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45"/>
  </p:notesMasterIdLst>
  <p:sldIdLst>
    <p:sldId id="256" r:id="rId3"/>
    <p:sldId id="293" r:id="rId4"/>
    <p:sldId id="259" r:id="rId5"/>
    <p:sldId id="258" r:id="rId6"/>
    <p:sldId id="294" r:id="rId7"/>
    <p:sldId id="260" r:id="rId8"/>
    <p:sldId id="264" r:id="rId9"/>
    <p:sldId id="261" r:id="rId10"/>
    <p:sldId id="262" r:id="rId11"/>
    <p:sldId id="263" r:id="rId12"/>
    <p:sldId id="307" r:id="rId13"/>
    <p:sldId id="300" r:id="rId14"/>
    <p:sldId id="302" r:id="rId15"/>
    <p:sldId id="295" r:id="rId16"/>
    <p:sldId id="265" r:id="rId17"/>
    <p:sldId id="266" r:id="rId18"/>
    <p:sldId id="267" r:id="rId19"/>
    <p:sldId id="268" r:id="rId20"/>
    <p:sldId id="301" r:id="rId21"/>
    <p:sldId id="269" r:id="rId22"/>
    <p:sldId id="270" r:id="rId23"/>
    <p:sldId id="271" r:id="rId24"/>
    <p:sldId id="272" r:id="rId25"/>
    <p:sldId id="273" r:id="rId26"/>
    <p:sldId id="274" r:id="rId27"/>
    <p:sldId id="299" r:id="rId28"/>
    <p:sldId id="297" r:id="rId29"/>
    <p:sldId id="298" r:id="rId30"/>
    <p:sldId id="303" r:id="rId31"/>
    <p:sldId id="304" r:id="rId32"/>
    <p:sldId id="275" r:id="rId33"/>
    <p:sldId id="276" r:id="rId34"/>
    <p:sldId id="308" r:id="rId35"/>
    <p:sldId id="305" r:id="rId36"/>
    <p:sldId id="306" r:id="rId37"/>
    <p:sldId id="277" r:id="rId38"/>
    <p:sldId id="296" r:id="rId39"/>
    <p:sldId id="283" r:id="rId40"/>
    <p:sldId id="289" r:id="rId41"/>
    <p:sldId id="290" r:id="rId42"/>
    <p:sldId id="291" r:id="rId43"/>
    <p:sldId id="292" r:id="rId44"/>
  </p:sldIdLst>
  <p:sldSz cx="9144000" cy="5143500" type="screen16x9"/>
  <p:notesSz cx="6858000" cy="9144000"/>
  <p:embeddedFontLst>
    <p:embeddedFont>
      <p:font typeface="Roboto" pitchFamily="2" charset="0"/>
      <p:regular r:id="rId46"/>
      <p:bold r:id="rId47"/>
      <p:italic r:id="rId48"/>
      <p:boldItalic r:id="rId49"/>
    </p:embeddedFont>
    <p:embeddedFont>
      <p:font typeface="Proxima Nova Semibold" panose="020B0604020202020204" charset="0"/>
      <p:regular r:id="rId50"/>
      <p:bold r:id="rId51"/>
      <p:boldItalic r:id="rId52"/>
    </p:embeddedFont>
    <p:embeddedFont>
      <p:font typeface="Proxima Nova" panose="020B0604020202020204" charset="0"/>
      <p:regular r:id="rId53"/>
      <p:bold r:id="rId54"/>
      <p:italic r:id="rId55"/>
      <p:boldItalic r:id="rId56"/>
    </p:embeddedFont>
    <p:embeddedFont>
      <p:font typeface="Malgun Gothic" panose="020B0503020000020004" pitchFamily="34" charset="-127"/>
      <p:regular r:id="rId57"/>
      <p:bold r:id="rId58"/>
    </p:embeddedFont>
    <p:embeddedFont>
      <p:font typeface="Montserrat Black" panose="00000A00000000000000" pitchFamily="2" charset="0"/>
      <p:bold r:id="rId59"/>
      <p:boldItalic r:id="rId60"/>
    </p:embeddedFont>
    <p:embeddedFont>
      <p:font typeface="Open Sans" panose="020B0604020202020204" charset="0"/>
      <p:regular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CFE"/>
    <a:srgbClr val="017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AFDCB9-3885-4652-85D9-D5239EF04503}">
  <a:tblStyle styleId="{7AAFDCB9-3885-4652-85D9-D5239EF045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44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6847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e3d05624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e3d05624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977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e2e42d7770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e2e42d7770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4351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e2e42d7770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e2e42d7770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976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e2e42d7770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e2e42d7770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896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e5c86e0802_3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e5c86e0802_3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396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e4d9edd0d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e4d9edd0d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501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e2e42d7770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e2e42d7770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370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e4d9edd0d4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e4d9edd0d4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1294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e4d9edd0d4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e4d9edd0d4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166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e4e9f5727b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e4e9f5727b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912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e4e9f5727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e4e9f5727b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19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e60b9703f5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e60b9703f5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671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e4e9f5727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e4e9f5727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913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e4e9f5727b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e4e9f5727b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378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e4e9f5727b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e4e9f5727b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341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e4e9f5727b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e4e9f5727b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e4e9f5727b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e4e9f5727b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290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e4e9f5727b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e4e9f5727b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482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e6441e901d_0_9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e6441e901d_0_9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10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Google Shape;6167;ge6441e901d_0_14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8" name="Google Shape;6168;ge6441e901d_0_14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095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8" name="Google Shape;6528;ge6441e901d_0_14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9" name="Google Shape;6529;ge6441e901d_0_14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89204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8" name="Google Shape;7038;ge6441e901d_0_15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9" name="Google Shape;7039;ge6441e901d_0_15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74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e3c1c4f29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e3c1c4f29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5974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8" name="Google Shape;7658;ge6441e901d_0_15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9" name="Google Shape;7659;ge6441e901d_0_15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0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e6441e901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e6441e901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8758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e2e42d777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e2e42d777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6778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e3c1c4f29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e3c1c4f29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521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e2e42d7770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e2e42d7770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472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e2e42d7770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e2e42d7770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477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e2e42d777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e2e42d777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89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09600" y="1346725"/>
            <a:ext cx="3987300" cy="20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09600" y="335242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-834886" y="4290787"/>
            <a:ext cx="2350987" cy="629685"/>
            <a:chOff x="2159225" y="3645850"/>
            <a:chExt cx="1807617" cy="484150"/>
          </a:xfrm>
        </p:grpSpPr>
        <p:sp>
          <p:nvSpPr>
            <p:cNvPr id="12" name="Google Shape;12;p2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951083">
            <a:off x="6090236" y="197258"/>
            <a:ext cx="353424" cy="340814"/>
            <a:chOff x="5320000" y="4110550"/>
            <a:chExt cx="474375" cy="457450"/>
          </a:xfrm>
        </p:grpSpPr>
        <p:sp>
          <p:nvSpPr>
            <p:cNvPr id="15" name="Google Shape;15;p2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1156752">
            <a:off x="6987053" y="4652986"/>
            <a:ext cx="343096" cy="330812"/>
            <a:chOff x="5320000" y="4110550"/>
            <a:chExt cx="474375" cy="457450"/>
          </a:xfrm>
        </p:grpSpPr>
        <p:sp>
          <p:nvSpPr>
            <p:cNvPr id="18" name="Google Shape;18;p2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036850" y="532925"/>
            <a:ext cx="5070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160" name="Google Shape;160;p13"/>
          <p:cNvGrpSpPr/>
          <p:nvPr/>
        </p:nvGrpSpPr>
        <p:grpSpPr>
          <a:xfrm>
            <a:off x="4516765" y="4416105"/>
            <a:ext cx="2589853" cy="2589678"/>
            <a:chOff x="6566263" y="155551"/>
            <a:chExt cx="4427100" cy="4426800"/>
          </a:xfrm>
        </p:grpSpPr>
        <p:sp>
          <p:nvSpPr>
            <p:cNvPr id="161" name="Google Shape;161;p13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6942217" y="723627"/>
              <a:ext cx="3675177" cy="3290633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6773033" y="382594"/>
              <a:ext cx="4031527" cy="3928484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13"/>
          <p:cNvGrpSpPr/>
          <p:nvPr/>
        </p:nvGrpSpPr>
        <p:grpSpPr>
          <a:xfrm>
            <a:off x="7518002" y="163331"/>
            <a:ext cx="2148929" cy="699424"/>
            <a:chOff x="5613363" y="1242210"/>
            <a:chExt cx="1489519" cy="484802"/>
          </a:xfrm>
        </p:grpSpPr>
        <p:sp>
          <p:nvSpPr>
            <p:cNvPr id="165" name="Google Shape;165;p13"/>
            <p:cNvSpPr/>
            <p:nvPr/>
          </p:nvSpPr>
          <p:spPr>
            <a:xfrm>
              <a:off x="5613363" y="1242210"/>
              <a:ext cx="1489519" cy="484802"/>
            </a:xfrm>
            <a:custGeom>
              <a:avLst/>
              <a:gdLst/>
              <a:ahLst/>
              <a:cxnLst/>
              <a:rect l="l" t="t" r="r" b="b"/>
              <a:pathLst>
                <a:path w="34743" h="11308" extrusionOk="0">
                  <a:moveTo>
                    <a:pt x="15413" y="1"/>
                  </a:moveTo>
                  <a:cubicBezTo>
                    <a:pt x="13537" y="1"/>
                    <a:pt x="11682" y="935"/>
                    <a:pt x="10639" y="2736"/>
                  </a:cubicBezTo>
                  <a:cubicBezTo>
                    <a:pt x="8724" y="2736"/>
                    <a:pt x="6870" y="3526"/>
                    <a:pt x="5532" y="4864"/>
                  </a:cubicBezTo>
                  <a:lnTo>
                    <a:pt x="5046" y="4864"/>
                  </a:lnTo>
                  <a:cubicBezTo>
                    <a:pt x="5027" y="4864"/>
                    <a:pt x="5008" y="4864"/>
                    <a:pt x="4990" y="4864"/>
                  </a:cubicBezTo>
                  <a:cubicBezTo>
                    <a:pt x="2280" y="4864"/>
                    <a:pt x="91" y="7040"/>
                    <a:pt x="31" y="9727"/>
                  </a:cubicBezTo>
                  <a:cubicBezTo>
                    <a:pt x="0" y="10153"/>
                    <a:pt x="152" y="10548"/>
                    <a:pt x="456" y="10852"/>
                  </a:cubicBezTo>
                  <a:cubicBezTo>
                    <a:pt x="730" y="11156"/>
                    <a:pt x="1125" y="11308"/>
                    <a:pt x="1550" y="11308"/>
                  </a:cubicBezTo>
                  <a:lnTo>
                    <a:pt x="33253" y="11308"/>
                  </a:lnTo>
                  <a:cubicBezTo>
                    <a:pt x="34074" y="11308"/>
                    <a:pt x="34742" y="10578"/>
                    <a:pt x="34742" y="9758"/>
                  </a:cubicBezTo>
                  <a:cubicBezTo>
                    <a:pt x="34682" y="6463"/>
                    <a:pt x="32007" y="3800"/>
                    <a:pt x="28719" y="3800"/>
                  </a:cubicBezTo>
                  <a:cubicBezTo>
                    <a:pt x="28701" y="3800"/>
                    <a:pt x="28682" y="3800"/>
                    <a:pt x="28663" y="3800"/>
                  </a:cubicBezTo>
                  <a:cubicBezTo>
                    <a:pt x="28420" y="3800"/>
                    <a:pt x="28207" y="3800"/>
                    <a:pt x="27964" y="3830"/>
                  </a:cubicBezTo>
                  <a:cubicBezTo>
                    <a:pt x="26414" y="2311"/>
                    <a:pt x="24317" y="1460"/>
                    <a:pt x="22128" y="1460"/>
                  </a:cubicBezTo>
                  <a:cubicBezTo>
                    <a:pt x="21247" y="1460"/>
                    <a:pt x="20396" y="1612"/>
                    <a:pt x="19575" y="1855"/>
                  </a:cubicBezTo>
                  <a:cubicBezTo>
                    <a:pt x="18449" y="607"/>
                    <a:pt x="16924" y="1"/>
                    <a:pt x="15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679815" y="1263046"/>
              <a:ext cx="1359230" cy="398800"/>
            </a:xfrm>
            <a:custGeom>
              <a:avLst/>
              <a:gdLst/>
              <a:ahLst/>
              <a:cxnLst/>
              <a:rect l="l" t="t" r="r" b="b"/>
              <a:pathLst>
                <a:path w="31704" h="9302" extrusionOk="0">
                  <a:moveTo>
                    <a:pt x="31703" y="9302"/>
                  </a:moveTo>
                  <a:cubicBezTo>
                    <a:pt x="31642" y="6809"/>
                    <a:pt x="29606" y="4834"/>
                    <a:pt x="27144" y="4834"/>
                  </a:cubicBezTo>
                  <a:cubicBezTo>
                    <a:pt x="26718" y="4834"/>
                    <a:pt x="26293" y="4895"/>
                    <a:pt x="25897" y="5016"/>
                  </a:cubicBezTo>
                  <a:cubicBezTo>
                    <a:pt x="23861" y="2524"/>
                    <a:pt x="20365" y="1794"/>
                    <a:pt x="17478" y="3253"/>
                  </a:cubicBezTo>
                  <a:cubicBezTo>
                    <a:pt x="15867" y="1"/>
                    <a:pt x="11095" y="396"/>
                    <a:pt x="10031" y="3861"/>
                  </a:cubicBezTo>
                  <a:cubicBezTo>
                    <a:pt x="9727" y="3831"/>
                    <a:pt x="9393" y="3800"/>
                    <a:pt x="9058" y="3800"/>
                  </a:cubicBezTo>
                  <a:cubicBezTo>
                    <a:pt x="7295" y="3800"/>
                    <a:pt x="5624" y="4621"/>
                    <a:pt x="4560" y="6080"/>
                  </a:cubicBezTo>
                  <a:cubicBezTo>
                    <a:pt x="4225" y="5958"/>
                    <a:pt x="3861" y="5898"/>
                    <a:pt x="3496" y="5898"/>
                  </a:cubicBezTo>
                  <a:cubicBezTo>
                    <a:pt x="1581" y="5898"/>
                    <a:pt x="31" y="7387"/>
                    <a:pt x="0" y="9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13"/>
          <p:cNvGrpSpPr/>
          <p:nvPr/>
        </p:nvGrpSpPr>
        <p:grpSpPr>
          <a:xfrm>
            <a:off x="-1869860" y="1488630"/>
            <a:ext cx="2589853" cy="2589678"/>
            <a:chOff x="6566263" y="155551"/>
            <a:chExt cx="4427100" cy="4426800"/>
          </a:xfrm>
        </p:grpSpPr>
        <p:sp>
          <p:nvSpPr>
            <p:cNvPr id="168" name="Google Shape;168;p13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6942217" y="723627"/>
              <a:ext cx="3675177" cy="3290633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4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6773033" y="382594"/>
              <a:ext cx="4031527" cy="3928484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13"/>
          <p:cNvGrpSpPr/>
          <p:nvPr/>
        </p:nvGrpSpPr>
        <p:grpSpPr>
          <a:xfrm>
            <a:off x="8413743" y="4561872"/>
            <a:ext cx="357442" cy="344689"/>
            <a:chOff x="5320000" y="4110550"/>
            <a:chExt cx="474375" cy="457450"/>
          </a:xfrm>
        </p:grpSpPr>
        <p:sp>
          <p:nvSpPr>
            <p:cNvPr id="172" name="Google Shape;172;p1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13"/>
          <p:cNvGrpSpPr/>
          <p:nvPr/>
        </p:nvGrpSpPr>
        <p:grpSpPr>
          <a:xfrm rot="350988">
            <a:off x="8711793" y="4095609"/>
            <a:ext cx="357453" cy="344700"/>
            <a:chOff x="5320000" y="4110550"/>
            <a:chExt cx="474375" cy="457450"/>
          </a:xfrm>
        </p:grpSpPr>
        <p:sp>
          <p:nvSpPr>
            <p:cNvPr id="175" name="Google Shape;175;p1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3"/>
          <p:cNvSpPr txBox="1">
            <a:spLocks noGrp="1"/>
          </p:cNvSpPr>
          <p:nvPr>
            <p:ph type="title" idx="2"/>
          </p:nvPr>
        </p:nvSpPr>
        <p:spPr>
          <a:xfrm>
            <a:off x="720000" y="2620398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"/>
          </p:nvPr>
        </p:nvSpPr>
        <p:spPr>
          <a:xfrm>
            <a:off x="720000" y="3134791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3"/>
          </p:nvPr>
        </p:nvSpPr>
        <p:spPr>
          <a:xfrm>
            <a:off x="3403800" y="2620474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4"/>
          </p:nvPr>
        </p:nvSpPr>
        <p:spPr>
          <a:xfrm>
            <a:off x="3403800" y="3134773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5"/>
          </p:nvPr>
        </p:nvSpPr>
        <p:spPr>
          <a:xfrm>
            <a:off x="6087600" y="2620474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6"/>
          </p:nvPr>
        </p:nvSpPr>
        <p:spPr>
          <a:xfrm>
            <a:off x="6087600" y="3134773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7" hasCustomPrompt="1"/>
          </p:nvPr>
        </p:nvSpPr>
        <p:spPr>
          <a:xfrm>
            <a:off x="14762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8" hasCustomPrompt="1"/>
          </p:nvPr>
        </p:nvSpPr>
        <p:spPr>
          <a:xfrm>
            <a:off x="41600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9" hasCustomPrompt="1"/>
          </p:nvPr>
        </p:nvSpPr>
        <p:spPr>
          <a:xfrm>
            <a:off x="68438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86" name="Google Shape;186;p13"/>
          <p:cNvGrpSpPr/>
          <p:nvPr/>
        </p:nvGrpSpPr>
        <p:grpSpPr>
          <a:xfrm>
            <a:off x="8578386" y="1433675"/>
            <a:ext cx="624246" cy="622745"/>
            <a:chOff x="4259874" y="1635325"/>
            <a:chExt cx="624246" cy="622745"/>
          </a:xfrm>
        </p:grpSpPr>
        <p:sp>
          <p:nvSpPr>
            <p:cNvPr id="187" name="Google Shape;187;p13"/>
            <p:cNvSpPr/>
            <p:nvPr/>
          </p:nvSpPr>
          <p:spPr>
            <a:xfrm>
              <a:off x="4376777" y="1752102"/>
              <a:ext cx="390422" cy="389198"/>
            </a:xfrm>
            <a:custGeom>
              <a:avLst/>
              <a:gdLst/>
              <a:ahLst/>
              <a:cxnLst/>
              <a:rect l="l" t="t" r="r" b="b"/>
              <a:pathLst>
                <a:path w="10093" h="10062" fill="none" extrusionOk="0">
                  <a:moveTo>
                    <a:pt x="10092" y="5016"/>
                  </a:moveTo>
                  <a:cubicBezTo>
                    <a:pt x="10092" y="7812"/>
                    <a:pt x="7843" y="10061"/>
                    <a:pt x="5047" y="10061"/>
                  </a:cubicBezTo>
                  <a:cubicBezTo>
                    <a:pt x="2281" y="10061"/>
                    <a:pt x="1" y="7812"/>
                    <a:pt x="1" y="5016"/>
                  </a:cubicBezTo>
                  <a:cubicBezTo>
                    <a:pt x="1" y="2250"/>
                    <a:pt x="2281" y="1"/>
                    <a:pt x="5047" y="1"/>
                  </a:cubicBezTo>
                  <a:cubicBezTo>
                    <a:pt x="7843" y="1"/>
                    <a:pt x="10092" y="2250"/>
                    <a:pt x="10092" y="5016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4267235" y="1641185"/>
              <a:ext cx="609523" cy="609523"/>
            </a:xfrm>
            <a:custGeom>
              <a:avLst/>
              <a:gdLst/>
              <a:ahLst/>
              <a:cxnLst/>
              <a:rect l="l" t="t" r="r" b="b"/>
              <a:pathLst>
                <a:path w="12585" h="12585" fill="none" extrusionOk="0">
                  <a:moveTo>
                    <a:pt x="10366" y="2250"/>
                  </a:moveTo>
                  <a:cubicBezTo>
                    <a:pt x="12585" y="4469"/>
                    <a:pt x="12585" y="8117"/>
                    <a:pt x="10366" y="10366"/>
                  </a:cubicBezTo>
                  <a:cubicBezTo>
                    <a:pt x="8116" y="12585"/>
                    <a:pt x="4469" y="12585"/>
                    <a:pt x="2250" y="10366"/>
                  </a:cubicBezTo>
                  <a:cubicBezTo>
                    <a:pt x="1" y="8117"/>
                    <a:pt x="1" y="4469"/>
                    <a:pt x="2250" y="2250"/>
                  </a:cubicBezTo>
                  <a:cubicBezTo>
                    <a:pt x="4469" y="1"/>
                    <a:pt x="8116" y="1"/>
                    <a:pt x="10366" y="225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4259874" y="1635325"/>
              <a:ext cx="624246" cy="622745"/>
            </a:xfrm>
            <a:custGeom>
              <a:avLst/>
              <a:gdLst/>
              <a:ahLst/>
              <a:cxnLst/>
              <a:rect l="l" t="t" r="r" b="b"/>
              <a:pathLst>
                <a:path w="12889" h="12858" fill="none" extrusionOk="0">
                  <a:moveTo>
                    <a:pt x="12889" y="6414"/>
                  </a:moveTo>
                  <a:cubicBezTo>
                    <a:pt x="12889" y="9970"/>
                    <a:pt x="10001" y="12858"/>
                    <a:pt x="6445" y="12858"/>
                  </a:cubicBezTo>
                  <a:cubicBezTo>
                    <a:pt x="2888" y="12858"/>
                    <a:pt x="1" y="9970"/>
                    <a:pt x="1" y="6414"/>
                  </a:cubicBezTo>
                  <a:cubicBezTo>
                    <a:pt x="1" y="2858"/>
                    <a:pt x="2888" y="0"/>
                    <a:pt x="6445" y="0"/>
                  </a:cubicBezTo>
                  <a:cubicBezTo>
                    <a:pt x="10001" y="0"/>
                    <a:pt x="12889" y="2858"/>
                    <a:pt x="12889" y="641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4489942" y="1863888"/>
              <a:ext cx="164100" cy="164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13"/>
          <p:cNvGrpSpPr/>
          <p:nvPr/>
        </p:nvGrpSpPr>
        <p:grpSpPr>
          <a:xfrm>
            <a:off x="270115" y="4605619"/>
            <a:ext cx="997568" cy="368110"/>
            <a:chOff x="-1404300" y="1271225"/>
            <a:chExt cx="715975" cy="264200"/>
          </a:xfrm>
        </p:grpSpPr>
        <p:sp>
          <p:nvSpPr>
            <p:cNvPr id="192" name="Google Shape;192;p13"/>
            <p:cNvSpPr/>
            <p:nvPr/>
          </p:nvSpPr>
          <p:spPr>
            <a:xfrm>
              <a:off x="-1174025" y="1382925"/>
              <a:ext cx="151875" cy="152500"/>
            </a:xfrm>
            <a:custGeom>
              <a:avLst/>
              <a:gdLst/>
              <a:ahLst/>
              <a:cxnLst/>
              <a:rect l="l" t="t" r="r" b="b"/>
              <a:pathLst>
                <a:path w="6075" h="6100" extrusionOk="0">
                  <a:moveTo>
                    <a:pt x="3038" y="0"/>
                  </a:moveTo>
                  <a:cubicBezTo>
                    <a:pt x="1356" y="0"/>
                    <a:pt x="1" y="1381"/>
                    <a:pt x="1" y="3062"/>
                  </a:cubicBezTo>
                  <a:cubicBezTo>
                    <a:pt x="1" y="4744"/>
                    <a:pt x="1356" y="6099"/>
                    <a:pt x="3038" y="6099"/>
                  </a:cubicBezTo>
                  <a:cubicBezTo>
                    <a:pt x="4720" y="6099"/>
                    <a:pt x="6075" y="4744"/>
                    <a:pt x="6075" y="3062"/>
                  </a:cubicBezTo>
                  <a:cubicBezTo>
                    <a:pt x="6075" y="1381"/>
                    <a:pt x="4720" y="0"/>
                    <a:pt x="3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-850250" y="1271225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6477" h="6477" extrusionOk="0">
                  <a:moveTo>
                    <a:pt x="3239" y="1"/>
                  </a:moveTo>
                  <a:cubicBezTo>
                    <a:pt x="1432" y="1"/>
                    <a:pt x="1" y="1457"/>
                    <a:pt x="1" y="3239"/>
                  </a:cubicBezTo>
                  <a:cubicBezTo>
                    <a:pt x="1" y="5046"/>
                    <a:pt x="1432" y="6476"/>
                    <a:pt x="3239" y="6476"/>
                  </a:cubicBezTo>
                  <a:cubicBezTo>
                    <a:pt x="5021" y="6476"/>
                    <a:pt x="6476" y="5046"/>
                    <a:pt x="6476" y="3239"/>
                  </a:cubicBezTo>
                  <a:cubicBezTo>
                    <a:pt x="6476" y="1457"/>
                    <a:pt x="5021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-1404300" y="1291400"/>
              <a:ext cx="153750" cy="131075"/>
            </a:xfrm>
            <a:custGeom>
              <a:avLst/>
              <a:gdLst/>
              <a:ahLst/>
              <a:cxnLst/>
              <a:rect l="l" t="t" r="r" b="b"/>
              <a:pathLst>
                <a:path w="6150" h="5243" extrusionOk="0">
                  <a:moveTo>
                    <a:pt x="3496" y="1"/>
                  </a:moveTo>
                  <a:cubicBezTo>
                    <a:pt x="2850" y="1"/>
                    <a:pt x="2192" y="240"/>
                    <a:pt x="1657" y="775"/>
                  </a:cubicBezTo>
                  <a:cubicBezTo>
                    <a:pt x="1" y="2432"/>
                    <a:pt x="1180" y="5243"/>
                    <a:pt x="3515" y="5243"/>
                  </a:cubicBezTo>
                  <a:cubicBezTo>
                    <a:pt x="4970" y="5243"/>
                    <a:pt x="6150" y="4088"/>
                    <a:pt x="6150" y="2632"/>
                  </a:cubicBezTo>
                  <a:cubicBezTo>
                    <a:pt x="6150" y="1052"/>
                    <a:pt x="4850" y="1"/>
                    <a:pt x="3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-1147650" y="1422450"/>
              <a:ext cx="86600" cy="73950"/>
            </a:xfrm>
            <a:custGeom>
              <a:avLst/>
              <a:gdLst/>
              <a:ahLst/>
              <a:cxnLst/>
              <a:rect l="l" t="t" r="r" b="b"/>
              <a:pathLst>
                <a:path w="3464" h="2958" extrusionOk="0">
                  <a:moveTo>
                    <a:pt x="1983" y="1"/>
                  </a:moveTo>
                  <a:cubicBezTo>
                    <a:pt x="678" y="1"/>
                    <a:pt x="0" y="1582"/>
                    <a:pt x="929" y="2511"/>
                  </a:cubicBezTo>
                  <a:cubicBezTo>
                    <a:pt x="1238" y="2820"/>
                    <a:pt x="1614" y="2958"/>
                    <a:pt x="1981" y="2958"/>
                  </a:cubicBezTo>
                  <a:cubicBezTo>
                    <a:pt x="2743" y="2958"/>
                    <a:pt x="3464" y="2363"/>
                    <a:pt x="3464" y="1481"/>
                  </a:cubicBezTo>
                  <a:cubicBezTo>
                    <a:pt x="3464" y="653"/>
                    <a:pt x="2811" y="1"/>
                    <a:pt x="1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-825150" y="1310775"/>
              <a:ext cx="97300" cy="83850"/>
            </a:xfrm>
            <a:custGeom>
              <a:avLst/>
              <a:gdLst/>
              <a:ahLst/>
              <a:cxnLst/>
              <a:rect l="l" t="t" r="r" b="b"/>
              <a:pathLst>
                <a:path w="3892" h="3354" extrusionOk="0">
                  <a:moveTo>
                    <a:pt x="2235" y="0"/>
                  </a:moveTo>
                  <a:cubicBezTo>
                    <a:pt x="729" y="0"/>
                    <a:pt x="1" y="1807"/>
                    <a:pt x="1055" y="2861"/>
                  </a:cubicBezTo>
                  <a:cubicBezTo>
                    <a:pt x="1387" y="3202"/>
                    <a:pt x="1800" y="3354"/>
                    <a:pt x="2208" y="3354"/>
                  </a:cubicBezTo>
                  <a:cubicBezTo>
                    <a:pt x="3062" y="3354"/>
                    <a:pt x="3891" y="2685"/>
                    <a:pt x="3891" y="1682"/>
                  </a:cubicBezTo>
                  <a:cubicBezTo>
                    <a:pt x="3891" y="753"/>
                    <a:pt x="3138" y="0"/>
                    <a:pt x="2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-1351600" y="1330850"/>
              <a:ext cx="62150" cy="52750"/>
            </a:xfrm>
            <a:custGeom>
              <a:avLst/>
              <a:gdLst/>
              <a:ahLst/>
              <a:cxnLst/>
              <a:rect l="l" t="t" r="r" b="b"/>
              <a:pathLst>
                <a:path w="2486" h="2110" extrusionOk="0">
                  <a:moveTo>
                    <a:pt x="1407" y="0"/>
                  </a:moveTo>
                  <a:cubicBezTo>
                    <a:pt x="478" y="0"/>
                    <a:pt x="1" y="1130"/>
                    <a:pt x="679" y="1807"/>
                  </a:cubicBezTo>
                  <a:cubicBezTo>
                    <a:pt x="887" y="2016"/>
                    <a:pt x="1147" y="2109"/>
                    <a:pt x="1404" y="2109"/>
                  </a:cubicBezTo>
                  <a:cubicBezTo>
                    <a:pt x="1951" y="2109"/>
                    <a:pt x="2486" y="1686"/>
                    <a:pt x="2486" y="1054"/>
                  </a:cubicBezTo>
                  <a:cubicBezTo>
                    <a:pt x="2486" y="452"/>
                    <a:pt x="2009" y="0"/>
                    <a:pt x="1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 txBox="1">
            <a:spLocks noGrp="1"/>
          </p:cNvSpPr>
          <p:nvPr>
            <p:ph type="title"/>
          </p:nvPr>
        </p:nvSpPr>
        <p:spPr>
          <a:xfrm>
            <a:off x="987475" y="1495200"/>
            <a:ext cx="31632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1"/>
          </p:nvPr>
        </p:nvSpPr>
        <p:spPr>
          <a:xfrm>
            <a:off x="987475" y="2098550"/>
            <a:ext cx="2931000" cy="11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1" name="Google Shape;201;p14"/>
          <p:cNvGrpSpPr/>
          <p:nvPr/>
        </p:nvGrpSpPr>
        <p:grpSpPr>
          <a:xfrm rot="472400" flipH="1">
            <a:off x="-765825" y="-7359"/>
            <a:ext cx="3411112" cy="1087515"/>
            <a:chOff x="7125225" y="3783925"/>
            <a:chExt cx="2407350" cy="767500"/>
          </a:xfrm>
        </p:grpSpPr>
        <p:sp>
          <p:nvSpPr>
            <p:cNvPr id="202" name="Google Shape;202;p14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4"/>
          <p:cNvGrpSpPr/>
          <p:nvPr/>
        </p:nvGrpSpPr>
        <p:grpSpPr>
          <a:xfrm rot="-990628">
            <a:off x="7946131" y="216149"/>
            <a:ext cx="976529" cy="640487"/>
            <a:chOff x="7890925" y="111876"/>
            <a:chExt cx="976497" cy="640466"/>
          </a:xfrm>
        </p:grpSpPr>
        <p:grpSp>
          <p:nvGrpSpPr>
            <p:cNvPr id="207" name="Google Shape;207;p14"/>
            <p:cNvGrpSpPr/>
            <p:nvPr/>
          </p:nvGrpSpPr>
          <p:grpSpPr>
            <a:xfrm>
              <a:off x="8447267" y="133045"/>
              <a:ext cx="250305" cy="214459"/>
              <a:chOff x="-976350" y="1596325"/>
              <a:chExt cx="162525" cy="139250"/>
            </a:xfrm>
          </p:grpSpPr>
          <p:sp>
            <p:nvSpPr>
              <p:cNvPr id="208" name="Google Shape;208;p14"/>
              <p:cNvSpPr/>
              <p:nvPr/>
            </p:nvSpPr>
            <p:spPr>
              <a:xfrm>
                <a:off x="-976350" y="1596325"/>
                <a:ext cx="162525" cy="139250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5570" extrusionOk="0">
                    <a:moveTo>
                      <a:pt x="3694" y="0"/>
                    </a:moveTo>
                    <a:cubicBezTo>
                      <a:pt x="3005" y="0"/>
                      <a:pt x="2302" y="256"/>
                      <a:pt x="1732" y="826"/>
                    </a:cubicBezTo>
                    <a:cubicBezTo>
                      <a:pt x="0" y="2583"/>
                      <a:pt x="1230" y="5570"/>
                      <a:pt x="3715" y="5570"/>
                    </a:cubicBezTo>
                    <a:cubicBezTo>
                      <a:pt x="5246" y="5570"/>
                      <a:pt x="6501" y="4340"/>
                      <a:pt x="6501" y="2784"/>
                    </a:cubicBezTo>
                    <a:cubicBezTo>
                      <a:pt x="6501" y="1106"/>
                      <a:pt x="5127" y="0"/>
                      <a:pt x="3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4"/>
              <p:cNvSpPr/>
              <p:nvPr/>
            </p:nvSpPr>
            <p:spPr>
              <a:xfrm>
                <a:off x="-924100" y="1636400"/>
                <a:ext cx="713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425" extrusionOk="0">
                    <a:moveTo>
                      <a:pt x="1669" y="0"/>
                    </a:moveTo>
                    <a:cubicBezTo>
                      <a:pt x="1654" y="0"/>
                      <a:pt x="1640" y="1"/>
                      <a:pt x="1625" y="1"/>
                    </a:cubicBezTo>
                    <a:cubicBezTo>
                      <a:pt x="1615" y="1"/>
                      <a:pt x="1605" y="1"/>
                      <a:pt x="1595" y="1"/>
                    </a:cubicBezTo>
                    <a:cubicBezTo>
                      <a:pt x="535" y="1"/>
                      <a:pt x="1" y="1313"/>
                      <a:pt x="771" y="2059"/>
                    </a:cubicBezTo>
                    <a:cubicBezTo>
                      <a:pt x="1024" y="2312"/>
                      <a:pt x="1331" y="2424"/>
                      <a:pt x="1632" y="2424"/>
                    </a:cubicBezTo>
                    <a:cubicBezTo>
                      <a:pt x="2258" y="2424"/>
                      <a:pt x="2855" y="1935"/>
                      <a:pt x="2855" y="1206"/>
                    </a:cubicBezTo>
                    <a:cubicBezTo>
                      <a:pt x="2830" y="543"/>
                      <a:pt x="2325" y="0"/>
                      <a:pt x="1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" name="Google Shape;210;p14"/>
            <p:cNvSpPr/>
            <p:nvPr/>
          </p:nvSpPr>
          <p:spPr>
            <a:xfrm>
              <a:off x="7890925" y="111876"/>
              <a:ext cx="173305" cy="174122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8617117" y="537883"/>
              <a:ext cx="250305" cy="214459"/>
            </a:xfrm>
            <a:custGeom>
              <a:avLst/>
              <a:gdLst/>
              <a:ahLst/>
              <a:cxnLst/>
              <a:rect l="l" t="t" r="r" b="b"/>
              <a:pathLst>
                <a:path w="6501" h="5570" extrusionOk="0">
                  <a:moveTo>
                    <a:pt x="3694" y="0"/>
                  </a:moveTo>
                  <a:cubicBezTo>
                    <a:pt x="3005" y="0"/>
                    <a:pt x="2302" y="256"/>
                    <a:pt x="1732" y="826"/>
                  </a:cubicBezTo>
                  <a:cubicBezTo>
                    <a:pt x="0" y="2583"/>
                    <a:pt x="1230" y="5570"/>
                    <a:pt x="3715" y="5570"/>
                  </a:cubicBezTo>
                  <a:cubicBezTo>
                    <a:pt x="5246" y="5570"/>
                    <a:pt x="6501" y="4340"/>
                    <a:pt x="6501" y="2784"/>
                  </a:cubicBezTo>
                  <a:cubicBezTo>
                    <a:pt x="6501" y="1106"/>
                    <a:pt x="5127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7930915" y="163546"/>
              <a:ext cx="80845" cy="69755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8697587" y="599602"/>
              <a:ext cx="109925" cy="93369"/>
            </a:xfrm>
            <a:custGeom>
              <a:avLst/>
              <a:gdLst/>
              <a:ahLst/>
              <a:cxnLst/>
              <a:rect l="l" t="t" r="r" b="b"/>
              <a:pathLst>
                <a:path w="2855" h="2425" extrusionOk="0">
                  <a:moveTo>
                    <a:pt x="1669" y="0"/>
                  </a:moveTo>
                  <a:cubicBezTo>
                    <a:pt x="1654" y="0"/>
                    <a:pt x="1640" y="1"/>
                    <a:pt x="1625" y="1"/>
                  </a:cubicBezTo>
                  <a:cubicBezTo>
                    <a:pt x="1615" y="1"/>
                    <a:pt x="1605" y="1"/>
                    <a:pt x="1595" y="1"/>
                  </a:cubicBezTo>
                  <a:cubicBezTo>
                    <a:pt x="535" y="1"/>
                    <a:pt x="1" y="1313"/>
                    <a:pt x="771" y="2059"/>
                  </a:cubicBezTo>
                  <a:cubicBezTo>
                    <a:pt x="1024" y="2312"/>
                    <a:pt x="1331" y="2424"/>
                    <a:pt x="1632" y="2424"/>
                  </a:cubicBezTo>
                  <a:cubicBezTo>
                    <a:pt x="2258" y="2424"/>
                    <a:pt x="2855" y="1935"/>
                    <a:pt x="2855" y="1206"/>
                  </a:cubicBezTo>
                  <a:cubicBezTo>
                    <a:pt x="2830" y="543"/>
                    <a:pt x="2325" y="0"/>
                    <a:pt x="1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Rectángulo 16"/>
          <p:cNvSpPr/>
          <p:nvPr userDrawn="1"/>
        </p:nvSpPr>
        <p:spPr>
          <a:xfrm>
            <a:off x="0" y="3832656"/>
            <a:ext cx="9144000" cy="131084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 txBox="1">
            <a:spLocks noGrp="1"/>
          </p:cNvSpPr>
          <p:nvPr>
            <p:ph type="body" idx="1"/>
          </p:nvPr>
        </p:nvSpPr>
        <p:spPr>
          <a:xfrm>
            <a:off x="709600" y="2146500"/>
            <a:ext cx="3791100" cy="22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15"/>
          <p:cNvSpPr txBox="1">
            <a:spLocks noGrp="1"/>
          </p:cNvSpPr>
          <p:nvPr>
            <p:ph type="body" idx="2"/>
          </p:nvPr>
        </p:nvSpPr>
        <p:spPr>
          <a:xfrm>
            <a:off x="4643300" y="2146500"/>
            <a:ext cx="3791100" cy="22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17" name="Google Shape;217;p15"/>
          <p:cNvGrpSpPr/>
          <p:nvPr/>
        </p:nvGrpSpPr>
        <p:grpSpPr>
          <a:xfrm>
            <a:off x="-494665" y="837079"/>
            <a:ext cx="2127023" cy="569699"/>
            <a:chOff x="2159225" y="3645850"/>
            <a:chExt cx="1807617" cy="484150"/>
          </a:xfrm>
        </p:grpSpPr>
        <p:sp>
          <p:nvSpPr>
            <p:cNvPr id="218" name="Google Shape;218;p15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15"/>
          <p:cNvSpPr txBox="1">
            <a:spLocks noGrp="1"/>
          </p:cNvSpPr>
          <p:nvPr>
            <p:ph type="title"/>
          </p:nvPr>
        </p:nvSpPr>
        <p:spPr>
          <a:xfrm>
            <a:off x="2036850" y="532925"/>
            <a:ext cx="5070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>
            <a:spLocks noGrp="1"/>
          </p:cNvSpPr>
          <p:nvPr>
            <p:ph type="title"/>
          </p:nvPr>
        </p:nvSpPr>
        <p:spPr>
          <a:xfrm>
            <a:off x="562426" y="1639813"/>
            <a:ext cx="28836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3" name="Google Shape;223;p16"/>
          <p:cNvSpPr txBox="1">
            <a:spLocks noGrp="1"/>
          </p:cNvSpPr>
          <p:nvPr>
            <p:ph type="subTitle" idx="1"/>
          </p:nvPr>
        </p:nvSpPr>
        <p:spPr>
          <a:xfrm>
            <a:off x="794626" y="2123079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title" idx="2"/>
          </p:nvPr>
        </p:nvSpPr>
        <p:spPr>
          <a:xfrm>
            <a:off x="562426" y="3255375"/>
            <a:ext cx="288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subTitle" idx="3"/>
          </p:nvPr>
        </p:nvSpPr>
        <p:spPr>
          <a:xfrm>
            <a:off x="794626" y="3739291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6"/>
          <p:cNvSpPr txBox="1">
            <a:spLocks noGrp="1"/>
          </p:cNvSpPr>
          <p:nvPr>
            <p:ph type="title" idx="4"/>
          </p:nvPr>
        </p:nvSpPr>
        <p:spPr>
          <a:xfrm>
            <a:off x="5697962" y="3255375"/>
            <a:ext cx="288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7" name="Google Shape;227;p16"/>
          <p:cNvSpPr txBox="1">
            <a:spLocks noGrp="1"/>
          </p:cNvSpPr>
          <p:nvPr>
            <p:ph type="subTitle" idx="5"/>
          </p:nvPr>
        </p:nvSpPr>
        <p:spPr>
          <a:xfrm>
            <a:off x="5697962" y="3739291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8" name="Google Shape;228;p16"/>
          <p:cNvGrpSpPr/>
          <p:nvPr/>
        </p:nvGrpSpPr>
        <p:grpSpPr>
          <a:xfrm>
            <a:off x="7890925" y="188076"/>
            <a:ext cx="976497" cy="640466"/>
            <a:chOff x="7890925" y="111876"/>
            <a:chExt cx="976497" cy="640466"/>
          </a:xfrm>
        </p:grpSpPr>
        <p:grpSp>
          <p:nvGrpSpPr>
            <p:cNvPr id="229" name="Google Shape;229;p16"/>
            <p:cNvGrpSpPr/>
            <p:nvPr/>
          </p:nvGrpSpPr>
          <p:grpSpPr>
            <a:xfrm>
              <a:off x="8199850" y="133045"/>
              <a:ext cx="497722" cy="368122"/>
              <a:chOff x="-1137000" y="1596325"/>
              <a:chExt cx="323175" cy="239025"/>
            </a:xfrm>
          </p:grpSpPr>
          <p:sp>
            <p:nvSpPr>
              <p:cNvPr id="230" name="Google Shape;230;p16"/>
              <p:cNvSpPr/>
              <p:nvPr/>
            </p:nvSpPr>
            <p:spPr>
              <a:xfrm>
                <a:off x="-1137000" y="1704175"/>
                <a:ext cx="13055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5247" extrusionOk="0">
                    <a:moveTo>
                      <a:pt x="2611" y="1"/>
                    </a:moveTo>
                    <a:cubicBezTo>
                      <a:pt x="1155" y="1"/>
                      <a:pt x="1" y="1181"/>
                      <a:pt x="1" y="2636"/>
                    </a:cubicBezTo>
                    <a:cubicBezTo>
                      <a:pt x="1" y="4067"/>
                      <a:pt x="1155" y="5247"/>
                      <a:pt x="2611" y="5247"/>
                    </a:cubicBezTo>
                    <a:cubicBezTo>
                      <a:pt x="4042" y="5247"/>
                      <a:pt x="5221" y="4067"/>
                      <a:pt x="5221" y="2636"/>
                    </a:cubicBezTo>
                    <a:cubicBezTo>
                      <a:pt x="5221" y="1181"/>
                      <a:pt x="4042" y="1"/>
                      <a:pt x="2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6"/>
              <p:cNvSpPr/>
              <p:nvPr/>
            </p:nvSpPr>
            <p:spPr>
              <a:xfrm>
                <a:off x="-976350" y="1596325"/>
                <a:ext cx="162525" cy="139250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5570" extrusionOk="0">
                    <a:moveTo>
                      <a:pt x="3694" y="0"/>
                    </a:moveTo>
                    <a:cubicBezTo>
                      <a:pt x="3005" y="0"/>
                      <a:pt x="2302" y="256"/>
                      <a:pt x="1732" y="826"/>
                    </a:cubicBezTo>
                    <a:cubicBezTo>
                      <a:pt x="0" y="2583"/>
                      <a:pt x="1230" y="5570"/>
                      <a:pt x="3715" y="5570"/>
                    </a:cubicBezTo>
                    <a:cubicBezTo>
                      <a:pt x="5246" y="5570"/>
                      <a:pt x="6501" y="4340"/>
                      <a:pt x="6501" y="2784"/>
                    </a:cubicBezTo>
                    <a:cubicBezTo>
                      <a:pt x="6501" y="1106"/>
                      <a:pt x="5127" y="0"/>
                      <a:pt x="3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-1106875" y="17431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406" y="0"/>
                    </a:moveTo>
                    <a:cubicBezTo>
                      <a:pt x="477" y="0"/>
                      <a:pt x="1" y="1130"/>
                      <a:pt x="653" y="1782"/>
                    </a:cubicBezTo>
                    <a:cubicBezTo>
                      <a:pt x="874" y="2003"/>
                      <a:pt x="1140" y="2101"/>
                      <a:pt x="1398" y="2101"/>
                    </a:cubicBezTo>
                    <a:cubicBezTo>
                      <a:pt x="1933" y="2101"/>
                      <a:pt x="2435" y="1680"/>
                      <a:pt x="2435" y="1054"/>
                    </a:cubicBezTo>
                    <a:cubicBezTo>
                      <a:pt x="2435" y="477"/>
                      <a:pt x="1983" y="0"/>
                      <a:pt x="1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-924100" y="1636400"/>
                <a:ext cx="713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425" extrusionOk="0">
                    <a:moveTo>
                      <a:pt x="1669" y="0"/>
                    </a:moveTo>
                    <a:cubicBezTo>
                      <a:pt x="1654" y="0"/>
                      <a:pt x="1640" y="1"/>
                      <a:pt x="1625" y="1"/>
                    </a:cubicBezTo>
                    <a:cubicBezTo>
                      <a:pt x="1615" y="1"/>
                      <a:pt x="1605" y="1"/>
                      <a:pt x="1595" y="1"/>
                    </a:cubicBezTo>
                    <a:cubicBezTo>
                      <a:pt x="535" y="1"/>
                      <a:pt x="1" y="1313"/>
                      <a:pt x="771" y="2059"/>
                    </a:cubicBezTo>
                    <a:cubicBezTo>
                      <a:pt x="1024" y="2312"/>
                      <a:pt x="1331" y="2424"/>
                      <a:pt x="1632" y="2424"/>
                    </a:cubicBezTo>
                    <a:cubicBezTo>
                      <a:pt x="2258" y="2424"/>
                      <a:pt x="2855" y="1935"/>
                      <a:pt x="2855" y="1206"/>
                    </a:cubicBezTo>
                    <a:cubicBezTo>
                      <a:pt x="2830" y="543"/>
                      <a:pt x="2325" y="0"/>
                      <a:pt x="1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4" name="Google Shape;234;p16"/>
            <p:cNvSpPr/>
            <p:nvPr/>
          </p:nvSpPr>
          <p:spPr>
            <a:xfrm>
              <a:off x="7890925" y="111876"/>
              <a:ext cx="173305" cy="174122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8617117" y="537883"/>
              <a:ext cx="250305" cy="214459"/>
            </a:xfrm>
            <a:custGeom>
              <a:avLst/>
              <a:gdLst/>
              <a:ahLst/>
              <a:cxnLst/>
              <a:rect l="l" t="t" r="r" b="b"/>
              <a:pathLst>
                <a:path w="6501" h="5570" extrusionOk="0">
                  <a:moveTo>
                    <a:pt x="3694" y="0"/>
                  </a:moveTo>
                  <a:cubicBezTo>
                    <a:pt x="3005" y="0"/>
                    <a:pt x="2302" y="256"/>
                    <a:pt x="1732" y="826"/>
                  </a:cubicBezTo>
                  <a:cubicBezTo>
                    <a:pt x="0" y="2583"/>
                    <a:pt x="1230" y="5570"/>
                    <a:pt x="3715" y="5570"/>
                  </a:cubicBezTo>
                  <a:cubicBezTo>
                    <a:pt x="5246" y="5570"/>
                    <a:pt x="6501" y="4340"/>
                    <a:pt x="6501" y="2784"/>
                  </a:cubicBezTo>
                  <a:cubicBezTo>
                    <a:pt x="6501" y="1106"/>
                    <a:pt x="5127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7930915" y="163546"/>
              <a:ext cx="80845" cy="69755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8697587" y="599602"/>
              <a:ext cx="109925" cy="93369"/>
            </a:xfrm>
            <a:custGeom>
              <a:avLst/>
              <a:gdLst/>
              <a:ahLst/>
              <a:cxnLst/>
              <a:rect l="l" t="t" r="r" b="b"/>
              <a:pathLst>
                <a:path w="2855" h="2425" extrusionOk="0">
                  <a:moveTo>
                    <a:pt x="1669" y="0"/>
                  </a:moveTo>
                  <a:cubicBezTo>
                    <a:pt x="1654" y="0"/>
                    <a:pt x="1640" y="1"/>
                    <a:pt x="1625" y="1"/>
                  </a:cubicBezTo>
                  <a:cubicBezTo>
                    <a:pt x="1615" y="1"/>
                    <a:pt x="1605" y="1"/>
                    <a:pt x="1595" y="1"/>
                  </a:cubicBezTo>
                  <a:cubicBezTo>
                    <a:pt x="535" y="1"/>
                    <a:pt x="1" y="1313"/>
                    <a:pt x="771" y="2059"/>
                  </a:cubicBezTo>
                  <a:cubicBezTo>
                    <a:pt x="1024" y="2312"/>
                    <a:pt x="1331" y="2424"/>
                    <a:pt x="1632" y="2424"/>
                  </a:cubicBezTo>
                  <a:cubicBezTo>
                    <a:pt x="2258" y="2424"/>
                    <a:pt x="2855" y="1935"/>
                    <a:pt x="2855" y="1206"/>
                  </a:cubicBezTo>
                  <a:cubicBezTo>
                    <a:pt x="2830" y="543"/>
                    <a:pt x="2325" y="0"/>
                    <a:pt x="1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16"/>
          <p:cNvGrpSpPr/>
          <p:nvPr/>
        </p:nvGrpSpPr>
        <p:grpSpPr>
          <a:xfrm>
            <a:off x="-307002" y="469431"/>
            <a:ext cx="777136" cy="747840"/>
            <a:chOff x="3770925" y="315125"/>
            <a:chExt cx="840874" cy="809175"/>
          </a:xfrm>
        </p:grpSpPr>
        <p:sp>
          <p:nvSpPr>
            <p:cNvPr id="239" name="Google Shape;239;p16"/>
            <p:cNvSpPr/>
            <p:nvPr/>
          </p:nvSpPr>
          <p:spPr>
            <a:xfrm>
              <a:off x="3770925" y="315125"/>
              <a:ext cx="840874" cy="80917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3904994" y="416693"/>
              <a:ext cx="605244" cy="606073"/>
            </a:xfrm>
            <a:custGeom>
              <a:avLst/>
              <a:gdLst/>
              <a:ahLst/>
              <a:cxnLst/>
              <a:rect l="l" t="t" r="r" b="b"/>
              <a:pathLst>
                <a:path w="22645" h="22676" extrusionOk="0">
                  <a:moveTo>
                    <a:pt x="22645" y="11338"/>
                  </a:moveTo>
                  <a:cubicBezTo>
                    <a:pt x="22645" y="17599"/>
                    <a:pt x="17569" y="22675"/>
                    <a:pt x="11307" y="22675"/>
                  </a:cubicBezTo>
                  <a:cubicBezTo>
                    <a:pt x="5076" y="22675"/>
                    <a:pt x="0" y="17599"/>
                    <a:pt x="0" y="11338"/>
                  </a:cubicBezTo>
                  <a:cubicBezTo>
                    <a:pt x="0" y="5076"/>
                    <a:pt x="5076" y="0"/>
                    <a:pt x="11307" y="0"/>
                  </a:cubicBezTo>
                  <a:cubicBezTo>
                    <a:pt x="17569" y="0"/>
                    <a:pt x="22645" y="5076"/>
                    <a:pt x="22645" y="11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16"/>
          <p:cNvGrpSpPr/>
          <p:nvPr/>
        </p:nvGrpSpPr>
        <p:grpSpPr>
          <a:xfrm>
            <a:off x="-313013" y="53715"/>
            <a:ext cx="1566078" cy="484154"/>
            <a:chOff x="7219875" y="1515738"/>
            <a:chExt cx="1140625" cy="352625"/>
          </a:xfrm>
        </p:grpSpPr>
        <p:sp>
          <p:nvSpPr>
            <p:cNvPr id="242" name="Google Shape;242;p16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7279863" y="1559544"/>
              <a:ext cx="1020653" cy="265007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16"/>
          <p:cNvSpPr txBox="1">
            <a:spLocks noGrp="1"/>
          </p:cNvSpPr>
          <p:nvPr>
            <p:ph type="title" idx="6"/>
          </p:nvPr>
        </p:nvSpPr>
        <p:spPr>
          <a:xfrm>
            <a:off x="720000" y="537875"/>
            <a:ext cx="77040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6"/>
          <p:cNvSpPr txBox="1">
            <a:spLocks noGrp="1"/>
          </p:cNvSpPr>
          <p:nvPr>
            <p:ph type="title" idx="7"/>
          </p:nvPr>
        </p:nvSpPr>
        <p:spPr>
          <a:xfrm>
            <a:off x="5697951" y="1639813"/>
            <a:ext cx="28836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6" name="Google Shape;246;p16"/>
          <p:cNvSpPr txBox="1">
            <a:spLocks noGrp="1"/>
          </p:cNvSpPr>
          <p:nvPr>
            <p:ph type="subTitle" idx="8"/>
          </p:nvPr>
        </p:nvSpPr>
        <p:spPr>
          <a:xfrm>
            <a:off x="5697951" y="2123079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title"/>
          </p:nvPr>
        </p:nvSpPr>
        <p:spPr>
          <a:xfrm>
            <a:off x="719975" y="17793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9" name="Google Shape;249;p17"/>
          <p:cNvSpPr txBox="1">
            <a:spLocks noGrp="1"/>
          </p:cNvSpPr>
          <p:nvPr>
            <p:ph type="subTitle" idx="1"/>
          </p:nvPr>
        </p:nvSpPr>
        <p:spPr>
          <a:xfrm>
            <a:off x="719975" y="23658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7"/>
          <p:cNvSpPr txBox="1">
            <a:spLocks noGrp="1"/>
          </p:cNvSpPr>
          <p:nvPr>
            <p:ph type="title" idx="2"/>
          </p:nvPr>
        </p:nvSpPr>
        <p:spPr>
          <a:xfrm>
            <a:off x="3419244" y="17793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1" name="Google Shape;251;p17"/>
          <p:cNvSpPr txBox="1">
            <a:spLocks noGrp="1"/>
          </p:cNvSpPr>
          <p:nvPr>
            <p:ph type="subTitle" idx="3"/>
          </p:nvPr>
        </p:nvSpPr>
        <p:spPr>
          <a:xfrm>
            <a:off x="3419244" y="23658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7"/>
          <p:cNvSpPr txBox="1">
            <a:spLocks noGrp="1"/>
          </p:cNvSpPr>
          <p:nvPr>
            <p:ph type="title" idx="4"/>
          </p:nvPr>
        </p:nvSpPr>
        <p:spPr>
          <a:xfrm>
            <a:off x="719975" y="32127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3" name="Google Shape;253;p17"/>
          <p:cNvSpPr txBox="1">
            <a:spLocks noGrp="1"/>
          </p:cNvSpPr>
          <p:nvPr>
            <p:ph type="subTitle" idx="5"/>
          </p:nvPr>
        </p:nvSpPr>
        <p:spPr>
          <a:xfrm>
            <a:off x="719975" y="37992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7"/>
          <p:cNvSpPr txBox="1">
            <a:spLocks noGrp="1"/>
          </p:cNvSpPr>
          <p:nvPr>
            <p:ph type="title" idx="6"/>
          </p:nvPr>
        </p:nvSpPr>
        <p:spPr>
          <a:xfrm>
            <a:off x="3419244" y="32127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5" name="Google Shape;255;p17"/>
          <p:cNvSpPr txBox="1">
            <a:spLocks noGrp="1"/>
          </p:cNvSpPr>
          <p:nvPr>
            <p:ph type="subTitle" idx="7"/>
          </p:nvPr>
        </p:nvSpPr>
        <p:spPr>
          <a:xfrm>
            <a:off x="3419244" y="37992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7"/>
          <p:cNvSpPr txBox="1">
            <a:spLocks noGrp="1"/>
          </p:cNvSpPr>
          <p:nvPr>
            <p:ph type="title" idx="8"/>
          </p:nvPr>
        </p:nvSpPr>
        <p:spPr>
          <a:xfrm>
            <a:off x="6118520" y="17793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7" name="Google Shape;257;p17"/>
          <p:cNvSpPr txBox="1">
            <a:spLocks noGrp="1"/>
          </p:cNvSpPr>
          <p:nvPr>
            <p:ph type="subTitle" idx="9"/>
          </p:nvPr>
        </p:nvSpPr>
        <p:spPr>
          <a:xfrm>
            <a:off x="6118520" y="23658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7"/>
          <p:cNvSpPr txBox="1">
            <a:spLocks noGrp="1"/>
          </p:cNvSpPr>
          <p:nvPr>
            <p:ph type="title" idx="13"/>
          </p:nvPr>
        </p:nvSpPr>
        <p:spPr>
          <a:xfrm>
            <a:off x="6118520" y="32127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9" name="Google Shape;259;p17"/>
          <p:cNvSpPr txBox="1">
            <a:spLocks noGrp="1"/>
          </p:cNvSpPr>
          <p:nvPr>
            <p:ph type="subTitle" idx="14"/>
          </p:nvPr>
        </p:nvSpPr>
        <p:spPr>
          <a:xfrm>
            <a:off x="6118520" y="37992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0" name="Google Shape;260;p17"/>
          <p:cNvGrpSpPr/>
          <p:nvPr/>
        </p:nvGrpSpPr>
        <p:grpSpPr>
          <a:xfrm>
            <a:off x="8353287" y="4569945"/>
            <a:ext cx="497722" cy="368122"/>
            <a:chOff x="-1137000" y="1596325"/>
            <a:chExt cx="323175" cy="239025"/>
          </a:xfrm>
        </p:grpSpPr>
        <p:sp>
          <p:nvSpPr>
            <p:cNvPr id="261" name="Google Shape;261;p17"/>
            <p:cNvSpPr/>
            <p:nvPr/>
          </p:nvSpPr>
          <p:spPr>
            <a:xfrm>
              <a:off x="-1137000" y="1704175"/>
              <a:ext cx="130550" cy="131175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-976350" y="1596325"/>
              <a:ext cx="162525" cy="139250"/>
            </a:xfrm>
            <a:custGeom>
              <a:avLst/>
              <a:gdLst/>
              <a:ahLst/>
              <a:cxnLst/>
              <a:rect l="l" t="t" r="r" b="b"/>
              <a:pathLst>
                <a:path w="6501" h="5570" extrusionOk="0">
                  <a:moveTo>
                    <a:pt x="3694" y="0"/>
                  </a:moveTo>
                  <a:cubicBezTo>
                    <a:pt x="3005" y="0"/>
                    <a:pt x="2302" y="256"/>
                    <a:pt x="1732" y="826"/>
                  </a:cubicBezTo>
                  <a:cubicBezTo>
                    <a:pt x="0" y="2583"/>
                    <a:pt x="1230" y="5570"/>
                    <a:pt x="3715" y="5570"/>
                  </a:cubicBezTo>
                  <a:cubicBezTo>
                    <a:pt x="5246" y="5570"/>
                    <a:pt x="6501" y="4340"/>
                    <a:pt x="6501" y="2784"/>
                  </a:cubicBezTo>
                  <a:cubicBezTo>
                    <a:pt x="6501" y="1106"/>
                    <a:pt x="5127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-1106875" y="1743100"/>
              <a:ext cx="60900" cy="5255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-924100" y="1636400"/>
              <a:ext cx="71375" cy="60625"/>
            </a:xfrm>
            <a:custGeom>
              <a:avLst/>
              <a:gdLst/>
              <a:ahLst/>
              <a:cxnLst/>
              <a:rect l="l" t="t" r="r" b="b"/>
              <a:pathLst>
                <a:path w="2855" h="2425" extrusionOk="0">
                  <a:moveTo>
                    <a:pt x="1669" y="0"/>
                  </a:moveTo>
                  <a:cubicBezTo>
                    <a:pt x="1654" y="0"/>
                    <a:pt x="1640" y="1"/>
                    <a:pt x="1625" y="1"/>
                  </a:cubicBezTo>
                  <a:cubicBezTo>
                    <a:pt x="1615" y="1"/>
                    <a:pt x="1605" y="1"/>
                    <a:pt x="1595" y="1"/>
                  </a:cubicBezTo>
                  <a:cubicBezTo>
                    <a:pt x="535" y="1"/>
                    <a:pt x="1" y="1313"/>
                    <a:pt x="771" y="2059"/>
                  </a:cubicBezTo>
                  <a:cubicBezTo>
                    <a:pt x="1024" y="2312"/>
                    <a:pt x="1331" y="2424"/>
                    <a:pt x="1632" y="2424"/>
                  </a:cubicBezTo>
                  <a:cubicBezTo>
                    <a:pt x="2258" y="2424"/>
                    <a:pt x="2855" y="1935"/>
                    <a:pt x="2855" y="1206"/>
                  </a:cubicBezTo>
                  <a:cubicBezTo>
                    <a:pt x="2830" y="543"/>
                    <a:pt x="2325" y="0"/>
                    <a:pt x="1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17"/>
          <p:cNvGrpSpPr/>
          <p:nvPr/>
        </p:nvGrpSpPr>
        <p:grpSpPr>
          <a:xfrm>
            <a:off x="-98998" y="111233"/>
            <a:ext cx="1240995" cy="426637"/>
            <a:chOff x="7365100" y="697263"/>
            <a:chExt cx="760600" cy="261500"/>
          </a:xfrm>
        </p:grpSpPr>
        <p:sp>
          <p:nvSpPr>
            <p:cNvPr id="266" name="Google Shape;266;p17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7"/>
          <p:cNvGrpSpPr/>
          <p:nvPr/>
        </p:nvGrpSpPr>
        <p:grpSpPr>
          <a:xfrm rot="532772">
            <a:off x="8140687" y="-2232"/>
            <a:ext cx="1026584" cy="879062"/>
            <a:chOff x="2217588" y="3829250"/>
            <a:chExt cx="1304206" cy="1116788"/>
          </a:xfrm>
        </p:grpSpPr>
        <p:sp>
          <p:nvSpPr>
            <p:cNvPr id="269" name="Google Shape;269;p17"/>
            <p:cNvSpPr/>
            <p:nvPr/>
          </p:nvSpPr>
          <p:spPr>
            <a:xfrm>
              <a:off x="2217588" y="3829250"/>
              <a:ext cx="1304206" cy="1116788"/>
            </a:xfrm>
            <a:custGeom>
              <a:avLst/>
              <a:gdLst/>
              <a:ahLst/>
              <a:cxnLst/>
              <a:rect l="l" t="t" r="r" b="b"/>
              <a:pathLst>
                <a:path w="13855" h="11864" extrusionOk="0">
                  <a:moveTo>
                    <a:pt x="7886" y="1"/>
                  </a:moveTo>
                  <a:cubicBezTo>
                    <a:pt x="6431" y="1"/>
                    <a:pt x="4948" y="541"/>
                    <a:pt x="3740" y="1749"/>
                  </a:cubicBezTo>
                  <a:cubicBezTo>
                    <a:pt x="0" y="5489"/>
                    <a:pt x="2661" y="11864"/>
                    <a:pt x="7931" y="11864"/>
                  </a:cubicBezTo>
                  <a:cubicBezTo>
                    <a:pt x="11219" y="11864"/>
                    <a:pt x="13855" y="9228"/>
                    <a:pt x="13855" y="5940"/>
                  </a:cubicBezTo>
                  <a:cubicBezTo>
                    <a:pt x="13855" y="2372"/>
                    <a:pt x="10933" y="1"/>
                    <a:pt x="7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2527113" y="3946509"/>
              <a:ext cx="882301" cy="882301"/>
            </a:xfrm>
            <a:custGeom>
              <a:avLst/>
              <a:gdLst/>
              <a:ahLst/>
              <a:cxnLst/>
              <a:rect l="l" t="t" r="r" b="b"/>
              <a:pathLst>
                <a:path w="8735" h="8735" extrusionOk="0">
                  <a:moveTo>
                    <a:pt x="4367" y="0"/>
                  </a:moveTo>
                  <a:cubicBezTo>
                    <a:pt x="1958" y="0"/>
                    <a:pt x="0" y="1958"/>
                    <a:pt x="0" y="4367"/>
                  </a:cubicBezTo>
                  <a:cubicBezTo>
                    <a:pt x="0" y="6777"/>
                    <a:pt x="1958" y="8735"/>
                    <a:pt x="4367" y="8735"/>
                  </a:cubicBezTo>
                  <a:cubicBezTo>
                    <a:pt x="6777" y="8735"/>
                    <a:pt x="8735" y="6777"/>
                    <a:pt x="8735" y="4367"/>
                  </a:cubicBezTo>
                  <a:cubicBezTo>
                    <a:pt x="8735" y="1958"/>
                    <a:pt x="6777" y="0"/>
                    <a:pt x="4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2501761" y="3964185"/>
              <a:ext cx="889876" cy="864624"/>
            </a:xfrm>
            <a:custGeom>
              <a:avLst/>
              <a:gdLst/>
              <a:ahLst/>
              <a:cxnLst/>
              <a:rect l="l" t="t" r="r" b="b"/>
              <a:pathLst>
                <a:path w="8810" h="8560" extrusionOk="0">
                  <a:moveTo>
                    <a:pt x="3439" y="1"/>
                  </a:moveTo>
                  <a:lnTo>
                    <a:pt x="3439" y="1"/>
                  </a:lnTo>
                  <a:cubicBezTo>
                    <a:pt x="1355" y="603"/>
                    <a:pt x="0" y="2636"/>
                    <a:pt x="301" y="4795"/>
                  </a:cubicBezTo>
                  <a:cubicBezTo>
                    <a:pt x="603" y="6953"/>
                    <a:pt x="2435" y="8560"/>
                    <a:pt x="4618" y="8560"/>
                  </a:cubicBezTo>
                  <a:cubicBezTo>
                    <a:pt x="6576" y="8560"/>
                    <a:pt x="8283" y="7254"/>
                    <a:pt x="8810" y="5372"/>
                  </a:cubicBezTo>
                  <a:lnTo>
                    <a:pt x="8810" y="5372"/>
                  </a:lnTo>
                  <a:cubicBezTo>
                    <a:pt x="8402" y="5488"/>
                    <a:pt x="7997" y="5543"/>
                    <a:pt x="7603" y="5543"/>
                  </a:cubicBezTo>
                  <a:cubicBezTo>
                    <a:pt x="4849" y="5543"/>
                    <a:pt x="2626" y="2878"/>
                    <a:pt x="3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17"/>
          <p:cNvGrpSpPr/>
          <p:nvPr/>
        </p:nvGrpSpPr>
        <p:grpSpPr>
          <a:xfrm rot="918805" flipH="1">
            <a:off x="7754496" y="242574"/>
            <a:ext cx="806650" cy="389293"/>
            <a:chOff x="7890925" y="111876"/>
            <a:chExt cx="806647" cy="389292"/>
          </a:xfrm>
        </p:grpSpPr>
        <p:grpSp>
          <p:nvGrpSpPr>
            <p:cNvPr id="273" name="Google Shape;273;p17"/>
            <p:cNvGrpSpPr/>
            <p:nvPr/>
          </p:nvGrpSpPr>
          <p:grpSpPr>
            <a:xfrm>
              <a:off x="8199850" y="133045"/>
              <a:ext cx="497722" cy="368122"/>
              <a:chOff x="-1137000" y="1596325"/>
              <a:chExt cx="323175" cy="239025"/>
            </a:xfrm>
          </p:grpSpPr>
          <p:sp>
            <p:nvSpPr>
              <p:cNvPr id="274" name="Google Shape;274;p17"/>
              <p:cNvSpPr/>
              <p:nvPr/>
            </p:nvSpPr>
            <p:spPr>
              <a:xfrm>
                <a:off x="-1137000" y="1704175"/>
                <a:ext cx="13055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5247" extrusionOk="0">
                    <a:moveTo>
                      <a:pt x="2611" y="1"/>
                    </a:moveTo>
                    <a:cubicBezTo>
                      <a:pt x="1155" y="1"/>
                      <a:pt x="1" y="1181"/>
                      <a:pt x="1" y="2636"/>
                    </a:cubicBezTo>
                    <a:cubicBezTo>
                      <a:pt x="1" y="4067"/>
                      <a:pt x="1155" y="5247"/>
                      <a:pt x="2611" y="5247"/>
                    </a:cubicBezTo>
                    <a:cubicBezTo>
                      <a:pt x="4042" y="5247"/>
                      <a:pt x="5221" y="4067"/>
                      <a:pt x="5221" y="2636"/>
                    </a:cubicBezTo>
                    <a:cubicBezTo>
                      <a:pt x="5221" y="1181"/>
                      <a:pt x="4042" y="1"/>
                      <a:pt x="2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7"/>
              <p:cNvSpPr/>
              <p:nvPr/>
            </p:nvSpPr>
            <p:spPr>
              <a:xfrm>
                <a:off x="-976350" y="1596325"/>
                <a:ext cx="162525" cy="139250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5570" extrusionOk="0">
                    <a:moveTo>
                      <a:pt x="3694" y="0"/>
                    </a:moveTo>
                    <a:cubicBezTo>
                      <a:pt x="3005" y="0"/>
                      <a:pt x="2302" y="256"/>
                      <a:pt x="1732" y="826"/>
                    </a:cubicBezTo>
                    <a:cubicBezTo>
                      <a:pt x="0" y="2583"/>
                      <a:pt x="1230" y="5570"/>
                      <a:pt x="3715" y="5570"/>
                    </a:cubicBezTo>
                    <a:cubicBezTo>
                      <a:pt x="5246" y="5570"/>
                      <a:pt x="6501" y="4340"/>
                      <a:pt x="6501" y="2784"/>
                    </a:cubicBezTo>
                    <a:cubicBezTo>
                      <a:pt x="6501" y="1106"/>
                      <a:pt x="5127" y="0"/>
                      <a:pt x="3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7"/>
              <p:cNvSpPr/>
              <p:nvPr/>
            </p:nvSpPr>
            <p:spPr>
              <a:xfrm>
                <a:off x="-1106875" y="17431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406" y="0"/>
                    </a:moveTo>
                    <a:cubicBezTo>
                      <a:pt x="477" y="0"/>
                      <a:pt x="1" y="1130"/>
                      <a:pt x="653" y="1782"/>
                    </a:cubicBezTo>
                    <a:cubicBezTo>
                      <a:pt x="874" y="2003"/>
                      <a:pt x="1140" y="2101"/>
                      <a:pt x="1398" y="2101"/>
                    </a:cubicBezTo>
                    <a:cubicBezTo>
                      <a:pt x="1933" y="2101"/>
                      <a:pt x="2435" y="1680"/>
                      <a:pt x="2435" y="1054"/>
                    </a:cubicBezTo>
                    <a:cubicBezTo>
                      <a:pt x="2435" y="477"/>
                      <a:pt x="1983" y="0"/>
                      <a:pt x="14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7"/>
              <p:cNvSpPr/>
              <p:nvPr/>
            </p:nvSpPr>
            <p:spPr>
              <a:xfrm>
                <a:off x="-924100" y="1636400"/>
                <a:ext cx="713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425" extrusionOk="0">
                    <a:moveTo>
                      <a:pt x="1669" y="0"/>
                    </a:moveTo>
                    <a:cubicBezTo>
                      <a:pt x="1654" y="0"/>
                      <a:pt x="1640" y="1"/>
                      <a:pt x="1625" y="1"/>
                    </a:cubicBezTo>
                    <a:cubicBezTo>
                      <a:pt x="1615" y="1"/>
                      <a:pt x="1605" y="1"/>
                      <a:pt x="1595" y="1"/>
                    </a:cubicBezTo>
                    <a:cubicBezTo>
                      <a:pt x="535" y="1"/>
                      <a:pt x="1" y="1313"/>
                      <a:pt x="771" y="2059"/>
                    </a:cubicBezTo>
                    <a:cubicBezTo>
                      <a:pt x="1024" y="2312"/>
                      <a:pt x="1331" y="2424"/>
                      <a:pt x="1632" y="2424"/>
                    </a:cubicBezTo>
                    <a:cubicBezTo>
                      <a:pt x="2258" y="2424"/>
                      <a:pt x="2855" y="1935"/>
                      <a:pt x="2855" y="1206"/>
                    </a:cubicBezTo>
                    <a:cubicBezTo>
                      <a:pt x="2830" y="543"/>
                      <a:pt x="2325" y="0"/>
                      <a:pt x="1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8" name="Google Shape;278;p17"/>
            <p:cNvSpPr/>
            <p:nvPr/>
          </p:nvSpPr>
          <p:spPr>
            <a:xfrm>
              <a:off x="7890925" y="111876"/>
              <a:ext cx="173305" cy="174122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7930915" y="163546"/>
              <a:ext cx="80845" cy="69755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17"/>
          <p:cNvSpPr txBox="1">
            <a:spLocks noGrp="1"/>
          </p:cNvSpPr>
          <p:nvPr>
            <p:ph type="title" idx="15"/>
          </p:nvPr>
        </p:nvSpPr>
        <p:spPr>
          <a:xfrm>
            <a:off x="720000" y="537875"/>
            <a:ext cx="77040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18"/>
          <p:cNvGrpSpPr/>
          <p:nvPr/>
        </p:nvGrpSpPr>
        <p:grpSpPr>
          <a:xfrm rot="697201">
            <a:off x="349891" y="168719"/>
            <a:ext cx="497710" cy="368114"/>
            <a:chOff x="-1137000" y="1596325"/>
            <a:chExt cx="323175" cy="239025"/>
          </a:xfrm>
        </p:grpSpPr>
        <p:sp>
          <p:nvSpPr>
            <p:cNvPr id="283" name="Google Shape;283;p18"/>
            <p:cNvSpPr/>
            <p:nvPr/>
          </p:nvSpPr>
          <p:spPr>
            <a:xfrm>
              <a:off x="-1137000" y="1704175"/>
              <a:ext cx="130550" cy="131175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-976350" y="1596325"/>
              <a:ext cx="162525" cy="139250"/>
            </a:xfrm>
            <a:custGeom>
              <a:avLst/>
              <a:gdLst/>
              <a:ahLst/>
              <a:cxnLst/>
              <a:rect l="l" t="t" r="r" b="b"/>
              <a:pathLst>
                <a:path w="6501" h="5570" extrusionOk="0">
                  <a:moveTo>
                    <a:pt x="3694" y="0"/>
                  </a:moveTo>
                  <a:cubicBezTo>
                    <a:pt x="3005" y="0"/>
                    <a:pt x="2302" y="256"/>
                    <a:pt x="1732" y="826"/>
                  </a:cubicBezTo>
                  <a:cubicBezTo>
                    <a:pt x="0" y="2583"/>
                    <a:pt x="1230" y="5570"/>
                    <a:pt x="3715" y="5570"/>
                  </a:cubicBezTo>
                  <a:cubicBezTo>
                    <a:pt x="5246" y="5570"/>
                    <a:pt x="6501" y="4340"/>
                    <a:pt x="6501" y="2784"/>
                  </a:cubicBezTo>
                  <a:cubicBezTo>
                    <a:pt x="6501" y="1106"/>
                    <a:pt x="5127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-1106875" y="1743100"/>
              <a:ext cx="60900" cy="5255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-924100" y="1636400"/>
              <a:ext cx="71375" cy="60625"/>
            </a:xfrm>
            <a:custGeom>
              <a:avLst/>
              <a:gdLst/>
              <a:ahLst/>
              <a:cxnLst/>
              <a:rect l="l" t="t" r="r" b="b"/>
              <a:pathLst>
                <a:path w="2855" h="2425" extrusionOk="0">
                  <a:moveTo>
                    <a:pt x="1669" y="0"/>
                  </a:moveTo>
                  <a:cubicBezTo>
                    <a:pt x="1654" y="0"/>
                    <a:pt x="1640" y="1"/>
                    <a:pt x="1625" y="1"/>
                  </a:cubicBezTo>
                  <a:cubicBezTo>
                    <a:pt x="1615" y="1"/>
                    <a:pt x="1605" y="1"/>
                    <a:pt x="1595" y="1"/>
                  </a:cubicBezTo>
                  <a:cubicBezTo>
                    <a:pt x="535" y="1"/>
                    <a:pt x="1" y="1313"/>
                    <a:pt x="771" y="2059"/>
                  </a:cubicBezTo>
                  <a:cubicBezTo>
                    <a:pt x="1024" y="2312"/>
                    <a:pt x="1331" y="2424"/>
                    <a:pt x="1632" y="2424"/>
                  </a:cubicBezTo>
                  <a:cubicBezTo>
                    <a:pt x="2258" y="2424"/>
                    <a:pt x="2855" y="1935"/>
                    <a:pt x="2855" y="1206"/>
                  </a:cubicBezTo>
                  <a:cubicBezTo>
                    <a:pt x="2830" y="543"/>
                    <a:pt x="2325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8"/>
          <p:cNvGrpSpPr/>
          <p:nvPr/>
        </p:nvGrpSpPr>
        <p:grpSpPr>
          <a:xfrm>
            <a:off x="8026818" y="66309"/>
            <a:ext cx="799280" cy="516876"/>
            <a:chOff x="8064031" y="4574984"/>
            <a:chExt cx="799280" cy="516876"/>
          </a:xfrm>
        </p:grpSpPr>
        <p:grpSp>
          <p:nvGrpSpPr>
            <p:cNvPr id="288" name="Google Shape;288;p18"/>
            <p:cNvGrpSpPr/>
            <p:nvPr/>
          </p:nvGrpSpPr>
          <p:grpSpPr>
            <a:xfrm rot="-697201" flipH="1">
              <a:off x="8096003" y="4677394"/>
              <a:ext cx="497710" cy="368114"/>
              <a:chOff x="-1137000" y="1596325"/>
              <a:chExt cx="323175" cy="239025"/>
            </a:xfrm>
          </p:grpSpPr>
          <p:sp>
            <p:nvSpPr>
              <p:cNvPr id="289" name="Google Shape;289;p18"/>
              <p:cNvSpPr/>
              <p:nvPr/>
            </p:nvSpPr>
            <p:spPr>
              <a:xfrm>
                <a:off x="-1137000" y="1704175"/>
                <a:ext cx="13055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5247" extrusionOk="0">
                    <a:moveTo>
                      <a:pt x="2611" y="1"/>
                    </a:moveTo>
                    <a:cubicBezTo>
                      <a:pt x="1155" y="1"/>
                      <a:pt x="1" y="1181"/>
                      <a:pt x="1" y="2636"/>
                    </a:cubicBezTo>
                    <a:cubicBezTo>
                      <a:pt x="1" y="4067"/>
                      <a:pt x="1155" y="5247"/>
                      <a:pt x="2611" y="5247"/>
                    </a:cubicBezTo>
                    <a:cubicBezTo>
                      <a:pt x="4042" y="5247"/>
                      <a:pt x="5221" y="4067"/>
                      <a:pt x="5221" y="2636"/>
                    </a:cubicBezTo>
                    <a:cubicBezTo>
                      <a:pt x="5221" y="1181"/>
                      <a:pt x="4042" y="1"/>
                      <a:pt x="2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8"/>
              <p:cNvSpPr/>
              <p:nvPr/>
            </p:nvSpPr>
            <p:spPr>
              <a:xfrm>
                <a:off x="-976350" y="1596325"/>
                <a:ext cx="162525" cy="139250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5570" extrusionOk="0">
                    <a:moveTo>
                      <a:pt x="3694" y="0"/>
                    </a:moveTo>
                    <a:cubicBezTo>
                      <a:pt x="3005" y="0"/>
                      <a:pt x="2302" y="256"/>
                      <a:pt x="1732" y="826"/>
                    </a:cubicBezTo>
                    <a:cubicBezTo>
                      <a:pt x="0" y="2583"/>
                      <a:pt x="1230" y="5570"/>
                      <a:pt x="3715" y="5570"/>
                    </a:cubicBezTo>
                    <a:cubicBezTo>
                      <a:pt x="5246" y="5570"/>
                      <a:pt x="6501" y="4340"/>
                      <a:pt x="6501" y="2784"/>
                    </a:cubicBezTo>
                    <a:cubicBezTo>
                      <a:pt x="6501" y="1106"/>
                      <a:pt x="5127" y="0"/>
                      <a:pt x="3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8"/>
              <p:cNvSpPr/>
              <p:nvPr/>
            </p:nvSpPr>
            <p:spPr>
              <a:xfrm>
                <a:off x="-1106875" y="17431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406" y="0"/>
                    </a:moveTo>
                    <a:cubicBezTo>
                      <a:pt x="477" y="0"/>
                      <a:pt x="1" y="1130"/>
                      <a:pt x="653" y="1782"/>
                    </a:cubicBezTo>
                    <a:cubicBezTo>
                      <a:pt x="874" y="2003"/>
                      <a:pt x="1140" y="2101"/>
                      <a:pt x="1398" y="2101"/>
                    </a:cubicBezTo>
                    <a:cubicBezTo>
                      <a:pt x="1933" y="2101"/>
                      <a:pt x="2435" y="1680"/>
                      <a:pt x="2435" y="1054"/>
                    </a:cubicBezTo>
                    <a:cubicBezTo>
                      <a:pt x="2435" y="477"/>
                      <a:pt x="1983" y="0"/>
                      <a:pt x="14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8"/>
              <p:cNvSpPr/>
              <p:nvPr/>
            </p:nvSpPr>
            <p:spPr>
              <a:xfrm>
                <a:off x="-924100" y="1636400"/>
                <a:ext cx="713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425" extrusionOk="0">
                    <a:moveTo>
                      <a:pt x="1669" y="0"/>
                    </a:moveTo>
                    <a:cubicBezTo>
                      <a:pt x="1654" y="0"/>
                      <a:pt x="1640" y="1"/>
                      <a:pt x="1625" y="1"/>
                    </a:cubicBezTo>
                    <a:cubicBezTo>
                      <a:pt x="1615" y="1"/>
                      <a:pt x="1605" y="1"/>
                      <a:pt x="1595" y="1"/>
                    </a:cubicBezTo>
                    <a:cubicBezTo>
                      <a:pt x="535" y="1"/>
                      <a:pt x="1" y="1313"/>
                      <a:pt x="771" y="2059"/>
                    </a:cubicBezTo>
                    <a:cubicBezTo>
                      <a:pt x="1024" y="2312"/>
                      <a:pt x="1331" y="2424"/>
                      <a:pt x="1632" y="2424"/>
                    </a:cubicBezTo>
                    <a:cubicBezTo>
                      <a:pt x="2258" y="2424"/>
                      <a:pt x="2855" y="1935"/>
                      <a:pt x="2855" y="1206"/>
                    </a:cubicBezTo>
                    <a:cubicBezTo>
                      <a:pt x="2830" y="543"/>
                      <a:pt x="2325" y="0"/>
                      <a:pt x="1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3" name="Google Shape;293;p18"/>
            <p:cNvSpPr/>
            <p:nvPr/>
          </p:nvSpPr>
          <p:spPr>
            <a:xfrm rot="-697201" flipH="1">
              <a:off x="8643970" y="4593162"/>
              <a:ext cx="201055" cy="202018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 rot="-697201" flipH="1">
              <a:off x="8704573" y="4651663"/>
              <a:ext cx="93790" cy="8093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8"/>
          <p:cNvGrpSpPr/>
          <p:nvPr/>
        </p:nvGrpSpPr>
        <p:grpSpPr>
          <a:xfrm>
            <a:off x="1085942" y="-127377"/>
            <a:ext cx="1929812" cy="516878"/>
            <a:chOff x="2159225" y="3645850"/>
            <a:chExt cx="1807617" cy="484150"/>
          </a:xfrm>
        </p:grpSpPr>
        <p:sp>
          <p:nvSpPr>
            <p:cNvPr id="296" name="Google Shape;296;p18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18"/>
          <p:cNvSpPr txBox="1">
            <a:spLocks noGrp="1"/>
          </p:cNvSpPr>
          <p:nvPr>
            <p:ph type="title"/>
          </p:nvPr>
        </p:nvSpPr>
        <p:spPr>
          <a:xfrm>
            <a:off x="1320750" y="537875"/>
            <a:ext cx="65025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 userDrawn="1"/>
        </p:nvSpPr>
        <p:spPr>
          <a:xfrm>
            <a:off x="0" y="0"/>
            <a:ext cx="9144000" cy="131084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00" name="Google Shape;300;p19"/>
          <p:cNvGrpSpPr/>
          <p:nvPr/>
        </p:nvGrpSpPr>
        <p:grpSpPr>
          <a:xfrm>
            <a:off x="-440704" y="-57786"/>
            <a:ext cx="2008263" cy="537890"/>
            <a:chOff x="2159225" y="3645850"/>
            <a:chExt cx="1807617" cy="484150"/>
          </a:xfrm>
        </p:grpSpPr>
        <p:sp>
          <p:nvSpPr>
            <p:cNvPr id="301" name="Google Shape;301;p19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9"/>
          <p:cNvGrpSpPr/>
          <p:nvPr/>
        </p:nvGrpSpPr>
        <p:grpSpPr>
          <a:xfrm rot="697201">
            <a:off x="7587466" y="123419"/>
            <a:ext cx="497710" cy="368114"/>
            <a:chOff x="-1137000" y="1596325"/>
            <a:chExt cx="323175" cy="239025"/>
          </a:xfrm>
        </p:grpSpPr>
        <p:sp>
          <p:nvSpPr>
            <p:cNvPr id="304" name="Google Shape;304;p19"/>
            <p:cNvSpPr/>
            <p:nvPr/>
          </p:nvSpPr>
          <p:spPr>
            <a:xfrm>
              <a:off x="-1137000" y="1704175"/>
              <a:ext cx="130550" cy="131175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-976350" y="1596325"/>
              <a:ext cx="162525" cy="139250"/>
            </a:xfrm>
            <a:custGeom>
              <a:avLst/>
              <a:gdLst/>
              <a:ahLst/>
              <a:cxnLst/>
              <a:rect l="l" t="t" r="r" b="b"/>
              <a:pathLst>
                <a:path w="6501" h="5570" extrusionOk="0">
                  <a:moveTo>
                    <a:pt x="3694" y="0"/>
                  </a:moveTo>
                  <a:cubicBezTo>
                    <a:pt x="3005" y="0"/>
                    <a:pt x="2302" y="256"/>
                    <a:pt x="1732" y="826"/>
                  </a:cubicBezTo>
                  <a:cubicBezTo>
                    <a:pt x="0" y="2583"/>
                    <a:pt x="1230" y="5570"/>
                    <a:pt x="3715" y="5570"/>
                  </a:cubicBezTo>
                  <a:cubicBezTo>
                    <a:pt x="5246" y="5570"/>
                    <a:pt x="6501" y="4340"/>
                    <a:pt x="6501" y="2784"/>
                  </a:cubicBezTo>
                  <a:cubicBezTo>
                    <a:pt x="6501" y="1106"/>
                    <a:pt x="5127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-1106875" y="1743100"/>
              <a:ext cx="60900" cy="5255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-924100" y="1636400"/>
              <a:ext cx="71375" cy="60625"/>
            </a:xfrm>
            <a:custGeom>
              <a:avLst/>
              <a:gdLst/>
              <a:ahLst/>
              <a:cxnLst/>
              <a:rect l="l" t="t" r="r" b="b"/>
              <a:pathLst>
                <a:path w="2855" h="2425" extrusionOk="0">
                  <a:moveTo>
                    <a:pt x="1669" y="0"/>
                  </a:moveTo>
                  <a:cubicBezTo>
                    <a:pt x="1654" y="0"/>
                    <a:pt x="1640" y="1"/>
                    <a:pt x="1625" y="1"/>
                  </a:cubicBezTo>
                  <a:cubicBezTo>
                    <a:pt x="1615" y="1"/>
                    <a:pt x="1605" y="1"/>
                    <a:pt x="1595" y="1"/>
                  </a:cubicBezTo>
                  <a:cubicBezTo>
                    <a:pt x="535" y="1"/>
                    <a:pt x="1" y="1313"/>
                    <a:pt x="771" y="2059"/>
                  </a:cubicBezTo>
                  <a:cubicBezTo>
                    <a:pt x="1024" y="2312"/>
                    <a:pt x="1331" y="2424"/>
                    <a:pt x="1632" y="2424"/>
                  </a:cubicBezTo>
                  <a:cubicBezTo>
                    <a:pt x="2258" y="2424"/>
                    <a:pt x="2855" y="1935"/>
                    <a:pt x="2855" y="1206"/>
                  </a:cubicBezTo>
                  <a:cubicBezTo>
                    <a:pt x="2830" y="543"/>
                    <a:pt x="2325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19"/>
          <p:cNvGrpSpPr/>
          <p:nvPr/>
        </p:nvGrpSpPr>
        <p:grpSpPr>
          <a:xfrm flipH="1">
            <a:off x="8194641" y="-213798"/>
            <a:ext cx="849913" cy="849913"/>
            <a:chOff x="9668924" y="1174515"/>
            <a:chExt cx="1081589" cy="1081589"/>
          </a:xfrm>
        </p:grpSpPr>
        <p:sp>
          <p:nvSpPr>
            <p:cNvPr id="309" name="Google Shape;309;p19"/>
            <p:cNvSpPr/>
            <p:nvPr/>
          </p:nvSpPr>
          <p:spPr>
            <a:xfrm>
              <a:off x="9668924" y="1174515"/>
              <a:ext cx="1081589" cy="1081589"/>
            </a:xfrm>
            <a:custGeom>
              <a:avLst/>
              <a:gdLst/>
              <a:ahLst/>
              <a:cxnLst/>
              <a:rect l="l" t="t" r="r" b="b"/>
              <a:pathLst>
                <a:path w="40711" h="40711" extrusionOk="0">
                  <a:moveTo>
                    <a:pt x="20356" y="1"/>
                  </a:moveTo>
                  <a:cubicBezTo>
                    <a:pt x="9111" y="1"/>
                    <a:pt x="1" y="9112"/>
                    <a:pt x="1" y="20356"/>
                  </a:cubicBezTo>
                  <a:cubicBezTo>
                    <a:pt x="1" y="31600"/>
                    <a:pt x="9111" y="40711"/>
                    <a:pt x="20356" y="40711"/>
                  </a:cubicBezTo>
                  <a:cubicBezTo>
                    <a:pt x="31600" y="40711"/>
                    <a:pt x="40711" y="31600"/>
                    <a:pt x="40711" y="20356"/>
                  </a:cubicBezTo>
                  <a:cubicBezTo>
                    <a:pt x="40711" y="9112"/>
                    <a:pt x="31600" y="1"/>
                    <a:pt x="20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9738175" y="1245950"/>
              <a:ext cx="943100" cy="938750"/>
            </a:xfrm>
            <a:custGeom>
              <a:avLst/>
              <a:gdLst/>
              <a:ahLst/>
              <a:cxnLst/>
              <a:rect l="l" t="t" r="r" b="b"/>
              <a:pathLst>
                <a:path w="37724" h="37550" extrusionOk="0">
                  <a:moveTo>
                    <a:pt x="18909" y="0"/>
                  </a:moveTo>
                  <a:cubicBezTo>
                    <a:pt x="18847" y="0"/>
                    <a:pt x="18786" y="0"/>
                    <a:pt x="18724" y="1"/>
                  </a:cubicBezTo>
                  <a:cubicBezTo>
                    <a:pt x="8333" y="76"/>
                    <a:pt x="0" y="8534"/>
                    <a:pt x="76" y="18925"/>
                  </a:cubicBezTo>
                  <a:cubicBezTo>
                    <a:pt x="151" y="29229"/>
                    <a:pt x="8534" y="37549"/>
                    <a:pt x="18815" y="37549"/>
                  </a:cubicBezTo>
                  <a:cubicBezTo>
                    <a:pt x="18877" y="37549"/>
                    <a:pt x="18939" y="37549"/>
                    <a:pt x="19000" y="37549"/>
                  </a:cubicBezTo>
                  <a:cubicBezTo>
                    <a:pt x="29366" y="37473"/>
                    <a:pt x="37724" y="29015"/>
                    <a:pt x="37649" y="18624"/>
                  </a:cubicBezTo>
                  <a:cubicBezTo>
                    <a:pt x="37574" y="8320"/>
                    <a:pt x="29191" y="0"/>
                    <a:pt x="18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9700525" y="1347600"/>
              <a:ext cx="876600" cy="837075"/>
            </a:xfrm>
            <a:custGeom>
              <a:avLst/>
              <a:gdLst/>
              <a:ahLst/>
              <a:cxnLst/>
              <a:rect l="l" t="t" r="r" b="b"/>
              <a:pathLst>
                <a:path w="35064" h="33483" extrusionOk="0">
                  <a:moveTo>
                    <a:pt x="8685" y="1"/>
                  </a:moveTo>
                  <a:lnTo>
                    <a:pt x="8685" y="1"/>
                  </a:lnTo>
                  <a:cubicBezTo>
                    <a:pt x="2435" y="4970"/>
                    <a:pt x="0" y="13353"/>
                    <a:pt x="2636" y="20883"/>
                  </a:cubicBezTo>
                  <a:cubicBezTo>
                    <a:pt x="5271" y="28438"/>
                    <a:pt x="12374" y="33483"/>
                    <a:pt x="20381" y="33483"/>
                  </a:cubicBezTo>
                  <a:cubicBezTo>
                    <a:pt x="26103" y="33483"/>
                    <a:pt x="31499" y="30872"/>
                    <a:pt x="35064" y="26405"/>
                  </a:cubicBezTo>
                  <a:lnTo>
                    <a:pt x="35064" y="26405"/>
                  </a:lnTo>
                  <a:cubicBezTo>
                    <a:pt x="31631" y="29144"/>
                    <a:pt x="27495" y="30494"/>
                    <a:pt x="23373" y="30494"/>
                  </a:cubicBezTo>
                  <a:cubicBezTo>
                    <a:pt x="18544" y="30494"/>
                    <a:pt x="13733" y="28641"/>
                    <a:pt x="10090" y="24999"/>
                  </a:cubicBezTo>
                  <a:cubicBezTo>
                    <a:pt x="3339" y="18223"/>
                    <a:pt x="2711" y="7480"/>
                    <a:pt x="8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9"/>
          <p:cNvSpPr txBox="1">
            <a:spLocks noGrp="1"/>
          </p:cNvSpPr>
          <p:nvPr>
            <p:ph type="title"/>
          </p:nvPr>
        </p:nvSpPr>
        <p:spPr>
          <a:xfrm>
            <a:off x="1201350" y="537875"/>
            <a:ext cx="67413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_1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0"/>
            <a:ext cx="9144000" cy="13108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14" name="Google Shape;314;p20"/>
          <p:cNvGrpSpPr/>
          <p:nvPr/>
        </p:nvGrpSpPr>
        <p:grpSpPr>
          <a:xfrm>
            <a:off x="7729369" y="295486"/>
            <a:ext cx="1410076" cy="484795"/>
            <a:chOff x="7365100" y="697263"/>
            <a:chExt cx="760600" cy="261500"/>
          </a:xfrm>
        </p:grpSpPr>
        <p:sp>
          <p:nvSpPr>
            <p:cNvPr id="315" name="Google Shape;315;p20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20"/>
          <p:cNvGrpSpPr/>
          <p:nvPr/>
        </p:nvGrpSpPr>
        <p:grpSpPr>
          <a:xfrm rot="-899997">
            <a:off x="8329426" y="4574803"/>
            <a:ext cx="497714" cy="368117"/>
            <a:chOff x="-1137000" y="1596325"/>
            <a:chExt cx="323175" cy="239025"/>
          </a:xfrm>
        </p:grpSpPr>
        <p:sp>
          <p:nvSpPr>
            <p:cNvPr id="318" name="Google Shape;318;p20"/>
            <p:cNvSpPr/>
            <p:nvPr/>
          </p:nvSpPr>
          <p:spPr>
            <a:xfrm>
              <a:off x="-1137000" y="1704175"/>
              <a:ext cx="130550" cy="131175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-976350" y="1596325"/>
              <a:ext cx="162525" cy="139250"/>
            </a:xfrm>
            <a:custGeom>
              <a:avLst/>
              <a:gdLst/>
              <a:ahLst/>
              <a:cxnLst/>
              <a:rect l="l" t="t" r="r" b="b"/>
              <a:pathLst>
                <a:path w="6501" h="5570" extrusionOk="0">
                  <a:moveTo>
                    <a:pt x="3694" y="0"/>
                  </a:moveTo>
                  <a:cubicBezTo>
                    <a:pt x="3005" y="0"/>
                    <a:pt x="2302" y="256"/>
                    <a:pt x="1732" y="826"/>
                  </a:cubicBezTo>
                  <a:cubicBezTo>
                    <a:pt x="0" y="2583"/>
                    <a:pt x="1230" y="5570"/>
                    <a:pt x="3715" y="5570"/>
                  </a:cubicBezTo>
                  <a:cubicBezTo>
                    <a:pt x="5246" y="5570"/>
                    <a:pt x="6501" y="4340"/>
                    <a:pt x="6501" y="2784"/>
                  </a:cubicBezTo>
                  <a:cubicBezTo>
                    <a:pt x="6501" y="1106"/>
                    <a:pt x="5127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-1106875" y="1743100"/>
              <a:ext cx="60900" cy="5255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-924100" y="1636400"/>
              <a:ext cx="71375" cy="60625"/>
            </a:xfrm>
            <a:custGeom>
              <a:avLst/>
              <a:gdLst/>
              <a:ahLst/>
              <a:cxnLst/>
              <a:rect l="l" t="t" r="r" b="b"/>
              <a:pathLst>
                <a:path w="2855" h="2425" extrusionOk="0">
                  <a:moveTo>
                    <a:pt x="1669" y="0"/>
                  </a:moveTo>
                  <a:cubicBezTo>
                    <a:pt x="1654" y="0"/>
                    <a:pt x="1640" y="1"/>
                    <a:pt x="1625" y="1"/>
                  </a:cubicBezTo>
                  <a:cubicBezTo>
                    <a:pt x="1615" y="1"/>
                    <a:pt x="1605" y="1"/>
                    <a:pt x="1595" y="1"/>
                  </a:cubicBezTo>
                  <a:cubicBezTo>
                    <a:pt x="535" y="1"/>
                    <a:pt x="1" y="1313"/>
                    <a:pt x="771" y="2059"/>
                  </a:cubicBezTo>
                  <a:cubicBezTo>
                    <a:pt x="1024" y="2312"/>
                    <a:pt x="1331" y="2424"/>
                    <a:pt x="1632" y="2424"/>
                  </a:cubicBezTo>
                  <a:cubicBezTo>
                    <a:pt x="2258" y="2424"/>
                    <a:pt x="2855" y="1935"/>
                    <a:pt x="2855" y="1206"/>
                  </a:cubicBezTo>
                  <a:cubicBezTo>
                    <a:pt x="2830" y="543"/>
                    <a:pt x="2325" y="0"/>
                    <a:pt x="1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20"/>
          <p:cNvGrpSpPr/>
          <p:nvPr/>
        </p:nvGrpSpPr>
        <p:grpSpPr>
          <a:xfrm>
            <a:off x="-318110" y="-7"/>
            <a:ext cx="2055406" cy="635430"/>
            <a:chOff x="7219875" y="1515738"/>
            <a:chExt cx="1140625" cy="352625"/>
          </a:xfrm>
        </p:grpSpPr>
        <p:sp>
          <p:nvSpPr>
            <p:cNvPr id="323" name="Google Shape;323;p20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7295896" y="1563713"/>
              <a:ext cx="988585" cy="256680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20"/>
          <p:cNvGrpSpPr/>
          <p:nvPr/>
        </p:nvGrpSpPr>
        <p:grpSpPr>
          <a:xfrm rot="501613">
            <a:off x="377823" y="4377241"/>
            <a:ext cx="474388" cy="457462"/>
            <a:chOff x="5320000" y="4110550"/>
            <a:chExt cx="474375" cy="457450"/>
          </a:xfrm>
        </p:grpSpPr>
        <p:sp>
          <p:nvSpPr>
            <p:cNvPr id="326" name="Google Shape;326;p2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20"/>
          <p:cNvSpPr txBox="1">
            <a:spLocks noGrp="1"/>
          </p:cNvSpPr>
          <p:nvPr>
            <p:ph type="title"/>
          </p:nvPr>
        </p:nvSpPr>
        <p:spPr>
          <a:xfrm>
            <a:off x="1689600" y="537875"/>
            <a:ext cx="57648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 txBox="1">
            <a:spLocks noGrp="1"/>
          </p:cNvSpPr>
          <p:nvPr>
            <p:ph type="title" hasCustomPrompt="1"/>
          </p:nvPr>
        </p:nvSpPr>
        <p:spPr>
          <a:xfrm>
            <a:off x="1028800" y="1961100"/>
            <a:ext cx="18945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5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331" name="Google Shape;331;p21"/>
          <p:cNvSpPr txBox="1">
            <a:spLocks noGrp="1"/>
          </p:cNvSpPr>
          <p:nvPr>
            <p:ph type="subTitle" idx="1"/>
          </p:nvPr>
        </p:nvSpPr>
        <p:spPr>
          <a:xfrm>
            <a:off x="795400" y="3861625"/>
            <a:ext cx="23616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21"/>
          <p:cNvSpPr txBox="1">
            <a:spLocks noGrp="1"/>
          </p:cNvSpPr>
          <p:nvPr>
            <p:ph type="title" idx="2"/>
          </p:nvPr>
        </p:nvSpPr>
        <p:spPr>
          <a:xfrm>
            <a:off x="823448" y="34530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title" idx="3" hasCustomPrompt="1"/>
          </p:nvPr>
        </p:nvSpPr>
        <p:spPr>
          <a:xfrm>
            <a:off x="3624750" y="1961103"/>
            <a:ext cx="18945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5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334" name="Google Shape;334;p21"/>
          <p:cNvSpPr txBox="1">
            <a:spLocks noGrp="1"/>
          </p:cNvSpPr>
          <p:nvPr>
            <p:ph type="subTitle" idx="4"/>
          </p:nvPr>
        </p:nvSpPr>
        <p:spPr>
          <a:xfrm>
            <a:off x="3391200" y="3861625"/>
            <a:ext cx="23616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1"/>
          <p:cNvSpPr txBox="1">
            <a:spLocks noGrp="1"/>
          </p:cNvSpPr>
          <p:nvPr>
            <p:ph type="title" idx="5"/>
          </p:nvPr>
        </p:nvSpPr>
        <p:spPr>
          <a:xfrm>
            <a:off x="3419250" y="34530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6" name="Google Shape;336;p21"/>
          <p:cNvSpPr txBox="1">
            <a:spLocks noGrp="1"/>
          </p:cNvSpPr>
          <p:nvPr>
            <p:ph type="title" idx="6" hasCustomPrompt="1"/>
          </p:nvPr>
        </p:nvSpPr>
        <p:spPr>
          <a:xfrm>
            <a:off x="6214100" y="1961103"/>
            <a:ext cx="18945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5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337" name="Google Shape;337;p21"/>
          <p:cNvSpPr txBox="1">
            <a:spLocks noGrp="1"/>
          </p:cNvSpPr>
          <p:nvPr>
            <p:ph type="subTitle" idx="7"/>
          </p:nvPr>
        </p:nvSpPr>
        <p:spPr>
          <a:xfrm>
            <a:off x="5987000" y="3861625"/>
            <a:ext cx="23616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1"/>
          <p:cNvSpPr txBox="1">
            <a:spLocks noGrp="1"/>
          </p:cNvSpPr>
          <p:nvPr>
            <p:ph type="title" idx="8"/>
          </p:nvPr>
        </p:nvSpPr>
        <p:spPr>
          <a:xfrm>
            <a:off x="6015050" y="34530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339" name="Google Shape;339;p21"/>
          <p:cNvGrpSpPr/>
          <p:nvPr/>
        </p:nvGrpSpPr>
        <p:grpSpPr>
          <a:xfrm flipH="1">
            <a:off x="157850" y="248414"/>
            <a:ext cx="976497" cy="640466"/>
            <a:chOff x="7890925" y="111876"/>
            <a:chExt cx="976497" cy="640466"/>
          </a:xfrm>
        </p:grpSpPr>
        <p:grpSp>
          <p:nvGrpSpPr>
            <p:cNvPr id="340" name="Google Shape;340;p21"/>
            <p:cNvGrpSpPr/>
            <p:nvPr/>
          </p:nvGrpSpPr>
          <p:grpSpPr>
            <a:xfrm>
              <a:off x="8199850" y="133045"/>
              <a:ext cx="497722" cy="368122"/>
              <a:chOff x="-1137000" y="1596325"/>
              <a:chExt cx="323175" cy="239025"/>
            </a:xfrm>
          </p:grpSpPr>
          <p:sp>
            <p:nvSpPr>
              <p:cNvPr id="341" name="Google Shape;341;p21"/>
              <p:cNvSpPr/>
              <p:nvPr/>
            </p:nvSpPr>
            <p:spPr>
              <a:xfrm>
                <a:off x="-1137000" y="1704175"/>
                <a:ext cx="13055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5247" extrusionOk="0">
                    <a:moveTo>
                      <a:pt x="2611" y="1"/>
                    </a:moveTo>
                    <a:cubicBezTo>
                      <a:pt x="1155" y="1"/>
                      <a:pt x="1" y="1181"/>
                      <a:pt x="1" y="2636"/>
                    </a:cubicBezTo>
                    <a:cubicBezTo>
                      <a:pt x="1" y="4067"/>
                      <a:pt x="1155" y="5247"/>
                      <a:pt x="2611" y="5247"/>
                    </a:cubicBezTo>
                    <a:cubicBezTo>
                      <a:pt x="4042" y="5247"/>
                      <a:pt x="5221" y="4067"/>
                      <a:pt x="5221" y="2636"/>
                    </a:cubicBezTo>
                    <a:cubicBezTo>
                      <a:pt x="5221" y="1181"/>
                      <a:pt x="4042" y="1"/>
                      <a:pt x="2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1"/>
              <p:cNvSpPr/>
              <p:nvPr/>
            </p:nvSpPr>
            <p:spPr>
              <a:xfrm>
                <a:off x="-976350" y="1596325"/>
                <a:ext cx="162525" cy="139250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5570" extrusionOk="0">
                    <a:moveTo>
                      <a:pt x="3694" y="0"/>
                    </a:moveTo>
                    <a:cubicBezTo>
                      <a:pt x="3005" y="0"/>
                      <a:pt x="2302" y="256"/>
                      <a:pt x="1732" y="826"/>
                    </a:cubicBezTo>
                    <a:cubicBezTo>
                      <a:pt x="0" y="2583"/>
                      <a:pt x="1230" y="5570"/>
                      <a:pt x="3715" y="5570"/>
                    </a:cubicBezTo>
                    <a:cubicBezTo>
                      <a:pt x="5246" y="5570"/>
                      <a:pt x="6501" y="4340"/>
                      <a:pt x="6501" y="2784"/>
                    </a:cubicBezTo>
                    <a:cubicBezTo>
                      <a:pt x="6501" y="1106"/>
                      <a:pt x="5127" y="0"/>
                      <a:pt x="3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1"/>
              <p:cNvSpPr/>
              <p:nvPr/>
            </p:nvSpPr>
            <p:spPr>
              <a:xfrm>
                <a:off x="-1106875" y="17431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406" y="0"/>
                    </a:moveTo>
                    <a:cubicBezTo>
                      <a:pt x="477" y="0"/>
                      <a:pt x="1" y="1130"/>
                      <a:pt x="653" y="1782"/>
                    </a:cubicBezTo>
                    <a:cubicBezTo>
                      <a:pt x="874" y="2003"/>
                      <a:pt x="1140" y="2101"/>
                      <a:pt x="1398" y="2101"/>
                    </a:cubicBezTo>
                    <a:cubicBezTo>
                      <a:pt x="1933" y="2101"/>
                      <a:pt x="2435" y="1680"/>
                      <a:pt x="2435" y="1054"/>
                    </a:cubicBezTo>
                    <a:cubicBezTo>
                      <a:pt x="2435" y="477"/>
                      <a:pt x="1983" y="0"/>
                      <a:pt x="1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>
                <a:off x="-924100" y="1636400"/>
                <a:ext cx="713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425" extrusionOk="0">
                    <a:moveTo>
                      <a:pt x="1669" y="0"/>
                    </a:moveTo>
                    <a:cubicBezTo>
                      <a:pt x="1654" y="0"/>
                      <a:pt x="1640" y="1"/>
                      <a:pt x="1625" y="1"/>
                    </a:cubicBezTo>
                    <a:cubicBezTo>
                      <a:pt x="1615" y="1"/>
                      <a:pt x="1605" y="1"/>
                      <a:pt x="1595" y="1"/>
                    </a:cubicBezTo>
                    <a:cubicBezTo>
                      <a:pt x="535" y="1"/>
                      <a:pt x="1" y="1313"/>
                      <a:pt x="771" y="2059"/>
                    </a:cubicBezTo>
                    <a:cubicBezTo>
                      <a:pt x="1024" y="2312"/>
                      <a:pt x="1331" y="2424"/>
                      <a:pt x="1632" y="2424"/>
                    </a:cubicBezTo>
                    <a:cubicBezTo>
                      <a:pt x="2258" y="2424"/>
                      <a:pt x="2855" y="1935"/>
                      <a:pt x="2855" y="1206"/>
                    </a:cubicBezTo>
                    <a:cubicBezTo>
                      <a:pt x="2830" y="543"/>
                      <a:pt x="2325" y="0"/>
                      <a:pt x="16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5" name="Google Shape;345;p21"/>
            <p:cNvSpPr/>
            <p:nvPr/>
          </p:nvSpPr>
          <p:spPr>
            <a:xfrm>
              <a:off x="7890925" y="111876"/>
              <a:ext cx="173305" cy="174122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8617117" y="537883"/>
              <a:ext cx="250305" cy="214459"/>
            </a:xfrm>
            <a:custGeom>
              <a:avLst/>
              <a:gdLst/>
              <a:ahLst/>
              <a:cxnLst/>
              <a:rect l="l" t="t" r="r" b="b"/>
              <a:pathLst>
                <a:path w="6501" h="5570" extrusionOk="0">
                  <a:moveTo>
                    <a:pt x="3694" y="0"/>
                  </a:moveTo>
                  <a:cubicBezTo>
                    <a:pt x="3005" y="0"/>
                    <a:pt x="2302" y="256"/>
                    <a:pt x="1732" y="826"/>
                  </a:cubicBezTo>
                  <a:cubicBezTo>
                    <a:pt x="0" y="2583"/>
                    <a:pt x="1230" y="5570"/>
                    <a:pt x="3715" y="5570"/>
                  </a:cubicBezTo>
                  <a:cubicBezTo>
                    <a:pt x="5246" y="5570"/>
                    <a:pt x="6501" y="4340"/>
                    <a:pt x="6501" y="2784"/>
                  </a:cubicBezTo>
                  <a:cubicBezTo>
                    <a:pt x="6501" y="1106"/>
                    <a:pt x="5127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7930915" y="163546"/>
              <a:ext cx="80845" cy="69755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8697587" y="599602"/>
              <a:ext cx="109925" cy="93369"/>
            </a:xfrm>
            <a:custGeom>
              <a:avLst/>
              <a:gdLst/>
              <a:ahLst/>
              <a:cxnLst/>
              <a:rect l="l" t="t" r="r" b="b"/>
              <a:pathLst>
                <a:path w="2855" h="2425" extrusionOk="0">
                  <a:moveTo>
                    <a:pt x="1669" y="0"/>
                  </a:moveTo>
                  <a:cubicBezTo>
                    <a:pt x="1654" y="0"/>
                    <a:pt x="1640" y="1"/>
                    <a:pt x="1625" y="1"/>
                  </a:cubicBezTo>
                  <a:cubicBezTo>
                    <a:pt x="1615" y="1"/>
                    <a:pt x="1605" y="1"/>
                    <a:pt x="1595" y="1"/>
                  </a:cubicBezTo>
                  <a:cubicBezTo>
                    <a:pt x="535" y="1"/>
                    <a:pt x="1" y="1313"/>
                    <a:pt x="771" y="2059"/>
                  </a:cubicBezTo>
                  <a:cubicBezTo>
                    <a:pt x="1024" y="2312"/>
                    <a:pt x="1331" y="2424"/>
                    <a:pt x="1632" y="2424"/>
                  </a:cubicBezTo>
                  <a:cubicBezTo>
                    <a:pt x="2258" y="2424"/>
                    <a:pt x="2855" y="1935"/>
                    <a:pt x="2855" y="1206"/>
                  </a:cubicBezTo>
                  <a:cubicBezTo>
                    <a:pt x="2830" y="543"/>
                    <a:pt x="2325" y="0"/>
                    <a:pt x="1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21"/>
          <p:cNvGrpSpPr/>
          <p:nvPr/>
        </p:nvGrpSpPr>
        <p:grpSpPr>
          <a:xfrm>
            <a:off x="8009638" y="96642"/>
            <a:ext cx="1767170" cy="546287"/>
            <a:chOff x="7219875" y="1515738"/>
            <a:chExt cx="1140625" cy="352625"/>
          </a:xfrm>
        </p:grpSpPr>
        <p:sp>
          <p:nvSpPr>
            <p:cNvPr id="350" name="Google Shape;350;p21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7279863" y="1559544"/>
              <a:ext cx="1020653" cy="265007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21"/>
          <p:cNvSpPr txBox="1">
            <a:spLocks noGrp="1"/>
          </p:cNvSpPr>
          <p:nvPr>
            <p:ph type="title" idx="9"/>
          </p:nvPr>
        </p:nvSpPr>
        <p:spPr>
          <a:xfrm>
            <a:off x="1320750" y="537875"/>
            <a:ext cx="65025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9144000" cy="131084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125950" y="3088275"/>
            <a:ext cx="48921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813450" y="828739"/>
            <a:ext cx="151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391900" y="3803250"/>
            <a:ext cx="43602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accent3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"/>
          <p:cNvSpPr txBox="1">
            <a:spLocks noGrp="1"/>
          </p:cNvSpPr>
          <p:nvPr>
            <p:ph type="ctrTitle"/>
          </p:nvPr>
        </p:nvSpPr>
        <p:spPr>
          <a:xfrm>
            <a:off x="2430100" y="605300"/>
            <a:ext cx="4284000" cy="10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5" name="Google Shape;355;p22"/>
          <p:cNvSpPr txBox="1">
            <a:spLocks noGrp="1"/>
          </p:cNvSpPr>
          <p:nvPr>
            <p:ph type="subTitle" idx="1"/>
          </p:nvPr>
        </p:nvSpPr>
        <p:spPr>
          <a:xfrm>
            <a:off x="2767000" y="1672400"/>
            <a:ext cx="3610200" cy="12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57" name="Google Shape;357;p22"/>
          <p:cNvGrpSpPr/>
          <p:nvPr/>
        </p:nvGrpSpPr>
        <p:grpSpPr>
          <a:xfrm>
            <a:off x="7686275" y="0"/>
            <a:ext cx="840874" cy="809175"/>
            <a:chOff x="3770925" y="315125"/>
            <a:chExt cx="840874" cy="809175"/>
          </a:xfrm>
        </p:grpSpPr>
        <p:sp>
          <p:nvSpPr>
            <p:cNvPr id="358" name="Google Shape;358;p22"/>
            <p:cNvSpPr/>
            <p:nvPr/>
          </p:nvSpPr>
          <p:spPr>
            <a:xfrm>
              <a:off x="3770925" y="315125"/>
              <a:ext cx="840874" cy="80917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3904994" y="416693"/>
              <a:ext cx="605244" cy="606073"/>
            </a:xfrm>
            <a:custGeom>
              <a:avLst/>
              <a:gdLst/>
              <a:ahLst/>
              <a:cxnLst/>
              <a:rect l="l" t="t" r="r" b="b"/>
              <a:pathLst>
                <a:path w="22645" h="22676" extrusionOk="0">
                  <a:moveTo>
                    <a:pt x="22645" y="11338"/>
                  </a:moveTo>
                  <a:cubicBezTo>
                    <a:pt x="22645" y="17599"/>
                    <a:pt x="17569" y="22675"/>
                    <a:pt x="11307" y="22675"/>
                  </a:cubicBezTo>
                  <a:cubicBezTo>
                    <a:pt x="5076" y="22675"/>
                    <a:pt x="0" y="17599"/>
                    <a:pt x="0" y="11338"/>
                  </a:cubicBezTo>
                  <a:cubicBezTo>
                    <a:pt x="0" y="5076"/>
                    <a:pt x="5076" y="0"/>
                    <a:pt x="11307" y="0"/>
                  </a:cubicBezTo>
                  <a:cubicBezTo>
                    <a:pt x="17569" y="0"/>
                    <a:pt x="22645" y="5076"/>
                    <a:pt x="22645" y="11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22"/>
          <p:cNvGrpSpPr/>
          <p:nvPr/>
        </p:nvGrpSpPr>
        <p:grpSpPr>
          <a:xfrm rot="472407" flipH="1">
            <a:off x="-925847" y="4361708"/>
            <a:ext cx="3230058" cy="1029792"/>
            <a:chOff x="7125225" y="3783925"/>
            <a:chExt cx="2407350" cy="767500"/>
          </a:xfrm>
        </p:grpSpPr>
        <p:sp>
          <p:nvSpPr>
            <p:cNvPr id="361" name="Google Shape;361;p22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2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22"/>
          <p:cNvGrpSpPr/>
          <p:nvPr/>
        </p:nvGrpSpPr>
        <p:grpSpPr>
          <a:xfrm>
            <a:off x="7368063" y="421585"/>
            <a:ext cx="2535726" cy="679165"/>
            <a:chOff x="2159225" y="3645850"/>
            <a:chExt cx="1807617" cy="484150"/>
          </a:xfrm>
        </p:grpSpPr>
        <p:sp>
          <p:nvSpPr>
            <p:cNvPr id="366" name="Google Shape;366;p22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23"/>
          <p:cNvGrpSpPr/>
          <p:nvPr/>
        </p:nvGrpSpPr>
        <p:grpSpPr>
          <a:xfrm>
            <a:off x="8351975" y="120225"/>
            <a:ext cx="474375" cy="457450"/>
            <a:chOff x="5320000" y="4110550"/>
            <a:chExt cx="474375" cy="457450"/>
          </a:xfrm>
        </p:grpSpPr>
        <p:sp>
          <p:nvSpPr>
            <p:cNvPr id="370" name="Google Shape;370;p2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23"/>
          <p:cNvGrpSpPr/>
          <p:nvPr/>
        </p:nvGrpSpPr>
        <p:grpSpPr>
          <a:xfrm>
            <a:off x="-130987" y="-7"/>
            <a:ext cx="2156849" cy="577687"/>
            <a:chOff x="2159225" y="3645850"/>
            <a:chExt cx="1807617" cy="484150"/>
          </a:xfrm>
        </p:grpSpPr>
        <p:sp>
          <p:nvSpPr>
            <p:cNvPr id="373" name="Google Shape;373;p23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23"/>
          <p:cNvGrpSpPr/>
          <p:nvPr/>
        </p:nvGrpSpPr>
        <p:grpSpPr>
          <a:xfrm rot="679551">
            <a:off x="7602247" y="457720"/>
            <a:ext cx="368363" cy="355220"/>
            <a:chOff x="5320000" y="4110550"/>
            <a:chExt cx="474375" cy="457450"/>
          </a:xfrm>
        </p:grpSpPr>
        <p:sp>
          <p:nvSpPr>
            <p:cNvPr id="376" name="Google Shape;376;p2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23"/>
          <p:cNvGrpSpPr/>
          <p:nvPr/>
        </p:nvGrpSpPr>
        <p:grpSpPr>
          <a:xfrm>
            <a:off x="309956" y="738509"/>
            <a:ext cx="799280" cy="516876"/>
            <a:chOff x="8064031" y="4574984"/>
            <a:chExt cx="799280" cy="516876"/>
          </a:xfrm>
        </p:grpSpPr>
        <p:grpSp>
          <p:nvGrpSpPr>
            <p:cNvPr id="379" name="Google Shape;379;p23"/>
            <p:cNvGrpSpPr/>
            <p:nvPr/>
          </p:nvGrpSpPr>
          <p:grpSpPr>
            <a:xfrm rot="-697201" flipH="1">
              <a:off x="8096003" y="4677394"/>
              <a:ext cx="497710" cy="368114"/>
              <a:chOff x="-1137000" y="1596325"/>
              <a:chExt cx="323175" cy="239025"/>
            </a:xfrm>
          </p:grpSpPr>
          <p:sp>
            <p:nvSpPr>
              <p:cNvPr id="380" name="Google Shape;380;p23"/>
              <p:cNvSpPr/>
              <p:nvPr/>
            </p:nvSpPr>
            <p:spPr>
              <a:xfrm>
                <a:off x="-1137000" y="1704175"/>
                <a:ext cx="13055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5247" extrusionOk="0">
                    <a:moveTo>
                      <a:pt x="2611" y="1"/>
                    </a:moveTo>
                    <a:cubicBezTo>
                      <a:pt x="1155" y="1"/>
                      <a:pt x="1" y="1181"/>
                      <a:pt x="1" y="2636"/>
                    </a:cubicBezTo>
                    <a:cubicBezTo>
                      <a:pt x="1" y="4067"/>
                      <a:pt x="1155" y="5247"/>
                      <a:pt x="2611" y="5247"/>
                    </a:cubicBezTo>
                    <a:cubicBezTo>
                      <a:pt x="4042" y="5247"/>
                      <a:pt x="5221" y="4067"/>
                      <a:pt x="5221" y="2636"/>
                    </a:cubicBezTo>
                    <a:cubicBezTo>
                      <a:pt x="5221" y="1181"/>
                      <a:pt x="4042" y="1"/>
                      <a:pt x="2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3"/>
              <p:cNvSpPr/>
              <p:nvPr/>
            </p:nvSpPr>
            <p:spPr>
              <a:xfrm>
                <a:off x="-976350" y="1596325"/>
                <a:ext cx="162525" cy="139250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5570" extrusionOk="0">
                    <a:moveTo>
                      <a:pt x="3694" y="0"/>
                    </a:moveTo>
                    <a:cubicBezTo>
                      <a:pt x="3005" y="0"/>
                      <a:pt x="2302" y="256"/>
                      <a:pt x="1732" y="826"/>
                    </a:cubicBezTo>
                    <a:cubicBezTo>
                      <a:pt x="0" y="2583"/>
                      <a:pt x="1230" y="5570"/>
                      <a:pt x="3715" y="5570"/>
                    </a:cubicBezTo>
                    <a:cubicBezTo>
                      <a:pt x="5246" y="5570"/>
                      <a:pt x="6501" y="4340"/>
                      <a:pt x="6501" y="2784"/>
                    </a:cubicBezTo>
                    <a:cubicBezTo>
                      <a:pt x="6501" y="1106"/>
                      <a:pt x="5127" y="0"/>
                      <a:pt x="3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3"/>
              <p:cNvSpPr/>
              <p:nvPr/>
            </p:nvSpPr>
            <p:spPr>
              <a:xfrm>
                <a:off x="-1106875" y="17431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406" y="0"/>
                    </a:moveTo>
                    <a:cubicBezTo>
                      <a:pt x="477" y="0"/>
                      <a:pt x="1" y="1130"/>
                      <a:pt x="653" y="1782"/>
                    </a:cubicBezTo>
                    <a:cubicBezTo>
                      <a:pt x="874" y="2003"/>
                      <a:pt x="1140" y="2101"/>
                      <a:pt x="1398" y="2101"/>
                    </a:cubicBezTo>
                    <a:cubicBezTo>
                      <a:pt x="1933" y="2101"/>
                      <a:pt x="2435" y="1680"/>
                      <a:pt x="2435" y="1054"/>
                    </a:cubicBezTo>
                    <a:cubicBezTo>
                      <a:pt x="2435" y="477"/>
                      <a:pt x="1983" y="0"/>
                      <a:pt x="14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3"/>
              <p:cNvSpPr/>
              <p:nvPr/>
            </p:nvSpPr>
            <p:spPr>
              <a:xfrm>
                <a:off x="-924100" y="1636400"/>
                <a:ext cx="713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425" extrusionOk="0">
                    <a:moveTo>
                      <a:pt x="1669" y="0"/>
                    </a:moveTo>
                    <a:cubicBezTo>
                      <a:pt x="1654" y="0"/>
                      <a:pt x="1640" y="1"/>
                      <a:pt x="1625" y="1"/>
                    </a:cubicBezTo>
                    <a:cubicBezTo>
                      <a:pt x="1615" y="1"/>
                      <a:pt x="1605" y="1"/>
                      <a:pt x="1595" y="1"/>
                    </a:cubicBezTo>
                    <a:cubicBezTo>
                      <a:pt x="535" y="1"/>
                      <a:pt x="1" y="1313"/>
                      <a:pt x="771" y="2059"/>
                    </a:cubicBezTo>
                    <a:cubicBezTo>
                      <a:pt x="1024" y="2312"/>
                      <a:pt x="1331" y="2424"/>
                      <a:pt x="1632" y="2424"/>
                    </a:cubicBezTo>
                    <a:cubicBezTo>
                      <a:pt x="2258" y="2424"/>
                      <a:pt x="2855" y="1935"/>
                      <a:pt x="2855" y="1206"/>
                    </a:cubicBezTo>
                    <a:cubicBezTo>
                      <a:pt x="2830" y="543"/>
                      <a:pt x="2325" y="0"/>
                      <a:pt x="1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4" name="Google Shape;384;p23"/>
            <p:cNvSpPr/>
            <p:nvPr/>
          </p:nvSpPr>
          <p:spPr>
            <a:xfrm rot="-697201" flipH="1">
              <a:off x="8643970" y="4593162"/>
              <a:ext cx="201055" cy="202018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 rot="-697201" flipH="1">
              <a:off x="8704573" y="4651663"/>
              <a:ext cx="93790" cy="8093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23"/>
          <p:cNvGrpSpPr/>
          <p:nvPr/>
        </p:nvGrpSpPr>
        <p:grpSpPr>
          <a:xfrm>
            <a:off x="7051357" y="3294874"/>
            <a:ext cx="3229941" cy="1029755"/>
            <a:chOff x="7125225" y="3783925"/>
            <a:chExt cx="2407350" cy="767500"/>
          </a:xfrm>
        </p:grpSpPr>
        <p:sp>
          <p:nvSpPr>
            <p:cNvPr id="387" name="Google Shape;387;p23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23"/>
          <p:cNvGrpSpPr/>
          <p:nvPr/>
        </p:nvGrpSpPr>
        <p:grpSpPr>
          <a:xfrm rot="697201">
            <a:off x="460741" y="4191169"/>
            <a:ext cx="497710" cy="368114"/>
            <a:chOff x="-1137000" y="1596325"/>
            <a:chExt cx="323175" cy="239025"/>
          </a:xfrm>
        </p:grpSpPr>
        <p:sp>
          <p:nvSpPr>
            <p:cNvPr id="392" name="Google Shape;392;p23"/>
            <p:cNvSpPr/>
            <p:nvPr/>
          </p:nvSpPr>
          <p:spPr>
            <a:xfrm>
              <a:off x="-1137000" y="1704175"/>
              <a:ext cx="130550" cy="131175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-976350" y="1596325"/>
              <a:ext cx="162525" cy="139250"/>
            </a:xfrm>
            <a:custGeom>
              <a:avLst/>
              <a:gdLst/>
              <a:ahLst/>
              <a:cxnLst/>
              <a:rect l="l" t="t" r="r" b="b"/>
              <a:pathLst>
                <a:path w="6501" h="5570" extrusionOk="0">
                  <a:moveTo>
                    <a:pt x="3694" y="0"/>
                  </a:moveTo>
                  <a:cubicBezTo>
                    <a:pt x="3005" y="0"/>
                    <a:pt x="2302" y="256"/>
                    <a:pt x="1732" y="826"/>
                  </a:cubicBezTo>
                  <a:cubicBezTo>
                    <a:pt x="0" y="2583"/>
                    <a:pt x="1230" y="5570"/>
                    <a:pt x="3715" y="5570"/>
                  </a:cubicBezTo>
                  <a:cubicBezTo>
                    <a:pt x="5246" y="5570"/>
                    <a:pt x="6501" y="4340"/>
                    <a:pt x="6501" y="2784"/>
                  </a:cubicBezTo>
                  <a:cubicBezTo>
                    <a:pt x="6501" y="1106"/>
                    <a:pt x="5127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-1106875" y="1743100"/>
              <a:ext cx="60900" cy="5255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-924100" y="1636400"/>
              <a:ext cx="71375" cy="60625"/>
            </a:xfrm>
            <a:custGeom>
              <a:avLst/>
              <a:gdLst/>
              <a:ahLst/>
              <a:cxnLst/>
              <a:rect l="l" t="t" r="r" b="b"/>
              <a:pathLst>
                <a:path w="2855" h="2425" extrusionOk="0">
                  <a:moveTo>
                    <a:pt x="1669" y="0"/>
                  </a:moveTo>
                  <a:cubicBezTo>
                    <a:pt x="1654" y="0"/>
                    <a:pt x="1640" y="1"/>
                    <a:pt x="1625" y="1"/>
                  </a:cubicBezTo>
                  <a:cubicBezTo>
                    <a:pt x="1615" y="1"/>
                    <a:pt x="1605" y="1"/>
                    <a:pt x="1595" y="1"/>
                  </a:cubicBezTo>
                  <a:cubicBezTo>
                    <a:pt x="535" y="1"/>
                    <a:pt x="1" y="1313"/>
                    <a:pt x="771" y="2059"/>
                  </a:cubicBezTo>
                  <a:cubicBezTo>
                    <a:pt x="1024" y="2312"/>
                    <a:pt x="1331" y="2424"/>
                    <a:pt x="1632" y="2424"/>
                  </a:cubicBezTo>
                  <a:cubicBezTo>
                    <a:pt x="2258" y="2424"/>
                    <a:pt x="2855" y="1935"/>
                    <a:pt x="2855" y="1206"/>
                  </a:cubicBezTo>
                  <a:cubicBezTo>
                    <a:pt x="2830" y="543"/>
                    <a:pt x="2325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23"/>
          <p:cNvGrpSpPr/>
          <p:nvPr/>
        </p:nvGrpSpPr>
        <p:grpSpPr>
          <a:xfrm flipH="1">
            <a:off x="-374109" y="3157964"/>
            <a:ext cx="849913" cy="849913"/>
            <a:chOff x="9668924" y="1174515"/>
            <a:chExt cx="1081589" cy="1081589"/>
          </a:xfrm>
        </p:grpSpPr>
        <p:sp>
          <p:nvSpPr>
            <p:cNvPr id="397" name="Google Shape;397;p23"/>
            <p:cNvSpPr/>
            <p:nvPr/>
          </p:nvSpPr>
          <p:spPr>
            <a:xfrm>
              <a:off x="9668924" y="1174515"/>
              <a:ext cx="1081589" cy="1081589"/>
            </a:xfrm>
            <a:custGeom>
              <a:avLst/>
              <a:gdLst/>
              <a:ahLst/>
              <a:cxnLst/>
              <a:rect l="l" t="t" r="r" b="b"/>
              <a:pathLst>
                <a:path w="40711" h="40711" extrusionOk="0">
                  <a:moveTo>
                    <a:pt x="20356" y="1"/>
                  </a:moveTo>
                  <a:cubicBezTo>
                    <a:pt x="9111" y="1"/>
                    <a:pt x="1" y="9112"/>
                    <a:pt x="1" y="20356"/>
                  </a:cubicBezTo>
                  <a:cubicBezTo>
                    <a:pt x="1" y="31600"/>
                    <a:pt x="9111" y="40711"/>
                    <a:pt x="20356" y="40711"/>
                  </a:cubicBezTo>
                  <a:cubicBezTo>
                    <a:pt x="31600" y="40711"/>
                    <a:pt x="40711" y="31600"/>
                    <a:pt x="40711" y="20356"/>
                  </a:cubicBezTo>
                  <a:cubicBezTo>
                    <a:pt x="40711" y="9112"/>
                    <a:pt x="31600" y="1"/>
                    <a:pt x="20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9738175" y="1245950"/>
              <a:ext cx="943100" cy="938750"/>
            </a:xfrm>
            <a:custGeom>
              <a:avLst/>
              <a:gdLst/>
              <a:ahLst/>
              <a:cxnLst/>
              <a:rect l="l" t="t" r="r" b="b"/>
              <a:pathLst>
                <a:path w="37724" h="37550" extrusionOk="0">
                  <a:moveTo>
                    <a:pt x="18909" y="0"/>
                  </a:moveTo>
                  <a:cubicBezTo>
                    <a:pt x="18847" y="0"/>
                    <a:pt x="18786" y="0"/>
                    <a:pt x="18724" y="1"/>
                  </a:cubicBezTo>
                  <a:cubicBezTo>
                    <a:pt x="8333" y="76"/>
                    <a:pt x="0" y="8534"/>
                    <a:pt x="76" y="18925"/>
                  </a:cubicBezTo>
                  <a:cubicBezTo>
                    <a:pt x="151" y="29229"/>
                    <a:pt x="8534" y="37549"/>
                    <a:pt x="18815" y="37549"/>
                  </a:cubicBezTo>
                  <a:cubicBezTo>
                    <a:pt x="18877" y="37549"/>
                    <a:pt x="18939" y="37549"/>
                    <a:pt x="19000" y="37549"/>
                  </a:cubicBezTo>
                  <a:cubicBezTo>
                    <a:pt x="29366" y="37473"/>
                    <a:pt x="37724" y="29015"/>
                    <a:pt x="37649" y="18624"/>
                  </a:cubicBezTo>
                  <a:cubicBezTo>
                    <a:pt x="37574" y="8320"/>
                    <a:pt x="29191" y="0"/>
                    <a:pt x="18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9700525" y="1347600"/>
              <a:ext cx="876600" cy="837075"/>
            </a:xfrm>
            <a:custGeom>
              <a:avLst/>
              <a:gdLst/>
              <a:ahLst/>
              <a:cxnLst/>
              <a:rect l="l" t="t" r="r" b="b"/>
              <a:pathLst>
                <a:path w="35064" h="33483" extrusionOk="0">
                  <a:moveTo>
                    <a:pt x="8685" y="1"/>
                  </a:moveTo>
                  <a:lnTo>
                    <a:pt x="8685" y="1"/>
                  </a:lnTo>
                  <a:cubicBezTo>
                    <a:pt x="2435" y="4970"/>
                    <a:pt x="0" y="13353"/>
                    <a:pt x="2636" y="20883"/>
                  </a:cubicBezTo>
                  <a:cubicBezTo>
                    <a:pt x="5271" y="28438"/>
                    <a:pt x="12374" y="33483"/>
                    <a:pt x="20381" y="33483"/>
                  </a:cubicBezTo>
                  <a:cubicBezTo>
                    <a:pt x="26103" y="33483"/>
                    <a:pt x="31499" y="30872"/>
                    <a:pt x="35064" y="26405"/>
                  </a:cubicBezTo>
                  <a:lnTo>
                    <a:pt x="35064" y="26405"/>
                  </a:lnTo>
                  <a:cubicBezTo>
                    <a:pt x="31631" y="29144"/>
                    <a:pt x="27495" y="30494"/>
                    <a:pt x="23373" y="30494"/>
                  </a:cubicBezTo>
                  <a:cubicBezTo>
                    <a:pt x="18544" y="30494"/>
                    <a:pt x="13733" y="28641"/>
                    <a:pt x="10090" y="24999"/>
                  </a:cubicBezTo>
                  <a:cubicBezTo>
                    <a:pt x="3339" y="18223"/>
                    <a:pt x="2711" y="7480"/>
                    <a:pt x="8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23"/>
          <p:cNvGrpSpPr/>
          <p:nvPr/>
        </p:nvGrpSpPr>
        <p:grpSpPr>
          <a:xfrm>
            <a:off x="8001894" y="986386"/>
            <a:ext cx="1410076" cy="484795"/>
            <a:chOff x="7365100" y="697263"/>
            <a:chExt cx="760600" cy="261500"/>
          </a:xfrm>
        </p:grpSpPr>
        <p:sp>
          <p:nvSpPr>
            <p:cNvPr id="401" name="Google Shape;401;p23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23"/>
          <p:cNvGrpSpPr/>
          <p:nvPr/>
        </p:nvGrpSpPr>
        <p:grpSpPr>
          <a:xfrm>
            <a:off x="3336388" y="4759643"/>
            <a:ext cx="2156849" cy="577687"/>
            <a:chOff x="2159225" y="3645850"/>
            <a:chExt cx="1807617" cy="484150"/>
          </a:xfrm>
        </p:grpSpPr>
        <p:sp>
          <p:nvSpPr>
            <p:cNvPr id="404" name="Google Shape;404;p23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24"/>
          <p:cNvGrpSpPr/>
          <p:nvPr/>
        </p:nvGrpSpPr>
        <p:grpSpPr>
          <a:xfrm>
            <a:off x="8563850" y="3935600"/>
            <a:ext cx="474375" cy="457450"/>
            <a:chOff x="5320000" y="4110550"/>
            <a:chExt cx="474375" cy="457450"/>
          </a:xfrm>
        </p:grpSpPr>
        <p:sp>
          <p:nvSpPr>
            <p:cNvPr id="408" name="Google Shape;408;p24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24"/>
          <p:cNvGrpSpPr/>
          <p:nvPr/>
        </p:nvGrpSpPr>
        <p:grpSpPr>
          <a:xfrm rot="679551">
            <a:off x="107572" y="196532"/>
            <a:ext cx="368363" cy="355220"/>
            <a:chOff x="5320000" y="4110550"/>
            <a:chExt cx="474375" cy="457450"/>
          </a:xfrm>
        </p:grpSpPr>
        <p:sp>
          <p:nvSpPr>
            <p:cNvPr id="411" name="Google Shape;411;p24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24"/>
          <p:cNvGrpSpPr/>
          <p:nvPr/>
        </p:nvGrpSpPr>
        <p:grpSpPr>
          <a:xfrm>
            <a:off x="8157356" y="115696"/>
            <a:ext cx="799280" cy="516876"/>
            <a:chOff x="8064031" y="4574984"/>
            <a:chExt cx="799280" cy="516876"/>
          </a:xfrm>
        </p:grpSpPr>
        <p:grpSp>
          <p:nvGrpSpPr>
            <p:cNvPr id="414" name="Google Shape;414;p24"/>
            <p:cNvGrpSpPr/>
            <p:nvPr/>
          </p:nvGrpSpPr>
          <p:grpSpPr>
            <a:xfrm rot="-697201" flipH="1">
              <a:off x="8096003" y="4677394"/>
              <a:ext cx="497710" cy="368114"/>
              <a:chOff x="-1137000" y="1596325"/>
              <a:chExt cx="323175" cy="239025"/>
            </a:xfrm>
          </p:grpSpPr>
          <p:sp>
            <p:nvSpPr>
              <p:cNvPr id="415" name="Google Shape;415;p24"/>
              <p:cNvSpPr/>
              <p:nvPr/>
            </p:nvSpPr>
            <p:spPr>
              <a:xfrm>
                <a:off x="-1137000" y="1704175"/>
                <a:ext cx="13055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5247" extrusionOk="0">
                    <a:moveTo>
                      <a:pt x="2611" y="1"/>
                    </a:moveTo>
                    <a:cubicBezTo>
                      <a:pt x="1155" y="1"/>
                      <a:pt x="1" y="1181"/>
                      <a:pt x="1" y="2636"/>
                    </a:cubicBezTo>
                    <a:cubicBezTo>
                      <a:pt x="1" y="4067"/>
                      <a:pt x="1155" y="5247"/>
                      <a:pt x="2611" y="5247"/>
                    </a:cubicBezTo>
                    <a:cubicBezTo>
                      <a:pt x="4042" y="5247"/>
                      <a:pt x="5221" y="4067"/>
                      <a:pt x="5221" y="2636"/>
                    </a:cubicBezTo>
                    <a:cubicBezTo>
                      <a:pt x="5221" y="1181"/>
                      <a:pt x="4042" y="1"/>
                      <a:pt x="2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4"/>
              <p:cNvSpPr/>
              <p:nvPr/>
            </p:nvSpPr>
            <p:spPr>
              <a:xfrm>
                <a:off x="-976350" y="1596325"/>
                <a:ext cx="162525" cy="139250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5570" extrusionOk="0">
                    <a:moveTo>
                      <a:pt x="3694" y="0"/>
                    </a:moveTo>
                    <a:cubicBezTo>
                      <a:pt x="3005" y="0"/>
                      <a:pt x="2302" y="256"/>
                      <a:pt x="1732" y="826"/>
                    </a:cubicBezTo>
                    <a:cubicBezTo>
                      <a:pt x="0" y="2583"/>
                      <a:pt x="1230" y="5570"/>
                      <a:pt x="3715" y="5570"/>
                    </a:cubicBezTo>
                    <a:cubicBezTo>
                      <a:pt x="5246" y="5570"/>
                      <a:pt x="6501" y="4340"/>
                      <a:pt x="6501" y="2784"/>
                    </a:cubicBezTo>
                    <a:cubicBezTo>
                      <a:pt x="6501" y="1106"/>
                      <a:pt x="5127" y="0"/>
                      <a:pt x="3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4"/>
              <p:cNvSpPr/>
              <p:nvPr/>
            </p:nvSpPr>
            <p:spPr>
              <a:xfrm>
                <a:off x="-1106875" y="17431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406" y="0"/>
                    </a:moveTo>
                    <a:cubicBezTo>
                      <a:pt x="477" y="0"/>
                      <a:pt x="1" y="1130"/>
                      <a:pt x="653" y="1782"/>
                    </a:cubicBezTo>
                    <a:cubicBezTo>
                      <a:pt x="874" y="2003"/>
                      <a:pt x="1140" y="2101"/>
                      <a:pt x="1398" y="2101"/>
                    </a:cubicBezTo>
                    <a:cubicBezTo>
                      <a:pt x="1933" y="2101"/>
                      <a:pt x="2435" y="1680"/>
                      <a:pt x="2435" y="1054"/>
                    </a:cubicBezTo>
                    <a:cubicBezTo>
                      <a:pt x="2435" y="477"/>
                      <a:pt x="1983" y="0"/>
                      <a:pt x="14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4"/>
              <p:cNvSpPr/>
              <p:nvPr/>
            </p:nvSpPr>
            <p:spPr>
              <a:xfrm>
                <a:off x="-924100" y="1636400"/>
                <a:ext cx="713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425" extrusionOk="0">
                    <a:moveTo>
                      <a:pt x="1669" y="0"/>
                    </a:moveTo>
                    <a:cubicBezTo>
                      <a:pt x="1654" y="0"/>
                      <a:pt x="1640" y="1"/>
                      <a:pt x="1625" y="1"/>
                    </a:cubicBezTo>
                    <a:cubicBezTo>
                      <a:pt x="1615" y="1"/>
                      <a:pt x="1605" y="1"/>
                      <a:pt x="1595" y="1"/>
                    </a:cubicBezTo>
                    <a:cubicBezTo>
                      <a:pt x="535" y="1"/>
                      <a:pt x="1" y="1313"/>
                      <a:pt x="771" y="2059"/>
                    </a:cubicBezTo>
                    <a:cubicBezTo>
                      <a:pt x="1024" y="2312"/>
                      <a:pt x="1331" y="2424"/>
                      <a:pt x="1632" y="2424"/>
                    </a:cubicBezTo>
                    <a:cubicBezTo>
                      <a:pt x="2258" y="2424"/>
                      <a:pt x="2855" y="1935"/>
                      <a:pt x="2855" y="1206"/>
                    </a:cubicBezTo>
                    <a:cubicBezTo>
                      <a:pt x="2830" y="543"/>
                      <a:pt x="2325" y="0"/>
                      <a:pt x="1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9" name="Google Shape;419;p24"/>
            <p:cNvSpPr/>
            <p:nvPr/>
          </p:nvSpPr>
          <p:spPr>
            <a:xfrm rot="-697201" flipH="1">
              <a:off x="8643970" y="4593162"/>
              <a:ext cx="201055" cy="202018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 rot="-697201" flipH="1">
              <a:off x="8704573" y="4651663"/>
              <a:ext cx="93790" cy="8093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24"/>
          <p:cNvGrpSpPr/>
          <p:nvPr/>
        </p:nvGrpSpPr>
        <p:grpSpPr>
          <a:xfrm flipH="1">
            <a:off x="1642866" y="-182548"/>
            <a:ext cx="849913" cy="849913"/>
            <a:chOff x="9668924" y="1174515"/>
            <a:chExt cx="1081589" cy="1081589"/>
          </a:xfrm>
        </p:grpSpPr>
        <p:sp>
          <p:nvSpPr>
            <p:cNvPr id="422" name="Google Shape;422;p24"/>
            <p:cNvSpPr/>
            <p:nvPr/>
          </p:nvSpPr>
          <p:spPr>
            <a:xfrm>
              <a:off x="9668924" y="1174515"/>
              <a:ext cx="1081589" cy="1081589"/>
            </a:xfrm>
            <a:custGeom>
              <a:avLst/>
              <a:gdLst/>
              <a:ahLst/>
              <a:cxnLst/>
              <a:rect l="l" t="t" r="r" b="b"/>
              <a:pathLst>
                <a:path w="40711" h="40711" extrusionOk="0">
                  <a:moveTo>
                    <a:pt x="20356" y="1"/>
                  </a:moveTo>
                  <a:cubicBezTo>
                    <a:pt x="9111" y="1"/>
                    <a:pt x="1" y="9112"/>
                    <a:pt x="1" y="20356"/>
                  </a:cubicBezTo>
                  <a:cubicBezTo>
                    <a:pt x="1" y="31600"/>
                    <a:pt x="9111" y="40711"/>
                    <a:pt x="20356" y="40711"/>
                  </a:cubicBezTo>
                  <a:cubicBezTo>
                    <a:pt x="31600" y="40711"/>
                    <a:pt x="40711" y="31600"/>
                    <a:pt x="40711" y="20356"/>
                  </a:cubicBezTo>
                  <a:cubicBezTo>
                    <a:pt x="40711" y="9112"/>
                    <a:pt x="31600" y="1"/>
                    <a:pt x="20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9738175" y="1245950"/>
              <a:ext cx="943100" cy="938750"/>
            </a:xfrm>
            <a:custGeom>
              <a:avLst/>
              <a:gdLst/>
              <a:ahLst/>
              <a:cxnLst/>
              <a:rect l="l" t="t" r="r" b="b"/>
              <a:pathLst>
                <a:path w="37724" h="37550" extrusionOk="0">
                  <a:moveTo>
                    <a:pt x="18909" y="0"/>
                  </a:moveTo>
                  <a:cubicBezTo>
                    <a:pt x="18847" y="0"/>
                    <a:pt x="18786" y="0"/>
                    <a:pt x="18724" y="1"/>
                  </a:cubicBezTo>
                  <a:cubicBezTo>
                    <a:pt x="8333" y="76"/>
                    <a:pt x="0" y="8534"/>
                    <a:pt x="76" y="18925"/>
                  </a:cubicBezTo>
                  <a:cubicBezTo>
                    <a:pt x="151" y="29229"/>
                    <a:pt x="8534" y="37549"/>
                    <a:pt x="18815" y="37549"/>
                  </a:cubicBezTo>
                  <a:cubicBezTo>
                    <a:pt x="18877" y="37549"/>
                    <a:pt x="18939" y="37549"/>
                    <a:pt x="19000" y="37549"/>
                  </a:cubicBezTo>
                  <a:cubicBezTo>
                    <a:pt x="29366" y="37473"/>
                    <a:pt x="37724" y="29015"/>
                    <a:pt x="37649" y="18624"/>
                  </a:cubicBezTo>
                  <a:cubicBezTo>
                    <a:pt x="37574" y="8320"/>
                    <a:pt x="29191" y="0"/>
                    <a:pt x="18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24"/>
          <p:cNvGrpSpPr/>
          <p:nvPr/>
        </p:nvGrpSpPr>
        <p:grpSpPr>
          <a:xfrm>
            <a:off x="603644" y="182574"/>
            <a:ext cx="1410076" cy="484795"/>
            <a:chOff x="7365100" y="697263"/>
            <a:chExt cx="760600" cy="261500"/>
          </a:xfrm>
        </p:grpSpPr>
        <p:sp>
          <p:nvSpPr>
            <p:cNvPr id="425" name="Google Shape;425;p24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24"/>
          <p:cNvGrpSpPr/>
          <p:nvPr/>
        </p:nvGrpSpPr>
        <p:grpSpPr>
          <a:xfrm>
            <a:off x="7039713" y="4393055"/>
            <a:ext cx="2156849" cy="577687"/>
            <a:chOff x="2159225" y="3645850"/>
            <a:chExt cx="1807617" cy="484150"/>
          </a:xfrm>
        </p:grpSpPr>
        <p:sp>
          <p:nvSpPr>
            <p:cNvPr id="428" name="Google Shape;428;p24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24"/>
          <p:cNvGrpSpPr/>
          <p:nvPr/>
        </p:nvGrpSpPr>
        <p:grpSpPr>
          <a:xfrm rot="408061" flipH="1">
            <a:off x="-920169" y="4369040"/>
            <a:ext cx="3411144" cy="1087525"/>
            <a:chOff x="7125225" y="3783925"/>
            <a:chExt cx="2407350" cy="767500"/>
          </a:xfrm>
        </p:grpSpPr>
        <p:sp>
          <p:nvSpPr>
            <p:cNvPr id="431" name="Google Shape;431;p24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32220" y="-469969"/>
            <a:ext cx="10808439" cy="608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4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606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0"/>
            <a:ext cx="9144000" cy="131084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96073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>
            <a:off x="0" y="4565469"/>
            <a:ext cx="9144000" cy="578032"/>
          </a:xfrm>
          <a:custGeom>
            <a:avLst/>
            <a:gdLst>
              <a:gd name="T0" fmla="*/ 2595 w 3841"/>
              <a:gd name="T1" fmla="*/ 139 h 277"/>
              <a:gd name="T2" fmla="*/ 0 w 3841"/>
              <a:gd name="T3" fmla="*/ 139 h 277"/>
              <a:gd name="T4" fmla="*/ 0 w 3841"/>
              <a:gd name="T5" fmla="*/ 277 h 277"/>
              <a:gd name="T6" fmla="*/ 3841 w 3841"/>
              <a:gd name="T7" fmla="*/ 277 h 277"/>
              <a:gd name="T8" fmla="*/ 3841 w 3841"/>
              <a:gd name="T9" fmla="*/ 0 h 277"/>
              <a:gd name="T10" fmla="*/ 2932 w 3841"/>
              <a:gd name="T11" fmla="*/ 0 h 277"/>
              <a:gd name="T12" fmla="*/ 2650 w 3841"/>
              <a:gd name="T13" fmla="*/ 96 h 277"/>
              <a:gd name="T14" fmla="*/ 2595 w 3841"/>
              <a:gd name="T15" fmla="*/ 139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1" h="277">
                <a:moveTo>
                  <a:pt x="2595" y="139"/>
                </a:moveTo>
                <a:cubicBezTo>
                  <a:pt x="0" y="139"/>
                  <a:pt x="0" y="139"/>
                  <a:pt x="0" y="139"/>
                </a:cubicBezTo>
                <a:cubicBezTo>
                  <a:pt x="0" y="277"/>
                  <a:pt x="0" y="277"/>
                  <a:pt x="0" y="277"/>
                </a:cubicBezTo>
                <a:cubicBezTo>
                  <a:pt x="3841" y="277"/>
                  <a:pt x="3841" y="277"/>
                  <a:pt x="3841" y="277"/>
                </a:cubicBezTo>
                <a:cubicBezTo>
                  <a:pt x="3841" y="0"/>
                  <a:pt x="3841" y="0"/>
                  <a:pt x="3841" y="0"/>
                </a:cubicBezTo>
                <a:cubicBezTo>
                  <a:pt x="2932" y="0"/>
                  <a:pt x="2932" y="0"/>
                  <a:pt x="2932" y="0"/>
                </a:cubicBezTo>
                <a:cubicBezTo>
                  <a:pt x="2830" y="0"/>
                  <a:pt x="2731" y="34"/>
                  <a:pt x="2650" y="96"/>
                </a:cubicBezTo>
                <a:lnTo>
                  <a:pt x="2595" y="139"/>
                </a:lnTo>
                <a:close/>
              </a:path>
            </a:pathLst>
          </a:custGeom>
          <a:solidFill>
            <a:srgbClr val="53AB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2853816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3360734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 userDrawn="1"/>
        </p:nvSpPr>
        <p:spPr bwMode="auto">
          <a:xfrm>
            <a:off x="0" y="4565469"/>
            <a:ext cx="9144000" cy="578032"/>
          </a:xfrm>
          <a:custGeom>
            <a:avLst/>
            <a:gdLst>
              <a:gd name="T0" fmla="*/ 2595 w 3841"/>
              <a:gd name="T1" fmla="*/ 139 h 277"/>
              <a:gd name="T2" fmla="*/ 0 w 3841"/>
              <a:gd name="T3" fmla="*/ 139 h 277"/>
              <a:gd name="T4" fmla="*/ 0 w 3841"/>
              <a:gd name="T5" fmla="*/ 277 h 277"/>
              <a:gd name="T6" fmla="*/ 3841 w 3841"/>
              <a:gd name="T7" fmla="*/ 277 h 277"/>
              <a:gd name="T8" fmla="*/ 3841 w 3841"/>
              <a:gd name="T9" fmla="*/ 0 h 277"/>
              <a:gd name="T10" fmla="*/ 2932 w 3841"/>
              <a:gd name="T11" fmla="*/ 0 h 277"/>
              <a:gd name="T12" fmla="*/ 2650 w 3841"/>
              <a:gd name="T13" fmla="*/ 96 h 277"/>
              <a:gd name="T14" fmla="*/ 2595 w 3841"/>
              <a:gd name="T15" fmla="*/ 139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1" h="277">
                <a:moveTo>
                  <a:pt x="2595" y="139"/>
                </a:moveTo>
                <a:cubicBezTo>
                  <a:pt x="0" y="139"/>
                  <a:pt x="0" y="139"/>
                  <a:pt x="0" y="139"/>
                </a:cubicBezTo>
                <a:cubicBezTo>
                  <a:pt x="0" y="277"/>
                  <a:pt x="0" y="277"/>
                  <a:pt x="0" y="277"/>
                </a:cubicBezTo>
                <a:cubicBezTo>
                  <a:pt x="3841" y="277"/>
                  <a:pt x="3841" y="277"/>
                  <a:pt x="3841" y="277"/>
                </a:cubicBezTo>
                <a:cubicBezTo>
                  <a:pt x="3841" y="0"/>
                  <a:pt x="3841" y="0"/>
                  <a:pt x="3841" y="0"/>
                </a:cubicBezTo>
                <a:cubicBezTo>
                  <a:pt x="2932" y="0"/>
                  <a:pt x="2932" y="0"/>
                  <a:pt x="2932" y="0"/>
                </a:cubicBezTo>
                <a:cubicBezTo>
                  <a:pt x="2830" y="0"/>
                  <a:pt x="2731" y="34"/>
                  <a:pt x="2650" y="96"/>
                </a:cubicBezTo>
                <a:lnTo>
                  <a:pt x="2595" y="139"/>
                </a:lnTo>
                <a:close/>
              </a:path>
            </a:pathLst>
          </a:custGeom>
          <a:solidFill>
            <a:srgbClr val="42BCFE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2821573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0"/>
            <a:ext cx="9144000" cy="131084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796200" y="2291525"/>
            <a:ext cx="2622000" cy="9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5725800" y="3389780"/>
            <a:ext cx="2622000" cy="9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39000" y="1866324"/>
            <a:ext cx="23364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3"/>
          </p:nvPr>
        </p:nvSpPr>
        <p:spPr>
          <a:xfrm>
            <a:off x="5868600" y="2960574"/>
            <a:ext cx="23364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7523929" y="33131"/>
            <a:ext cx="1897430" cy="586592"/>
            <a:chOff x="7219875" y="1515738"/>
            <a:chExt cx="1140625" cy="352625"/>
          </a:xfrm>
        </p:grpSpPr>
        <p:sp>
          <p:nvSpPr>
            <p:cNvPr id="39" name="Google Shape;39;p5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7295896" y="1563713"/>
              <a:ext cx="988585" cy="256680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5"/>
          <p:cNvGrpSpPr/>
          <p:nvPr/>
        </p:nvGrpSpPr>
        <p:grpSpPr>
          <a:xfrm rot="1762610">
            <a:off x="-438792" y="4176498"/>
            <a:ext cx="1002312" cy="858277"/>
            <a:chOff x="2217588" y="3829250"/>
            <a:chExt cx="1304206" cy="1116788"/>
          </a:xfrm>
        </p:grpSpPr>
        <p:sp>
          <p:nvSpPr>
            <p:cNvPr id="42" name="Google Shape;42;p5"/>
            <p:cNvSpPr/>
            <p:nvPr/>
          </p:nvSpPr>
          <p:spPr>
            <a:xfrm>
              <a:off x="2217588" y="3829250"/>
              <a:ext cx="1304206" cy="1116788"/>
            </a:xfrm>
            <a:custGeom>
              <a:avLst/>
              <a:gdLst/>
              <a:ahLst/>
              <a:cxnLst/>
              <a:rect l="l" t="t" r="r" b="b"/>
              <a:pathLst>
                <a:path w="13855" h="11864" extrusionOk="0">
                  <a:moveTo>
                    <a:pt x="7886" y="1"/>
                  </a:moveTo>
                  <a:cubicBezTo>
                    <a:pt x="6431" y="1"/>
                    <a:pt x="4948" y="541"/>
                    <a:pt x="3740" y="1749"/>
                  </a:cubicBezTo>
                  <a:cubicBezTo>
                    <a:pt x="0" y="5489"/>
                    <a:pt x="2661" y="11864"/>
                    <a:pt x="7931" y="11864"/>
                  </a:cubicBezTo>
                  <a:cubicBezTo>
                    <a:pt x="11219" y="11864"/>
                    <a:pt x="13855" y="9228"/>
                    <a:pt x="13855" y="5940"/>
                  </a:cubicBezTo>
                  <a:cubicBezTo>
                    <a:pt x="13855" y="2372"/>
                    <a:pt x="10933" y="1"/>
                    <a:pt x="7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2527113" y="3946509"/>
              <a:ext cx="882301" cy="882301"/>
            </a:xfrm>
            <a:custGeom>
              <a:avLst/>
              <a:gdLst/>
              <a:ahLst/>
              <a:cxnLst/>
              <a:rect l="l" t="t" r="r" b="b"/>
              <a:pathLst>
                <a:path w="8735" h="8735" extrusionOk="0">
                  <a:moveTo>
                    <a:pt x="4367" y="0"/>
                  </a:moveTo>
                  <a:cubicBezTo>
                    <a:pt x="1958" y="0"/>
                    <a:pt x="0" y="1958"/>
                    <a:pt x="0" y="4367"/>
                  </a:cubicBezTo>
                  <a:cubicBezTo>
                    <a:pt x="0" y="6777"/>
                    <a:pt x="1958" y="8735"/>
                    <a:pt x="4367" y="8735"/>
                  </a:cubicBezTo>
                  <a:cubicBezTo>
                    <a:pt x="6777" y="8735"/>
                    <a:pt x="8735" y="6777"/>
                    <a:pt x="8735" y="4367"/>
                  </a:cubicBezTo>
                  <a:cubicBezTo>
                    <a:pt x="8735" y="1958"/>
                    <a:pt x="6777" y="0"/>
                    <a:pt x="43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2501761" y="3964185"/>
              <a:ext cx="889876" cy="864624"/>
            </a:xfrm>
            <a:custGeom>
              <a:avLst/>
              <a:gdLst/>
              <a:ahLst/>
              <a:cxnLst/>
              <a:rect l="l" t="t" r="r" b="b"/>
              <a:pathLst>
                <a:path w="8810" h="8560" extrusionOk="0">
                  <a:moveTo>
                    <a:pt x="3439" y="1"/>
                  </a:moveTo>
                  <a:lnTo>
                    <a:pt x="3439" y="1"/>
                  </a:lnTo>
                  <a:cubicBezTo>
                    <a:pt x="1355" y="603"/>
                    <a:pt x="0" y="2636"/>
                    <a:pt x="301" y="4795"/>
                  </a:cubicBezTo>
                  <a:cubicBezTo>
                    <a:pt x="603" y="6953"/>
                    <a:pt x="2435" y="8560"/>
                    <a:pt x="4618" y="8560"/>
                  </a:cubicBezTo>
                  <a:cubicBezTo>
                    <a:pt x="6576" y="8560"/>
                    <a:pt x="8283" y="7254"/>
                    <a:pt x="8810" y="5372"/>
                  </a:cubicBezTo>
                  <a:lnTo>
                    <a:pt x="8810" y="5372"/>
                  </a:lnTo>
                  <a:cubicBezTo>
                    <a:pt x="8402" y="5488"/>
                    <a:pt x="7997" y="5543"/>
                    <a:pt x="7603" y="5543"/>
                  </a:cubicBezTo>
                  <a:cubicBezTo>
                    <a:pt x="4849" y="5543"/>
                    <a:pt x="2626" y="2878"/>
                    <a:pt x="3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4569" y="126399"/>
            <a:ext cx="1410076" cy="484795"/>
            <a:chOff x="7365100" y="697263"/>
            <a:chExt cx="760600" cy="261500"/>
          </a:xfrm>
        </p:grpSpPr>
        <p:sp>
          <p:nvSpPr>
            <p:cNvPr id="46" name="Google Shape;46;p5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title" idx="4"/>
          </p:nvPr>
        </p:nvSpPr>
        <p:spPr>
          <a:xfrm>
            <a:off x="720000" y="537875"/>
            <a:ext cx="77040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 userDrawn="1"/>
        </p:nvSpPr>
        <p:spPr>
          <a:xfrm>
            <a:off x="0" y="0"/>
            <a:ext cx="9144000" cy="131084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50" name="Google Shape;50;p6"/>
          <p:cNvGrpSpPr/>
          <p:nvPr/>
        </p:nvGrpSpPr>
        <p:grpSpPr>
          <a:xfrm>
            <a:off x="-290938" y="206275"/>
            <a:ext cx="2000852" cy="535905"/>
            <a:chOff x="2159225" y="3645850"/>
            <a:chExt cx="1807617" cy="484150"/>
          </a:xfrm>
        </p:grpSpPr>
        <p:sp>
          <p:nvSpPr>
            <p:cNvPr id="51" name="Google Shape;51;p6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6"/>
          <p:cNvGrpSpPr/>
          <p:nvPr/>
        </p:nvGrpSpPr>
        <p:grpSpPr>
          <a:xfrm>
            <a:off x="7384041" y="-253611"/>
            <a:ext cx="849913" cy="849913"/>
            <a:chOff x="9668924" y="1174515"/>
            <a:chExt cx="1081589" cy="1081589"/>
          </a:xfrm>
        </p:grpSpPr>
        <p:sp>
          <p:nvSpPr>
            <p:cNvPr id="54" name="Google Shape;54;p6"/>
            <p:cNvSpPr/>
            <p:nvPr/>
          </p:nvSpPr>
          <p:spPr>
            <a:xfrm>
              <a:off x="9668924" y="1174515"/>
              <a:ext cx="1081589" cy="1081589"/>
            </a:xfrm>
            <a:custGeom>
              <a:avLst/>
              <a:gdLst/>
              <a:ahLst/>
              <a:cxnLst/>
              <a:rect l="l" t="t" r="r" b="b"/>
              <a:pathLst>
                <a:path w="40711" h="40711" extrusionOk="0">
                  <a:moveTo>
                    <a:pt x="20356" y="1"/>
                  </a:moveTo>
                  <a:cubicBezTo>
                    <a:pt x="9111" y="1"/>
                    <a:pt x="1" y="9112"/>
                    <a:pt x="1" y="20356"/>
                  </a:cubicBezTo>
                  <a:cubicBezTo>
                    <a:pt x="1" y="31600"/>
                    <a:pt x="9111" y="40711"/>
                    <a:pt x="20356" y="40711"/>
                  </a:cubicBezTo>
                  <a:cubicBezTo>
                    <a:pt x="31600" y="40711"/>
                    <a:pt x="40711" y="31600"/>
                    <a:pt x="40711" y="20356"/>
                  </a:cubicBezTo>
                  <a:cubicBezTo>
                    <a:pt x="40711" y="9112"/>
                    <a:pt x="31600" y="1"/>
                    <a:pt x="20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9738175" y="1245950"/>
              <a:ext cx="943100" cy="938750"/>
            </a:xfrm>
            <a:custGeom>
              <a:avLst/>
              <a:gdLst/>
              <a:ahLst/>
              <a:cxnLst/>
              <a:rect l="l" t="t" r="r" b="b"/>
              <a:pathLst>
                <a:path w="37724" h="37550" extrusionOk="0">
                  <a:moveTo>
                    <a:pt x="18909" y="0"/>
                  </a:moveTo>
                  <a:cubicBezTo>
                    <a:pt x="18847" y="0"/>
                    <a:pt x="18786" y="0"/>
                    <a:pt x="18724" y="1"/>
                  </a:cubicBezTo>
                  <a:cubicBezTo>
                    <a:pt x="8333" y="76"/>
                    <a:pt x="0" y="8534"/>
                    <a:pt x="76" y="18925"/>
                  </a:cubicBezTo>
                  <a:cubicBezTo>
                    <a:pt x="151" y="29229"/>
                    <a:pt x="8534" y="37549"/>
                    <a:pt x="18815" y="37549"/>
                  </a:cubicBezTo>
                  <a:cubicBezTo>
                    <a:pt x="18877" y="37549"/>
                    <a:pt x="18939" y="37549"/>
                    <a:pt x="19000" y="37549"/>
                  </a:cubicBezTo>
                  <a:cubicBezTo>
                    <a:pt x="29366" y="37473"/>
                    <a:pt x="37724" y="29015"/>
                    <a:pt x="37649" y="18624"/>
                  </a:cubicBezTo>
                  <a:cubicBezTo>
                    <a:pt x="37574" y="8320"/>
                    <a:pt x="29191" y="0"/>
                    <a:pt x="18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6"/>
          <p:cNvGrpSpPr/>
          <p:nvPr/>
        </p:nvGrpSpPr>
        <p:grpSpPr>
          <a:xfrm>
            <a:off x="7905778" y="124266"/>
            <a:ext cx="1408175" cy="484141"/>
            <a:chOff x="7365100" y="697263"/>
            <a:chExt cx="760600" cy="261500"/>
          </a:xfrm>
        </p:grpSpPr>
        <p:sp>
          <p:nvSpPr>
            <p:cNvPr id="57" name="Google Shape;57;p6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6"/>
          <p:cNvGrpSpPr/>
          <p:nvPr/>
        </p:nvGrpSpPr>
        <p:grpSpPr>
          <a:xfrm rot="697201">
            <a:off x="387103" y="4677394"/>
            <a:ext cx="497710" cy="368114"/>
            <a:chOff x="-1137000" y="1596325"/>
            <a:chExt cx="323175" cy="239025"/>
          </a:xfrm>
        </p:grpSpPr>
        <p:sp>
          <p:nvSpPr>
            <p:cNvPr id="60" name="Google Shape;60;p6"/>
            <p:cNvSpPr/>
            <p:nvPr/>
          </p:nvSpPr>
          <p:spPr>
            <a:xfrm>
              <a:off x="-1137000" y="1704175"/>
              <a:ext cx="130550" cy="131175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-976350" y="1596325"/>
              <a:ext cx="162525" cy="139250"/>
            </a:xfrm>
            <a:custGeom>
              <a:avLst/>
              <a:gdLst/>
              <a:ahLst/>
              <a:cxnLst/>
              <a:rect l="l" t="t" r="r" b="b"/>
              <a:pathLst>
                <a:path w="6501" h="5570" extrusionOk="0">
                  <a:moveTo>
                    <a:pt x="3694" y="0"/>
                  </a:moveTo>
                  <a:cubicBezTo>
                    <a:pt x="3005" y="0"/>
                    <a:pt x="2302" y="256"/>
                    <a:pt x="1732" y="826"/>
                  </a:cubicBezTo>
                  <a:cubicBezTo>
                    <a:pt x="0" y="2583"/>
                    <a:pt x="1230" y="5570"/>
                    <a:pt x="3715" y="5570"/>
                  </a:cubicBezTo>
                  <a:cubicBezTo>
                    <a:pt x="5246" y="5570"/>
                    <a:pt x="6501" y="4340"/>
                    <a:pt x="6501" y="2784"/>
                  </a:cubicBezTo>
                  <a:cubicBezTo>
                    <a:pt x="6501" y="1106"/>
                    <a:pt x="5127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-1106875" y="1743100"/>
              <a:ext cx="60900" cy="5255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924100" y="1636400"/>
              <a:ext cx="71375" cy="60625"/>
            </a:xfrm>
            <a:custGeom>
              <a:avLst/>
              <a:gdLst/>
              <a:ahLst/>
              <a:cxnLst/>
              <a:rect l="l" t="t" r="r" b="b"/>
              <a:pathLst>
                <a:path w="2855" h="2425" extrusionOk="0">
                  <a:moveTo>
                    <a:pt x="1669" y="0"/>
                  </a:moveTo>
                  <a:cubicBezTo>
                    <a:pt x="1654" y="0"/>
                    <a:pt x="1640" y="1"/>
                    <a:pt x="1625" y="1"/>
                  </a:cubicBezTo>
                  <a:cubicBezTo>
                    <a:pt x="1615" y="1"/>
                    <a:pt x="1605" y="1"/>
                    <a:pt x="1595" y="1"/>
                  </a:cubicBezTo>
                  <a:cubicBezTo>
                    <a:pt x="535" y="1"/>
                    <a:pt x="1" y="1313"/>
                    <a:pt x="771" y="2059"/>
                  </a:cubicBezTo>
                  <a:cubicBezTo>
                    <a:pt x="1024" y="2312"/>
                    <a:pt x="1331" y="2424"/>
                    <a:pt x="1632" y="2424"/>
                  </a:cubicBezTo>
                  <a:cubicBezTo>
                    <a:pt x="2258" y="2424"/>
                    <a:pt x="2855" y="1935"/>
                    <a:pt x="2855" y="1206"/>
                  </a:cubicBezTo>
                  <a:cubicBezTo>
                    <a:pt x="2830" y="543"/>
                    <a:pt x="2325" y="0"/>
                    <a:pt x="1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8064031" y="4574984"/>
            <a:ext cx="799280" cy="516876"/>
            <a:chOff x="8064031" y="4574984"/>
            <a:chExt cx="799280" cy="516876"/>
          </a:xfrm>
        </p:grpSpPr>
        <p:grpSp>
          <p:nvGrpSpPr>
            <p:cNvPr id="65" name="Google Shape;65;p6"/>
            <p:cNvGrpSpPr/>
            <p:nvPr/>
          </p:nvGrpSpPr>
          <p:grpSpPr>
            <a:xfrm rot="-697201" flipH="1">
              <a:off x="8096003" y="4677394"/>
              <a:ext cx="497710" cy="368114"/>
              <a:chOff x="-1137000" y="1596325"/>
              <a:chExt cx="323175" cy="239025"/>
            </a:xfrm>
          </p:grpSpPr>
          <p:sp>
            <p:nvSpPr>
              <p:cNvPr id="66" name="Google Shape;66;p6"/>
              <p:cNvSpPr/>
              <p:nvPr/>
            </p:nvSpPr>
            <p:spPr>
              <a:xfrm>
                <a:off x="-1137000" y="1704175"/>
                <a:ext cx="13055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5247" extrusionOk="0">
                    <a:moveTo>
                      <a:pt x="2611" y="1"/>
                    </a:moveTo>
                    <a:cubicBezTo>
                      <a:pt x="1155" y="1"/>
                      <a:pt x="1" y="1181"/>
                      <a:pt x="1" y="2636"/>
                    </a:cubicBezTo>
                    <a:cubicBezTo>
                      <a:pt x="1" y="4067"/>
                      <a:pt x="1155" y="5247"/>
                      <a:pt x="2611" y="5247"/>
                    </a:cubicBezTo>
                    <a:cubicBezTo>
                      <a:pt x="4042" y="5247"/>
                      <a:pt x="5221" y="4067"/>
                      <a:pt x="5221" y="2636"/>
                    </a:cubicBezTo>
                    <a:cubicBezTo>
                      <a:pt x="5221" y="1181"/>
                      <a:pt x="4042" y="1"/>
                      <a:pt x="2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6"/>
              <p:cNvSpPr/>
              <p:nvPr/>
            </p:nvSpPr>
            <p:spPr>
              <a:xfrm>
                <a:off x="-976350" y="1596325"/>
                <a:ext cx="162525" cy="139250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5570" extrusionOk="0">
                    <a:moveTo>
                      <a:pt x="3694" y="0"/>
                    </a:moveTo>
                    <a:cubicBezTo>
                      <a:pt x="3005" y="0"/>
                      <a:pt x="2302" y="256"/>
                      <a:pt x="1732" y="826"/>
                    </a:cubicBezTo>
                    <a:cubicBezTo>
                      <a:pt x="0" y="2583"/>
                      <a:pt x="1230" y="5570"/>
                      <a:pt x="3715" y="5570"/>
                    </a:cubicBezTo>
                    <a:cubicBezTo>
                      <a:pt x="5246" y="5570"/>
                      <a:pt x="6501" y="4340"/>
                      <a:pt x="6501" y="2784"/>
                    </a:cubicBezTo>
                    <a:cubicBezTo>
                      <a:pt x="6501" y="1106"/>
                      <a:pt x="5127" y="0"/>
                      <a:pt x="3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6"/>
              <p:cNvSpPr/>
              <p:nvPr/>
            </p:nvSpPr>
            <p:spPr>
              <a:xfrm>
                <a:off x="-1106875" y="17431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406" y="0"/>
                    </a:moveTo>
                    <a:cubicBezTo>
                      <a:pt x="477" y="0"/>
                      <a:pt x="1" y="1130"/>
                      <a:pt x="653" y="1782"/>
                    </a:cubicBezTo>
                    <a:cubicBezTo>
                      <a:pt x="874" y="2003"/>
                      <a:pt x="1140" y="2101"/>
                      <a:pt x="1398" y="2101"/>
                    </a:cubicBezTo>
                    <a:cubicBezTo>
                      <a:pt x="1933" y="2101"/>
                      <a:pt x="2435" y="1680"/>
                      <a:pt x="2435" y="1054"/>
                    </a:cubicBezTo>
                    <a:cubicBezTo>
                      <a:pt x="2435" y="477"/>
                      <a:pt x="1983" y="0"/>
                      <a:pt x="14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6"/>
              <p:cNvSpPr/>
              <p:nvPr/>
            </p:nvSpPr>
            <p:spPr>
              <a:xfrm>
                <a:off x="-924100" y="1636400"/>
                <a:ext cx="713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425" extrusionOk="0">
                    <a:moveTo>
                      <a:pt x="1669" y="0"/>
                    </a:moveTo>
                    <a:cubicBezTo>
                      <a:pt x="1654" y="0"/>
                      <a:pt x="1640" y="1"/>
                      <a:pt x="1625" y="1"/>
                    </a:cubicBezTo>
                    <a:cubicBezTo>
                      <a:pt x="1615" y="1"/>
                      <a:pt x="1605" y="1"/>
                      <a:pt x="1595" y="1"/>
                    </a:cubicBezTo>
                    <a:cubicBezTo>
                      <a:pt x="535" y="1"/>
                      <a:pt x="1" y="1313"/>
                      <a:pt x="771" y="2059"/>
                    </a:cubicBezTo>
                    <a:cubicBezTo>
                      <a:pt x="1024" y="2312"/>
                      <a:pt x="1331" y="2424"/>
                      <a:pt x="1632" y="2424"/>
                    </a:cubicBezTo>
                    <a:cubicBezTo>
                      <a:pt x="2258" y="2424"/>
                      <a:pt x="2855" y="1935"/>
                      <a:pt x="2855" y="1206"/>
                    </a:cubicBezTo>
                    <a:cubicBezTo>
                      <a:pt x="2830" y="543"/>
                      <a:pt x="2325" y="0"/>
                      <a:pt x="16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" name="Google Shape;70;p6"/>
            <p:cNvSpPr/>
            <p:nvPr/>
          </p:nvSpPr>
          <p:spPr>
            <a:xfrm rot="-697201" flipH="1">
              <a:off x="8643970" y="4593162"/>
              <a:ext cx="201055" cy="202018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 rot="-697201" flipH="1">
              <a:off x="8704573" y="4651663"/>
              <a:ext cx="93790" cy="8093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1320750" y="537875"/>
            <a:ext cx="65025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09600" y="782200"/>
            <a:ext cx="3301500" cy="8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75" name="Google Shape;75;p7"/>
          <p:cNvGrpSpPr/>
          <p:nvPr/>
        </p:nvGrpSpPr>
        <p:grpSpPr>
          <a:xfrm>
            <a:off x="4011103" y="80414"/>
            <a:ext cx="1408175" cy="484141"/>
            <a:chOff x="7365100" y="697263"/>
            <a:chExt cx="760600" cy="261500"/>
          </a:xfrm>
        </p:grpSpPr>
        <p:sp>
          <p:nvSpPr>
            <p:cNvPr id="76" name="Google Shape;76;p7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7"/>
          <p:cNvGrpSpPr/>
          <p:nvPr/>
        </p:nvGrpSpPr>
        <p:grpSpPr>
          <a:xfrm rot="343867" flipH="1">
            <a:off x="-852549" y="4335010"/>
            <a:ext cx="3411174" cy="1087534"/>
            <a:chOff x="7125225" y="3783925"/>
            <a:chExt cx="2407350" cy="767500"/>
          </a:xfrm>
        </p:grpSpPr>
        <p:sp>
          <p:nvSpPr>
            <p:cNvPr id="79" name="Google Shape;79;p7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7"/>
          <p:cNvGrpSpPr/>
          <p:nvPr/>
        </p:nvGrpSpPr>
        <p:grpSpPr>
          <a:xfrm>
            <a:off x="476173" y="-247819"/>
            <a:ext cx="777136" cy="747840"/>
            <a:chOff x="3770925" y="315125"/>
            <a:chExt cx="840874" cy="809175"/>
          </a:xfrm>
        </p:grpSpPr>
        <p:sp>
          <p:nvSpPr>
            <p:cNvPr id="84" name="Google Shape;84;p7"/>
            <p:cNvSpPr/>
            <p:nvPr/>
          </p:nvSpPr>
          <p:spPr>
            <a:xfrm>
              <a:off x="3770925" y="315125"/>
              <a:ext cx="840874" cy="80917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3904994" y="416693"/>
              <a:ext cx="605244" cy="606073"/>
            </a:xfrm>
            <a:custGeom>
              <a:avLst/>
              <a:gdLst/>
              <a:ahLst/>
              <a:cxnLst/>
              <a:rect l="l" t="t" r="r" b="b"/>
              <a:pathLst>
                <a:path w="22645" h="22676" extrusionOk="0">
                  <a:moveTo>
                    <a:pt x="22645" y="11338"/>
                  </a:moveTo>
                  <a:cubicBezTo>
                    <a:pt x="22645" y="17599"/>
                    <a:pt x="17569" y="22675"/>
                    <a:pt x="11307" y="22675"/>
                  </a:cubicBezTo>
                  <a:cubicBezTo>
                    <a:pt x="5076" y="22675"/>
                    <a:pt x="0" y="17599"/>
                    <a:pt x="0" y="11338"/>
                  </a:cubicBezTo>
                  <a:cubicBezTo>
                    <a:pt x="0" y="5076"/>
                    <a:pt x="5076" y="0"/>
                    <a:pt x="11307" y="0"/>
                  </a:cubicBezTo>
                  <a:cubicBezTo>
                    <a:pt x="17569" y="0"/>
                    <a:pt x="22645" y="5076"/>
                    <a:pt x="22645" y="11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7"/>
          <p:cNvGrpSpPr/>
          <p:nvPr/>
        </p:nvGrpSpPr>
        <p:grpSpPr>
          <a:xfrm>
            <a:off x="8434400" y="80413"/>
            <a:ext cx="474375" cy="457450"/>
            <a:chOff x="5320000" y="4110550"/>
            <a:chExt cx="474375" cy="457450"/>
          </a:xfrm>
        </p:grpSpPr>
        <p:sp>
          <p:nvSpPr>
            <p:cNvPr id="87" name="Google Shape;87;p7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7"/>
          <p:cNvGrpSpPr/>
          <p:nvPr/>
        </p:nvGrpSpPr>
        <p:grpSpPr>
          <a:xfrm>
            <a:off x="7938522" y="295151"/>
            <a:ext cx="368400" cy="355256"/>
            <a:chOff x="5320000" y="4110550"/>
            <a:chExt cx="474375" cy="457450"/>
          </a:xfrm>
        </p:grpSpPr>
        <p:sp>
          <p:nvSpPr>
            <p:cNvPr id="90" name="Google Shape;90;p7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709600" y="1623500"/>
            <a:ext cx="3933600" cy="27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1459350" y="1458900"/>
            <a:ext cx="6225300" cy="22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95" name="Google Shape;95;p8"/>
          <p:cNvGrpSpPr/>
          <p:nvPr/>
        </p:nvGrpSpPr>
        <p:grpSpPr>
          <a:xfrm>
            <a:off x="-1684760" y="2170080"/>
            <a:ext cx="2589853" cy="2589678"/>
            <a:chOff x="6566263" y="155551"/>
            <a:chExt cx="4427100" cy="4426800"/>
          </a:xfrm>
        </p:grpSpPr>
        <p:sp>
          <p:nvSpPr>
            <p:cNvPr id="96" name="Google Shape;96;p8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6942217" y="723627"/>
              <a:ext cx="3675177" cy="3290633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4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6773033" y="382594"/>
              <a:ext cx="4031527" cy="3928484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8"/>
          <p:cNvGrpSpPr/>
          <p:nvPr/>
        </p:nvGrpSpPr>
        <p:grpSpPr>
          <a:xfrm>
            <a:off x="-256510" y="220168"/>
            <a:ext cx="2055406" cy="635430"/>
            <a:chOff x="7219875" y="1515738"/>
            <a:chExt cx="1140625" cy="352625"/>
          </a:xfrm>
        </p:grpSpPr>
        <p:sp>
          <p:nvSpPr>
            <p:cNvPr id="100" name="Google Shape;100;p8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7295896" y="1563713"/>
              <a:ext cx="988585" cy="256680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8"/>
          <p:cNvGrpSpPr/>
          <p:nvPr/>
        </p:nvGrpSpPr>
        <p:grpSpPr>
          <a:xfrm>
            <a:off x="2414022" y="4535363"/>
            <a:ext cx="368400" cy="355256"/>
            <a:chOff x="5320000" y="4110550"/>
            <a:chExt cx="474375" cy="457450"/>
          </a:xfrm>
        </p:grpSpPr>
        <p:sp>
          <p:nvSpPr>
            <p:cNvPr id="103" name="Google Shape;103;p8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8"/>
          <p:cNvGrpSpPr/>
          <p:nvPr/>
        </p:nvGrpSpPr>
        <p:grpSpPr>
          <a:xfrm rot="501613">
            <a:off x="5108698" y="480391"/>
            <a:ext cx="474388" cy="457462"/>
            <a:chOff x="5320000" y="4110550"/>
            <a:chExt cx="474375" cy="457450"/>
          </a:xfrm>
        </p:grpSpPr>
        <p:sp>
          <p:nvSpPr>
            <p:cNvPr id="106" name="Google Shape;106;p8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8"/>
          <p:cNvGrpSpPr/>
          <p:nvPr/>
        </p:nvGrpSpPr>
        <p:grpSpPr>
          <a:xfrm>
            <a:off x="3111425" y="4234275"/>
            <a:ext cx="474375" cy="457450"/>
            <a:chOff x="5320000" y="4110550"/>
            <a:chExt cx="474375" cy="457450"/>
          </a:xfrm>
        </p:grpSpPr>
        <p:sp>
          <p:nvSpPr>
            <p:cNvPr id="109" name="Google Shape;109;p8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>
            <a:spLocks noGrp="1"/>
          </p:cNvSpPr>
          <p:nvPr>
            <p:ph type="subTitle" idx="1"/>
          </p:nvPr>
        </p:nvSpPr>
        <p:spPr>
          <a:xfrm>
            <a:off x="1966500" y="1428425"/>
            <a:ext cx="5211000" cy="12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title"/>
          </p:nvPr>
        </p:nvSpPr>
        <p:spPr>
          <a:xfrm>
            <a:off x="1884450" y="537875"/>
            <a:ext cx="5375100" cy="8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grpSp>
        <p:nvGrpSpPr>
          <p:cNvPr id="114" name="Google Shape;114;p9"/>
          <p:cNvGrpSpPr/>
          <p:nvPr/>
        </p:nvGrpSpPr>
        <p:grpSpPr>
          <a:xfrm flipH="1">
            <a:off x="7655653" y="391401"/>
            <a:ext cx="1408175" cy="484141"/>
            <a:chOff x="7365100" y="697263"/>
            <a:chExt cx="760600" cy="261500"/>
          </a:xfrm>
        </p:grpSpPr>
        <p:sp>
          <p:nvSpPr>
            <p:cNvPr id="115" name="Google Shape;115;p9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9"/>
          <p:cNvGrpSpPr/>
          <p:nvPr/>
        </p:nvGrpSpPr>
        <p:grpSpPr>
          <a:xfrm>
            <a:off x="1234825" y="309150"/>
            <a:ext cx="474375" cy="457450"/>
            <a:chOff x="5320000" y="4110550"/>
            <a:chExt cx="474375" cy="457450"/>
          </a:xfrm>
        </p:grpSpPr>
        <p:sp>
          <p:nvSpPr>
            <p:cNvPr id="118" name="Google Shape;118;p9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9"/>
          <p:cNvGrpSpPr/>
          <p:nvPr/>
        </p:nvGrpSpPr>
        <p:grpSpPr>
          <a:xfrm>
            <a:off x="-353915" y="1048167"/>
            <a:ext cx="2127023" cy="569699"/>
            <a:chOff x="2159225" y="3645850"/>
            <a:chExt cx="1807617" cy="484150"/>
          </a:xfrm>
        </p:grpSpPr>
        <p:sp>
          <p:nvSpPr>
            <p:cNvPr id="121" name="Google Shape;121;p9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9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>
            <a:spLocks noGrp="1"/>
          </p:cNvSpPr>
          <p:nvPr>
            <p:ph type="title"/>
          </p:nvPr>
        </p:nvSpPr>
        <p:spPr>
          <a:xfrm>
            <a:off x="3133150" y="1293150"/>
            <a:ext cx="2877900" cy="25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1546800" y="1640425"/>
            <a:ext cx="6050400" cy="13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1912950" y="3074275"/>
            <a:ext cx="53181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28" name="Google Shape;128;p11"/>
          <p:cNvGrpSpPr/>
          <p:nvPr/>
        </p:nvGrpSpPr>
        <p:grpSpPr>
          <a:xfrm>
            <a:off x="3866955" y="4399181"/>
            <a:ext cx="970454" cy="968120"/>
            <a:chOff x="1130699" y="2521850"/>
            <a:chExt cx="624246" cy="622745"/>
          </a:xfrm>
        </p:grpSpPr>
        <p:sp>
          <p:nvSpPr>
            <p:cNvPr id="129" name="Google Shape;129;p11"/>
            <p:cNvSpPr/>
            <p:nvPr/>
          </p:nvSpPr>
          <p:spPr>
            <a:xfrm>
              <a:off x="1247602" y="2638627"/>
              <a:ext cx="390422" cy="389198"/>
            </a:xfrm>
            <a:custGeom>
              <a:avLst/>
              <a:gdLst/>
              <a:ahLst/>
              <a:cxnLst/>
              <a:rect l="l" t="t" r="r" b="b"/>
              <a:pathLst>
                <a:path w="10093" h="10062" fill="none" extrusionOk="0">
                  <a:moveTo>
                    <a:pt x="10092" y="5016"/>
                  </a:moveTo>
                  <a:cubicBezTo>
                    <a:pt x="10092" y="7812"/>
                    <a:pt x="7843" y="10061"/>
                    <a:pt x="5047" y="10061"/>
                  </a:cubicBezTo>
                  <a:cubicBezTo>
                    <a:pt x="2281" y="10061"/>
                    <a:pt x="1" y="7812"/>
                    <a:pt x="1" y="5016"/>
                  </a:cubicBezTo>
                  <a:cubicBezTo>
                    <a:pt x="1" y="2250"/>
                    <a:pt x="2281" y="1"/>
                    <a:pt x="5047" y="1"/>
                  </a:cubicBezTo>
                  <a:cubicBezTo>
                    <a:pt x="7843" y="1"/>
                    <a:pt x="10092" y="2250"/>
                    <a:pt x="10092" y="5016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1138060" y="2527710"/>
              <a:ext cx="609523" cy="609523"/>
            </a:xfrm>
            <a:custGeom>
              <a:avLst/>
              <a:gdLst/>
              <a:ahLst/>
              <a:cxnLst/>
              <a:rect l="l" t="t" r="r" b="b"/>
              <a:pathLst>
                <a:path w="12585" h="12585" fill="none" extrusionOk="0">
                  <a:moveTo>
                    <a:pt x="10366" y="2250"/>
                  </a:moveTo>
                  <a:cubicBezTo>
                    <a:pt x="12585" y="4469"/>
                    <a:pt x="12585" y="8117"/>
                    <a:pt x="10366" y="10366"/>
                  </a:cubicBezTo>
                  <a:cubicBezTo>
                    <a:pt x="8116" y="12585"/>
                    <a:pt x="4469" y="12585"/>
                    <a:pt x="2250" y="10366"/>
                  </a:cubicBezTo>
                  <a:cubicBezTo>
                    <a:pt x="1" y="8117"/>
                    <a:pt x="1" y="4469"/>
                    <a:pt x="2250" y="2250"/>
                  </a:cubicBezTo>
                  <a:cubicBezTo>
                    <a:pt x="4469" y="1"/>
                    <a:pt x="8116" y="1"/>
                    <a:pt x="10366" y="225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1130699" y="2521850"/>
              <a:ext cx="624246" cy="622745"/>
            </a:xfrm>
            <a:custGeom>
              <a:avLst/>
              <a:gdLst/>
              <a:ahLst/>
              <a:cxnLst/>
              <a:rect l="l" t="t" r="r" b="b"/>
              <a:pathLst>
                <a:path w="12889" h="12858" fill="none" extrusionOk="0">
                  <a:moveTo>
                    <a:pt x="12889" y="6414"/>
                  </a:moveTo>
                  <a:cubicBezTo>
                    <a:pt x="12889" y="9970"/>
                    <a:pt x="10001" y="12858"/>
                    <a:pt x="6445" y="12858"/>
                  </a:cubicBezTo>
                  <a:cubicBezTo>
                    <a:pt x="2888" y="12858"/>
                    <a:pt x="1" y="9970"/>
                    <a:pt x="1" y="6414"/>
                  </a:cubicBezTo>
                  <a:cubicBezTo>
                    <a:pt x="1" y="2858"/>
                    <a:pt x="2888" y="0"/>
                    <a:pt x="6445" y="0"/>
                  </a:cubicBezTo>
                  <a:cubicBezTo>
                    <a:pt x="10001" y="0"/>
                    <a:pt x="12889" y="2858"/>
                    <a:pt x="12889" y="641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1383413" y="2773825"/>
              <a:ext cx="118800" cy="118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11"/>
          <p:cNvGrpSpPr/>
          <p:nvPr/>
        </p:nvGrpSpPr>
        <p:grpSpPr>
          <a:xfrm>
            <a:off x="100913" y="3763350"/>
            <a:ext cx="1304206" cy="1116788"/>
            <a:chOff x="2217588" y="3829250"/>
            <a:chExt cx="1304206" cy="1116788"/>
          </a:xfrm>
        </p:grpSpPr>
        <p:sp>
          <p:nvSpPr>
            <p:cNvPr id="134" name="Google Shape;134;p11"/>
            <p:cNvSpPr/>
            <p:nvPr/>
          </p:nvSpPr>
          <p:spPr>
            <a:xfrm>
              <a:off x="2217588" y="3829250"/>
              <a:ext cx="1304206" cy="1116788"/>
            </a:xfrm>
            <a:custGeom>
              <a:avLst/>
              <a:gdLst/>
              <a:ahLst/>
              <a:cxnLst/>
              <a:rect l="l" t="t" r="r" b="b"/>
              <a:pathLst>
                <a:path w="13855" h="11864" extrusionOk="0">
                  <a:moveTo>
                    <a:pt x="7886" y="1"/>
                  </a:moveTo>
                  <a:cubicBezTo>
                    <a:pt x="6431" y="1"/>
                    <a:pt x="4948" y="541"/>
                    <a:pt x="3740" y="1749"/>
                  </a:cubicBezTo>
                  <a:cubicBezTo>
                    <a:pt x="0" y="5489"/>
                    <a:pt x="2661" y="11864"/>
                    <a:pt x="7931" y="11864"/>
                  </a:cubicBezTo>
                  <a:cubicBezTo>
                    <a:pt x="11219" y="11864"/>
                    <a:pt x="13855" y="9228"/>
                    <a:pt x="13855" y="5940"/>
                  </a:cubicBezTo>
                  <a:cubicBezTo>
                    <a:pt x="13855" y="2372"/>
                    <a:pt x="10933" y="1"/>
                    <a:pt x="7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2527113" y="3946509"/>
              <a:ext cx="882301" cy="882301"/>
            </a:xfrm>
            <a:custGeom>
              <a:avLst/>
              <a:gdLst/>
              <a:ahLst/>
              <a:cxnLst/>
              <a:rect l="l" t="t" r="r" b="b"/>
              <a:pathLst>
                <a:path w="8735" h="8735" extrusionOk="0">
                  <a:moveTo>
                    <a:pt x="4367" y="0"/>
                  </a:moveTo>
                  <a:cubicBezTo>
                    <a:pt x="1958" y="0"/>
                    <a:pt x="0" y="1958"/>
                    <a:pt x="0" y="4367"/>
                  </a:cubicBezTo>
                  <a:cubicBezTo>
                    <a:pt x="0" y="6777"/>
                    <a:pt x="1958" y="8735"/>
                    <a:pt x="4367" y="8735"/>
                  </a:cubicBezTo>
                  <a:cubicBezTo>
                    <a:pt x="6777" y="8735"/>
                    <a:pt x="8735" y="6777"/>
                    <a:pt x="8735" y="4367"/>
                  </a:cubicBezTo>
                  <a:cubicBezTo>
                    <a:pt x="8735" y="1958"/>
                    <a:pt x="6777" y="0"/>
                    <a:pt x="4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2501761" y="3964185"/>
              <a:ext cx="889876" cy="864624"/>
            </a:xfrm>
            <a:custGeom>
              <a:avLst/>
              <a:gdLst/>
              <a:ahLst/>
              <a:cxnLst/>
              <a:rect l="l" t="t" r="r" b="b"/>
              <a:pathLst>
                <a:path w="8810" h="8560" extrusionOk="0">
                  <a:moveTo>
                    <a:pt x="3439" y="1"/>
                  </a:moveTo>
                  <a:lnTo>
                    <a:pt x="3439" y="1"/>
                  </a:lnTo>
                  <a:cubicBezTo>
                    <a:pt x="1355" y="603"/>
                    <a:pt x="0" y="2636"/>
                    <a:pt x="301" y="4795"/>
                  </a:cubicBezTo>
                  <a:cubicBezTo>
                    <a:pt x="603" y="6953"/>
                    <a:pt x="2435" y="8560"/>
                    <a:pt x="4618" y="8560"/>
                  </a:cubicBezTo>
                  <a:cubicBezTo>
                    <a:pt x="6576" y="8560"/>
                    <a:pt x="8283" y="7254"/>
                    <a:pt x="8810" y="5372"/>
                  </a:cubicBezTo>
                  <a:lnTo>
                    <a:pt x="8810" y="5372"/>
                  </a:lnTo>
                  <a:cubicBezTo>
                    <a:pt x="8402" y="5488"/>
                    <a:pt x="7997" y="5543"/>
                    <a:pt x="7603" y="5543"/>
                  </a:cubicBezTo>
                  <a:cubicBezTo>
                    <a:pt x="4849" y="5543"/>
                    <a:pt x="2626" y="2878"/>
                    <a:pt x="3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11"/>
          <p:cNvGrpSpPr/>
          <p:nvPr/>
        </p:nvGrpSpPr>
        <p:grpSpPr>
          <a:xfrm>
            <a:off x="5785600" y="618050"/>
            <a:ext cx="474375" cy="457450"/>
            <a:chOff x="5320000" y="4110550"/>
            <a:chExt cx="474375" cy="457450"/>
          </a:xfrm>
        </p:grpSpPr>
        <p:sp>
          <p:nvSpPr>
            <p:cNvPr id="138" name="Google Shape;138;p11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11"/>
          <p:cNvGrpSpPr/>
          <p:nvPr/>
        </p:nvGrpSpPr>
        <p:grpSpPr>
          <a:xfrm rot="285431">
            <a:off x="2166311" y="4275260"/>
            <a:ext cx="384382" cy="370668"/>
            <a:chOff x="5320000" y="4110550"/>
            <a:chExt cx="474375" cy="457450"/>
          </a:xfrm>
        </p:grpSpPr>
        <p:sp>
          <p:nvSpPr>
            <p:cNvPr id="141" name="Google Shape;141;p11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11"/>
          <p:cNvGrpSpPr/>
          <p:nvPr/>
        </p:nvGrpSpPr>
        <p:grpSpPr>
          <a:xfrm rot="285305">
            <a:off x="2583555" y="4001134"/>
            <a:ext cx="474395" cy="457469"/>
            <a:chOff x="5320000" y="4110550"/>
            <a:chExt cx="474375" cy="457450"/>
          </a:xfrm>
        </p:grpSpPr>
        <p:sp>
          <p:nvSpPr>
            <p:cNvPr id="144" name="Google Shape;144;p11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11"/>
          <p:cNvGrpSpPr/>
          <p:nvPr/>
        </p:nvGrpSpPr>
        <p:grpSpPr>
          <a:xfrm>
            <a:off x="5996187" y="4137683"/>
            <a:ext cx="497722" cy="368122"/>
            <a:chOff x="-1137000" y="1596325"/>
            <a:chExt cx="323175" cy="239025"/>
          </a:xfrm>
        </p:grpSpPr>
        <p:sp>
          <p:nvSpPr>
            <p:cNvPr id="147" name="Google Shape;147;p11"/>
            <p:cNvSpPr/>
            <p:nvPr/>
          </p:nvSpPr>
          <p:spPr>
            <a:xfrm>
              <a:off x="-1137000" y="1704175"/>
              <a:ext cx="130550" cy="131175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-976350" y="1596325"/>
              <a:ext cx="162525" cy="139250"/>
            </a:xfrm>
            <a:custGeom>
              <a:avLst/>
              <a:gdLst/>
              <a:ahLst/>
              <a:cxnLst/>
              <a:rect l="l" t="t" r="r" b="b"/>
              <a:pathLst>
                <a:path w="6501" h="5570" extrusionOk="0">
                  <a:moveTo>
                    <a:pt x="3694" y="0"/>
                  </a:moveTo>
                  <a:cubicBezTo>
                    <a:pt x="3005" y="0"/>
                    <a:pt x="2302" y="256"/>
                    <a:pt x="1732" y="826"/>
                  </a:cubicBezTo>
                  <a:cubicBezTo>
                    <a:pt x="0" y="2583"/>
                    <a:pt x="1230" y="5570"/>
                    <a:pt x="3715" y="5570"/>
                  </a:cubicBezTo>
                  <a:cubicBezTo>
                    <a:pt x="5246" y="5570"/>
                    <a:pt x="6501" y="4340"/>
                    <a:pt x="6501" y="2784"/>
                  </a:cubicBezTo>
                  <a:cubicBezTo>
                    <a:pt x="6501" y="1106"/>
                    <a:pt x="5127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-1106875" y="1743100"/>
              <a:ext cx="60900" cy="5255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-924100" y="1636400"/>
              <a:ext cx="71375" cy="60625"/>
            </a:xfrm>
            <a:custGeom>
              <a:avLst/>
              <a:gdLst/>
              <a:ahLst/>
              <a:cxnLst/>
              <a:rect l="l" t="t" r="r" b="b"/>
              <a:pathLst>
                <a:path w="2855" h="2425" extrusionOk="0">
                  <a:moveTo>
                    <a:pt x="1669" y="0"/>
                  </a:moveTo>
                  <a:cubicBezTo>
                    <a:pt x="1654" y="0"/>
                    <a:pt x="1640" y="1"/>
                    <a:pt x="1625" y="1"/>
                  </a:cubicBezTo>
                  <a:cubicBezTo>
                    <a:pt x="1615" y="1"/>
                    <a:pt x="1605" y="1"/>
                    <a:pt x="1595" y="1"/>
                  </a:cubicBezTo>
                  <a:cubicBezTo>
                    <a:pt x="535" y="1"/>
                    <a:pt x="1" y="1313"/>
                    <a:pt x="771" y="2059"/>
                  </a:cubicBezTo>
                  <a:cubicBezTo>
                    <a:pt x="1024" y="2312"/>
                    <a:pt x="1331" y="2424"/>
                    <a:pt x="1632" y="2424"/>
                  </a:cubicBezTo>
                  <a:cubicBezTo>
                    <a:pt x="2258" y="2424"/>
                    <a:pt x="2855" y="1935"/>
                    <a:pt x="2855" y="1206"/>
                  </a:cubicBezTo>
                  <a:cubicBezTo>
                    <a:pt x="2830" y="543"/>
                    <a:pt x="2325" y="0"/>
                    <a:pt x="1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11"/>
          <p:cNvGrpSpPr/>
          <p:nvPr/>
        </p:nvGrpSpPr>
        <p:grpSpPr>
          <a:xfrm>
            <a:off x="7090913" y="682093"/>
            <a:ext cx="2156849" cy="577687"/>
            <a:chOff x="2159225" y="3645850"/>
            <a:chExt cx="1807617" cy="484150"/>
          </a:xfrm>
        </p:grpSpPr>
        <p:sp>
          <p:nvSpPr>
            <p:cNvPr id="152" name="Google Shape;152;p11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11"/>
          <p:cNvGrpSpPr/>
          <p:nvPr/>
        </p:nvGrpSpPr>
        <p:grpSpPr>
          <a:xfrm>
            <a:off x="3866956" y="295486"/>
            <a:ext cx="1410076" cy="484795"/>
            <a:chOff x="7365100" y="697263"/>
            <a:chExt cx="760600" cy="261500"/>
          </a:xfrm>
        </p:grpSpPr>
        <p:sp>
          <p:nvSpPr>
            <p:cNvPr id="155" name="Google Shape;155;p11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9600" y="537875"/>
            <a:ext cx="77247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9600" y="1175075"/>
            <a:ext cx="7724700" cy="3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TextBox 11"/>
          <p:cNvSpPr txBox="1"/>
          <p:nvPr userDrawn="1"/>
        </p:nvSpPr>
        <p:spPr>
          <a:xfrm rot="16200000">
            <a:off x="-2376075" y="1414595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accent6">
                    <a:lumMod val="50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accent6">
                    <a:lumMod val="50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accent6">
                    <a:lumMod val="50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accent6">
                    <a:lumMod val="50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30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766" y="4211236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37" name="Google Shape;437;p2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" name="TextBox 11"/>
          <p:cNvSpPr txBox="1"/>
          <p:nvPr userDrawn="1"/>
        </p:nvSpPr>
        <p:spPr>
          <a:xfrm rot="16200000">
            <a:off x="-2376075" y="1414595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tx2">
                    <a:lumMod val="50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tx2">
                    <a:lumMod val="50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tx2">
                    <a:lumMod val="50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tx2">
                    <a:lumMod val="50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766" y="4211236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neGhKJ7QWhtqGoNBZDUuyWOeGbgRdETeYevhaPyHMV0/cop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paper-style-world-ozone-day-landing-page-template_15693825.htm/?utm_source=slidesgo_template&amp;utm_medium=referral-link&amp;utm_campaign=sg_resources&amp;utm_content=freepik" TargetMode="External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freepik.com/free-vector/ecology-world-icons_797994.htm/?utm_source=slidesgo_template&amp;utm_medium=referral-link&amp;utm_campaign=sg_resources&amp;utm_content=freepik" TargetMode="External"/><Relationship Id="rId5" Type="http://schemas.openxmlformats.org/officeDocument/2006/relationships/hyperlink" Target="https://www.freepik.com/free-vector/atmosphere-space-background_845406.htm/?utm_source=slidesgo_template&amp;utm_medium=referral-link&amp;utm_campaign=sg_resources&amp;utm_content=freepik" TargetMode="External"/><Relationship Id="rId4" Type="http://schemas.openxmlformats.org/officeDocument/2006/relationships/hyperlink" Target="https://www.freepik.com/free-vector/paper-style-world-ozone-day-instagram-posts-collection_15693826.htm/?utm_source=slidesgo_template&amp;utm_medium=referral-link&amp;utm_campaign=sg_resources&amp;utm_content=freepik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paper-style-galaxy-background_14308661.htm#position=2&amp;page=1/?utm_source=slidesgo_template&amp;utm_medium=referral-link&amp;utm_campaign=sg_resources&amp;utm_content=freepi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5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emf"/><Relationship Id="rId5" Type="http://schemas.openxmlformats.org/officeDocument/2006/relationships/image" Target="../media/image26.emf"/><Relationship Id="rId4" Type="http://schemas.openxmlformats.org/officeDocument/2006/relationships/image" Target="../media/image11.emf"/><Relationship Id="rId9" Type="http://schemas.openxmlformats.org/officeDocument/2006/relationships/image" Target="../media/image28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free-vector/ecology-world-icons_797994.htm/?utm_source=slidesgo_template&amp;utm_medium=referral-link&amp;utm_campaign=sg_resources&amp;utm_content=freepik" TargetMode="External"/><Relationship Id="rId3" Type="http://schemas.openxmlformats.org/officeDocument/2006/relationships/hyperlink" Target="https://www.freepik.com/free-photo/person-holding-earth-globe_11054341.htm/?utm_source=slidesgo_template&amp;utm_medium=referral-link&amp;utm_campaign=sg_resources&amp;utm_content=freepik" TargetMode="External"/><Relationship Id="rId7" Type="http://schemas.openxmlformats.org/officeDocument/2006/relationships/hyperlink" Target="https://www.freepik.com/free-vector/atmosphere-space-background_845406.htm/?utm_source=slidesgo_template&amp;utm_medium=referral-link&amp;utm_campaign=sg_resources&amp;utm_content=freepi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reepik.com/free-vector/paper-style-world-ozone-day-instagram-posts-collection_15693826.htm/?utm_source=slidesgo_template&amp;utm_medium=referral-link&amp;utm_campaign=sg_resources&amp;utm_content=freepik" TargetMode="External"/><Relationship Id="rId5" Type="http://schemas.openxmlformats.org/officeDocument/2006/relationships/hyperlink" Target="https://www.freepik.com/free-vector/paper-style-world-ozone-day-landing-page-template_15693825.htm/?utm_source=slidesgo_template&amp;utm_medium=referral-link&amp;utm_campaign=sg_resources&amp;utm_content=freepik" TargetMode="External"/><Relationship Id="rId4" Type="http://schemas.openxmlformats.org/officeDocument/2006/relationships/hyperlink" Target="https://www.freepik.com/free-photo/white-clouds-seen-from-airplane_12109910.htm/?utm_source=slidesgo_template&amp;utm_medium=referral-link&amp;utm_campaign=sg_resources&amp;utm_content=freepik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140" y="194253"/>
            <a:ext cx="6180054" cy="4813311"/>
          </a:xfrm>
          <a:prstGeom prst="rect">
            <a:avLst/>
          </a:prstGeom>
        </p:spPr>
      </p:pic>
      <p:grpSp>
        <p:nvGrpSpPr>
          <p:cNvPr id="461" name="Google Shape;461;p27"/>
          <p:cNvGrpSpPr/>
          <p:nvPr/>
        </p:nvGrpSpPr>
        <p:grpSpPr>
          <a:xfrm>
            <a:off x="253252" y="34566"/>
            <a:ext cx="3310172" cy="1138062"/>
            <a:chOff x="7365100" y="697263"/>
            <a:chExt cx="760600" cy="261500"/>
          </a:xfrm>
        </p:grpSpPr>
        <p:sp>
          <p:nvSpPr>
            <p:cNvPr id="462" name="Google Shape;462;p27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464" name="Google Shape;464;p27"/>
          <p:cNvGrpSpPr/>
          <p:nvPr/>
        </p:nvGrpSpPr>
        <p:grpSpPr>
          <a:xfrm>
            <a:off x="5816474" y="48154"/>
            <a:ext cx="3014637" cy="1124474"/>
            <a:chOff x="4031600" y="759250"/>
            <a:chExt cx="2535726" cy="945838"/>
          </a:xfrm>
        </p:grpSpPr>
        <p:grpSp>
          <p:nvGrpSpPr>
            <p:cNvPr id="465" name="Google Shape;465;p27"/>
            <p:cNvGrpSpPr/>
            <p:nvPr/>
          </p:nvGrpSpPr>
          <p:grpSpPr>
            <a:xfrm>
              <a:off x="4031600" y="759250"/>
              <a:ext cx="840874" cy="809175"/>
              <a:chOff x="3770925" y="315125"/>
              <a:chExt cx="840874" cy="809175"/>
            </a:xfrm>
          </p:grpSpPr>
          <p:sp>
            <p:nvSpPr>
              <p:cNvPr id="466" name="Google Shape;466;p27"/>
              <p:cNvSpPr/>
              <p:nvPr/>
            </p:nvSpPr>
            <p:spPr>
              <a:xfrm>
                <a:off x="3770925" y="315125"/>
                <a:ext cx="840874" cy="809175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30275" extrusionOk="0">
                    <a:moveTo>
                      <a:pt x="16329" y="1"/>
                    </a:moveTo>
                    <a:cubicBezTo>
                      <a:pt x="12396" y="1"/>
                      <a:pt x="8528" y="1535"/>
                      <a:pt x="5624" y="4439"/>
                    </a:cubicBezTo>
                    <a:cubicBezTo>
                      <a:pt x="1308" y="8755"/>
                      <a:pt x="1" y="15260"/>
                      <a:pt x="2372" y="20913"/>
                    </a:cubicBezTo>
                    <a:cubicBezTo>
                      <a:pt x="4712" y="26567"/>
                      <a:pt x="10214" y="30275"/>
                      <a:pt x="16354" y="30275"/>
                    </a:cubicBezTo>
                    <a:cubicBezTo>
                      <a:pt x="24682" y="30245"/>
                      <a:pt x="31460" y="23497"/>
                      <a:pt x="31460" y="15138"/>
                    </a:cubicBezTo>
                    <a:cubicBezTo>
                      <a:pt x="31460" y="8998"/>
                      <a:pt x="27783" y="3496"/>
                      <a:pt x="22129" y="1156"/>
                    </a:cubicBezTo>
                    <a:cubicBezTo>
                      <a:pt x="20253" y="379"/>
                      <a:pt x="18283" y="1"/>
                      <a:pt x="16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467" name="Google Shape;467;p27"/>
              <p:cNvSpPr/>
              <p:nvPr/>
            </p:nvSpPr>
            <p:spPr>
              <a:xfrm>
                <a:off x="3904994" y="416693"/>
                <a:ext cx="605244" cy="606073"/>
              </a:xfrm>
              <a:custGeom>
                <a:avLst/>
                <a:gdLst/>
                <a:ahLst/>
                <a:cxnLst/>
                <a:rect l="l" t="t" r="r" b="b"/>
                <a:pathLst>
                  <a:path w="22645" h="22676" extrusionOk="0">
                    <a:moveTo>
                      <a:pt x="22645" y="11338"/>
                    </a:moveTo>
                    <a:cubicBezTo>
                      <a:pt x="22645" y="17599"/>
                      <a:pt x="17569" y="22675"/>
                      <a:pt x="11307" y="22675"/>
                    </a:cubicBezTo>
                    <a:cubicBezTo>
                      <a:pt x="5076" y="22675"/>
                      <a:pt x="0" y="17599"/>
                      <a:pt x="0" y="11338"/>
                    </a:cubicBezTo>
                    <a:cubicBezTo>
                      <a:pt x="0" y="5076"/>
                      <a:pt x="5076" y="0"/>
                      <a:pt x="11307" y="0"/>
                    </a:cubicBezTo>
                    <a:cubicBezTo>
                      <a:pt x="17569" y="0"/>
                      <a:pt x="22645" y="5076"/>
                      <a:pt x="22645" y="113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8" name="Google Shape;468;p27"/>
            <p:cNvGrpSpPr/>
            <p:nvPr/>
          </p:nvGrpSpPr>
          <p:grpSpPr>
            <a:xfrm>
              <a:off x="4031601" y="1025923"/>
              <a:ext cx="2535726" cy="679165"/>
              <a:chOff x="2159225" y="3645850"/>
              <a:chExt cx="1807617" cy="484150"/>
            </a:xfrm>
          </p:grpSpPr>
          <p:sp>
            <p:nvSpPr>
              <p:cNvPr id="469" name="Google Shape;469;p27"/>
              <p:cNvSpPr/>
              <p:nvPr/>
            </p:nvSpPr>
            <p:spPr>
              <a:xfrm>
                <a:off x="2159225" y="3645850"/>
                <a:ext cx="1807617" cy="48415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8828" extrusionOk="0">
                    <a:moveTo>
                      <a:pt x="14588" y="1"/>
                    </a:moveTo>
                    <a:cubicBezTo>
                      <a:pt x="12363" y="1"/>
                      <a:pt x="10159" y="1009"/>
                      <a:pt x="8724" y="2962"/>
                    </a:cubicBezTo>
                    <a:cubicBezTo>
                      <a:pt x="8390" y="2870"/>
                      <a:pt x="8055" y="2840"/>
                      <a:pt x="7751" y="2840"/>
                    </a:cubicBezTo>
                    <a:cubicBezTo>
                      <a:pt x="6779" y="2840"/>
                      <a:pt x="5806" y="3174"/>
                      <a:pt x="5046" y="3752"/>
                    </a:cubicBezTo>
                    <a:cubicBezTo>
                      <a:pt x="4619" y="3599"/>
                      <a:pt x="4188" y="3527"/>
                      <a:pt x="3767" y="3527"/>
                    </a:cubicBezTo>
                    <a:cubicBezTo>
                      <a:pt x="1765" y="3527"/>
                      <a:pt x="0" y="5148"/>
                      <a:pt x="0" y="7308"/>
                    </a:cubicBezTo>
                    <a:cubicBezTo>
                      <a:pt x="0" y="8129"/>
                      <a:pt x="700" y="8828"/>
                      <a:pt x="1520" y="8828"/>
                    </a:cubicBezTo>
                    <a:lnTo>
                      <a:pt x="30366" y="8798"/>
                    </a:lnTo>
                    <a:cubicBezTo>
                      <a:pt x="31217" y="8798"/>
                      <a:pt x="31886" y="8129"/>
                      <a:pt x="31886" y="7278"/>
                    </a:cubicBezTo>
                    <a:cubicBezTo>
                      <a:pt x="31886" y="5150"/>
                      <a:pt x="30153" y="3418"/>
                      <a:pt x="27995" y="3418"/>
                    </a:cubicBezTo>
                    <a:cubicBezTo>
                      <a:pt x="27721" y="3418"/>
                      <a:pt x="27448" y="3448"/>
                      <a:pt x="27174" y="3509"/>
                    </a:cubicBezTo>
                    <a:cubicBezTo>
                      <a:pt x="26050" y="2111"/>
                      <a:pt x="24347" y="1320"/>
                      <a:pt x="22584" y="1320"/>
                    </a:cubicBezTo>
                    <a:cubicBezTo>
                      <a:pt x="21551" y="1320"/>
                      <a:pt x="20578" y="1594"/>
                      <a:pt x="19697" y="2080"/>
                    </a:cubicBezTo>
                    <a:cubicBezTo>
                      <a:pt x="18257" y="682"/>
                      <a:pt x="16416" y="1"/>
                      <a:pt x="14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470" name="Google Shape;470;p27"/>
              <p:cNvSpPr/>
              <p:nvPr/>
            </p:nvSpPr>
            <p:spPr>
              <a:xfrm>
                <a:off x="2230293" y="3660959"/>
                <a:ext cx="1665482" cy="401986"/>
              </a:xfrm>
              <a:custGeom>
                <a:avLst/>
                <a:gdLst/>
                <a:ahLst/>
                <a:cxnLst/>
                <a:rect l="l" t="t" r="r" b="b"/>
                <a:pathLst>
                  <a:path w="28847" h="6962" extrusionOk="0">
                    <a:moveTo>
                      <a:pt x="26506" y="4590"/>
                    </a:moveTo>
                    <a:cubicBezTo>
                      <a:pt x="26020" y="4590"/>
                      <a:pt x="25503" y="4773"/>
                      <a:pt x="25108" y="5046"/>
                    </a:cubicBezTo>
                    <a:cubicBezTo>
                      <a:pt x="23801" y="2280"/>
                      <a:pt x="20123" y="1642"/>
                      <a:pt x="17934" y="3800"/>
                    </a:cubicBezTo>
                    <a:cubicBezTo>
                      <a:pt x="15472" y="1"/>
                      <a:pt x="9788" y="396"/>
                      <a:pt x="7843" y="4499"/>
                    </a:cubicBezTo>
                    <a:cubicBezTo>
                      <a:pt x="6506" y="3618"/>
                      <a:pt x="4712" y="3982"/>
                      <a:pt x="3831" y="5320"/>
                    </a:cubicBezTo>
                    <a:cubicBezTo>
                      <a:pt x="2372" y="3952"/>
                      <a:pt x="1" y="4985"/>
                      <a:pt x="31" y="6961"/>
                    </a:cubicBezTo>
                    <a:lnTo>
                      <a:pt x="28846" y="6961"/>
                    </a:lnTo>
                    <a:cubicBezTo>
                      <a:pt x="28846" y="5654"/>
                      <a:pt x="27813" y="4590"/>
                      <a:pt x="26506" y="459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71" name="Google Shape;471;p27"/>
          <p:cNvGrpSpPr/>
          <p:nvPr/>
        </p:nvGrpSpPr>
        <p:grpSpPr>
          <a:xfrm>
            <a:off x="4325208" y="3683700"/>
            <a:ext cx="973905" cy="939158"/>
            <a:chOff x="5320000" y="4110550"/>
            <a:chExt cx="474375" cy="457450"/>
          </a:xfrm>
        </p:grpSpPr>
        <p:sp>
          <p:nvSpPr>
            <p:cNvPr id="472" name="Google Shape;472;p27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474" name="Google Shape;474;p27"/>
          <p:cNvGrpSpPr/>
          <p:nvPr/>
        </p:nvGrpSpPr>
        <p:grpSpPr>
          <a:xfrm>
            <a:off x="7323793" y="4328366"/>
            <a:ext cx="1566078" cy="484154"/>
            <a:chOff x="7219875" y="1515738"/>
            <a:chExt cx="1140625" cy="352625"/>
          </a:xfrm>
        </p:grpSpPr>
        <p:sp>
          <p:nvSpPr>
            <p:cNvPr id="475" name="Google Shape;475;p27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7279863" y="1559544"/>
              <a:ext cx="1020653" cy="265007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477" name="Google Shape;477;p27"/>
          <p:cNvGrpSpPr/>
          <p:nvPr/>
        </p:nvGrpSpPr>
        <p:grpSpPr>
          <a:xfrm>
            <a:off x="4811312" y="2334395"/>
            <a:ext cx="497722" cy="368122"/>
            <a:chOff x="-1137000" y="1596325"/>
            <a:chExt cx="323175" cy="239025"/>
          </a:xfrm>
        </p:grpSpPr>
        <p:sp>
          <p:nvSpPr>
            <p:cNvPr id="478" name="Google Shape;478;p27"/>
            <p:cNvSpPr/>
            <p:nvPr/>
          </p:nvSpPr>
          <p:spPr>
            <a:xfrm>
              <a:off x="-1137000" y="1704175"/>
              <a:ext cx="130550" cy="131175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-976350" y="1596325"/>
              <a:ext cx="162525" cy="139250"/>
            </a:xfrm>
            <a:custGeom>
              <a:avLst/>
              <a:gdLst/>
              <a:ahLst/>
              <a:cxnLst/>
              <a:rect l="l" t="t" r="r" b="b"/>
              <a:pathLst>
                <a:path w="6501" h="5570" extrusionOk="0">
                  <a:moveTo>
                    <a:pt x="3694" y="0"/>
                  </a:moveTo>
                  <a:cubicBezTo>
                    <a:pt x="3005" y="0"/>
                    <a:pt x="2302" y="256"/>
                    <a:pt x="1732" y="826"/>
                  </a:cubicBezTo>
                  <a:cubicBezTo>
                    <a:pt x="0" y="2583"/>
                    <a:pt x="1230" y="5570"/>
                    <a:pt x="3715" y="5570"/>
                  </a:cubicBezTo>
                  <a:cubicBezTo>
                    <a:pt x="5246" y="5570"/>
                    <a:pt x="6501" y="4340"/>
                    <a:pt x="6501" y="2784"/>
                  </a:cubicBezTo>
                  <a:cubicBezTo>
                    <a:pt x="6501" y="1106"/>
                    <a:pt x="5127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-1106875" y="1743100"/>
              <a:ext cx="60900" cy="5255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-924100" y="1636400"/>
              <a:ext cx="71375" cy="60625"/>
            </a:xfrm>
            <a:custGeom>
              <a:avLst/>
              <a:gdLst/>
              <a:ahLst/>
              <a:cxnLst/>
              <a:rect l="l" t="t" r="r" b="b"/>
              <a:pathLst>
                <a:path w="2855" h="2425" extrusionOk="0">
                  <a:moveTo>
                    <a:pt x="1669" y="0"/>
                  </a:moveTo>
                  <a:cubicBezTo>
                    <a:pt x="1654" y="0"/>
                    <a:pt x="1640" y="1"/>
                    <a:pt x="1625" y="1"/>
                  </a:cubicBezTo>
                  <a:cubicBezTo>
                    <a:pt x="1615" y="1"/>
                    <a:pt x="1605" y="1"/>
                    <a:pt x="1595" y="1"/>
                  </a:cubicBezTo>
                  <a:cubicBezTo>
                    <a:pt x="535" y="1"/>
                    <a:pt x="1" y="1313"/>
                    <a:pt x="771" y="2059"/>
                  </a:cubicBezTo>
                  <a:cubicBezTo>
                    <a:pt x="1024" y="2312"/>
                    <a:pt x="1331" y="2424"/>
                    <a:pt x="1632" y="2424"/>
                  </a:cubicBezTo>
                  <a:cubicBezTo>
                    <a:pt x="2258" y="2424"/>
                    <a:pt x="2855" y="1935"/>
                    <a:pt x="2855" y="1206"/>
                  </a:cubicBezTo>
                  <a:cubicBezTo>
                    <a:pt x="2830" y="543"/>
                    <a:pt x="2325" y="0"/>
                    <a:pt x="1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443" name="Google Shape;443;p27"/>
          <p:cNvSpPr txBox="1">
            <a:spLocks noGrp="1"/>
          </p:cNvSpPr>
          <p:nvPr>
            <p:ph type="ctrTitle"/>
          </p:nvPr>
        </p:nvSpPr>
        <p:spPr>
          <a:xfrm>
            <a:off x="467229" y="1352454"/>
            <a:ext cx="3987300" cy="20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sz="7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OZONE LAYER</a:t>
            </a:r>
            <a:endParaRPr sz="7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4" name="Google Shape;444;p27"/>
          <p:cNvSpPr txBox="1">
            <a:spLocks noGrp="1"/>
          </p:cNvSpPr>
          <p:nvPr>
            <p:ph type="subTitle" idx="1"/>
          </p:nvPr>
        </p:nvSpPr>
        <p:spPr>
          <a:xfrm>
            <a:off x="618609" y="378807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Here is where your presentation begins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2" name="Google Shape;444;p27"/>
          <p:cNvSpPr txBox="1">
            <a:spLocks/>
          </p:cNvSpPr>
          <p:nvPr/>
        </p:nvSpPr>
        <p:spPr>
          <a:xfrm>
            <a:off x="552842" y="3393806"/>
            <a:ext cx="4359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US" sz="3200" dirty="0" smtClean="0">
                <a:solidFill>
                  <a:schemeClr val="bg1"/>
                </a:solidFill>
              </a:rPr>
              <a:t>Free Template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4"/>
          <p:cNvSpPr txBox="1">
            <a:spLocks noGrp="1"/>
          </p:cNvSpPr>
          <p:nvPr>
            <p:ph type="title" idx="6"/>
          </p:nvPr>
        </p:nvSpPr>
        <p:spPr>
          <a:xfrm>
            <a:off x="720000" y="537875"/>
            <a:ext cx="77040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17DC0"/>
                </a:solidFill>
              </a:rPr>
              <a:t>SOLUTIONS TO OZONE LAYER DEPLETION</a:t>
            </a:r>
            <a:endParaRPr dirty="0">
              <a:solidFill>
                <a:srgbClr val="017DC0"/>
              </a:solidFill>
            </a:endParaRPr>
          </a:p>
        </p:txBody>
      </p:sp>
      <p:sp>
        <p:nvSpPr>
          <p:cNvPr id="650" name="Google Shape;650;p34"/>
          <p:cNvSpPr txBox="1">
            <a:spLocks noGrp="1"/>
          </p:cNvSpPr>
          <p:nvPr>
            <p:ph type="title"/>
          </p:nvPr>
        </p:nvSpPr>
        <p:spPr>
          <a:xfrm>
            <a:off x="371007" y="1889191"/>
            <a:ext cx="28836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AVOID PESTICIDES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651" name="Google Shape;651;p34"/>
          <p:cNvSpPr txBox="1">
            <a:spLocks noGrp="1"/>
          </p:cNvSpPr>
          <p:nvPr>
            <p:ph type="subTitle" idx="1"/>
          </p:nvPr>
        </p:nvSpPr>
        <p:spPr>
          <a:xfrm>
            <a:off x="603207" y="2372457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Despite being red, Mars is actually a very cold place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652" name="Google Shape;652;p34"/>
          <p:cNvSpPr txBox="1">
            <a:spLocks noGrp="1"/>
          </p:cNvSpPr>
          <p:nvPr>
            <p:ph type="title" idx="2"/>
          </p:nvPr>
        </p:nvSpPr>
        <p:spPr>
          <a:xfrm>
            <a:off x="371007" y="3504753"/>
            <a:ext cx="288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17DC0"/>
                </a:solidFill>
              </a:rPr>
              <a:t>TREE PLANTING</a:t>
            </a:r>
            <a:endParaRPr dirty="0">
              <a:solidFill>
                <a:srgbClr val="017DC0"/>
              </a:solidFill>
            </a:endParaRPr>
          </a:p>
        </p:txBody>
      </p:sp>
      <p:sp>
        <p:nvSpPr>
          <p:cNvPr id="653" name="Google Shape;653;p34"/>
          <p:cNvSpPr txBox="1">
            <a:spLocks noGrp="1"/>
          </p:cNvSpPr>
          <p:nvPr>
            <p:ph type="subTitle" idx="3"/>
          </p:nvPr>
        </p:nvSpPr>
        <p:spPr>
          <a:xfrm>
            <a:off x="603207" y="3988669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Neptune is the farthest planet from the Sun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654" name="Google Shape;654;p34"/>
          <p:cNvSpPr txBox="1">
            <a:spLocks noGrp="1"/>
          </p:cNvSpPr>
          <p:nvPr>
            <p:ph type="title" idx="4"/>
          </p:nvPr>
        </p:nvSpPr>
        <p:spPr>
          <a:xfrm>
            <a:off x="5247512" y="3481136"/>
            <a:ext cx="288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RECYCLE &amp; REUSE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655" name="Google Shape;655;p34"/>
          <p:cNvSpPr txBox="1">
            <a:spLocks noGrp="1"/>
          </p:cNvSpPr>
          <p:nvPr>
            <p:ph type="subTitle" idx="5"/>
          </p:nvPr>
        </p:nvSpPr>
        <p:spPr>
          <a:xfrm>
            <a:off x="5247512" y="3965052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Jupiter is the biggest planet in the Solar System</a:t>
            </a:r>
            <a:endParaRPr>
              <a:solidFill>
                <a:srgbClr val="017DC0"/>
              </a:solidFill>
            </a:endParaRPr>
          </a:p>
        </p:txBody>
      </p:sp>
      <p:grpSp>
        <p:nvGrpSpPr>
          <p:cNvPr id="656" name="Google Shape;656;p34"/>
          <p:cNvGrpSpPr/>
          <p:nvPr/>
        </p:nvGrpSpPr>
        <p:grpSpPr>
          <a:xfrm>
            <a:off x="3398630" y="2166183"/>
            <a:ext cx="786971" cy="640502"/>
            <a:chOff x="-1556762" y="1499215"/>
            <a:chExt cx="889333" cy="723813"/>
          </a:xfrm>
        </p:grpSpPr>
        <p:sp>
          <p:nvSpPr>
            <p:cNvPr id="657" name="Google Shape;657;p34"/>
            <p:cNvSpPr/>
            <p:nvPr/>
          </p:nvSpPr>
          <p:spPr>
            <a:xfrm>
              <a:off x="-1556762" y="1499215"/>
              <a:ext cx="889333" cy="723813"/>
            </a:xfrm>
            <a:custGeom>
              <a:avLst/>
              <a:gdLst/>
              <a:ahLst/>
              <a:cxnLst/>
              <a:rect l="l" t="t" r="r" b="b"/>
              <a:pathLst>
                <a:path w="34215" h="27847" extrusionOk="0">
                  <a:moveTo>
                    <a:pt x="33154" y="1"/>
                  </a:moveTo>
                  <a:cubicBezTo>
                    <a:pt x="33057" y="1"/>
                    <a:pt x="32959" y="17"/>
                    <a:pt x="32845" y="49"/>
                  </a:cubicBezTo>
                  <a:cubicBezTo>
                    <a:pt x="20960" y="3864"/>
                    <a:pt x="13607" y="8495"/>
                    <a:pt x="10982" y="13858"/>
                  </a:cubicBezTo>
                  <a:cubicBezTo>
                    <a:pt x="8585" y="12277"/>
                    <a:pt x="5357" y="10842"/>
                    <a:pt x="1363" y="9554"/>
                  </a:cubicBezTo>
                  <a:cubicBezTo>
                    <a:pt x="1260" y="9523"/>
                    <a:pt x="1158" y="9508"/>
                    <a:pt x="1057" y="9508"/>
                  </a:cubicBezTo>
                  <a:cubicBezTo>
                    <a:pt x="489" y="9508"/>
                    <a:pt x="1" y="9988"/>
                    <a:pt x="42" y="10598"/>
                  </a:cubicBezTo>
                  <a:cubicBezTo>
                    <a:pt x="75" y="11315"/>
                    <a:pt x="1347" y="27847"/>
                    <a:pt x="9857" y="27847"/>
                  </a:cubicBezTo>
                  <a:cubicBezTo>
                    <a:pt x="11145" y="27847"/>
                    <a:pt x="12531" y="27455"/>
                    <a:pt x="13965" y="26689"/>
                  </a:cubicBezTo>
                  <a:cubicBezTo>
                    <a:pt x="14047" y="26640"/>
                    <a:pt x="14128" y="26575"/>
                    <a:pt x="14194" y="26510"/>
                  </a:cubicBezTo>
                  <a:lnTo>
                    <a:pt x="14259" y="26445"/>
                  </a:lnTo>
                  <a:cubicBezTo>
                    <a:pt x="16020" y="27243"/>
                    <a:pt x="17731" y="27651"/>
                    <a:pt x="19313" y="27651"/>
                  </a:cubicBezTo>
                  <a:cubicBezTo>
                    <a:pt x="32176" y="27651"/>
                    <a:pt x="34100" y="2185"/>
                    <a:pt x="34182" y="1093"/>
                  </a:cubicBezTo>
                  <a:cubicBezTo>
                    <a:pt x="34214" y="506"/>
                    <a:pt x="33758" y="1"/>
                    <a:pt x="33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-1513575" y="1547075"/>
              <a:ext cx="802950" cy="644850"/>
            </a:xfrm>
            <a:custGeom>
              <a:avLst/>
              <a:gdLst/>
              <a:ahLst/>
              <a:cxnLst/>
              <a:rect l="l" t="t" r="r" b="b"/>
              <a:pathLst>
                <a:path w="32118" h="25794" extrusionOk="0">
                  <a:moveTo>
                    <a:pt x="32118" y="1"/>
                  </a:moveTo>
                  <a:lnTo>
                    <a:pt x="32118" y="1"/>
                  </a:lnTo>
                  <a:cubicBezTo>
                    <a:pt x="17396" y="4712"/>
                    <a:pt x="11918" y="9995"/>
                    <a:pt x="10369" y="14396"/>
                  </a:cubicBezTo>
                  <a:cubicBezTo>
                    <a:pt x="8217" y="12766"/>
                    <a:pt x="4924" y="11071"/>
                    <a:pt x="0" y="9505"/>
                  </a:cubicBezTo>
                  <a:lnTo>
                    <a:pt x="0" y="9505"/>
                  </a:lnTo>
                  <a:cubicBezTo>
                    <a:pt x="0" y="9506"/>
                    <a:pt x="1142" y="25794"/>
                    <a:pt x="8820" y="25794"/>
                  </a:cubicBezTo>
                  <a:cubicBezTo>
                    <a:pt x="9894" y="25794"/>
                    <a:pt x="11096" y="25475"/>
                    <a:pt x="12440" y="24749"/>
                  </a:cubicBezTo>
                  <a:cubicBezTo>
                    <a:pt x="12619" y="24553"/>
                    <a:pt x="12782" y="24358"/>
                    <a:pt x="12929" y="24146"/>
                  </a:cubicBezTo>
                  <a:cubicBezTo>
                    <a:pt x="14900" y="25158"/>
                    <a:pt x="16673" y="25605"/>
                    <a:pt x="18266" y="25605"/>
                  </a:cubicBezTo>
                  <a:cubicBezTo>
                    <a:pt x="30324" y="25605"/>
                    <a:pt x="32118" y="1"/>
                    <a:pt x="321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-1197700" y="1734975"/>
              <a:ext cx="319150" cy="407600"/>
            </a:xfrm>
            <a:custGeom>
              <a:avLst/>
              <a:gdLst/>
              <a:ahLst/>
              <a:cxnLst/>
              <a:rect l="l" t="t" r="r" b="b"/>
              <a:pathLst>
                <a:path w="12766" h="16304" extrusionOk="0">
                  <a:moveTo>
                    <a:pt x="12766" y="0"/>
                  </a:moveTo>
                  <a:cubicBezTo>
                    <a:pt x="5152" y="4582"/>
                    <a:pt x="0" y="16304"/>
                    <a:pt x="0" y="16304"/>
                  </a:cubicBezTo>
                  <a:cubicBezTo>
                    <a:pt x="9847" y="8919"/>
                    <a:pt x="12766" y="1"/>
                    <a:pt x="12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-1406800" y="1904525"/>
              <a:ext cx="203000" cy="259250"/>
            </a:xfrm>
            <a:custGeom>
              <a:avLst/>
              <a:gdLst/>
              <a:ahLst/>
              <a:cxnLst/>
              <a:rect l="l" t="t" r="r" b="b"/>
              <a:pathLst>
                <a:path w="8120" h="1037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59" y="5658"/>
                    <a:pt x="8120" y="10370"/>
                  </a:cubicBezTo>
                  <a:cubicBezTo>
                    <a:pt x="8120" y="10370"/>
                    <a:pt x="4859" y="290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661" name="Google Shape;661;p34"/>
          <p:cNvGrpSpPr/>
          <p:nvPr/>
        </p:nvGrpSpPr>
        <p:grpSpPr>
          <a:xfrm>
            <a:off x="4150139" y="2179335"/>
            <a:ext cx="953445" cy="566964"/>
            <a:chOff x="30571" y="2590226"/>
            <a:chExt cx="1015383" cy="603796"/>
          </a:xfrm>
        </p:grpSpPr>
        <p:grpSp>
          <p:nvGrpSpPr>
            <p:cNvPr id="662" name="Google Shape;662;p34"/>
            <p:cNvGrpSpPr/>
            <p:nvPr/>
          </p:nvGrpSpPr>
          <p:grpSpPr>
            <a:xfrm>
              <a:off x="30571" y="2590226"/>
              <a:ext cx="1015383" cy="603796"/>
              <a:chOff x="25773" y="2592625"/>
              <a:chExt cx="1015383" cy="603796"/>
            </a:xfrm>
          </p:grpSpPr>
          <p:sp>
            <p:nvSpPr>
              <p:cNvPr id="663" name="Google Shape;663;p34"/>
              <p:cNvSpPr/>
              <p:nvPr/>
            </p:nvSpPr>
            <p:spPr>
              <a:xfrm>
                <a:off x="344975" y="2649200"/>
                <a:ext cx="1850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7402" h="4306" extrusionOk="0">
                    <a:moveTo>
                      <a:pt x="1402" y="1"/>
                    </a:moveTo>
                    <a:cubicBezTo>
                      <a:pt x="1060" y="1"/>
                      <a:pt x="718" y="148"/>
                      <a:pt x="473" y="409"/>
                    </a:cubicBezTo>
                    <a:cubicBezTo>
                      <a:pt x="0" y="914"/>
                      <a:pt x="16" y="1664"/>
                      <a:pt x="33" y="2218"/>
                    </a:cubicBezTo>
                    <a:lnTo>
                      <a:pt x="33" y="2414"/>
                    </a:lnTo>
                    <a:cubicBezTo>
                      <a:pt x="33" y="3457"/>
                      <a:pt x="864" y="4289"/>
                      <a:pt x="1908" y="4305"/>
                    </a:cubicBezTo>
                    <a:lnTo>
                      <a:pt x="5527" y="4207"/>
                    </a:lnTo>
                    <a:cubicBezTo>
                      <a:pt x="6570" y="4175"/>
                      <a:pt x="7402" y="3327"/>
                      <a:pt x="7402" y="2283"/>
                    </a:cubicBezTo>
                    <a:cubicBezTo>
                      <a:pt x="7402" y="1256"/>
                      <a:pt x="6587" y="409"/>
                      <a:pt x="5560" y="409"/>
                    </a:cubicBezTo>
                    <a:lnTo>
                      <a:pt x="15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  <p:sp>
            <p:nvSpPr>
              <p:cNvPr id="664" name="Google Shape;664;p34"/>
              <p:cNvSpPr/>
              <p:nvPr/>
            </p:nvSpPr>
            <p:spPr>
              <a:xfrm>
                <a:off x="25773" y="2592625"/>
                <a:ext cx="1015383" cy="603796"/>
              </a:xfrm>
              <a:custGeom>
                <a:avLst/>
                <a:gdLst/>
                <a:ahLst/>
                <a:cxnLst/>
                <a:rect l="l" t="t" r="r" b="b"/>
                <a:pathLst>
                  <a:path w="39536" h="23510" extrusionOk="0">
                    <a:moveTo>
                      <a:pt x="26379" y="9880"/>
                    </a:moveTo>
                    <a:lnTo>
                      <a:pt x="26444" y="9994"/>
                    </a:lnTo>
                    <a:lnTo>
                      <a:pt x="26200" y="10206"/>
                    </a:lnTo>
                    <a:lnTo>
                      <a:pt x="26200" y="10206"/>
                    </a:lnTo>
                    <a:lnTo>
                      <a:pt x="26379" y="9880"/>
                    </a:lnTo>
                    <a:close/>
                    <a:moveTo>
                      <a:pt x="23575" y="8087"/>
                    </a:moveTo>
                    <a:lnTo>
                      <a:pt x="21211" y="12521"/>
                    </a:lnTo>
                    <a:lnTo>
                      <a:pt x="18847" y="8136"/>
                    </a:lnTo>
                    <a:lnTo>
                      <a:pt x="23575" y="8087"/>
                    </a:lnTo>
                    <a:close/>
                    <a:moveTo>
                      <a:pt x="15390" y="8674"/>
                    </a:moveTo>
                    <a:lnTo>
                      <a:pt x="18439" y="14380"/>
                    </a:lnTo>
                    <a:lnTo>
                      <a:pt x="17428" y="14380"/>
                    </a:lnTo>
                    <a:cubicBezTo>
                      <a:pt x="17070" y="12619"/>
                      <a:pt x="16108" y="11022"/>
                      <a:pt x="14706" y="9897"/>
                    </a:cubicBezTo>
                    <a:lnTo>
                      <a:pt x="15390" y="8674"/>
                    </a:lnTo>
                    <a:close/>
                    <a:moveTo>
                      <a:pt x="12929" y="13223"/>
                    </a:moveTo>
                    <a:cubicBezTo>
                      <a:pt x="13222" y="13581"/>
                      <a:pt x="13467" y="13972"/>
                      <a:pt x="13646" y="14396"/>
                    </a:cubicBezTo>
                    <a:lnTo>
                      <a:pt x="12293" y="14413"/>
                    </a:lnTo>
                    <a:lnTo>
                      <a:pt x="12929" y="13223"/>
                    </a:lnTo>
                    <a:close/>
                    <a:moveTo>
                      <a:pt x="31335" y="11869"/>
                    </a:moveTo>
                    <a:cubicBezTo>
                      <a:pt x="33194" y="11869"/>
                      <a:pt x="34808" y="13157"/>
                      <a:pt x="35215" y="14983"/>
                    </a:cubicBezTo>
                    <a:cubicBezTo>
                      <a:pt x="35639" y="16793"/>
                      <a:pt x="34726" y="18652"/>
                      <a:pt x="33047" y="19450"/>
                    </a:cubicBezTo>
                    <a:cubicBezTo>
                      <a:pt x="32499" y="19711"/>
                      <a:pt x="31916" y="19836"/>
                      <a:pt x="31339" y="19836"/>
                    </a:cubicBezTo>
                    <a:cubicBezTo>
                      <a:pt x="30149" y="19836"/>
                      <a:pt x="28985" y="19303"/>
                      <a:pt x="28205" y="18325"/>
                    </a:cubicBezTo>
                    <a:cubicBezTo>
                      <a:pt x="27064" y="16858"/>
                      <a:pt x="27080" y="14804"/>
                      <a:pt x="28238" y="13353"/>
                    </a:cubicBezTo>
                    <a:lnTo>
                      <a:pt x="30161" y="16940"/>
                    </a:lnTo>
                    <a:cubicBezTo>
                      <a:pt x="30454" y="17491"/>
                      <a:pt x="31025" y="17809"/>
                      <a:pt x="31614" y="17809"/>
                    </a:cubicBezTo>
                    <a:cubicBezTo>
                      <a:pt x="31879" y="17809"/>
                      <a:pt x="32147" y="17745"/>
                      <a:pt x="32395" y="17608"/>
                    </a:cubicBezTo>
                    <a:cubicBezTo>
                      <a:pt x="33210" y="17168"/>
                      <a:pt x="33504" y="16173"/>
                      <a:pt x="33080" y="15375"/>
                    </a:cubicBezTo>
                    <a:lnTo>
                      <a:pt x="31205" y="11869"/>
                    </a:lnTo>
                    <a:close/>
                    <a:moveTo>
                      <a:pt x="9896" y="11869"/>
                    </a:moveTo>
                    <a:lnTo>
                      <a:pt x="8152" y="15130"/>
                    </a:lnTo>
                    <a:cubicBezTo>
                      <a:pt x="7308" y="16249"/>
                      <a:pt x="8111" y="17853"/>
                      <a:pt x="9516" y="17853"/>
                    </a:cubicBezTo>
                    <a:cubicBezTo>
                      <a:pt x="9523" y="17853"/>
                      <a:pt x="9530" y="17853"/>
                      <a:pt x="9538" y="17853"/>
                    </a:cubicBezTo>
                    <a:lnTo>
                      <a:pt x="13401" y="17820"/>
                    </a:lnTo>
                    <a:lnTo>
                      <a:pt x="13401" y="17820"/>
                    </a:lnTo>
                    <a:cubicBezTo>
                      <a:pt x="12639" y="19165"/>
                      <a:pt x="11290" y="19838"/>
                      <a:pt x="9941" y="19838"/>
                    </a:cubicBezTo>
                    <a:cubicBezTo>
                      <a:pt x="8608" y="19838"/>
                      <a:pt x="7275" y="19181"/>
                      <a:pt x="6505" y="17869"/>
                    </a:cubicBezTo>
                    <a:cubicBezTo>
                      <a:pt x="4956" y="15228"/>
                      <a:pt x="6831" y="11902"/>
                      <a:pt x="9896" y="11869"/>
                    </a:cubicBezTo>
                    <a:close/>
                    <a:moveTo>
                      <a:pt x="27113" y="1"/>
                    </a:moveTo>
                    <a:lnTo>
                      <a:pt x="21781" y="82"/>
                    </a:lnTo>
                    <a:cubicBezTo>
                      <a:pt x="20852" y="115"/>
                      <a:pt x="20102" y="881"/>
                      <a:pt x="20102" y="1810"/>
                    </a:cubicBezTo>
                    <a:cubicBezTo>
                      <a:pt x="20102" y="2739"/>
                      <a:pt x="20852" y="3489"/>
                      <a:pt x="21798" y="3489"/>
                    </a:cubicBezTo>
                    <a:lnTo>
                      <a:pt x="24569" y="3473"/>
                    </a:lnTo>
                    <a:lnTo>
                      <a:pt x="24569" y="4663"/>
                    </a:lnTo>
                    <a:lnTo>
                      <a:pt x="23314" y="4663"/>
                    </a:lnTo>
                    <a:cubicBezTo>
                      <a:pt x="14689" y="4663"/>
                      <a:pt x="14331" y="4777"/>
                      <a:pt x="14103" y="4843"/>
                    </a:cubicBezTo>
                    <a:lnTo>
                      <a:pt x="14086" y="4843"/>
                    </a:lnTo>
                    <a:cubicBezTo>
                      <a:pt x="13744" y="4957"/>
                      <a:pt x="13271" y="5120"/>
                      <a:pt x="11706" y="8429"/>
                    </a:cubicBezTo>
                    <a:cubicBezTo>
                      <a:pt x="11119" y="8283"/>
                      <a:pt x="10532" y="8217"/>
                      <a:pt x="9929" y="8217"/>
                    </a:cubicBezTo>
                    <a:cubicBezTo>
                      <a:pt x="3587" y="8217"/>
                      <a:pt x="0" y="15505"/>
                      <a:pt x="3880" y="20543"/>
                    </a:cubicBezTo>
                    <a:cubicBezTo>
                      <a:pt x="5339" y="22429"/>
                      <a:pt x="7577" y="23503"/>
                      <a:pt x="9910" y="23503"/>
                    </a:cubicBezTo>
                    <a:cubicBezTo>
                      <a:pt x="10419" y="23503"/>
                      <a:pt x="10934" y="23452"/>
                      <a:pt x="11445" y="23347"/>
                    </a:cubicBezTo>
                    <a:cubicBezTo>
                      <a:pt x="14314" y="22776"/>
                      <a:pt x="16581" y="20624"/>
                      <a:pt x="17331" y="17804"/>
                    </a:cubicBezTo>
                    <a:lnTo>
                      <a:pt x="20836" y="17771"/>
                    </a:lnTo>
                    <a:cubicBezTo>
                      <a:pt x="20934" y="17787"/>
                      <a:pt x="21031" y="17804"/>
                      <a:pt x="21129" y="17804"/>
                    </a:cubicBezTo>
                    <a:lnTo>
                      <a:pt x="21276" y="17804"/>
                    </a:lnTo>
                    <a:cubicBezTo>
                      <a:pt x="22124" y="17787"/>
                      <a:pt x="22841" y="17152"/>
                      <a:pt x="22923" y="16304"/>
                    </a:cubicBezTo>
                    <a:lnTo>
                      <a:pt x="23787" y="14674"/>
                    </a:lnTo>
                    <a:lnTo>
                      <a:pt x="23787" y="14674"/>
                    </a:lnTo>
                    <a:cubicBezTo>
                      <a:pt x="23722" y="15065"/>
                      <a:pt x="23705" y="15456"/>
                      <a:pt x="23705" y="15847"/>
                    </a:cubicBezTo>
                    <a:cubicBezTo>
                      <a:pt x="23705" y="20070"/>
                      <a:pt x="27129" y="23494"/>
                      <a:pt x="31335" y="23494"/>
                    </a:cubicBezTo>
                    <a:lnTo>
                      <a:pt x="31352" y="23510"/>
                    </a:lnTo>
                    <a:cubicBezTo>
                      <a:pt x="35965" y="23510"/>
                      <a:pt x="39536" y="19450"/>
                      <a:pt x="38933" y="14869"/>
                    </a:cubicBezTo>
                    <a:cubicBezTo>
                      <a:pt x="38419" y="10970"/>
                      <a:pt x="35095" y="8217"/>
                      <a:pt x="31373" y="8217"/>
                    </a:cubicBezTo>
                    <a:cubicBezTo>
                      <a:pt x="30722" y="8217"/>
                      <a:pt x="30058" y="8301"/>
                      <a:pt x="29395" y="8478"/>
                    </a:cubicBezTo>
                    <a:lnTo>
                      <a:pt x="28026" y="5935"/>
                    </a:lnTo>
                    <a:lnTo>
                      <a:pt x="27993" y="3163"/>
                    </a:lnTo>
                    <a:cubicBezTo>
                      <a:pt x="28498" y="2854"/>
                      <a:pt x="28808" y="2299"/>
                      <a:pt x="28808" y="1696"/>
                    </a:cubicBezTo>
                    <a:cubicBezTo>
                      <a:pt x="28808" y="767"/>
                      <a:pt x="28042" y="17"/>
                      <a:pt x="27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</p:grpSp>
        <p:grpSp>
          <p:nvGrpSpPr>
            <p:cNvPr id="665" name="Google Shape;665;p34"/>
            <p:cNvGrpSpPr/>
            <p:nvPr/>
          </p:nvGrpSpPr>
          <p:grpSpPr>
            <a:xfrm>
              <a:off x="112225" y="2621900"/>
              <a:ext cx="889375" cy="536650"/>
              <a:chOff x="-1003300" y="2475550"/>
              <a:chExt cx="889375" cy="536650"/>
            </a:xfrm>
          </p:grpSpPr>
          <p:sp>
            <p:nvSpPr>
              <p:cNvPr id="666" name="Google Shape;666;p34"/>
              <p:cNvSpPr/>
              <p:nvPr/>
            </p:nvSpPr>
            <p:spPr>
              <a:xfrm>
                <a:off x="-747325" y="2537721"/>
                <a:ext cx="136575" cy="56700"/>
              </a:xfrm>
              <a:custGeom>
                <a:avLst/>
                <a:gdLst/>
                <a:ahLst/>
                <a:cxnLst/>
                <a:rect l="l" t="t" r="r" b="b"/>
                <a:pathLst>
                  <a:path w="5463" h="2268" extrusionOk="0">
                    <a:moveTo>
                      <a:pt x="490" y="1"/>
                    </a:moveTo>
                    <a:cubicBezTo>
                      <a:pt x="0" y="17"/>
                      <a:pt x="115" y="914"/>
                      <a:pt x="115" y="1403"/>
                    </a:cubicBezTo>
                    <a:cubicBezTo>
                      <a:pt x="115" y="1882"/>
                      <a:pt x="506" y="2267"/>
                      <a:pt x="966" y="2267"/>
                    </a:cubicBezTo>
                    <a:cubicBezTo>
                      <a:pt x="976" y="2267"/>
                      <a:pt x="985" y="2267"/>
                      <a:pt x="995" y="2267"/>
                    </a:cubicBezTo>
                    <a:lnTo>
                      <a:pt x="4582" y="2185"/>
                    </a:lnTo>
                    <a:cubicBezTo>
                      <a:pt x="5071" y="2153"/>
                      <a:pt x="5446" y="1762"/>
                      <a:pt x="5462" y="1272"/>
                    </a:cubicBezTo>
                    <a:cubicBezTo>
                      <a:pt x="5462" y="793"/>
                      <a:pt x="5071" y="408"/>
                      <a:pt x="4595" y="408"/>
                    </a:cubicBezTo>
                    <a:cubicBezTo>
                      <a:pt x="4585" y="408"/>
                      <a:pt x="4575" y="408"/>
                      <a:pt x="4565" y="408"/>
                    </a:cubicBezTo>
                    <a:lnTo>
                      <a:pt x="4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  <p:sp>
            <p:nvSpPr>
              <p:cNvPr id="667" name="Google Shape;667;p34"/>
              <p:cNvSpPr/>
              <p:nvPr/>
            </p:nvSpPr>
            <p:spPr>
              <a:xfrm>
                <a:off x="-1003300" y="2475550"/>
                <a:ext cx="889375" cy="536650"/>
              </a:xfrm>
              <a:custGeom>
                <a:avLst/>
                <a:gdLst/>
                <a:ahLst/>
                <a:cxnLst/>
                <a:rect l="l" t="t" r="r" b="b"/>
                <a:pathLst>
                  <a:path w="35575" h="21466" extrusionOk="0">
                    <a:moveTo>
                      <a:pt x="22500" y="6017"/>
                    </a:moveTo>
                    <a:lnTo>
                      <a:pt x="18424" y="13630"/>
                    </a:lnTo>
                    <a:lnTo>
                      <a:pt x="14364" y="6082"/>
                    </a:lnTo>
                    <a:lnTo>
                      <a:pt x="22500" y="6017"/>
                    </a:lnTo>
                    <a:close/>
                    <a:moveTo>
                      <a:pt x="12930" y="6114"/>
                    </a:moveTo>
                    <a:lnTo>
                      <a:pt x="17364" y="14348"/>
                    </a:lnTo>
                    <a:lnTo>
                      <a:pt x="13745" y="14364"/>
                    </a:lnTo>
                    <a:cubicBezTo>
                      <a:pt x="13598" y="12228"/>
                      <a:pt x="12424" y="10288"/>
                      <a:pt x="10598" y="9179"/>
                    </a:cubicBezTo>
                    <a:lnTo>
                      <a:pt x="12245" y="6114"/>
                    </a:lnTo>
                    <a:close/>
                    <a:moveTo>
                      <a:pt x="9832" y="10598"/>
                    </a:moveTo>
                    <a:cubicBezTo>
                      <a:pt x="11136" y="11429"/>
                      <a:pt x="11984" y="12831"/>
                      <a:pt x="12114" y="14380"/>
                    </a:cubicBezTo>
                    <a:lnTo>
                      <a:pt x="7794" y="14413"/>
                    </a:lnTo>
                    <a:lnTo>
                      <a:pt x="9832" y="10598"/>
                    </a:lnTo>
                    <a:close/>
                    <a:moveTo>
                      <a:pt x="7150" y="9815"/>
                    </a:moveTo>
                    <a:cubicBezTo>
                      <a:pt x="7659" y="9815"/>
                      <a:pt x="8177" y="9893"/>
                      <a:pt x="8691" y="10060"/>
                    </a:cubicBezTo>
                    <a:lnTo>
                      <a:pt x="6229" y="14657"/>
                    </a:lnTo>
                    <a:cubicBezTo>
                      <a:pt x="6115" y="14788"/>
                      <a:pt x="6049" y="14951"/>
                      <a:pt x="6049" y="15114"/>
                    </a:cubicBezTo>
                    <a:cubicBezTo>
                      <a:pt x="6049" y="15505"/>
                      <a:pt x="6359" y="15799"/>
                      <a:pt x="6734" y="15799"/>
                    </a:cubicBezTo>
                    <a:lnTo>
                      <a:pt x="12065" y="15766"/>
                    </a:lnTo>
                    <a:lnTo>
                      <a:pt x="12065" y="15766"/>
                    </a:lnTo>
                    <a:cubicBezTo>
                      <a:pt x="11609" y="18114"/>
                      <a:pt x="9538" y="19826"/>
                      <a:pt x="7142" y="19826"/>
                    </a:cubicBezTo>
                    <a:cubicBezTo>
                      <a:pt x="4077" y="19826"/>
                      <a:pt x="1729" y="17070"/>
                      <a:pt x="2218" y="14038"/>
                    </a:cubicBezTo>
                    <a:cubicBezTo>
                      <a:pt x="2608" y="11539"/>
                      <a:pt x="4769" y="9815"/>
                      <a:pt x="7150" y="9815"/>
                    </a:cubicBezTo>
                    <a:close/>
                    <a:moveTo>
                      <a:pt x="28551" y="9815"/>
                    </a:moveTo>
                    <a:cubicBezTo>
                      <a:pt x="30901" y="9815"/>
                      <a:pt x="33050" y="11494"/>
                      <a:pt x="33472" y="13973"/>
                    </a:cubicBezTo>
                    <a:cubicBezTo>
                      <a:pt x="34010" y="17021"/>
                      <a:pt x="31662" y="19826"/>
                      <a:pt x="28548" y="19826"/>
                    </a:cubicBezTo>
                    <a:cubicBezTo>
                      <a:pt x="26364" y="19826"/>
                      <a:pt x="24423" y="18391"/>
                      <a:pt x="23771" y="16288"/>
                    </a:cubicBezTo>
                    <a:cubicBezTo>
                      <a:pt x="23135" y="14201"/>
                      <a:pt x="23918" y="11918"/>
                      <a:pt x="25744" y="10679"/>
                    </a:cubicBezTo>
                    <a:lnTo>
                      <a:pt x="28271" y="15407"/>
                    </a:lnTo>
                    <a:cubicBezTo>
                      <a:pt x="28394" y="15669"/>
                      <a:pt x="28605" y="15776"/>
                      <a:pt x="28818" y="15776"/>
                    </a:cubicBezTo>
                    <a:cubicBezTo>
                      <a:pt x="29257" y="15776"/>
                      <a:pt x="29703" y="15320"/>
                      <a:pt x="29396" y="14804"/>
                    </a:cubicBezTo>
                    <a:lnTo>
                      <a:pt x="26869" y="10109"/>
                    </a:lnTo>
                    <a:cubicBezTo>
                      <a:pt x="27427" y="9909"/>
                      <a:pt x="27995" y="9815"/>
                      <a:pt x="28551" y="9815"/>
                    </a:cubicBezTo>
                    <a:close/>
                    <a:moveTo>
                      <a:pt x="24323" y="0"/>
                    </a:moveTo>
                    <a:cubicBezTo>
                      <a:pt x="24313" y="0"/>
                      <a:pt x="24303" y="0"/>
                      <a:pt x="24293" y="1"/>
                    </a:cubicBezTo>
                    <a:lnTo>
                      <a:pt x="18994" y="66"/>
                    </a:lnTo>
                    <a:cubicBezTo>
                      <a:pt x="18619" y="82"/>
                      <a:pt x="18310" y="392"/>
                      <a:pt x="18310" y="783"/>
                    </a:cubicBezTo>
                    <a:cubicBezTo>
                      <a:pt x="18310" y="1149"/>
                      <a:pt x="18604" y="1452"/>
                      <a:pt x="18981" y="1452"/>
                    </a:cubicBezTo>
                    <a:cubicBezTo>
                      <a:pt x="18991" y="1452"/>
                      <a:pt x="19001" y="1452"/>
                      <a:pt x="19011" y="1452"/>
                    </a:cubicBezTo>
                    <a:lnTo>
                      <a:pt x="22777" y="1419"/>
                    </a:lnTo>
                    <a:lnTo>
                      <a:pt x="22809" y="4663"/>
                    </a:lnTo>
                    <a:cubicBezTo>
                      <a:pt x="22809" y="4663"/>
                      <a:pt x="21481" y="4657"/>
                      <a:pt x="19739" y="4657"/>
                    </a:cubicBezTo>
                    <a:cubicBezTo>
                      <a:pt x="16546" y="4657"/>
                      <a:pt x="11963" y="4678"/>
                      <a:pt x="11625" y="4794"/>
                    </a:cubicBezTo>
                    <a:cubicBezTo>
                      <a:pt x="11152" y="4957"/>
                      <a:pt x="9457" y="8625"/>
                      <a:pt x="9457" y="8625"/>
                    </a:cubicBezTo>
                    <a:cubicBezTo>
                      <a:pt x="8699" y="8344"/>
                      <a:pt x="7914" y="8209"/>
                      <a:pt x="7138" y="8209"/>
                    </a:cubicBezTo>
                    <a:cubicBezTo>
                      <a:pt x="5210" y="8209"/>
                      <a:pt x="3334" y="9047"/>
                      <a:pt x="2055" y="10582"/>
                    </a:cubicBezTo>
                    <a:cubicBezTo>
                      <a:pt x="245" y="12750"/>
                      <a:pt x="1" y="15799"/>
                      <a:pt x="1436" y="18211"/>
                    </a:cubicBezTo>
                    <a:cubicBezTo>
                      <a:pt x="2643" y="20255"/>
                      <a:pt x="4819" y="21456"/>
                      <a:pt x="7119" y="21456"/>
                    </a:cubicBezTo>
                    <a:cubicBezTo>
                      <a:pt x="7554" y="21456"/>
                      <a:pt x="7992" y="21413"/>
                      <a:pt x="8430" y="21325"/>
                    </a:cubicBezTo>
                    <a:cubicBezTo>
                      <a:pt x="11185" y="20771"/>
                      <a:pt x="13305" y="18554"/>
                      <a:pt x="13696" y="15766"/>
                    </a:cubicBezTo>
                    <a:lnTo>
                      <a:pt x="18147" y="15733"/>
                    </a:lnTo>
                    <a:cubicBezTo>
                      <a:pt x="18204" y="15745"/>
                      <a:pt x="18270" y="15756"/>
                      <a:pt x="18332" y="15756"/>
                    </a:cubicBezTo>
                    <a:cubicBezTo>
                      <a:pt x="18358" y="15756"/>
                      <a:pt x="18384" y="15754"/>
                      <a:pt x="18407" y="15750"/>
                    </a:cubicBezTo>
                    <a:cubicBezTo>
                      <a:pt x="18433" y="15753"/>
                      <a:pt x="18458" y="15754"/>
                      <a:pt x="18482" y="15754"/>
                    </a:cubicBezTo>
                    <a:cubicBezTo>
                      <a:pt x="18858" y="15754"/>
                      <a:pt x="19170" y="15414"/>
                      <a:pt x="19109" y="15016"/>
                    </a:cubicBezTo>
                    <a:lnTo>
                      <a:pt x="23592" y="6701"/>
                    </a:lnTo>
                    <a:lnTo>
                      <a:pt x="24961" y="9277"/>
                    </a:lnTo>
                    <a:cubicBezTo>
                      <a:pt x="22190" y="11054"/>
                      <a:pt x="21163" y="14608"/>
                      <a:pt x="22532" y="17592"/>
                    </a:cubicBezTo>
                    <a:cubicBezTo>
                      <a:pt x="23633" y="20002"/>
                      <a:pt x="26017" y="21465"/>
                      <a:pt x="28552" y="21465"/>
                    </a:cubicBezTo>
                    <a:cubicBezTo>
                      <a:pt x="29172" y="21465"/>
                      <a:pt x="29801" y="21378"/>
                      <a:pt x="30423" y="21195"/>
                    </a:cubicBezTo>
                    <a:cubicBezTo>
                      <a:pt x="33586" y="20266"/>
                      <a:pt x="35575" y="17152"/>
                      <a:pt x="35102" y="13891"/>
                    </a:cubicBezTo>
                    <a:cubicBezTo>
                      <a:pt x="34646" y="10630"/>
                      <a:pt x="31842" y="8218"/>
                      <a:pt x="28548" y="8218"/>
                    </a:cubicBezTo>
                    <a:lnTo>
                      <a:pt x="28548" y="8201"/>
                    </a:lnTo>
                    <a:cubicBezTo>
                      <a:pt x="27717" y="8201"/>
                      <a:pt x="26869" y="8364"/>
                      <a:pt x="26086" y="8674"/>
                    </a:cubicBezTo>
                    <a:lnTo>
                      <a:pt x="24228" y="5218"/>
                    </a:lnTo>
                    <a:cubicBezTo>
                      <a:pt x="24228" y="5185"/>
                      <a:pt x="24212" y="5152"/>
                      <a:pt x="24212" y="5136"/>
                    </a:cubicBezTo>
                    <a:lnTo>
                      <a:pt x="24163" y="1386"/>
                    </a:lnTo>
                    <a:lnTo>
                      <a:pt x="24309" y="1386"/>
                    </a:lnTo>
                    <a:cubicBezTo>
                      <a:pt x="24684" y="1370"/>
                      <a:pt x="24994" y="1060"/>
                      <a:pt x="24994" y="669"/>
                    </a:cubicBezTo>
                    <a:cubicBezTo>
                      <a:pt x="24994" y="304"/>
                      <a:pt x="24700" y="0"/>
                      <a:pt x="243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  <p:sp>
            <p:nvSpPr>
              <p:cNvPr id="668" name="Google Shape;668;p34"/>
              <p:cNvSpPr/>
              <p:nvPr/>
            </p:nvSpPr>
            <p:spPr>
              <a:xfrm>
                <a:off x="-570850" y="2571750"/>
                <a:ext cx="27750" cy="371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484" extrusionOk="0">
                    <a:moveTo>
                      <a:pt x="1" y="0"/>
                    </a:moveTo>
                    <a:lnTo>
                      <a:pt x="1" y="1484"/>
                    </a:lnTo>
                    <a:lnTo>
                      <a:pt x="1109" y="1484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</p:grpSp>
      </p:grpSp>
      <p:grpSp>
        <p:nvGrpSpPr>
          <p:cNvPr id="669" name="Google Shape;669;p34"/>
          <p:cNvGrpSpPr/>
          <p:nvPr/>
        </p:nvGrpSpPr>
        <p:grpSpPr>
          <a:xfrm>
            <a:off x="3540006" y="3582278"/>
            <a:ext cx="520080" cy="723791"/>
            <a:chOff x="-1882250" y="3254900"/>
            <a:chExt cx="520080" cy="723791"/>
          </a:xfrm>
        </p:grpSpPr>
        <p:sp>
          <p:nvSpPr>
            <p:cNvPr id="670" name="Google Shape;670;p34"/>
            <p:cNvSpPr/>
            <p:nvPr/>
          </p:nvSpPr>
          <p:spPr>
            <a:xfrm>
              <a:off x="-1616500" y="3254901"/>
              <a:ext cx="254330" cy="723789"/>
            </a:xfrm>
            <a:custGeom>
              <a:avLst/>
              <a:gdLst/>
              <a:ahLst/>
              <a:cxnLst/>
              <a:rect l="l" t="t" r="r" b="b"/>
              <a:pathLst>
                <a:path w="9751" h="27750" extrusionOk="0">
                  <a:moveTo>
                    <a:pt x="4875" y="1"/>
                  </a:moveTo>
                  <a:cubicBezTo>
                    <a:pt x="2104" y="1"/>
                    <a:pt x="1" y="4142"/>
                    <a:pt x="1" y="9636"/>
                  </a:cubicBezTo>
                  <a:cubicBezTo>
                    <a:pt x="1" y="13696"/>
                    <a:pt x="1" y="17576"/>
                    <a:pt x="2772" y="18848"/>
                  </a:cubicBezTo>
                  <a:lnTo>
                    <a:pt x="2772" y="26738"/>
                  </a:lnTo>
                  <a:cubicBezTo>
                    <a:pt x="2772" y="27293"/>
                    <a:pt x="3229" y="27749"/>
                    <a:pt x="3799" y="27749"/>
                  </a:cubicBezTo>
                  <a:lnTo>
                    <a:pt x="5267" y="27749"/>
                  </a:lnTo>
                  <a:cubicBezTo>
                    <a:pt x="5821" y="27749"/>
                    <a:pt x="6278" y="27293"/>
                    <a:pt x="6278" y="26738"/>
                  </a:cubicBezTo>
                  <a:lnTo>
                    <a:pt x="6278" y="19092"/>
                  </a:lnTo>
                  <a:cubicBezTo>
                    <a:pt x="7777" y="18685"/>
                    <a:pt x="8772" y="17609"/>
                    <a:pt x="9277" y="15831"/>
                  </a:cubicBezTo>
                  <a:cubicBezTo>
                    <a:pt x="9750" y="14152"/>
                    <a:pt x="9750" y="11951"/>
                    <a:pt x="9750" y="9636"/>
                  </a:cubicBezTo>
                  <a:cubicBezTo>
                    <a:pt x="9750" y="4142"/>
                    <a:pt x="7647" y="1"/>
                    <a:pt x="4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-1882250" y="3254900"/>
              <a:ext cx="254330" cy="723789"/>
            </a:xfrm>
            <a:custGeom>
              <a:avLst/>
              <a:gdLst/>
              <a:ahLst/>
              <a:cxnLst/>
              <a:rect l="l" t="t" r="r" b="b"/>
              <a:pathLst>
                <a:path w="9751" h="27750" extrusionOk="0">
                  <a:moveTo>
                    <a:pt x="4876" y="1"/>
                  </a:moveTo>
                  <a:cubicBezTo>
                    <a:pt x="2088" y="1"/>
                    <a:pt x="1" y="4142"/>
                    <a:pt x="1" y="9636"/>
                  </a:cubicBezTo>
                  <a:cubicBezTo>
                    <a:pt x="1" y="13696"/>
                    <a:pt x="1" y="17576"/>
                    <a:pt x="2772" y="18848"/>
                  </a:cubicBezTo>
                  <a:lnTo>
                    <a:pt x="2772" y="26738"/>
                  </a:lnTo>
                  <a:cubicBezTo>
                    <a:pt x="2772" y="27293"/>
                    <a:pt x="3229" y="27749"/>
                    <a:pt x="3800" y="27749"/>
                  </a:cubicBezTo>
                  <a:lnTo>
                    <a:pt x="5251" y="27749"/>
                  </a:lnTo>
                  <a:cubicBezTo>
                    <a:pt x="5821" y="27749"/>
                    <a:pt x="6278" y="27293"/>
                    <a:pt x="6278" y="26738"/>
                  </a:cubicBezTo>
                  <a:lnTo>
                    <a:pt x="6278" y="19092"/>
                  </a:lnTo>
                  <a:cubicBezTo>
                    <a:pt x="7778" y="18685"/>
                    <a:pt x="8772" y="17609"/>
                    <a:pt x="9278" y="15831"/>
                  </a:cubicBezTo>
                  <a:cubicBezTo>
                    <a:pt x="9750" y="14152"/>
                    <a:pt x="9750" y="11951"/>
                    <a:pt x="9750" y="9636"/>
                  </a:cubicBezTo>
                  <a:cubicBezTo>
                    <a:pt x="9750" y="4142"/>
                    <a:pt x="7647" y="1"/>
                    <a:pt x="4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-1585750" y="3295200"/>
              <a:ext cx="192825" cy="643200"/>
            </a:xfrm>
            <a:custGeom>
              <a:avLst/>
              <a:gdLst/>
              <a:ahLst/>
              <a:cxnLst/>
              <a:rect l="l" t="t" r="r" b="b"/>
              <a:pathLst>
                <a:path w="7713" h="25728" extrusionOk="0">
                  <a:moveTo>
                    <a:pt x="3848" y="1"/>
                  </a:moveTo>
                  <a:cubicBezTo>
                    <a:pt x="1713" y="1"/>
                    <a:pt x="1" y="3865"/>
                    <a:pt x="1" y="8609"/>
                  </a:cubicBezTo>
                  <a:cubicBezTo>
                    <a:pt x="1" y="12880"/>
                    <a:pt x="1" y="16418"/>
                    <a:pt x="2772" y="17103"/>
                  </a:cubicBezTo>
                  <a:lnTo>
                    <a:pt x="2772" y="25727"/>
                  </a:lnTo>
                  <a:lnTo>
                    <a:pt x="4240" y="25727"/>
                  </a:lnTo>
                  <a:lnTo>
                    <a:pt x="4240" y="17217"/>
                  </a:lnTo>
                  <a:cubicBezTo>
                    <a:pt x="7696" y="16973"/>
                    <a:pt x="7712" y="13206"/>
                    <a:pt x="7712" y="8625"/>
                  </a:cubicBezTo>
                  <a:cubicBezTo>
                    <a:pt x="7712" y="3865"/>
                    <a:pt x="5984" y="1"/>
                    <a:pt x="38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-1851500" y="3295200"/>
              <a:ext cx="192825" cy="643200"/>
            </a:xfrm>
            <a:custGeom>
              <a:avLst/>
              <a:gdLst/>
              <a:ahLst/>
              <a:cxnLst/>
              <a:rect l="l" t="t" r="r" b="b"/>
              <a:pathLst>
                <a:path w="7713" h="25728" extrusionOk="0">
                  <a:moveTo>
                    <a:pt x="3849" y="1"/>
                  </a:moveTo>
                  <a:cubicBezTo>
                    <a:pt x="1729" y="1"/>
                    <a:pt x="1" y="3865"/>
                    <a:pt x="1" y="8625"/>
                  </a:cubicBezTo>
                  <a:cubicBezTo>
                    <a:pt x="1" y="12880"/>
                    <a:pt x="1" y="16418"/>
                    <a:pt x="2773" y="17103"/>
                  </a:cubicBezTo>
                  <a:lnTo>
                    <a:pt x="2773" y="25727"/>
                  </a:lnTo>
                  <a:lnTo>
                    <a:pt x="4240" y="25727"/>
                  </a:lnTo>
                  <a:lnTo>
                    <a:pt x="4240" y="17217"/>
                  </a:lnTo>
                  <a:cubicBezTo>
                    <a:pt x="7696" y="16973"/>
                    <a:pt x="7696" y="13206"/>
                    <a:pt x="7696" y="8625"/>
                  </a:cubicBezTo>
                  <a:cubicBezTo>
                    <a:pt x="7713" y="3865"/>
                    <a:pt x="5984" y="1"/>
                    <a:pt x="38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674" name="Google Shape;674;p34"/>
          <p:cNvGrpSpPr/>
          <p:nvPr/>
        </p:nvGrpSpPr>
        <p:grpSpPr>
          <a:xfrm>
            <a:off x="4430484" y="3637079"/>
            <a:ext cx="617264" cy="566955"/>
            <a:chOff x="-809287" y="3439988"/>
            <a:chExt cx="700243" cy="643171"/>
          </a:xfrm>
        </p:grpSpPr>
        <p:sp>
          <p:nvSpPr>
            <p:cNvPr id="675" name="Google Shape;675;p34"/>
            <p:cNvSpPr/>
            <p:nvPr/>
          </p:nvSpPr>
          <p:spPr>
            <a:xfrm>
              <a:off x="-809287" y="3439988"/>
              <a:ext cx="700243" cy="643171"/>
            </a:xfrm>
            <a:custGeom>
              <a:avLst/>
              <a:gdLst/>
              <a:ahLst/>
              <a:cxnLst/>
              <a:rect l="l" t="t" r="r" b="b"/>
              <a:pathLst>
                <a:path w="27815" h="25548" extrusionOk="0">
                  <a:moveTo>
                    <a:pt x="10565" y="0"/>
                  </a:moveTo>
                  <a:cubicBezTo>
                    <a:pt x="9392" y="0"/>
                    <a:pt x="8234" y="98"/>
                    <a:pt x="7093" y="294"/>
                  </a:cubicBezTo>
                  <a:cubicBezTo>
                    <a:pt x="5919" y="489"/>
                    <a:pt x="4778" y="815"/>
                    <a:pt x="4582" y="1728"/>
                  </a:cubicBezTo>
                  <a:cubicBezTo>
                    <a:pt x="4501" y="2087"/>
                    <a:pt x="4484" y="2609"/>
                    <a:pt x="5299" y="4141"/>
                  </a:cubicBezTo>
                  <a:cubicBezTo>
                    <a:pt x="1419" y="7451"/>
                    <a:pt x="1" y="12831"/>
                    <a:pt x="1778" y="17624"/>
                  </a:cubicBezTo>
                  <a:cubicBezTo>
                    <a:pt x="3567" y="22389"/>
                    <a:pt x="8113" y="25548"/>
                    <a:pt x="13216" y="25548"/>
                  </a:cubicBezTo>
                  <a:cubicBezTo>
                    <a:pt x="13229" y="25548"/>
                    <a:pt x="13242" y="25548"/>
                    <a:pt x="13256" y="25548"/>
                  </a:cubicBezTo>
                  <a:cubicBezTo>
                    <a:pt x="16060" y="25548"/>
                    <a:pt x="18799" y="24586"/>
                    <a:pt x="21000" y="22825"/>
                  </a:cubicBezTo>
                  <a:cubicBezTo>
                    <a:pt x="27814" y="17217"/>
                    <a:pt x="26592" y="6440"/>
                    <a:pt x="18685" y="2511"/>
                  </a:cubicBezTo>
                  <a:cubicBezTo>
                    <a:pt x="18456" y="2381"/>
                    <a:pt x="18358" y="2348"/>
                    <a:pt x="18326" y="2332"/>
                  </a:cubicBezTo>
                  <a:cubicBezTo>
                    <a:pt x="18163" y="2250"/>
                    <a:pt x="17983" y="2218"/>
                    <a:pt x="17804" y="2218"/>
                  </a:cubicBezTo>
                  <a:cubicBezTo>
                    <a:pt x="16630" y="2218"/>
                    <a:pt x="15701" y="3701"/>
                    <a:pt x="15440" y="4712"/>
                  </a:cubicBezTo>
                  <a:cubicBezTo>
                    <a:pt x="15081" y="6081"/>
                    <a:pt x="15864" y="6652"/>
                    <a:pt x="16109" y="6799"/>
                  </a:cubicBezTo>
                  <a:cubicBezTo>
                    <a:pt x="16255" y="6880"/>
                    <a:pt x="16418" y="6945"/>
                    <a:pt x="16484" y="6978"/>
                  </a:cubicBezTo>
                  <a:cubicBezTo>
                    <a:pt x="19271" y="8380"/>
                    <a:pt x="20853" y="11429"/>
                    <a:pt x="20380" y="14510"/>
                  </a:cubicBezTo>
                  <a:cubicBezTo>
                    <a:pt x="19924" y="17608"/>
                    <a:pt x="17527" y="20053"/>
                    <a:pt x="14429" y="20575"/>
                  </a:cubicBezTo>
                  <a:cubicBezTo>
                    <a:pt x="14025" y="20644"/>
                    <a:pt x="13620" y="20677"/>
                    <a:pt x="13220" y="20677"/>
                  </a:cubicBezTo>
                  <a:cubicBezTo>
                    <a:pt x="10571" y="20677"/>
                    <a:pt x="8090" y="19217"/>
                    <a:pt x="6816" y="16809"/>
                  </a:cubicBezTo>
                  <a:cubicBezTo>
                    <a:pt x="5365" y="14037"/>
                    <a:pt x="5854" y="10646"/>
                    <a:pt x="8038" y="8396"/>
                  </a:cubicBezTo>
                  <a:cubicBezTo>
                    <a:pt x="9017" y="9668"/>
                    <a:pt x="9392" y="9750"/>
                    <a:pt x="9652" y="9815"/>
                  </a:cubicBezTo>
                  <a:cubicBezTo>
                    <a:pt x="9734" y="9831"/>
                    <a:pt x="9815" y="9831"/>
                    <a:pt x="9913" y="9831"/>
                  </a:cubicBezTo>
                  <a:cubicBezTo>
                    <a:pt x="10256" y="9831"/>
                    <a:pt x="11201" y="9831"/>
                    <a:pt x="13304" y="6049"/>
                  </a:cubicBezTo>
                  <a:cubicBezTo>
                    <a:pt x="15326" y="2381"/>
                    <a:pt x="14739" y="1468"/>
                    <a:pt x="14527" y="1109"/>
                  </a:cubicBezTo>
                  <a:cubicBezTo>
                    <a:pt x="14201" y="587"/>
                    <a:pt x="13451" y="0"/>
                    <a:pt x="10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-782800" y="3467750"/>
              <a:ext cx="604475" cy="587650"/>
            </a:xfrm>
            <a:custGeom>
              <a:avLst/>
              <a:gdLst/>
              <a:ahLst/>
              <a:cxnLst/>
              <a:rect l="l" t="t" r="r" b="b"/>
              <a:pathLst>
                <a:path w="24179" h="23506" extrusionOk="0">
                  <a:moveTo>
                    <a:pt x="9502" y="0"/>
                  </a:moveTo>
                  <a:cubicBezTo>
                    <a:pt x="7258" y="0"/>
                    <a:pt x="4611" y="412"/>
                    <a:pt x="4484" y="941"/>
                  </a:cubicBezTo>
                  <a:cubicBezTo>
                    <a:pt x="4419" y="1267"/>
                    <a:pt x="4875" y="2261"/>
                    <a:pt x="5527" y="3386"/>
                  </a:cubicBezTo>
                  <a:cubicBezTo>
                    <a:pt x="5364" y="3517"/>
                    <a:pt x="5201" y="3631"/>
                    <a:pt x="5038" y="3761"/>
                  </a:cubicBezTo>
                  <a:cubicBezTo>
                    <a:pt x="1386" y="6761"/>
                    <a:pt x="1" y="11733"/>
                    <a:pt x="1615" y="16168"/>
                  </a:cubicBezTo>
                  <a:cubicBezTo>
                    <a:pt x="3215" y="20582"/>
                    <a:pt x="7398" y="23505"/>
                    <a:pt x="12079" y="23505"/>
                  </a:cubicBezTo>
                  <a:cubicBezTo>
                    <a:pt x="12118" y="23505"/>
                    <a:pt x="12157" y="23505"/>
                    <a:pt x="12196" y="23505"/>
                  </a:cubicBezTo>
                  <a:cubicBezTo>
                    <a:pt x="12224" y="23505"/>
                    <a:pt x="12252" y="23505"/>
                    <a:pt x="12280" y="23505"/>
                  </a:cubicBezTo>
                  <a:cubicBezTo>
                    <a:pt x="16567" y="23505"/>
                    <a:pt x="20473" y="21034"/>
                    <a:pt x="22320" y="17162"/>
                  </a:cubicBezTo>
                  <a:cubicBezTo>
                    <a:pt x="24179" y="13250"/>
                    <a:pt x="23592" y="8620"/>
                    <a:pt x="20836" y="5294"/>
                  </a:cubicBezTo>
                  <a:cubicBezTo>
                    <a:pt x="19826" y="4087"/>
                    <a:pt x="18570" y="3093"/>
                    <a:pt x="17168" y="2392"/>
                  </a:cubicBezTo>
                  <a:cubicBezTo>
                    <a:pt x="17168" y="2392"/>
                    <a:pt x="16923" y="2278"/>
                    <a:pt x="16875" y="2245"/>
                  </a:cubicBezTo>
                  <a:cubicBezTo>
                    <a:pt x="16834" y="2227"/>
                    <a:pt x="16791" y="2218"/>
                    <a:pt x="16745" y="2218"/>
                  </a:cubicBezTo>
                  <a:cubicBezTo>
                    <a:pt x="16013" y="2218"/>
                    <a:pt x="14771" y="4457"/>
                    <a:pt x="15554" y="4902"/>
                  </a:cubicBezTo>
                  <a:cubicBezTo>
                    <a:pt x="15652" y="4951"/>
                    <a:pt x="15750" y="5000"/>
                    <a:pt x="15847" y="5049"/>
                  </a:cubicBezTo>
                  <a:cubicBezTo>
                    <a:pt x="16891" y="5555"/>
                    <a:pt x="17804" y="6288"/>
                    <a:pt x="18538" y="7185"/>
                  </a:cubicBezTo>
                  <a:cubicBezTo>
                    <a:pt x="20641" y="9761"/>
                    <a:pt x="20999" y="13348"/>
                    <a:pt x="19434" y="16298"/>
                  </a:cubicBezTo>
                  <a:cubicBezTo>
                    <a:pt x="17996" y="18994"/>
                    <a:pt x="15183" y="20658"/>
                    <a:pt x="12168" y="20658"/>
                  </a:cubicBezTo>
                  <a:cubicBezTo>
                    <a:pt x="11902" y="20658"/>
                    <a:pt x="11633" y="20645"/>
                    <a:pt x="11364" y="20619"/>
                  </a:cubicBezTo>
                  <a:cubicBezTo>
                    <a:pt x="8038" y="20293"/>
                    <a:pt x="5250" y="17994"/>
                    <a:pt x="4272" y="14815"/>
                  </a:cubicBezTo>
                  <a:cubicBezTo>
                    <a:pt x="3310" y="11619"/>
                    <a:pt x="4354" y="8163"/>
                    <a:pt x="6913" y="6044"/>
                  </a:cubicBezTo>
                  <a:lnTo>
                    <a:pt x="7125" y="5881"/>
                  </a:lnTo>
                  <a:cubicBezTo>
                    <a:pt x="7859" y="6924"/>
                    <a:pt x="8527" y="7739"/>
                    <a:pt x="8804" y="7804"/>
                  </a:cubicBezTo>
                  <a:cubicBezTo>
                    <a:pt x="8814" y="7806"/>
                    <a:pt x="8824" y="7808"/>
                    <a:pt x="8835" y="7808"/>
                  </a:cubicBezTo>
                  <a:cubicBezTo>
                    <a:pt x="9650" y="7808"/>
                    <a:pt x="13279" y="1757"/>
                    <a:pt x="12587" y="631"/>
                  </a:cubicBezTo>
                  <a:cubicBezTo>
                    <a:pt x="12307" y="182"/>
                    <a:pt x="10993" y="0"/>
                    <a:pt x="9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sp>
        <p:nvSpPr>
          <p:cNvPr id="677" name="Google Shape;677;p34"/>
          <p:cNvSpPr txBox="1">
            <a:spLocks noGrp="1"/>
          </p:cNvSpPr>
          <p:nvPr>
            <p:ph type="title" idx="7"/>
          </p:nvPr>
        </p:nvSpPr>
        <p:spPr>
          <a:xfrm>
            <a:off x="5247501" y="1865574"/>
            <a:ext cx="28836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GREEN TRANSPORT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678" name="Google Shape;678;p34"/>
          <p:cNvSpPr txBox="1">
            <a:spLocks noGrp="1"/>
          </p:cNvSpPr>
          <p:nvPr>
            <p:ph type="subTitle" idx="8"/>
          </p:nvPr>
        </p:nvSpPr>
        <p:spPr>
          <a:xfrm>
            <a:off x="5247501" y="2348840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Mercury is the smallest planet in the Solar System</a:t>
            </a:r>
            <a:endParaRPr>
              <a:solidFill>
                <a:srgbClr val="017DC0"/>
              </a:solidFill>
            </a:endParaRPr>
          </a:p>
        </p:txBody>
      </p:sp>
      <p:grpSp>
        <p:nvGrpSpPr>
          <p:cNvPr id="27" name="Grupo 26"/>
          <p:cNvGrpSpPr/>
          <p:nvPr/>
        </p:nvGrpSpPr>
        <p:grpSpPr>
          <a:xfrm flipH="1">
            <a:off x="8131101" y="4156648"/>
            <a:ext cx="811775" cy="812590"/>
            <a:chOff x="94375" y="3391505"/>
            <a:chExt cx="1581150" cy="1582737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62662" y="3659792"/>
              <a:ext cx="1312863" cy="1314450"/>
            </a:xfrm>
            <a:custGeom>
              <a:avLst/>
              <a:gdLst>
                <a:gd name="T0" fmla="*/ 0 w 348"/>
                <a:gd name="T1" fmla="*/ 174 h 348"/>
                <a:gd name="T2" fmla="*/ 181 w 348"/>
                <a:gd name="T3" fmla="*/ 247 h 348"/>
                <a:gd name="T4" fmla="*/ 208 w 348"/>
                <a:gd name="T5" fmla="*/ 325 h 348"/>
                <a:gd name="T6" fmla="*/ 263 w 348"/>
                <a:gd name="T7" fmla="*/ 248 h 348"/>
                <a:gd name="T8" fmla="*/ 273 w 348"/>
                <a:gd name="T9" fmla="*/ 181 h 348"/>
                <a:gd name="T10" fmla="*/ 181 w 348"/>
                <a:gd name="T11" fmla="*/ 230 h 348"/>
                <a:gd name="T12" fmla="*/ 201 w 348"/>
                <a:gd name="T13" fmla="*/ 241 h 348"/>
                <a:gd name="T14" fmla="*/ 276 w 348"/>
                <a:gd name="T15" fmla="*/ 168 h 348"/>
                <a:gd name="T16" fmla="*/ 262 w 348"/>
                <a:gd name="T17" fmla="*/ 99 h 348"/>
                <a:gd name="T18" fmla="*/ 243 w 348"/>
                <a:gd name="T19" fmla="*/ 57 h 348"/>
                <a:gd name="T20" fmla="*/ 181 w 348"/>
                <a:gd name="T21" fmla="*/ 25 h 348"/>
                <a:gd name="T22" fmla="*/ 196 w 348"/>
                <a:gd name="T23" fmla="*/ 102 h 348"/>
                <a:gd name="T24" fmla="*/ 185 w 348"/>
                <a:gd name="T25" fmla="*/ 115 h 348"/>
                <a:gd name="T26" fmla="*/ 185 w 348"/>
                <a:gd name="T27" fmla="*/ 168 h 348"/>
                <a:gd name="T28" fmla="*/ 167 w 348"/>
                <a:gd name="T29" fmla="*/ 246 h 348"/>
                <a:gd name="T30" fmla="*/ 151 w 348"/>
                <a:gd name="T31" fmla="*/ 234 h 348"/>
                <a:gd name="T32" fmla="*/ 167 w 348"/>
                <a:gd name="T33" fmla="*/ 185 h 348"/>
                <a:gd name="T34" fmla="*/ 72 w 348"/>
                <a:gd name="T35" fmla="*/ 185 h 348"/>
                <a:gd name="T36" fmla="*/ 89 w 348"/>
                <a:gd name="T37" fmla="*/ 258 h 348"/>
                <a:gd name="T38" fmla="*/ 118 w 348"/>
                <a:gd name="T39" fmla="*/ 309 h 348"/>
                <a:gd name="T40" fmla="*/ 167 w 348"/>
                <a:gd name="T41" fmla="*/ 246 h 348"/>
                <a:gd name="T42" fmla="*/ 167 w 348"/>
                <a:gd name="T43" fmla="*/ 19 h 348"/>
                <a:gd name="T44" fmla="*/ 138 w 348"/>
                <a:gd name="T45" fmla="*/ 24 h 348"/>
                <a:gd name="T46" fmla="*/ 85 w 348"/>
                <a:gd name="T47" fmla="*/ 101 h 348"/>
                <a:gd name="T48" fmla="*/ 75 w 348"/>
                <a:gd name="T49" fmla="*/ 168 h 348"/>
                <a:gd name="T50" fmla="*/ 167 w 348"/>
                <a:gd name="T51" fmla="*/ 118 h 348"/>
                <a:gd name="T52" fmla="*/ 147 w 348"/>
                <a:gd name="T53" fmla="*/ 111 h 348"/>
                <a:gd name="T54" fmla="*/ 71 w 348"/>
                <a:gd name="T55" fmla="*/ 253 h 348"/>
                <a:gd name="T56" fmla="*/ 55 w 348"/>
                <a:gd name="T57" fmla="*/ 181 h 348"/>
                <a:gd name="T58" fmla="*/ 39 w 348"/>
                <a:gd name="T59" fmla="*/ 260 h 348"/>
                <a:gd name="T60" fmla="*/ 304 w 348"/>
                <a:gd name="T61" fmla="*/ 267 h 348"/>
                <a:gd name="T62" fmla="*/ 331 w 348"/>
                <a:gd name="T63" fmla="*/ 181 h 348"/>
                <a:gd name="T64" fmla="*/ 278 w 348"/>
                <a:gd name="T65" fmla="*/ 251 h 348"/>
                <a:gd name="T66" fmla="*/ 70 w 348"/>
                <a:gd name="T67" fmla="*/ 96 h 348"/>
                <a:gd name="T68" fmla="*/ 18 w 348"/>
                <a:gd name="T69" fmla="*/ 138 h 348"/>
                <a:gd name="T70" fmla="*/ 55 w 348"/>
                <a:gd name="T71" fmla="*/ 168 h 348"/>
                <a:gd name="T72" fmla="*/ 70 w 348"/>
                <a:gd name="T73" fmla="*/ 96 h 348"/>
                <a:gd name="T74" fmla="*/ 306 w 348"/>
                <a:gd name="T75" fmla="*/ 83 h 348"/>
                <a:gd name="T76" fmla="*/ 278 w 348"/>
                <a:gd name="T77" fmla="*/ 99 h 348"/>
                <a:gd name="T78" fmla="*/ 293 w 348"/>
                <a:gd name="T79" fmla="*/ 168 h 348"/>
                <a:gd name="T80" fmla="*/ 235 w 348"/>
                <a:gd name="T81" fmla="*/ 322 h 348"/>
                <a:gd name="T82" fmla="*/ 235 w 348"/>
                <a:gd name="T83" fmla="*/ 322 h 348"/>
                <a:gd name="T84" fmla="*/ 92 w 348"/>
                <a:gd name="T85" fmla="*/ 296 h 348"/>
                <a:gd name="T86" fmla="*/ 113 w 348"/>
                <a:gd name="T87" fmla="*/ 26 h 348"/>
                <a:gd name="T88" fmla="*/ 72 w 348"/>
                <a:gd name="T89" fmla="*/ 82 h 348"/>
                <a:gd name="T90" fmla="*/ 113 w 348"/>
                <a:gd name="T91" fmla="*/ 26 h 348"/>
                <a:gd name="T92" fmla="*/ 238 w 348"/>
                <a:gd name="T93" fmla="*/ 30 h 348"/>
                <a:gd name="T94" fmla="*/ 274 w 348"/>
                <a:gd name="T95" fmla="*/ 8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8" h="348">
                  <a:moveTo>
                    <a:pt x="347" y="175"/>
                  </a:moveTo>
                  <a:cubicBezTo>
                    <a:pt x="347" y="269"/>
                    <a:pt x="271" y="348"/>
                    <a:pt x="174" y="348"/>
                  </a:cubicBezTo>
                  <a:cubicBezTo>
                    <a:pt x="77" y="348"/>
                    <a:pt x="0" y="269"/>
                    <a:pt x="0" y="174"/>
                  </a:cubicBezTo>
                  <a:cubicBezTo>
                    <a:pt x="1" y="79"/>
                    <a:pt x="77" y="1"/>
                    <a:pt x="173" y="1"/>
                  </a:cubicBezTo>
                  <a:cubicBezTo>
                    <a:pt x="272" y="0"/>
                    <a:pt x="348" y="81"/>
                    <a:pt x="347" y="175"/>
                  </a:cubicBezTo>
                  <a:close/>
                  <a:moveTo>
                    <a:pt x="181" y="247"/>
                  </a:moveTo>
                  <a:cubicBezTo>
                    <a:pt x="181" y="276"/>
                    <a:pt x="181" y="305"/>
                    <a:pt x="181" y="334"/>
                  </a:cubicBezTo>
                  <a:cubicBezTo>
                    <a:pt x="182" y="334"/>
                    <a:pt x="183" y="334"/>
                    <a:pt x="183" y="334"/>
                  </a:cubicBezTo>
                  <a:cubicBezTo>
                    <a:pt x="192" y="333"/>
                    <a:pt x="201" y="330"/>
                    <a:pt x="208" y="325"/>
                  </a:cubicBezTo>
                  <a:cubicBezTo>
                    <a:pt x="233" y="311"/>
                    <a:pt x="248" y="288"/>
                    <a:pt x="259" y="263"/>
                  </a:cubicBezTo>
                  <a:cubicBezTo>
                    <a:pt x="260" y="262"/>
                    <a:pt x="259" y="260"/>
                    <a:pt x="258" y="259"/>
                  </a:cubicBezTo>
                  <a:cubicBezTo>
                    <a:pt x="255" y="255"/>
                    <a:pt x="257" y="249"/>
                    <a:pt x="263" y="248"/>
                  </a:cubicBezTo>
                  <a:cubicBezTo>
                    <a:pt x="264" y="248"/>
                    <a:pt x="265" y="246"/>
                    <a:pt x="266" y="245"/>
                  </a:cubicBezTo>
                  <a:cubicBezTo>
                    <a:pt x="272" y="225"/>
                    <a:pt x="275" y="205"/>
                    <a:pt x="276" y="184"/>
                  </a:cubicBezTo>
                  <a:cubicBezTo>
                    <a:pt x="276" y="182"/>
                    <a:pt x="275" y="181"/>
                    <a:pt x="273" y="181"/>
                  </a:cubicBezTo>
                  <a:cubicBezTo>
                    <a:pt x="243" y="181"/>
                    <a:pt x="213" y="181"/>
                    <a:pt x="184" y="181"/>
                  </a:cubicBezTo>
                  <a:cubicBezTo>
                    <a:pt x="182" y="181"/>
                    <a:pt x="181" y="182"/>
                    <a:pt x="181" y="184"/>
                  </a:cubicBezTo>
                  <a:cubicBezTo>
                    <a:pt x="181" y="199"/>
                    <a:pt x="181" y="215"/>
                    <a:pt x="181" y="230"/>
                  </a:cubicBezTo>
                  <a:cubicBezTo>
                    <a:pt x="181" y="232"/>
                    <a:pt x="181" y="233"/>
                    <a:pt x="184" y="233"/>
                  </a:cubicBezTo>
                  <a:cubicBezTo>
                    <a:pt x="187" y="233"/>
                    <a:pt x="190" y="234"/>
                    <a:pt x="194" y="234"/>
                  </a:cubicBezTo>
                  <a:cubicBezTo>
                    <a:pt x="199" y="234"/>
                    <a:pt x="201" y="237"/>
                    <a:pt x="201" y="241"/>
                  </a:cubicBezTo>
                  <a:cubicBezTo>
                    <a:pt x="201" y="245"/>
                    <a:pt x="198" y="247"/>
                    <a:pt x="193" y="247"/>
                  </a:cubicBezTo>
                  <a:cubicBezTo>
                    <a:pt x="189" y="247"/>
                    <a:pt x="185" y="247"/>
                    <a:pt x="181" y="247"/>
                  </a:cubicBezTo>
                  <a:close/>
                  <a:moveTo>
                    <a:pt x="276" y="168"/>
                  </a:moveTo>
                  <a:cubicBezTo>
                    <a:pt x="276" y="158"/>
                    <a:pt x="276" y="149"/>
                    <a:pt x="274" y="140"/>
                  </a:cubicBezTo>
                  <a:cubicBezTo>
                    <a:pt x="272" y="128"/>
                    <a:pt x="268" y="115"/>
                    <a:pt x="265" y="102"/>
                  </a:cubicBezTo>
                  <a:cubicBezTo>
                    <a:pt x="265" y="101"/>
                    <a:pt x="264" y="100"/>
                    <a:pt x="262" y="99"/>
                  </a:cubicBezTo>
                  <a:cubicBezTo>
                    <a:pt x="260" y="97"/>
                    <a:pt x="259" y="94"/>
                    <a:pt x="260" y="91"/>
                  </a:cubicBezTo>
                  <a:cubicBezTo>
                    <a:pt x="260" y="89"/>
                    <a:pt x="260" y="88"/>
                    <a:pt x="259" y="86"/>
                  </a:cubicBezTo>
                  <a:cubicBezTo>
                    <a:pt x="254" y="76"/>
                    <a:pt x="249" y="66"/>
                    <a:pt x="243" y="57"/>
                  </a:cubicBezTo>
                  <a:cubicBezTo>
                    <a:pt x="230" y="37"/>
                    <a:pt x="213" y="22"/>
                    <a:pt x="189" y="16"/>
                  </a:cubicBezTo>
                  <a:cubicBezTo>
                    <a:pt x="186" y="15"/>
                    <a:pt x="184" y="15"/>
                    <a:pt x="181" y="14"/>
                  </a:cubicBezTo>
                  <a:cubicBezTo>
                    <a:pt x="181" y="18"/>
                    <a:pt x="181" y="21"/>
                    <a:pt x="181" y="25"/>
                  </a:cubicBezTo>
                  <a:cubicBezTo>
                    <a:pt x="181" y="49"/>
                    <a:pt x="181" y="74"/>
                    <a:pt x="181" y="98"/>
                  </a:cubicBezTo>
                  <a:cubicBezTo>
                    <a:pt x="181" y="101"/>
                    <a:pt x="181" y="103"/>
                    <a:pt x="185" y="102"/>
                  </a:cubicBezTo>
                  <a:cubicBezTo>
                    <a:pt x="188" y="102"/>
                    <a:pt x="192" y="102"/>
                    <a:pt x="196" y="102"/>
                  </a:cubicBezTo>
                  <a:cubicBezTo>
                    <a:pt x="201" y="101"/>
                    <a:pt x="204" y="104"/>
                    <a:pt x="204" y="107"/>
                  </a:cubicBezTo>
                  <a:cubicBezTo>
                    <a:pt x="204" y="111"/>
                    <a:pt x="202" y="114"/>
                    <a:pt x="197" y="115"/>
                  </a:cubicBezTo>
                  <a:cubicBezTo>
                    <a:pt x="193" y="115"/>
                    <a:pt x="189" y="115"/>
                    <a:pt x="185" y="115"/>
                  </a:cubicBezTo>
                  <a:cubicBezTo>
                    <a:pt x="182" y="115"/>
                    <a:pt x="180" y="116"/>
                    <a:pt x="181" y="120"/>
                  </a:cubicBezTo>
                  <a:cubicBezTo>
                    <a:pt x="181" y="134"/>
                    <a:pt x="181" y="149"/>
                    <a:pt x="181" y="163"/>
                  </a:cubicBezTo>
                  <a:cubicBezTo>
                    <a:pt x="180" y="167"/>
                    <a:pt x="181" y="168"/>
                    <a:pt x="185" y="168"/>
                  </a:cubicBezTo>
                  <a:cubicBezTo>
                    <a:pt x="214" y="168"/>
                    <a:pt x="242" y="168"/>
                    <a:pt x="271" y="168"/>
                  </a:cubicBezTo>
                  <a:cubicBezTo>
                    <a:pt x="273" y="168"/>
                    <a:pt x="274" y="168"/>
                    <a:pt x="276" y="168"/>
                  </a:cubicBezTo>
                  <a:close/>
                  <a:moveTo>
                    <a:pt x="167" y="246"/>
                  </a:moveTo>
                  <a:cubicBezTo>
                    <a:pt x="162" y="247"/>
                    <a:pt x="157" y="247"/>
                    <a:pt x="152" y="247"/>
                  </a:cubicBezTo>
                  <a:cubicBezTo>
                    <a:pt x="147" y="247"/>
                    <a:pt x="144" y="245"/>
                    <a:pt x="144" y="241"/>
                  </a:cubicBezTo>
                  <a:cubicBezTo>
                    <a:pt x="144" y="237"/>
                    <a:pt x="147" y="234"/>
                    <a:pt x="151" y="234"/>
                  </a:cubicBezTo>
                  <a:cubicBezTo>
                    <a:pt x="155" y="234"/>
                    <a:pt x="159" y="233"/>
                    <a:pt x="164" y="233"/>
                  </a:cubicBezTo>
                  <a:cubicBezTo>
                    <a:pt x="167" y="233"/>
                    <a:pt x="167" y="232"/>
                    <a:pt x="167" y="229"/>
                  </a:cubicBezTo>
                  <a:cubicBezTo>
                    <a:pt x="167" y="215"/>
                    <a:pt x="167" y="200"/>
                    <a:pt x="167" y="185"/>
                  </a:cubicBezTo>
                  <a:cubicBezTo>
                    <a:pt x="167" y="182"/>
                    <a:pt x="167" y="181"/>
                    <a:pt x="163" y="181"/>
                  </a:cubicBezTo>
                  <a:cubicBezTo>
                    <a:pt x="134" y="181"/>
                    <a:pt x="105" y="181"/>
                    <a:pt x="76" y="181"/>
                  </a:cubicBezTo>
                  <a:cubicBezTo>
                    <a:pt x="73" y="181"/>
                    <a:pt x="72" y="182"/>
                    <a:pt x="72" y="185"/>
                  </a:cubicBezTo>
                  <a:cubicBezTo>
                    <a:pt x="73" y="206"/>
                    <a:pt x="76" y="226"/>
                    <a:pt x="82" y="246"/>
                  </a:cubicBezTo>
                  <a:cubicBezTo>
                    <a:pt x="83" y="247"/>
                    <a:pt x="84" y="249"/>
                    <a:pt x="86" y="250"/>
                  </a:cubicBezTo>
                  <a:cubicBezTo>
                    <a:pt x="88" y="252"/>
                    <a:pt x="89" y="254"/>
                    <a:pt x="89" y="258"/>
                  </a:cubicBezTo>
                  <a:cubicBezTo>
                    <a:pt x="88" y="260"/>
                    <a:pt x="89" y="263"/>
                    <a:pt x="89" y="265"/>
                  </a:cubicBezTo>
                  <a:cubicBezTo>
                    <a:pt x="90" y="267"/>
                    <a:pt x="91" y="268"/>
                    <a:pt x="92" y="270"/>
                  </a:cubicBezTo>
                  <a:cubicBezTo>
                    <a:pt x="99" y="284"/>
                    <a:pt x="107" y="297"/>
                    <a:pt x="118" y="309"/>
                  </a:cubicBezTo>
                  <a:cubicBezTo>
                    <a:pt x="129" y="319"/>
                    <a:pt x="141" y="328"/>
                    <a:pt x="156" y="332"/>
                  </a:cubicBezTo>
                  <a:cubicBezTo>
                    <a:pt x="159" y="333"/>
                    <a:pt x="163" y="334"/>
                    <a:pt x="167" y="335"/>
                  </a:cubicBezTo>
                  <a:cubicBezTo>
                    <a:pt x="167" y="305"/>
                    <a:pt x="167" y="276"/>
                    <a:pt x="167" y="246"/>
                  </a:cubicBezTo>
                  <a:close/>
                  <a:moveTo>
                    <a:pt x="167" y="102"/>
                  </a:moveTo>
                  <a:cubicBezTo>
                    <a:pt x="167" y="101"/>
                    <a:pt x="167" y="100"/>
                    <a:pt x="167" y="99"/>
                  </a:cubicBezTo>
                  <a:cubicBezTo>
                    <a:pt x="167" y="72"/>
                    <a:pt x="167" y="45"/>
                    <a:pt x="167" y="19"/>
                  </a:cubicBezTo>
                  <a:cubicBezTo>
                    <a:pt x="167" y="18"/>
                    <a:pt x="167" y="17"/>
                    <a:pt x="167" y="16"/>
                  </a:cubicBezTo>
                  <a:cubicBezTo>
                    <a:pt x="167" y="16"/>
                    <a:pt x="165" y="15"/>
                    <a:pt x="165" y="15"/>
                  </a:cubicBezTo>
                  <a:cubicBezTo>
                    <a:pt x="155" y="16"/>
                    <a:pt x="146" y="19"/>
                    <a:pt x="138" y="24"/>
                  </a:cubicBezTo>
                  <a:cubicBezTo>
                    <a:pt x="114" y="39"/>
                    <a:pt x="100" y="61"/>
                    <a:pt x="89" y="86"/>
                  </a:cubicBezTo>
                  <a:cubicBezTo>
                    <a:pt x="88" y="87"/>
                    <a:pt x="89" y="88"/>
                    <a:pt x="89" y="89"/>
                  </a:cubicBezTo>
                  <a:cubicBezTo>
                    <a:pt x="93" y="94"/>
                    <a:pt x="91" y="99"/>
                    <a:pt x="85" y="101"/>
                  </a:cubicBezTo>
                  <a:cubicBezTo>
                    <a:pt x="84" y="101"/>
                    <a:pt x="83" y="102"/>
                    <a:pt x="82" y="103"/>
                  </a:cubicBezTo>
                  <a:cubicBezTo>
                    <a:pt x="76" y="123"/>
                    <a:pt x="73" y="143"/>
                    <a:pt x="72" y="164"/>
                  </a:cubicBezTo>
                  <a:cubicBezTo>
                    <a:pt x="72" y="166"/>
                    <a:pt x="72" y="168"/>
                    <a:pt x="75" y="168"/>
                  </a:cubicBezTo>
                  <a:cubicBezTo>
                    <a:pt x="105" y="168"/>
                    <a:pt x="135" y="168"/>
                    <a:pt x="164" y="168"/>
                  </a:cubicBezTo>
                  <a:cubicBezTo>
                    <a:pt x="167" y="168"/>
                    <a:pt x="167" y="167"/>
                    <a:pt x="167" y="165"/>
                  </a:cubicBezTo>
                  <a:cubicBezTo>
                    <a:pt x="167" y="149"/>
                    <a:pt x="167" y="134"/>
                    <a:pt x="167" y="118"/>
                  </a:cubicBezTo>
                  <a:cubicBezTo>
                    <a:pt x="167" y="116"/>
                    <a:pt x="166" y="115"/>
                    <a:pt x="164" y="115"/>
                  </a:cubicBezTo>
                  <a:cubicBezTo>
                    <a:pt x="161" y="115"/>
                    <a:pt x="157" y="115"/>
                    <a:pt x="154" y="115"/>
                  </a:cubicBezTo>
                  <a:cubicBezTo>
                    <a:pt x="151" y="115"/>
                    <a:pt x="149" y="114"/>
                    <a:pt x="147" y="111"/>
                  </a:cubicBezTo>
                  <a:cubicBezTo>
                    <a:pt x="146" y="106"/>
                    <a:pt x="149" y="102"/>
                    <a:pt x="154" y="102"/>
                  </a:cubicBezTo>
                  <a:cubicBezTo>
                    <a:pt x="158" y="102"/>
                    <a:pt x="162" y="102"/>
                    <a:pt x="167" y="102"/>
                  </a:cubicBezTo>
                  <a:close/>
                  <a:moveTo>
                    <a:pt x="71" y="253"/>
                  </a:moveTo>
                  <a:cubicBezTo>
                    <a:pt x="71" y="253"/>
                    <a:pt x="71" y="253"/>
                    <a:pt x="71" y="252"/>
                  </a:cubicBezTo>
                  <a:cubicBezTo>
                    <a:pt x="63" y="230"/>
                    <a:pt x="59" y="207"/>
                    <a:pt x="59" y="184"/>
                  </a:cubicBezTo>
                  <a:cubicBezTo>
                    <a:pt x="59" y="181"/>
                    <a:pt x="57" y="181"/>
                    <a:pt x="55" y="181"/>
                  </a:cubicBezTo>
                  <a:cubicBezTo>
                    <a:pt x="43" y="181"/>
                    <a:pt x="30" y="181"/>
                    <a:pt x="17" y="181"/>
                  </a:cubicBezTo>
                  <a:cubicBezTo>
                    <a:pt x="14" y="181"/>
                    <a:pt x="14" y="182"/>
                    <a:pt x="14" y="185"/>
                  </a:cubicBezTo>
                  <a:cubicBezTo>
                    <a:pt x="16" y="212"/>
                    <a:pt x="24" y="237"/>
                    <a:pt x="39" y="260"/>
                  </a:cubicBezTo>
                  <a:cubicBezTo>
                    <a:pt x="43" y="268"/>
                    <a:pt x="43" y="268"/>
                    <a:pt x="51" y="263"/>
                  </a:cubicBezTo>
                  <a:cubicBezTo>
                    <a:pt x="57" y="260"/>
                    <a:pt x="64" y="256"/>
                    <a:pt x="71" y="253"/>
                  </a:cubicBezTo>
                  <a:close/>
                  <a:moveTo>
                    <a:pt x="304" y="267"/>
                  </a:moveTo>
                  <a:cubicBezTo>
                    <a:pt x="305" y="267"/>
                    <a:pt x="305" y="267"/>
                    <a:pt x="305" y="266"/>
                  </a:cubicBezTo>
                  <a:cubicBezTo>
                    <a:pt x="322" y="242"/>
                    <a:pt x="332" y="214"/>
                    <a:pt x="334" y="184"/>
                  </a:cubicBezTo>
                  <a:cubicBezTo>
                    <a:pt x="334" y="181"/>
                    <a:pt x="333" y="181"/>
                    <a:pt x="331" y="181"/>
                  </a:cubicBezTo>
                  <a:cubicBezTo>
                    <a:pt x="318" y="181"/>
                    <a:pt x="305" y="181"/>
                    <a:pt x="292" y="181"/>
                  </a:cubicBezTo>
                  <a:cubicBezTo>
                    <a:pt x="290" y="181"/>
                    <a:pt x="289" y="182"/>
                    <a:pt x="289" y="184"/>
                  </a:cubicBezTo>
                  <a:cubicBezTo>
                    <a:pt x="288" y="207"/>
                    <a:pt x="285" y="229"/>
                    <a:pt x="278" y="251"/>
                  </a:cubicBezTo>
                  <a:cubicBezTo>
                    <a:pt x="278" y="252"/>
                    <a:pt x="278" y="253"/>
                    <a:pt x="279" y="254"/>
                  </a:cubicBezTo>
                  <a:cubicBezTo>
                    <a:pt x="287" y="258"/>
                    <a:pt x="296" y="263"/>
                    <a:pt x="304" y="267"/>
                  </a:cubicBezTo>
                  <a:close/>
                  <a:moveTo>
                    <a:pt x="70" y="96"/>
                  </a:moveTo>
                  <a:cubicBezTo>
                    <a:pt x="62" y="92"/>
                    <a:pt x="55" y="87"/>
                    <a:pt x="47" y="83"/>
                  </a:cubicBezTo>
                  <a:cubicBezTo>
                    <a:pt x="44" y="81"/>
                    <a:pt x="43" y="82"/>
                    <a:pt x="41" y="84"/>
                  </a:cubicBezTo>
                  <a:cubicBezTo>
                    <a:pt x="30" y="101"/>
                    <a:pt x="22" y="119"/>
                    <a:pt x="18" y="138"/>
                  </a:cubicBezTo>
                  <a:cubicBezTo>
                    <a:pt x="16" y="147"/>
                    <a:pt x="15" y="156"/>
                    <a:pt x="14" y="164"/>
                  </a:cubicBezTo>
                  <a:cubicBezTo>
                    <a:pt x="13" y="167"/>
                    <a:pt x="14" y="168"/>
                    <a:pt x="17" y="168"/>
                  </a:cubicBezTo>
                  <a:cubicBezTo>
                    <a:pt x="30" y="168"/>
                    <a:pt x="43" y="168"/>
                    <a:pt x="55" y="168"/>
                  </a:cubicBezTo>
                  <a:cubicBezTo>
                    <a:pt x="58" y="168"/>
                    <a:pt x="58" y="167"/>
                    <a:pt x="59" y="164"/>
                  </a:cubicBezTo>
                  <a:cubicBezTo>
                    <a:pt x="60" y="152"/>
                    <a:pt x="61" y="140"/>
                    <a:pt x="63" y="128"/>
                  </a:cubicBezTo>
                  <a:cubicBezTo>
                    <a:pt x="65" y="117"/>
                    <a:pt x="68" y="107"/>
                    <a:pt x="70" y="96"/>
                  </a:cubicBezTo>
                  <a:close/>
                  <a:moveTo>
                    <a:pt x="334" y="168"/>
                  </a:moveTo>
                  <a:cubicBezTo>
                    <a:pt x="334" y="166"/>
                    <a:pt x="334" y="166"/>
                    <a:pt x="334" y="165"/>
                  </a:cubicBezTo>
                  <a:cubicBezTo>
                    <a:pt x="332" y="135"/>
                    <a:pt x="323" y="108"/>
                    <a:pt x="306" y="83"/>
                  </a:cubicBezTo>
                  <a:cubicBezTo>
                    <a:pt x="305" y="81"/>
                    <a:pt x="304" y="82"/>
                    <a:pt x="302" y="83"/>
                  </a:cubicBezTo>
                  <a:cubicBezTo>
                    <a:pt x="295" y="87"/>
                    <a:pt x="287" y="90"/>
                    <a:pt x="280" y="94"/>
                  </a:cubicBezTo>
                  <a:cubicBezTo>
                    <a:pt x="278" y="95"/>
                    <a:pt x="277" y="96"/>
                    <a:pt x="278" y="99"/>
                  </a:cubicBezTo>
                  <a:cubicBezTo>
                    <a:pt x="281" y="111"/>
                    <a:pt x="284" y="123"/>
                    <a:pt x="286" y="136"/>
                  </a:cubicBezTo>
                  <a:cubicBezTo>
                    <a:pt x="288" y="145"/>
                    <a:pt x="288" y="154"/>
                    <a:pt x="289" y="164"/>
                  </a:cubicBezTo>
                  <a:cubicBezTo>
                    <a:pt x="289" y="167"/>
                    <a:pt x="290" y="168"/>
                    <a:pt x="293" y="168"/>
                  </a:cubicBezTo>
                  <a:cubicBezTo>
                    <a:pt x="304" y="168"/>
                    <a:pt x="314" y="168"/>
                    <a:pt x="324" y="168"/>
                  </a:cubicBezTo>
                  <a:cubicBezTo>
                    <a:pt x="327" y="168"/>
                    <a:pt x="330" y="168"/>
                    <a:pt x="334" y="168"/>
                  </a:cubicBezTo>
                  <a:close/>
                  <a:moveTo>
                    <a:pt x="235" y="322"/>
                  </a:moveTo>
                  <a:cubicBezTo>
                    <a:pt x="259" y="312"/>
                    <a:pt x="279" y="298"/>
                    <a:pt x="296" y="278"/>
                  </a:cubicBezTo>
                  <a:cubicBezTo>
                    <a:pt x="288" y="274"/>
                    <a:pt x="280" y="269"/>
                    <a:pt x="272" y="265"/>
                  </a:cubicBezTo>
                  <a:cubicBezTo>
                    <a:pt x="263" y="287"/>
                    <a:pt x="252" y="306"/>
                    <a:pt x="235" y="322"/>
                  </a:cubicBezTo>
                  <a:close/>
                  <a:moveTo>
                    <a:pt x="52" y="278"/>
                  </a:moveTo>
                  <a:cubicBezTo>
                    <a:pt x="69" y="298"/>
                    <a:pt x="89" y="312"/>
                    <a:pt x="112" y="322"/>
                  </a:cubicBezTo>
                  <a:cubicBezTo>
                    <a:pt x="105" y="313"/>
                    <a:pt x="98" y="305"/>
                    <a:pt x="92" y="296"/>
                  </a:cubicBezTo>
                  <a:cubicBezTo>
                    <a:pt x="85" y="286"/>
                    <a:pt x="81" y="276"/>
                    <a:pt x="75" y="266"/>
                  </a:cubicBezTo>
                  <a:cubicBezTo>
                    <a:pt x="67" y="269"/>
                    <a:pt x="60" y="274"/>
                    <a:pt x="52" y="278"/>
                  </a:cubicBezTo>
                  <a:close/>
                  <a:moveTo>
                    <a:pt x="113" y="26"/>
                  </a:moveTo>
                  <a:cubicBezTo>
                    <a:pt x="89" y="36"/>
                    <a:pt x="69" y="51"/>
                    <a:pt x="52" y="70"/>
                  </a:cubicBezTo>
                  <a:cubicBezTo>
                    <a:pt x="53" y="71"/>
                    <a:pt x="54" y="72"/>
                    <a:pt x="55" y="73"/>
                  </a:cubicBezTo>
                  <a:cubicBezTo>
                    <a:pt x="61" y="76"/>
                    <a:pt x="67" y="78"/>
                    <a:pt x="72" y="82"/>
                  </a:cubicBezTo>
                  <a:cubicBezTo>
                    <a:pt x="75" y="83"/>
                    <a:pt x="76" y="83"/>
                    <a:pt x="77" y="80"/>
                  </a:cubicBezTo>
                  <a:cubicBezTo>
                    <a:pt x="83" y="67"/>
                    <a:pt x="90" y="54"/>
                    <a:pt x="98" y="43"/>
                  </a:cubicBezTo>
                  <a:cubicBezTo>
                    <a:pt x="103" y="38"/>
                    <a:pt x="108" y="32"/>
                    <a:pt x="113" y="26"/>
                  </a:cubicBezTo>
                  <a:close/>
                  <a:moveTo>
                    <a:pt x="296" y="71"/>
                  </a:moveTo>
                  <a:cubicBezTo>
                    <a:pt x="279" y="51"/>
                    <a:pt x="259" y="36"/>
                    <a:pt x="236" y="27"/>
                  </a:cubicBezTo>
                  <a:cubicBezTo>
                    <a:pt x="236" y="28"/>
                    <a:pt x="237" y="29"/>
                    <a:pt x="238" y="30"/>
                  </a:cubicBezTo>
                  <a:cubicBezTo>
                    <a:pt x="242" y="35"/>
                    <a:pt x="248" y="41"/>
                    <a:pt x="252" y="47"/>
                  </a:cubicBezTo>
                  <a:cubicBezTo>
                    <a:pt x="259" y="58"/>
                    <a:pt x="265" y="69"/>
                    <a:pt x="271" y="80"/>
                  </a:cubicBezTo>
                  <a:cubicBezTo>
                    <a:pt x="272" y="81"/>
                    <a:pt x="272" y="84"/>
                    <a:pt x="274" y="82"/>
                  </a:cubicBezTo>
                  <a:cubicBezTo>
                    <a:pt x="281" y="79"/>
                    <a:pt x="289" y="75"/>
                    <a:pt x="296" y="71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94375" y="3394680"/>
              <a:ext cx="350838" cy="385763"/>
            </a:xfrm>
            <a:custGeom>
              <a:avLst/>
              <a:gdLst>
                <a:gd name="T0" fmla="*/ 80 w 93"/>
                <a:gd name="T1" fmla="*/ 77 h 102"/>
                <a:gd name="T2" fmla="*/ 80 w 93"/>
                <a:gd name="T3" fmla="*/ 63 h 102"/>
                <a:gd name="T4" fmla="*/ 80 w 93"/>
                <a:gd name="T5" fmla="*/ 59 h 102"/>
                <a:gd name="T6" fmla="*/ 87 w 93"/>
                <a:gd name="T7" fmla="*/ 53 h 102"/>
                <a:gd name="T8" fmla="*/ 93 w 93"/>
                <a:gd name="T9" fmla="*/ 59 h 102"/>
                <a:gd name="T10" fmla="*/ 93 w 93"/>
                <a:gd name="T11" fmla="*/ 96 h 102"/>
                <a:gd name="T12" fmla="*/ 87 w 93"/>
                <a:gd name="T13" fmla="*/ 102 h 102"/>
                <a:gd name="T14" fmla="*/ 52 w 93"/>
                <a:gd name="T15" fmla="*/ 102 h 102"/>
                <a:gd name="T16" fmla="*/ 45 w 93"/>
                <a:gd name="T17" fmla="*/ 95 h 102"/>
                <a:gd name="T18" fmla="*/ 52 w 93"/>
                <a:gd name="T19" fmla="*/ 88 h 102"/>
                <a:gd name="T20" fmla="*/ 72 w 93"/>
                <a:gd name="T21" fmla="*/ 88 h 102"/>
                <a:gd name="T22" fmla="*/ 69 w 93"/>
                <a:gd name="T23" fmla="*/ 85 h 102"/>
                <a:gd name="T24" fmla="*/ 4 w 93"/>
                <a:gd name="T25" fmla="*/ 13 h 102"/>
                <a:gd name="T26" fmla="*/ 2 w 93"/>
                <a:gd name="T27" fmla="*/ 11 h 102"/>
                <a:gd name="T28" fmla="*/ 3 w 93"/>
                <a:gd name="T29" fmla="*/ 2 h 102"/>
                <a:gd name="T30" fmla="*/ 12 w 93"/>
                <a:gd name="T31" fmla="*/ 2 h 102"/>
                <a:gd name="T32" fmla="*/ 14 w 93"/>
                <a:gd name="T33" fmla="*/ 5 h 102"/>
                <a:gd name="T34" fmla="*/ 78 w 93"/>
                <a:gd name="T35" fmla="*/ 76 h 102"/>
                <a:gd name="T36" fmla="*/ 79 w 93"/>
                <a:gd name="T37" fmla="*/ 77 h 102"/>
                <a:gd name="T38" fmla="*/ 80 w 93"/>
                <a:gd name="T39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02">
                  <a:moveTo>
                    <a:pt x="80" y="77"/>
                  </a:moveTo>
                  <a:cubicBezTo>
                    <a:pt x="80" y="72"/>
                    <a:pt x="80" y="68"/>
                    <a:pt x="80" y="63"/>
                  </a:cubicBezTo>
                  <a:cubicBezTo>
                    <a:pt x="80" y="62"/>
                    <a:pt x="80" y="60"/>
                    <a:pt x="80" y="59"/>
                  </a:cubicBezTo>
                  <a:cubicBezTo>
                    <a:pt x="81" y="55"/>
                    <a:pt x="84" y="53"/>
                    <a:pt x="87" y="53"/>
                  </a:cubicBezTo>
                  <a:cubicBezTo>
                    <a:pt x="90" y="53"/>
                    <a:pt x="93" y="56"/>
                    <a:pt x="93" y="59"/>
                  </a:cubicBezTo>
                  <a:cubicBezTo>
                    <a:pt x="93" y="71"/>
                    <a:pt x="93" y="84"/>
                    <a:pt x="93" y="96"/>
                  </a:cubicBezTo>
                  <a:cubicBezTo>
                    <a:pt x="93" y="99"/>
                    <a:pt x="90" y="102"/>
                    <a:pt x="87" y="102"/>
                  </a:cubicBezTo>
                  <a:cubicBezTo>
                    <a:pt x="75" y="102"/>
                    <a:pt x="64" y="102"/>
                    <a:pt x="52" y="102"/>
                  </a:cubicBezTo>
                  <a:cubicBezTo>
                    <a:pt x="48" y="102"/>
                    <a:pt x="45" y="99"/>
                    <a:pt x="45" y="95"/>
                  </a:cubicBezTo>
                  <a:cubicBezTo>
                    <a:pt x="45" y="91"/>
                    <a:pt x="48" y="88"/>
                    <a:pt x="52" y="88"/>
                  </a:cubicBezTo>
                  <a:cubicBezTo>
                    <a:pt x="58" y="88"/>
                    <a:pt x="65" y="88"/>
                    <a:pt x="72" y="88"/>
                  </a:cubicBezTo>
                  <a:cubicBezTo>
                    <a:pt x="71" y="87"/>
                    <a:pt x="70" y="86"/>
                    <a:pt x="69" y="85"/>
                  </a:cubicBezTo>
                  <a:cubicBezTo>
                    <a:pt x="48" y="61"/>
                    <a:pt x="26" y="37"/>
                    <a:pt x="4" y="13"/>
                  </a:cubicBezTo>
                  <a:cubicBezTo>
                    <a:pt x="4" y="13"/>
                    <a:pt x="3" y="12"/>
                    <a:pt x="2" y="11"/>
                  </a:cubicBezTo>
                  <a:cubicBezTo>
                    <a:pt x="0" y="8"/>
                    <a:pt x="1" y="4"/>
                    <a:pt x="3" y="2"/>
                  </a:cubicBezTo>
                  <a:cubicBezTo>
                    <a:pt x="6" y="0"/>
                    <a:pt x="9" y="0"/>
                    <a:pt x="12" y="2"/>
                  </a:cubicBezTo>
                  <a:cubicBezTo>
                    <a:pt x="13" y="3"/>
                    <a:pt x="14" y="4"/>
                    <a:pt x="14" y="5"/>
                  </a:cubicBezTo>
                  <a:cubicBezTo>
                    <a:pt x="36" y="28"/>
                    <a:pt x="57" y="52"/>
                    <a:pt x="78" y="76"/>
                  </a:cubicBezTo>
                  <a:cubicBezTo>
                    <a:pt x="79" y="76"/>
                    <a:pt x="79" y="77"/>
                    <a:pt x="79" y="77"/>
                  </a:cubicBezTo>
                  <a:cubicBezTo>
                    <a:pt x="80" y="77"/>
                    <a:pt x="80" y="77"/>
                    <a:pt x="80" y="77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24587" y="3391505"/>
              <a:ext cx="188913" cy="188913"/>
            </a:xfrm>
            <a:custGeom>
              <a:avLst/>
              <a:gdLst>
                <a:gd name="T0" fmla="*/ 26 w 50"/>
                <a:gd name="T1" fmla="*/ 36 h 50"/>
                <a:gd name="T2" fmla="*/ 5 w 50"/>
                <a:gd name="T3" fmla="*/ 15 h 50"/>
                <a:gd name="T4" fmla="*/ 3 w 50"/>
                <a:gd name="T5" fmla="*/ 4 h 50"/>
                <a:gd name="T6" fmla="*/ 15 w 50"/>
                <a:gd name="T7" fmla="*/ 6 h 50"/>
                <a:gd name="T8" fmla="*/ 37 w 50"/>
                <a:gd name="T9" fmla="*/ 26 h 50"/>
                <a:gd name="T10" fmla="*/ 37 w 50"/>
                <a:gd name="T11" fmla="*/ 20 h 50"/>
                <a:gd name="T12" fmla="*/ 37 w 50"/>
                <a:gd name="T13" fmla="*/ 8 h 50"/>
                <a:gd name="T14" fmla="*/ 43 w 50"/>
                <a:gd name="T15" fmla="*/ 2 h 50"/>
                <a:gd name="T16" fmla="*/ 50 w 50"/>
                <a:gd name="T17" fmla="*/ 8 h 50"/>
                <a:gd name="T18" fmla="*/ 50 w 50"/>
                <a:gd name="T19" fmla="*/ 43 h 50"/>
                <a:gd name="T20" fmla="*/ 43 w 50"/>
                <a:gd name="T21" fmla="*/ 50 h 50"/>
                <a:gd name="T22" fmla="*/ 8 w 50"/>
                <a:gd name="T23" fmla="*/ 50 h 50"/>
                <a:gd name="T24" fmla="*/ 1 w 50"/>
                <a:gd name="T25" fmla="*/ 43 h 50"/>
                <a:gd name="T26" fmla="*/ 8 w 50"/>
                <a:gd name="T27" fmla="*/ 37 h 50"/>
                <a:gd name="T28" fmla="*/ 23 w 50"/>
                <a:gd name="T29" fmla="*/ 37 h 50"/>
                <a:gd name="T30" fmla="*/ 26 w 50"/>
                <a:gd name="T31" fmla="*/ 36 h 50"/>
                <a:gd name="T32" fmla="*/ 26 w 50"/>
                <a:gd name="T33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6" y="36"/>
                  </a:moveTo>
                  <a:cubicBezTo>
                    <a:pt x="19" y="29"/>
                    <a:pt x="12" y="22"/>
                    <a:pt x="5" y="15"/>
                  </a:cubicBezTo>
                  <a:cubicBezTo>
                    <a:pt x="1" y="10"/>
                    <a:pt x="0" y="7"/>
                    <a:pt x="3" y="4"/>
                  </a:cubicBezTo>
                  <a:cubicBezTo>
                    <a:pt x="6" y="0"/>
                    <a:pt x="10" y="1"/>
                    <a:pt x="15" y="6"/>
                  </a:cubicBezTo>
                  <a:cubicBezTo>
                    <a:pt x="22" y="13"/>
                    <a:pt x="29" y="20"/>
                    <a:pt x="37" y="26"/>
                  </a:cubicBezTo>
                  <a:cubicBezTo>
                    <a:pt x="37" y="24"/>
                    <a:pt x="37" y="22"/>
                    <a:pt x="37" y="20"/>
                  </a:cubicBezTo>
                  <a:cubicBezTo>
                    <a:pt x="37" y="16"/>
                    <a:pt x="36" y="12"/>
                    <a:pt x="37" y="8"/>
                  </a:cubicBezTo>
                  <a:cubicBezTo>
                    <a:pt x="37" y="4"/>
                    <a:pt x="39" y="2"/>
                    <a:pt x="43" y="2"/>
                  </a:cubicBezTo>
                  <a:cubicBezTo>
                    <a:pt x="47" y="2"/>
                    <a:pt x="50" y="4"/>
                    <a:pt x="50" y="8"/>
                  </a:cubicBezTo>
                  <a:cubicBezTo>
                    <a:pt x="50" y="20"/>
                    <a:pt x="50" y="31"/>
                    <a:pt x="50" y="43"/>
                  </a:cubicBezTo>
                  <a:cubicBezTo>
                    <a:pt x="50" y="47"/>
                    <a:pt x="47" y="50"/>
                    <a:pt x="43" y="50"/>
                  </a:cubicBezTo>
                  <a:cubicBezTo>
                    <a:pt x="31" y="50"/>
                    <a:pt x="20" y="50"/>
                    <a:pt x="8" y="50"/>
                  </a:cubicBezTo>
                  <a:cubicBezTo>
                    <a:pt x="4" y="50"/>
                    <a:pt x="1" y="47"/>
                    <a:pt x="1" y="43"/>
                  </a:cubicBezTo>
                  <a:cubicBezTo>
                    <a:pt x="1" y="40"/>
                    <a:pt x="4" y="37"/>
                    <a:pt x="8" y="37"/>
                  </a:cubicBezTo>
                  <a:cubicBezTo>
                    <a:pt x="13" y="37"/>
                    <a:pt x="18" y="37"/>
                    <a:pt x="23" y="37"/>
                  </a:cubicBezTo>
                  <a:cubicBezTo>
                    <a:pt x="24" y="37"/>
                    <a:pt x="25" y="37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94375" y="3859817"/>
              <a:ext cx="188913" cy="184150"/>
            </a:xfrm>
            <a:custGeom>
              <a:avLst/>
              <a:gdLst>
                <a:gd name="T0" fmla="*/ 36 w 50"/>
                <a:gd name="T1" fmla="*/ 26 h 49"/>
                <a:gd name="T2" fmla="*/ 36 w 50"/>
                <a:gd name="T3" fmla="*/ 10 h 49"/>
                <a:gd name="T4" fmla="*/ 36 w 50"/>
                <a:gd name="T5" fmla="*/ 7 h 49"/>
                <a:gd name="T6" fmla="*/ 43 w 50"/>
                <a:gd name="T7" fmla="*/ 1 h 49"/>
                <a:gd name="T8" fmla="*/ 49 w 50"/>
                <a:gd name="T9" fmla="*/ 7 h 49"/>
                <a:gd name="T10" fmla="*/ 49 w 50"/>
                <a:gd name="T11" fmla="*/ 42 h 49"/>
                <a:gd name="T12" fmla="*/ 43 w 50"/>
                <a:gd name="T13" fmla="*/ 49 h 49"/>
                <a:gd name="T14" fmla="*/ 8 w 50"/>
                <a:gd name="T15" fmla="*/ 49 h 49"/>
                <a:gd name="T16" fmla="*/ 1 w 50"/>
                <a:gd name="T17" fmla="*/ 42 h 49"/>
                <a:gd name="T18" fmla="*/ 7 w 50"/>
                <a:gd name="T19" fmla="*/ 36 h 49"/>
                <a:gd name="T20" fmla="*/ 23 w 50"/>
                <a:gd name="T21" fmla="*/ 36 h 49"/>
                <a:gd name="T22" fmla="*/ 26 w 50"/>
                <a:gd name="T23" fmla="*/ 36 h 49"/>
                <a:gd name="T24" fmla="*/ 27 w 50"/>
                <a:gd name="T25" fmla="*/ 35 h 49"/>
                <a:gd name="T26" fmla="*/ 16 w 50"/>
                <a:gd name="T27" fmla="*/ 25 h 49"/>
                <a:gd name="T28" fmla="*/ 4 w 50"/>
                <a:gd name="T29" fmla="*/ 13 h 49"/>
                <a:gd name="T30" fmla="*/ 3 w 50"/>
                <a:gd name="T31" fmla="*/ 3 h 49"/>
                <a:gd name="T32" fmla="*/ 13 w 50"/>
                <a:gd name="T33" fmla="*/ 3 h 49"/>
                <a:gd name="T34" fmla="*/ 33 w 50"/>
                <a:gd name="T35" fmla="*/ 23 h 49"/>
                <a:gd name="T36" fmla="*/ 36 w 50"/>
                <a:gd name="T37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49">
                  <a:moveTo>
                    <a:pt x="36" y="26"/>
                  </a:moveTo>
                  <a:cubicBezTo>
                    <a:pt x="36" y="20"/>
                    <a:pt x="36" y="15"/>
                    <a:pt x="36" y="10"/>
                  </a:cubicBezTo>
                  <a:cubicBezTo>
                    <a:pt x="36" y="9"/>
                    <a:pt x="36" y="8"/>
                    <a:pt x="36" y="7"/>
                  </a:cubicBezTo>
                  <a:cubicBezTo>
                    <a:pt x="37" y="3"/>
                    <a:pt x="40" y="0"/>
                    <a:pt x="43" y="1"/>
                  </a:cubicBezTo>
                  <a:cubicBezTo>
                    <a:pt x="47" y="1"/>
                    <a:pt x="49" y="3"/>
                    <a:pt x="49" y="7"/>
                  </a:cubicBezTo>
                  <a:cubicBezTo>
                    <a:pt x="50" y="19"/>
                    <a:pt x="50" y="31"/>
                    <a:pt x="49" y="42"/>
                  </a:cubicBezTo>
                  <a:cubicBezTo>
                    <a:pt x="49" y="46"/>
                    <a:pt x="47" y="49"/>
                    <a:pt x="43" y="49"/>
                  </a:cubicBezTo>
                  <a:cubicBezTo>
                    <a:pt x="31" y="49"/>
                    <a:pt x="19" y="49"/>
                    <a:pt x="8" y="49"/>
                  </a:cubicBezTo>
                  <a:cubicBezTo>
                    <a:pt x="4" y="49"/>
                    <a:pt x="1" y="46"/>
                    <a:pt x="1" y="42"/>
                  </a:cubicBezTo>
                  <a:cubicBezTo>
                    <a:pt x="1" y="39"/>
                    <a:pt x="4" y="36"/>
                    <a:pt x="7" y="36"/>
                  </a:cubicBezTo>
                  <a:cubicBezTo>
                    <a:pt x="12" y="36"/>
                    <a:pt x="18" y="36"/>
                    <a:pt x="23" y="36"/>
                  </a:cubicBezTo>
                  <a:cubicBezTo>
                    <a:pt x="24" y="36"/>
                    <a:pt x="25" y="36"/>
                    <a:pt x="26" y="36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23" y="31"/>
                    <a:pt x="20" y="28"/>
                    <a:pt x="16" y="25"/>
                  </a:cubicBezTo>
                  <a:cubicBezTo>
                    <a:pt x="12" y="21"/>
                    <a:pt x="8" y="17"/>
                    <a:pt x="4" y="13"/>
                  </a:cubicBezTo>
                  <a:cubicBezTo>
                    <a:pt x="1" y="9"/>
                    <a:pt x="0" y="5"/>
                    <a:pt x="3" y="3"/>
                  </a:cubicBezTo>
                  <a:cubicBezTo>
                    <a:pt x="6" y="0"/>
                    <a:pt x="10" y="0"/>
                    <a:pt x="13" y="3"/>
                  </a:cubicBezTo>
                  <a:cubicBezTo>
                    <a:pt x="20" y="10"/>
                    <a:pt x="26" y="17"/>
                    <a:pt x="33" y="23"/>
                  </a:cubicBezTo>
                  <a:cubicBezTo>
                    <a:pt x="34" y="24"/>
                    <a:pt x="35" y="25"/>
                    <a:pt x="36" y="26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505662" y="3682017"/>
              <a:ext cx="79375" cy="82550"/>
            </a:xfrm>
            <a:custGeom>
              <a:avLst/>
              <a:gdLst>
                <a:gd name="T0" fmla="*/ 21 w 21"/>
                <a:gd name="T1" fmla="*/ 13 h 22"/>
                <a:gd name="T2" fmla="*/ 11 w 21"/>
                <a:gd name="T3" fmla="*/ 19 h 22"/>
                <a:gd name="T4" fmla="*/ 2 w 21"/>
                <a:gd name="T5" fmla="*/ 11 h 22"/>
                <a:gd name="T6" fmla="*/ 2 w 21"/>
                <a:gd name="T7" fmla="*/ 4 h 22"/>
                <a:gd name="T8" fmla="*/ 9 w 21"/>
                <a:gd name="T9" fmla="*/ 2 h 22"/>
                <a:gd name="T10" fmla="*/ 20 w 21"/>
                <a:gd name="T11" fmla="*/ 11 h 22"/>
                <a:gd name="T12" fmla="*/ 21 w 21"/>
                <a:gd name="T13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2">
                  <a:moveTo>
                    <a:pt x="21" y="13"/>
                  </a:moveTo>
                  <a:cubicBezTo>
                    <a:pt x="21" y="19"/>
                    <a:pt x="15" y="22"/>
                    <a:pt x="11" y="19"/>
                  </a:cubicBezTo>
                  <a:cubicBezTo>
                    <a:pt x="8" y="17"/>
                    <a:pt x="5" y="14"/>
                    <a:pt x="2" y="11"/>
                  </a:cubicBezTo>
                  <a:cubicBezTo>
                    <a:pt x="0" y="9"/>
                    <a:pt x="1" y="6"/>
                    <a:pt x="2" y="4"/>
                  </a:cubicBezTo>
                  <a:cubicBezTo>
                    <a:pt x="4" y="2"/>
                    <a:pt x="7" y="0"/>
                    <a:pt x="9" y="2"/>
                  </a:cubicBezTo>
                  <a:cubicBezTo>
                    <a:pt x="13" y="4"/>
                    <a:pt x="17" y="8"/>
                    <a:pt x="20" y="11"/>
                  </a:cubicBezTo>
                  <a:cubicBezTo>
                    <a:pt x="21" y="12"/>
                    <a:pt x="21" y="13"/>
                    <a:pt x="21" y="13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280237" y="3550255"/>
              <a:ext cx="82550" cy="68263"/>
            </a:xfrm>
            <a:custGeom>
              <a:avLst/>
              <a:gdLst>
                <a:gd name="T0" fmla="*/ 22 w 22"/>
                <a:gd name="T1" fmla="*/ 9 h 18"/>
                <a:gd name="T2" fmla="*/ 14 w 22"/>
                <a:gd name="T3" fmla="*/ 16 h 18"/>
                <a:gd name="T4" fmla="*/ 4 w 22"/>
                <a:gd name="T5" fmla="*/ 12 h 18"/>
                <a:gd name="T6" fmla="*/ 1 w 22"/>
                <a:gd name="T7" fmla="*/ 5 h 18"/>
                <a:gd name="T8" fmla="*/ 8 w 22"/>
                <a:gd name="T9" fmla="*/ 0 h 18"/>
                <a:gd name="T10" fmla="*/ 20 w 22"/>
                <a:gd name="T11" fmla="*/ 5 h 18"/>
                <a:gd name="T12" fmla="*/ 22 w 22"/>
                <a:gd name="T1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8">
                  <a:moveTo>
                    <a:pt x="22" y="9"/>
                  </a:moveTo>
                  <a:cubicBezTo>
                    <a:pt x="22" y="14"/>
                    <a:pt x="18" y="18"/>
                    <a:pt x="14" y="16"/>
                  </a:cubicBezTo>
                  <a:cubicBezTo>
                    <a:pt x="11" y="15"/>
                    <a:pt x="7" y="14"/>
                    <a:pt x="4" y="12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12" y="2"/>
                    <a:pt x="16" y="3"/>
                    <a:pt x="20" y="5"/>
                  </a:cubicBezTo>
                  <a:cubicBezTo>
                    <a:pt x="21" y="6"/>
                    <a:pt x="22" y="8"/>
                    <a:pt x="22" y="9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43612" y="4755167"/>
              <a:ext cx="82550" cy="82550"/>
            </a:xfrm>
            <a:custGeom>
              <a:avLst/>
              <a:gdLst>
                <a:gd name="T0" fmla="*/ 9 w 22"/>
                <a:gd name="T1" fmla="*/ 0 h 22"/>
                <a:gd name="T2" fmla="*/ 20 w 22"/>
                <a:gd name="T3" fmla="*/ 16 h 22"/>
                <a:gd name="T4" fmla="*/ 10 w 22"/>
                <a:gd name="T5" fmla="*/ 19 h 22"/>
                <a:gd name="T6" fmla="*/ 3 w 22"/>
                <a:gd name="T7" fmla="*/ 10 h 22"/>
                <a:gd name="T8" fmla="*/ 9 w 2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9" y="0"/>
                  </a:moveTo>
                  <a:cubicBezTo>
                    <a:pt x="14" y="0"/>
                    <a:pt x="22" y="11"/>
                    <a:pt x="20" y="16"/>
                  </a:cubicBezTo>
                  <a:cubicBezTo>
                    <a:pt x="19" y="20"/>
                    <a:pt x="13" y="22"/>
                    <a:pt x="10" y="19"/>
                  </a:cubicBezTo>
                  <a:cubicBezTo>
                    <a:pt x="7" y="16"/>
                    <a:pt x="5" y="13"/>
                    <a:pt x="3" y="10"/>
                  </a:cubicBezTo>
                  <a:cubicBezTo>
                    <a:pt x="0" y="6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37275" y="4853592"/>
              <a:ext cx="79375" cy="74613"/>
            </a:xfrm>
            <a:custGeom>
              <a:avLst/>
              <a:gdLst>
                <a:gd name="T0" fmla="*/ 14 w 21"/>
                <a:gd name="T1" fmla="*/ 20 h 20"/>
                <a:gd name="T2" fmla="*/ 9 w 21"/>
                <a:gd name="T3" fmla="*/ 18 h 20"/>
                <a:gd name="T4" fmla="*/ 2 w 21"/>
                <a:gd name="T5" fmla="*/ 12 h 20"/>
                <a:gd name="T6" fmla="*/ 2 w 21"/>
                <a:gd name="T7" fmla="*/ 3 h 20"/>
                <a:gd name="T8" fmla="*/ 11 w 21"/>
                <a:gd name="T9" fmla="*/ 2 h 20"/>
                <a:gd name="T10" fmla="*/ 18 w 21"/>
                <a:gd name="T11" fmla="*/ 9 h 20"/>
                <a:gd name="T12" fmla="*/ 19 w 21"/>
                <a:gd name="T13" fmla="*/ 16 h 20"/>
                <a:gd name="T14" fmla="*/ 14 w 21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14" y="20"/>
                  </a:moveTo>
                  <a:cubicBezTo>
                    <a:pt x="12" y="19"/>
                    <a:pt x="10" y="19"/>
                    <a:pt x="9" y="18"/>
                  </a:cubicBezTo>
                  <a:cubicBezTo>
                    <a:pt x="7" y="16"/>
                    <a:pt x="4" y="14"/>
                    <a:pt x="2" y="12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13" y="4"/>
                    <a:pt x="16" y="6"/>
                    <a:pt x="18" y="9"/>
                  </a:cubicBezTo>
                  <a:cubicBezTo>
                    <a:pt x="20" y="11"/>
                    <a:pt x="21" y="13"/>
                    <a:pt x="19" y="16"/>
                  </a:cubicBezTo>
                  <a:cubicBezTo>
                    <a:pt x="18" y="18"/>
                    <a:pt x="16" y="19"/>
                    <a:pt x="14" y="20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03912" y="4388455"/>
              <a:ext cx="52388" cy="87313"/>
            </a:xfrm>
            <a:custGeom>
              <a:avLst/>
              <a:gdLst>
                <a:gd name="T0" fmla="*/ 14 w 14"/>
                <a:gd name="T1" fmla="*/ 15 h 23"/>
                <a:gd name="T2" fmla="*/ 9 w 14"/>
                <a:gd name="T3" fmla="*/ 22 h 23"/>
                <a:gd name="T4" fmla="*/ 2 w 14"/>
                <a:gd name="T5" fmla="*/ 17 h 23"/>
                <a:gd name="T6" fmla="*/ 0 w 14"/>
                <a:gd name="T7" fmla="*/ 8 h 23"/>
                <a:gd name="T8" fmla="*/ 5 w 14"/>
                <a:gd name="T9" fmla="*/ 1 h 23"/>
                <a:gd name="T10" fmla="*/ 13 w 14"/>
                <a:gd name="T11" fmla="*/ 6 h 23"/>
                <a:gd name="T12" fmla="*/ 14 w 14"/>
                <a:gd name="T13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3">
                  <a:moveTo>
                    <a:pt x="14" y="15"/>
                  </a:moveTo>
                  <a:cubicBezTo>
                    <a:pt x="14" y="19"/>
                    <a:pt x="12" y="22"/>
                    <a:pt x="9" y="22"/>
                  </a:cubicBezTo>
                  <a:cubicBezTo>
                    <a:pt x="5" y="23"/>
                    <a:pt x="2" y="21"/>
                    <a:pt x="2" y="17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ubicBezTo>
                    <a:pt x="14" y="9"/>
                    <a:pt x="14" y="12"/>
                    <a:pt x="14" y="15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600913" y="3780442"/>
              <a:ext cx="71438" cy="79375"/>
            </a:xfrm>
            <a:custGeom>
              <a:avLst/>
              <a:gdLst>
                <a:gd name="T0" fmla="*/ 19 w 19"/>
                <a:gd name="T1" fmla="*/ 15 h 21"/>
                <a:gd name="T2" fmla="*/ 15 w 19"/>
                <a:gd name="T3" fmla="*/ 19 h 21"/>
                <a:gd name="T4" fmla="*/ 8 w 19"/>
                <a:gd name="T5" fmla="*/ 18 h 21"/>
                <a:gd name="T6" fmla="*/ 2 w 19"/>
                <a:gd name="T7" fmla="*/ 10 h 21"/>
                <a:gd name="T8" fmla="*/ 2 w 19"/>
                <a:gd name="T9" fmla="*/ 3 h 21"/>
                <a:gd name="T10" fmla="*/ 9 w 19"/>
                <a:gd name="T11" fmla="*/ 0 h 21"/>
                <a:gd name="T12" fmla="*/ 19 w 19"/>
                <a:gd name="T1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1">
                  <a:moveTo>
                    <a:pt x="19" y="15"/>
                  </a:moveTo>
                  <a:cubicBezTo>
                    <a:pt x="19" y="16"/>
                    <a:pt x="17" y="18"/>
                    <a:pt x="15" y="19"/>
                  </a:cubicBezTo>
                  <a:cubicBezTo>
                    <a:pt x="13" y="21"/>
                    <a:pt x="10" y="20"/>
                    <a:pt x="8" y="18"/>
                  </a:cubicBezTo>
                  <a:cubicBezTo>
                    <a:pt x="6" y="16"/>
                    <a:pt x="4" y="13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1"/>
                    <a:pt x="7" y="0"/>
                    <a:pt x="9" y="0"/>
                  </a:cubicBezTo>
                  <a:cubicBezTo>
                    <a:pt x="12" y="1"/>
                    <a:pt x="19" y="10"/>
                    <a:pt x="19" y="15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95975" y="4256692"/>
              <a:ext cx="52388" cy="82550"/>
            </a:xfrm>
            <a:custGeom>
              <a:avLst/>
              <a:gdLst>
                <a:gd name="T0" fmla="*/ 1 w 14"/>
                <a:gd name="T1" fmla="*/ 11 h 22"/>
                <a:gd name="T2" fmla="*/ 1 w 14"/>
                <a:gd name="T3" fmla="*/ 6 h 22"/>
                <a:gd name="T4" fmla="*/ 7 w 14"/>
                <a:gd name="T5" fmla="*/ 0 h 22"/>
                <a:gd name="T6" fmla="*/ 14 w 14"/>
                <a:gd name="T7" fmla="*/ 7 h 22"/>
                <a:gd name="T8" fmla="*/ 13 w 14"/>
                <a:gd name="T9" fmla="*/ 17 h 22"/>
                <a:gd name="T10" fmla="*/ 7 w 14"/>
                <a:gd name="T11" fmla="*/ 22 h 22"/>
                <a:gd name="T12" fmla="*/ 1 w 14"/>
                <a:gd name="T13" fmla="*/ 17 h 22"/>
                <a:gd name="T14" fmla="*/ 1 w 14"/>
                <a:gd name="T15" fmla="*/ 11 h 22"/>
                <a:gd name="T16" fmla="*/ 1 w 14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2">
                  <a:moveTo>
                    <a:pt x="1" y="11"/>
                  </a:moveTo>
                  <a:cubicBezTo>
                    <a:pt x="1" y="10"/>
                    <a:pt x="1" y="8"/>
                    <a:pt x="1" y="6"/>
                  </a:cubicBezTo>
                  <a:cubicBezTo>
                    <a:pt x="1" y="3"/>
                    <a:pt x="4" y="0"/>
                    <a:pt x="7" y="0"/>
                  </a:cubicBezTo>
                  <a:cubicBezTo>
                    <a:pt x="11" y="1"/>
                    <a:pt x="14" y="3"/>
                    <a:pt x="14" y="7"/>
                  </a:cubicBezTo>
                  <a:cubicBezTo>
                    <a:pt x="14" y="10"/>
                    <a:pt x="14" y="14"/>
                    <a:pt x="13" y="17"/>
                  </a:cubicBezTo>
                  <a:cubicBezTo>
                    <a:pt x="13" y="20"/>
                    <a:pt x="10" y="22"/>
                    <a:pt x="7" y="22"/>
                  </a:cubicBezTo>
                  <a:cubicBezTo>
                    <a:pt x="4" y="22"/>
                    <a:pt x="1" y="20"/>
                    <a:pt x="1" y="17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891300" y="3501042"/>
              <a:ext cx="85725" cy="52388"/>
            </a:xfrm>
            <a:custGeom>
              <a:avLst/>
              <a:gdLst>
                <a:gd name="T0" fmla="*/ 14 w 23"/>
                <a:gd name="T1" fmla="*/ 0 h 14"/>
                <a:gd name="T2" fmla="*/ 22 w 23"/>
                <a:gd name="T3" fmla="*/ 5 h 14"/>
                <a:gd name="T4" fmla="*/ 16 w 23"/>
                <a:gd name="T5" fmla="*/ 13 h 14"/>
                <a:gd name="T6" fmla="*/ 8 w 23"/>
                <a:gd name="T7" fmla="*/ 14 h 14"/>
                <a:gd name="T8" fmla="*/ 1 w 23"/>
                <a:gd name="T9" fmla="*/ 8 h 14"/>
                <a:gd name="T10" fmla="*/ 6 w 23"/>
                <a:gd name="T11" fmla="*/ 1 h 14"/>
                <a:gd name="T12" fmla="*/ 14 w 2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14" y="0"/>
                  </a:moveTo>
                  <a:cubicBezTo>
                    <a:pt x="19" y="0"/>
                    <a:pt x="22" y="2"/>
                    <a:pt x="22" y="5"/>
                  </a:cubicBezTo>
                  <a:cubicBezTo>
                    <a:pt x="23" y="9"/>
                    <a:pt x="20" y="12"/>
                    <a:pt x="16" y="13"/>
                  </a:cubicBezTo>
                  <a:cubicBezTo>
                    <a:pt x="13" y="13"/>
                    <a:pt x="11" y="14"/>
                    <a:pt x="8" y="14"/>
                  </a:cubicBezTo>
                  <a:cubicBezTo>
                    <a:pt x="4" y="14"/>
                    <a:pt x="1" y="12"/>
                    <a:pt x="1" y="8"/>
                  </a:cubicBezTo>
                  <a:cubicBezTo>
                    <a:pt x="0" y="5"/>
                    <a:pt x="2" y="1"/>
                    <a:pt x="6" y="1"/>
                  </a:cubicBezTo>
                  <a:cubicBezTo>
                    <a:pt x="9" y="0"/>
                    <a:pt x="12" y="0"/>
                    <a:pt x="14" y="0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154825" y="3512155"/>
              <a:ext cx="87313" cy="60325"/>
            </a:xfrm>
            <a:custGeom>
              <a:avLst/>
              <a:gdLst>
                <a:gd name="T0" fmla="*/ 8 w 23"/>
                <a:gd name="T1" fmla="*/ 0 h 16"/>
                <a:gd name="T2" fmla="*/ 18 w 23"/>
                <a:gd name="T3" fmla="*/ 3 h 16"/>
                <a:gd name="T4" fmla="*/ 22 w 23"/>
                <a:gd name="T5" fmla="*/ 11 h 16"/>
                <a:gd name="T6" fmla="*/ 15 w 23"/>
                <a:gd name="T7" fmla="*/ 15 h 16"/>
                <a:gd name="T8" fmla="*/ 5 w 23"/>
                <a:gd name="T9" fmla="*/ 13 h 16"/>
                <a:gd name="T10" fmla="*/ 1 w 23"/>
                <a:gd name="T11" fmla="*/ 6 h 16"/>
                <a:gd name="T12" fmla="*/ 8 w 2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8" y="0"/>
                  </a:moveTo>
                  <a:cubicBezTo>
                    <a:pt x="11" y="1"/>
                    <a:pt x="15" y="2"/>
                    <a:pt x="18" y="3"/>
                  </a:cubicBezTo>
                  <a:cubicBezTo>
                    <a:pt x="21" y="4"/>
                    <a:pt x="23" y="7"/>
                    <a:pt x="22" y="11"/>
                  </a:cubicBezTo>
                  <a:cubicBezTo>
                    <a:pt x="21" y="14"/>
                    <a:pt x="18" y="16"/>
                    <a:pt x="15" y="15"/>
                  </a:cubicBezTo>
                  <a:cubicBezTo>
                    <a:pt x="12" y="15"/>
                    <a:pt x="8" y="14"/>
                    <a:pt x="5" y="13"/>
                  </a:cubicBezTo>
                  <a:cubicBezTo>
                    <a:pt x="2" y="12"/>
                    <a:pt x="0" y="9"/>
                    <a:pt x="1" y="6"/>
                  </a:cubicBezTo>
                  <a:cubicBezTo>
                    <a:pt x="1" y="2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229312" y="4520217"/>
              <a:ext cx="65088" cy="84138"/>
            </a:xfrm>
            <a:custGeom>
              <a:avLst/>
              <a:gdLst>
                <a:gd name="T0" fmla="*/ 9 w 17"/>
                <a:gd name="T1" fmla="*/ 0 h 22"/>
                <a:gd name="T2" fmla="*/ 13 w 17"/>
                <a:gd name="T3" fmla="*/ 4 h 22"/>
                <a:gd name="T4" fmla="*/ 16 w 17"/>
                <a:gd name="T5" fmla="*/ 13 h 22"/>
                <a:gd name="T6" fmla="*/ 12 w 17"/>
                <a:gd name="T7" fmla="*/ 21 h 22"/>
                <a:gd name="T8" fmla="*/ 4 w 17"/>
                <a:gd name="T9" fmla="*/ 17 h 22"/>
                <a:gd name="T10" fmla="*/ 1 w 17"/>
                <a:gd name="T11" fmla="*/ 8 h 22"/>
                <a:gd name="T12" fmla="*/ 9 w 1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9" y="0"/>
                  </a:moveTo>
                  <a:cubicBezTo>
                    <a:pt x="10" y="1"/>
                    <a:pt x="12" y="2"/>
                    <a:pt x="13" y="4"/>
                  </a:cubicBezTo>
                  <a:cubicBezTo>
                    <a:pt x="14" y="7"/>
                    <a:pt x="15" y="10"/>
                    <a:pt x="16" y="13"/>
                  </a:cubicBezTo>
                  <a:cubicBezTo>
                    <a:pt x="17" y="17"/>
                    <a:pt x="15" y="20"/>
                    <a:pt x="12" y="21"/>
                  </a:cubicBezTo>
                  <a:cubicBezTo>
                    <a:pt x="9" y="22"/>
                    <a:pt x="5" y="21"/>
                    <a:pt x="4" y="17"/>
                  </a:cubicBezTo>
                  <a:cubicBezTo>
                    <a:pt x="2" y="14"/>
                    <a:pt x="1" y="11"/>
                    <a:pt x="1" y="8"/>
                  </a:cubicBezTo>
                  <a:cubicBezTo>
                    <a:pt x="0" y="3"/>
                    <a:pt x="3" y="0"/>
                    <a:pt x="9" y="0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026237" y="3497867"/>
              <a:ext cx="84138" cy="52388"/>
            </a:xfrm>
            <a:custGeom>
              <a:avLst/>
              <a:gdLst>
                <a:gd name="T0" fmla="*/ 12 w 22"/>
                <a:gd name="T1" fmla="*/ 14 h 14"/>
                <a:gd name="T2" fmla="*/ 5 w 22"/>
                <a:gd name="T3" fmla="*/ 13 h 14"/>
                <a:gd name="T4" fmla="*/ 0 w 22"/>
                <a:gd name="T5" fmla="*/ 6 h 14"/>
                <a:gd name="T6" fmla="*/ 6 w 22"/>
                <a:gd name="T7" fmla="*/ 0 h 14"/>
                <a:gd name="T8" fmla="*/ 17 w 22"/>
                <a:gd name="T9" fmla="*/ 1 h 14"/>
                <a:gd name="T10" fmla="*/ 21 w 22"/>
                <a:gd name="T11" fmla="*/ 8 h 14"/>
                <a:gd name="T12" fmla="*/ 16 w 22"/>
                <a:gd name="T13" fmla="*/ 14 h 14"/>
                <a:gd name="T14" fmla="*/ 12 w 2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12" y="14"/>
                  </a:moveTo>
                  <a:cubicBezTo>
                    <a:pt x="9" y="13"/>
                    <a:pt x="7" y="13"/>
                    <a:pt x="5" y="13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3" y="0"/>
                    <a:pt x="17" y="1"/>
                  </a:cubicBezTo>
                  <a:cubicBezTo>
                    <a:pt x="20" y="1"/>
                    <a:pt x="22" y="5"/>
                    <a:pt x="21" y="8"/>
                  </a:cubicBezTo>
                  <a:cubicBezTo>
                    <a:pt x="21" y="11"/>
                    <a:pt x="19" y="13"/>
                    <a:pt x="16" y="14"/>
                  </a:cubicBezTo>
                  <a:cubicBezTo>
                    <a:pt x="14" y="14"/>
                    <a:pt x="12" y="14"/>
                    <a:pt x="12" y="14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275350" y="4640867"/>
              <a:ext cx="74613" cy="79375"/>
            </a:xfrm>
            <a:custGeom>
              <a:avLst/>
              <a:gdLst>
                <a:gd name="T0" fmla="*/ 9 w 20"/>
                <a:gd name="T1" fmla="*/ 1 h 21"/>
                <a:gd name="T2" fmla="*/ 10 w 20"/>
                <a:gd name="T3" fmla="*/ 1 h 21"/>
                <a:gd name="T4" fmla="*/ 18 w 20"/>
                <a:gd name="T5" fmla="*/ 17 h 21"/>
                <a:gd name="T6" fmla="*/ 14 w 20"/>
                <a:gd name="T7" fmla="*/ 21 h 21"/>
                <a:gd name="T8" fmla="*/ 7 w 20"/>
                <a:gd name="T9" fmla="*/ 19 h 21"/>
                <a:gd name="T10" fmla="*/ 2 w 20"/>
                <a:gd name="T11" fmla="*/ 9 h 21"/>
                <a:gd name="T12" fmla="*/ 9 w 20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9" y="1"/>
                  </a:moveTo>
                  <a:cubicBezTo>
                    <a:pt x="9" y="1"/>
                    <a:pt x="10" y="1"/>
                    <a:pt x="10" y="1"/>
                  </a:cubicBezTo>
                  <a:cubicBezTo>
                    <a:pt x="14" y="2"/>
                    <a:pt x="20" y="13"/>
                    <a:pt x="18" y="17"/>
                  </a:cubicBezTo>
                  <a:cubicBezTo>
                    <a:pt x="18" y="18"/>
                    <a:pt x="16" y="21"/>
                    <a:pt x="14" y="21"/>
                  </a:cubicBezTo>
                  <a:cubicBezTo>
                    <a:pt x="12" y="21"/>
                    <a:pt x="9" y="20"/>
                    <a:pt x="7" y="19"/>
                  </a:cubicBezTo>
                  <a:cubicBezTo>
                    <a:pt x="5" y="16"/>
                    <a:pt x="3" y="12"/>
                    <a:pt x="2" y="9"/>
                  </a:cubicBezTo>
                  <a:cubicBezTo>
                    <a:pt x="0" y="5"/>
                    <a:pt x="4" y="0"/>
                    <a:pt x="9" y="1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400887" y="3607405"/>
              <a:ext cx="82550" cy="71438"/>
            </a:xfrm>
            <a:custGeom>
              <a:avLst/>
              <a:gdLst>
                <a:gd name="T0" fmla="*/ 6 w 22"/>
                <a:gd name="T1" fmla="*/ 0 h 19"/>
                <a:gd name="T2" fmla="*/ 20 w 22"/>
                <a:gd name="T3" fmla="*/ 9 h 19"/>
                <a:gd name="T4" fmla="*/ 19 w 22"/>
                <a:gd name="T5" fmla="*/ 17 h 19"/>
                <a:gd name="T6" fmla="*/ 12 w 22"/>
                <a:gd name="T7" fmla="*/ 18 h 19"/>
                <a:gd name="T8" fmla="*/ 3 w 22"/>
                <a:gd name="T9" fmla="*/ 12 h 19"/>
                <a:gd name="T10" fmla="*/ 1 w 22"/>
                <a:gd name="T11" fmla="*/ 5 h 19"/>
                <a:gd name="T12" fmla="*/ 6 w 2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6" y="0"/>
                  </a:moveTo>
                  <a:cubicBezTo>
                    <a:pt x="12" y="2"/>
                    <a:pt x="17" y="5"/>
                    <a:pt x="20" y="9"/>
                  </a:cubicBezTo>
                  <a:cubicBezTo>
                    <a:pt x="22" y="12"/>
                    <a:pt x="21" y="14"/>
                    <a:pt x="19" y="17"/>
                  </a:cubicBezTo>
                  <a:cubicBezTo>
                    <a:pt x="17" y="19"/>
                    <a:pt x="15" y="19"/>
                    <a:pt x="12" y="18"/>
                  </a:cubicBezTo>
                  <a:cubicBezTo>
                    <a:pt x="9" y="16"/>
                    <a:pt x="6" y="14"/>
                    <a:pt x="3" y="12"/>
                  </a:cubicBezTo>
                  <a:cubicBezTo>
                    <a:pt x="0" y="10"/>
                    <a:pt x="0" y="7"/>
                    <a:pt x="1" y="5"/>
                  </a:cubicBezTo>
                  <a:cubicBezTo>
                    <a:pt x="2" y="3"/>
                    <a:pt x="5" y="2"/>
                    <a:pt x="6" y="0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207087" y="4123342"/>
              <a:ext cx="57150" cy="87313"/>
            </a:xfrm>
            <a:custGeom>
              <a:avLst/>
              <a:gdLst>
                <a:gd name="T0" fmla="*/ 15 w 15"/>
                <a:gd name="T1" fmla="*/ 9 h 23"/>
                <a:gd name="T2" fmla="*/ 13 w 15"/>
                <a:gd name="T3" fmla="*/ 17 h 23"/>
                <a:gd name="T4" fmla="*/ 6 w 15"/>
                <a:gd name="T5" fmla="*/ 22 h 23"/>
                <a:gd name="T6" fmla="*/ 1 w 15"/>
                <a:gd name="T7" fmla="*/ 15 h 23"/>
                <a:gd name="T8" fmla="*/ 2 w 15"/>
                <a:gd name="T9" fmla="*/ 6 h 23"/>
                <a:gd name="T10" fmla="*/ 10 w 15"/>
                <a:gd name="T11" fmla="*/ 1 h 23"/>
                <a:gd name="T12" fmla="*/ 15 w 15"/>
                <a:gd name="T1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3">
                  <a:moveTo>
                    <a:pt x="15" y="9"/>
                  </a:moveTo>
                  <a:cubicBezTo>
                    <a:pt x="15" y="11"/>
                    <a:pt x="14" y="14"/>
                    <a:pt x="13" y="17"/>
                  </a:cubicBezTo>
                  <a:cubicBezTo>
                    <a:pt x="12" y="21"/>
                    <a:pt x="9" y="23"/>
                    <a:pt x="6" y="22"/>
                  </a:cubicBezTo>
                  <a:cubicBezTo>
                    <a:pt x="2" y="21"/>
                    <a:pt x="0" y="18"/>
                    <a:pt x="1" y="15"/>
                  </a:cubicBezTo>
                  <a:cubicBezTo>
                    <a:pt x="1" y="12"/>
                    <a:pt x="2" y="9"/>
                    <a:pt x="2" y="6"/>
                  </a:cubicBezTo>
                  <a:cubicBezTo>
                    <a:pt x="3" y="3"/>
                    <a:pt x="6" y="0"/>
                    <a:pt x="10" y="1"/>
                  </a:cubicBezTo>
                  <a:cubicBezTo>
                    <a:pt x="13" y="1"/>
                    <a:pt x="15" y="4"/>
                    <a:pt x="15" y="9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170700" y="4550380"/>
              <a:ext cx="115888" cy="68263"/>
            </a:xfrm>
            <a:custGeom>
              <a:avLst/>
              <a:gdLst>
                <a:gd name="T0" fmla="*/ 23 w 31"/>
                <a:gd name="T1" fmla="*/ 18 h 18"/>
                <a:gd name="T2" fmla="*/ 4 w 31"/>
                <a:gd name="T3" fmla="*/ 14 h 18"/>
                <a:gd name="T4" fmla="*/ 0 w 31"/>
                <a:gd name="T5" fmla="*/ 6 h 18"/>
                <a:gd name="T6" fmla="*/ 7 w 31"/>
                <a:gd name="T7" fmla="*/ 1 h 18"/>
                <a:gd name="T8" fmla="*/ 26 w 31"/>
                <a:gd name="T9" fmla="*/ 5 h 18"/>
                <a:gd name="T10" fmla="*/ 30 w 31"/>
                <a:gd name="T11" fmla="*/ 12 h 18"/>
                <a:gd name="T12" fmla="*/ 23 w 31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23" y="18"/>
                  </a:moveTo>
                  <a:cubicBezTo>
                    <a:pt x="17" y="16"/>
                    <a:pt x="11" y="15"/>
                    <a:pt x="4" y="14"/>
                  </a:cubicBezTo>
                  <a:cubicBezTo>
                    <a:pt x="1" y="13"/>
                    <a:pt x="0" y="9"/>
                    <a:pt x="0" y="6"/>
                  </a:cubicBezTo>
                  <a:cubicBezTo>
                    <a:pt x="1" y="3"/>
                    <a:pt x="4" y="0"/>
                    <a:pt x="7" y="1"/>
                  </a:cubicBezTo>
                  <a:cubicBezTo>
                    <a:pt x="13" y="2"/>
                    <a:pt x="20" y="3"/>
                    <a:pt x="26" y="5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30" y="15"/>
                    <a:pt x="27" y="18"/>
                    <a:pt x="23" y="18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1181812" y="4013805"/>
              <a:ext cx="115888" cy="65088"/>
            </a:xfrm>
            <a:custGeom>
              <a:avLst/>
              <a:gdLst>
                <a:gd name="T0" fmla="*/ 9 w 31"/>
                <a:gd name="T1" fmla="*/ 17 h 17"/>
                <a:gd name="T2" fmla="*/ 0 w 31"/>
                <a:gd name="T3" fmla="*/ 11 h 17"/>
                <a:gd name="T4" fmla="*/ 5 w 31"/>
                <a:gd name="T5" fmla="*/ 4 h 17"/>
                <a:gd name="T6" fmla="*/ 22 w 31"/>
                <a:gd name="T7" fmla="*/ 0 h 17"/>
                <a:gd name="T8" fmla="*/ 30 w 31"/>
                <a:gd name="T9" fmla="*/ 5 h 17"/>
                <a:gd name="T10" fmla="*/ 26 w 31"/>
                <a:gd name="T11" fmla="*/ 13 h 17"/>
                <a:gd name="T12" fmla="*/ 9 w 31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7">
                  <a:moveTo>
                    <a:pt x="9" y="17"/>
                  </a:moveTo>
                  <a:cubicBezTo>
                    <a:pt x="3" y="17"/>
                    <a:pt x="0" y="15"/>
                    <a:pt x="0" y="11"/>
                  </a:cubicBezTo>
                  <a:cubicBezTo>
                    <a:pt x="0" y="8"/>
                    <a:pt x="2" y="5"/>
                    <a:pt x="5" y="4"/>
                  </a:cubicBezTo>
                  <a:cubicBezTo>
                    <a:pt x="11" y="3"/>
                    <a:pt x="17" y="2"/>
                    <a:pt x="22" y="0"/>
                  </a:cubicBezTo>
                  <a:cubicBezTo>
                    <a:pt x="26" y="0"/>
                    <a:pt x="29" y="2"/>
                    <a:pt x="30" y="5"/>
                  </a:cubicBezTo>
                  <a:cubicBezTo>
                    <a:pt x="31" y="8"/>
                    <a:pt x="29" y="12"/>
                    <a:pt x="26" y="13"/>
                  </a:cubicBezTo>
                  <a:cubicBezTo>
                    <a:pt x="20" y="15"/>
                    <a:pt x="13" y="16"/>
                    <a:pt x="9" y="17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738900" y="4555142"/>
              <a:ext cx="117475" cy="66675"/>
            </a:xfrm>
            <a:custGeom>
              <a:avLst/>
              <a:gdLst>
                <a:gd name="T0" fmla="*/ 23 w 31"/>
                <a:gd name="T1" fmla="*/ 0 h 18"/>
                <a:gd name="T2" fmla="*/ 31 w 31"/>
                <a:gd name="T3" fmla="*/ 6 h 18"/>
                <a:gd name="T4" fmla="*/ 27 w 31"/>
                <a:gd name="T5" fmla="*/ 13 h 18"/>
                <a:gd name="T6" fmla="*/ 8 w 31"/>
                <a:gd name="T7" fmla="*/ 17 h 18"/>
                <a:gd name="T8" fmla="*/ 1 w 31"/>
                <a:gd name="T9" fmla="*/ 12 h 18"/>
                <a:gd name="T10" fmla="*/ 5 w 31"/>
                <a:gd name="T11" fmla="*/ 5 h 18"/>
                <a:gd name="T12" fmla="*/ 23 w 31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23" y="0"/>
                  </a:moveTo>
                  <a:cubicBezTo>
                    <a:pt x="27" y="0"/>
                    <a:pt x="30" y="3"/>
                    <a:pt x="31" y="6"/>
                  </a:cubicBezTo>
                  <a:cubicBezTo>
                    <a:pt x="31" y="9"/>
                    <a:pt x="30" y="12"/>
                    <a:pt x="27" y="13"/>
                  </a:cubicBezTo>
                  <a:cubicBezTo>
                    <a:pt x="20" y="15"/>
                    <a:pt x="14" y="16"/>
                    <a:pt x="8" y="17"/>
                  </a:cubicBezTo>
                  <a:cubicBezTo>
                    <a:pt x="5" y="18"/>
                    <a:pt x="2" y="16"/>
                    <a:pt x="1" y="12"/>
                  </a:cubicBezTo>
                  <a:cubicBezTo>
                    <a:pt x="0" y="9"/>
                    <a:pt x="2" y="6"/>
                    <a:pt x="5" y="5"/>
                  </a:cubicBezTo>
                  <a:cubicBezTo>
                    <a:pt x="11" y="3"/>
                    <a:pt x="18" y="2"/>
                    <a:pt x="23" y="0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51600" y="4018567"/>
              <a:ext cx="115888" cy="63500"/>
            </a:xfrm>
            <a:custGeom>
              <a:avLst/>
              <a:gdLst>
                <a:gd name="T0" fmla="*/ 22 w 31"/>
                <a:gd name="T1" fmla="*/ 17 h 17"/>
                <a:gd name="T2" fmla="*/ 5 w 31"/>
                <a:gd name="T3" fmla="*/ 13 h 17"/>
                <a:gd name="T4" fmla="*/ 1 w 31"/>
                <a:gd name="T5" fmla="*/ 5 h 17"/>
                <a:gd name="T6" fmla="*/ 8 w 31"/>
                <a:gd name="T7" fmla="*/ 0 h 17"/>
                <a:gd name="T8" fmla="*/ 26 w 31"/>
                <a:gd name="T9" fmla="*/ 4 h 17"/>
                <a:gd name="T10" fmla="*/ 31 w 31"/>
                <a:gd name="T11" fmla="*/ 11 h 17"/>
                <a:gd name="T12" fmla="*/ 22 w 31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7">
                  <a:moveTo>
                    <a:pt x="22" y="17"/>
                  </a:moveTo>
                  <a:cubicBezTo>
                    <a:pt x="17" y="16"/>
                    <a:pt x="11" y="14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1" y="2"/>
                    <a:pt x="4" y="0"/>
                    <a:pt x="8" y="0"/>
                  </a:cubicBezTo>
                  <a:cubicBezTo>
                    <a:pt x="14" y="1"/>
                    <a:pt x="20" y="2"/>
                    <a:pt x="26" y="4"/>
                  </a:cubicBezTo>
                  <a:cubicBezTo>
                    <a:pt x="30" y="5"/>
                    <a:pt x="31" y="8"/>
                    <a:pt x="31" y="11"/>
                  </a:cubicBezTo>
                  <a:cubicBezTo>
                    <a:pt x="30" y="15"/>
                    <a:pt x="27" y="17"/>
                    <a:pt x="22" y="17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134474" y="4249734"/>
            <a:ext cx="720453" cy="721176"/>
            <a:chOff x="94375" y="3391505"/>
            <a:chExt cx="1581150" cy="1582737"/>
          </a:xfrm>
        </p:grpSpPr>
        <p:sp>
          <p:nvSpPr>
            <p:cNvPr id="59" name="Freeform 5"/>
            <p:cNvSpPr>
              <a:spLocks noEditPoints="1"/>
            </p:cNvSpPr>
            <p:nvPr/>
          </p:nvSpPr>
          <p:spPr bwMode="auto">
            <a:xfrm>
              <a:off x="362662" y="3659792"/>
              <a:ext cx="1312863" cy="1314450"/>
            </a:xfrm>
            <a:custGeom>
              <a:avLst/>
              <a:gdLst>
                <a:gd name="T0" fmla="*/ 0 w 348"/>
                <a:gd name="T1" fmla="*/ 174 h 348"/>
                <a:gd name="T2" fmla="*/ 181 w 348"/>
                <a:gd name="T3" fmla="*/ 247 h 348"/>
                <a:gd name="T4" fmla="*/ 208 w 348"/>
                <a:gd name="T5" fmla="*/ 325 h 348"/>
                <a:gd name="T6" fmla="*/ 263 w 348"/>
                <a:gd name="T7" fmla="*/ 248 h 348"/>
                <a:gd name="T8" fmla="*/ 273 w 348"/>
                <a:gd name="T9" fmla="*/ 181 h 348"/>
                <a:gd name="T10" fmla="*/ 181 w 348"/>
                <a:gd name="T11" fmla="*/ 230 h 348"/>
                <a:gd name="T12" fmla="*/ 201 w 348"/>
                <a:gd name="T13" fmla="*/ 241 h 348"/>
                <a:gd name="T14" fmla="*/ 276 w 348"/>
                <a:gd name="T15" fmla="*/ 168 h 348"/>
                <a:gd name="T16" fmla="*/ 262 w 348"/>
                <a:gd name="T17" fmla="*/ 99 h 348"/>
                <a:gd name="T18" fmla="*/ 243 w 348"/>
                <a:gd name="T19" fmla="*/ 57 h 348"/>
                <a:gd name="T20" fmla="*/ 181 w 348"/>
                <a:gd name="T21" fmla="*/ 25 h 348"/>
                <a:gd name="T22" fmla="*/ 196 w 348"/>
                <a:gd name="T23" fmla="*/ 102 h 348"/>
                <a:gd name="T24" fmla="*/ 185 w 348"/>
                <a:gd name="T25" fmla="*/ 115 h 348"/>
                <a:gd name="T26" fmla="*/ 185 w 348"/>
                <a:gd name="T27" fmla="*/ 168 h 348"/>
                <a:gd name="T28" fmla="*/ 167 w 348"/>
                <a:gd name="T29" fmla="*/ 246 h 348"/>
                <a:gd name="T30" fmla="*/ 151 w 348"/>
                <a:gd name="T31" fmla="*/ 234 h 348"/>
                <a:gd name="T32" fmla="*/ 167 w 348"/>
                <a:gd name="T33" fmla="*/ 185 h 348"/>
                <a:gd name="T34" fmla="*/ 72 w 348"/>
                <a:gd name="T35" fmla="*/ 185 h 348"/>
                <a:gd name="T36" fmla="*/ 89 w 348"/>
                <a:gd name="T37" fmla="*/ 258 h 348"/>
                <a:gd name="T38" fmla="*/ 118 w 348"/>
                <a:gd name="T39" fmla="*/ 309 h 348"/>
                <a:gd name="T40" fmla="*/ 167 w 348"/>
                <a:gd name="T41" fmla="*/ 246 h 348"/>
                <a:gd name="T42" fmla="*/ 167 w 348"/>
                <a:gd name="T43" fmla="*/ 19 h 348"/>
                <a:gd name="T44" fmla="*/ 138 w 348"/>
                <a:gd name="T45" fmla="*/ 24 h 348"/>
                <a:gd name="T46" fmla="*/ 85 w 348"/>
                <a:gd name="T47" fmla="*/ 101 h 348"/>
                <a:gd name="T48" fmla="*/ 75 w 348"/>
                <a:gd name="T49" fmla="*/ 168 h 348"/>
                <a:gd name="T50" fmla="*/ 167 w 348"/>
                <a:gd name="T51" fmla="*/ 118 h 348"/>
                <a:gd name="T52" fmla="*/ 147 w 348"/>
                <a:gd name="T53" fmla="*/ 111 h 348"/>
                <a:gd name="T54" fmla="*/ 71 w 348"/>
                <a:gd name="T55" fmla="*/ 253 h 348"/>
                <a:gd name="T56" fmla="*/ 55 w 348"/>
                <a:gd name="T57" fmla="*/ 181 h 348"/>
                <a:gd name="T58" fmla="*/ 39 w 348"/>
                <a:gd name="T59" fmla="*/ 260 h 348"/>
                <a:gd name="T60" fmla="*/ 304 w 348"/>
                <a:gd name="T61" fmla="*/ 267 h 348"/>
                <a:gd name="T62" fmla="*/ 331 w 348"/>
                <a:gd name="T63" fmla="*/ 181 h 348"/>
                <a:gd name="T64" fmla="*/ 278 w 348"/>
                <a:gd name="T65" fmla="*/ 251 h 348"/>
                <a:gd name="T66" fmla="*/ 70 w 348"/>
                <a:gd name="T67" fmla="*/ 96 h 348"/>
                <a:gd name="T68" fmla="*/ 18 w 348"/>
                <a:gd name="T69" fmla="*/ 138 h 348"/>
                <a:gd name="T70" fmla="*/ 55 w 348"/>
                <a:gd name="T71" fmla="*/ 168 h 348"/>
                <a:gd name="T72" fmla="*/ 70 w 348"/>
                <a:gd name="T73" fmla="*/ 96 h 348"/>
                <a:gd name="T74" fmla="*/ 306 w 348"/>
                <a:gd name="T75" fmla="*/ 83 h 348"/>
                <a:gd name="T76" fmla="*/ 278 w 348"/>
                <a:gd name="T77" fmla="*/ 99 h 348"/>
                <a:gd name="T78" fmla="*/ 293 w 348"/>
                <a:gd name="T79" fmla="*/ 168 h 348"/>
                <a:gd name="T80" fmla="*/ 235 w 348"/>
                <a:gd name="T81" fmla="*/ 322 h 348"/>
                <a:gd name="T82" fmla="*/ 235 w 348"/>
                <a:gd name="T83" fmla="*/ 322 h 348"/>
                <a:gd name="T84" fmla="*/ 92 w 348"/>
                <a:gd name="T85" fmla="*/ 296 h 348"/>
                <a:gd name="T86" fmla="*/ 113 w 348"/>
                <a:gd name="T87" fmla="*/ 26 h 348"/>
                <a:gd name="T88" fmla="*/ 72 w 348"/>
                <a:gd name="T89" fmla="*/ 82 h 348"/>
                <a:gd name="T90" fmla="*/ 113 w 348"/>
                <a:gd name="T91" fmla="*/ 26 h 348"/>
                <a:gd name="T92" fmla="*/ 238 w 348"/>
                <a:gd name="T93" fmla="*/ 30 h 348"/>
                <a:gd name="T94" fmla="*/ 274 w 348"/>
                <a:gd name="T95" fmla="*/ 8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8" h="348">
                  <a:moveTo>
                    <a:pt x="347" y="175"/>
                  </a:moveTo>
                  <a:cubicBezTo>
                    <a:pt x="347" y="269"/>
                    <a:pt x="271" y="348"/>
                    <a:pt x="174" y="348"/>
                  </a:cubicBezTo>
                  <a:cubicBezTo>
                    <a:pt x="77" y="348"/>
                    <a:pt x="0" y="269"/>
                    <a:pt x="0" y="174"/>
                  </a:cubicBezTo>
                  <a:cubicBezTo>
                    <a:pt x="1" y="79"/>
                    <a:pt x="77" y="1"/>
                    <a:pt x="173" y="1"/>
                  </a:cubicBezTo>
                  <a:cubicBezTo>
                    <a:pt x="272" y="0"/>
                    <a:pt x="348" y="81"/>
                    <a:pt x="347" y="175"/>
                  </a:cubicBezTo>
                  <a:close/>
                  <a:moveTo>
                    <a:pt x="181" y="247"/>
                  </a:moveTo>
                  <a:cubicBezTo>
                    <a:pt x="181" y="276"/>
                    <a:pt x="181" y="305"/>
                    <a:pt x="181" y="334"/>
                  </a:cubicBezTo>
                  <a:cubicBezTo>
                    <a:pt x="182" y="334"/>
                    <a:pt x="183" y="334"/>
                    <a:pt x="183" y="334"/>
                  </a:cubicBezTo>
                  <a:cubicBezTo>
                    <a:pt x="192" y="333"/>
                    <a:pt x="201" y="330"/>
                    <a:pt x="208" y="325"/>
                  </a:cubicBezTo>
                  <a:cubicBezTo>
                    <a:pt x="233" y="311"/>
                    <a:pt x="248" y="288"/>
                    <a:pt x="259" y="263"/>
                  </a:cubicBezTo>
                  <a:cubicBezTo>
                    <a:pt x="260" y="262"/>
                    <a:pt x="259" y="260"/>
                    <a:pt x="258" y="259"/>
                  </a:cubicBezTo>
                  <a:cubicBezTo>
                    <a:pt x="255" y="255"/>
                    <a:pt x="257" y="249"/>
                    <a:pt x="263" y="248"/>
                  </a:cubicBezTo>
                  <a:cubicBezTo>
                    <a:pt x="264" y="248"/>
                    <a:pt x="265" y="246"/>
                    <a:pt x="266" y="245"/>
                  </a:cubicBezTo>
                  <a:cubicBezTo>
                    <a:pt x="272" y="225"/>
                    <a:pt x="275" y="205"/>
                    <a:pt x="276" y="184"/>
                  </a:cubicBezTo>
                  <a:cubicBezTo>
                    <a:pt x="276" y="182"/>
                    <a:pt x="275" y="181"/>
                    <a:pt x="273" y="181"/>
                  </a:cubicBezTo>
                  <a:cubicBezTo>
                    <a:pt x="243" y="181"/>
                    <a:pt x="213" y="181"/>
                    <a:pt x="184" y="181"/>
                  </a:cubicBezTo>
                  <a:cubicBezTo>
                    <a:pt x="182" y="181"/>
                    <a:pt x="181" y="182"/>
                    <a:pt x="181" y="184"/>
                  </a:cubicBezTo>
                  <a:cubicBezTo>
                    <a:pt x="181" y="199"/>
                    <a:pt x="181" y="215"/>
                    <a:pt x="181" y="230"/>
                  </a:cubicBezTo>
                  <a:cubicBezTo>
                    <a:pt x="181" y="232"/>
                    <a:pt x="181" y="233"/>
                    <a:pt x="184" y="233"/>
                  </a:cubicBezTo>
                  <a:cubicBezTo>
                    <a:pt x="187" y="233"/>
                    <a:pt x="190" y="234"/>
                    <a:pt x="194" y="234"/>
                  </a:cubicBezTo>
                  <a:cubicBezTo>
                    <a:pt x="199" y="234"/>
                    <a:pt x="201" y="237"/>
                    <a:pt x="201" y="241"/>
                  </a:cubicBezTo>
                  <a:cubicBezTo>
                    <a:pt x="201" y="245"/>
                    <a:pt x="198" y="247"/>
                    <a:pt x="193" y="247"/>
                  </a:cubicBezTo>
                  <a:cubicBezTo>
                    <a:pt x="189" y="247"/>
                    <a:pt x="185" y="247"/>
                    <a:pt x="181" y="247"/>
                  </a:cubicBezTo>
                  <a:close/>
                  <a:moveTo>
                    <a:pt x="276" y="168"/>
                  </a:moveTo>
                  <a:cubicBezTo>
                    <a:pt x="276" y="158"/>
                    <a:pt x="276" y="149"/>
                    <a:pt x="274" y="140"/>
                  </a:cubicBezTo>
                  <a:cubicBezTo>
                    <a:pt x="272" y="128"/>
                    <a:pt x="268" y="115"/>
                    <a:pt x="265" y="102"/>
                  </a:cubicBezTo>
                  <a:cubicBezTo>
                    <a:pt x="265" y="101"/>
                    <a:pt x="264" y="100"/>
                    <a:pt x="262" y="99"/>
                  </a:cubicBezTo>
                  <a:cubicBezTo>
                    <a:pt x="260" y="97"/>
                    <a:pt x="259" y="94"/>
                    <a:pt x="260" y="91"/>
                  </a:cubicBezTo>
                  <a:cubicBezTo>
                    <a:pt x="260" y="89"/>
                    <a:pt x="260" y="88"/>
                    <a:pt x="259" y="86"/>
                  </a:cubicBezTo>
                  <a:cubicBezTo>
                    <a:pt x="254" y="76"/>
                    <a:pt x="249" y="66"/>
                    <a:pt x="243" y="57"/>
                  </a:cubicBezTo>
                  <a:cubicBezTo>
                    <a:pt x="230" y="37"/>
                    <a:pt x="213" y="22"/>
                    <a:pt x="189" y="16"/>
                  </a:cubicBezTo>
                  <a:cubicBezTo>
                    <a:pt x="186" y="15"/>
                    <a:pt x="184" y="15"/>
                    <a:pt x="181" y="14"/>
                  </a:cubicBezTo>
                  <a:cubicBezTo>
                    <a:pt x="181" y="18"/>
                    <a:pt x="181" y="21"/>
                    <a:pt x="181" y="25"/>
                  </a:cubicBezTo>
                  <a:cubicBezTo>
                    <a:pt x="181" y="49"/>
                    <a:pt x="181" y="74"/>
                    <a:pt x="181" y="98"/>
                  </a:cubicBezTo>
                  <a:cubicBezTo>
                    <a:pt x="181" y="101"/>
                    <a:pt x="181" y="103"/>
                    <a:pt x="185" y="102"/>
                  </a:cubicBezTo>
                  <a:cubicBezTo>
                    <a:pt x="188" y="102"/>
                    <a:pt x="192" y="102"/>
                    <a:pt x="196" y="102"/>
                  </a:cubicBezTo>
                  <a:cubicBezTo>
                    <a:pt x="201" y="101"/>
                    <a:pt x="204" y="104"/>
                    <a:pt x="204" y="107"/>
                  </a:cubicBezTo>
                  <a:cubicBezTo>
                    <a:pt x="204" y="111"/>
                    <a:pt x="202" y="114"/>
                    <a:pt x="197" y="115"/>
                  </a:cubicBezTo>
                  <a:cubicBezTo>
                    <a:pt x="193" y="115"/>
                    <a:pt x="189" y="115"/>
                    <a:pt x="185" y="115"/>
                  </a:cubicBezTo>
                  <a:cubicBezTo>
                    <a:pt x="182" y="115"/>
                    <a:pt x="180" y="116"/>
                    <a:pt x="181" y="120"/>
                  </a:cubicBezTo>
                  <a:cubicBezTo>
                    <a:pt x="181" y="134"/>
                    <a:pt x="181" y="149"/>
                    <a:pt x="181" y="163"/>
                  </a:cubicBezTo>
                  <a:cubicBezTo>
                    <a:pt x="180" y="167"/>
                    <a:pt x="181" y="168"/>
                    <a:pt x="185" y="168"/>
                  </a:cubicBezTo>
                  <a:cubicBezTo>
                    <a:pt x="214" y="168"/>
                    <a:pt x="242" y="168"/>
                    <a:pt x="271" y="168"/>
                  </a:cubicBezTo>
                  <a:cubicBezTo>
                    <a:pt x="273" y="168"/>
                    <a:pt x="274" y="168"/>
                    <a:pt x="276" y="168"/>
                  </a:cubicBezTo>
                  <a:close/>
                  <a:moveTo>
                    <a:pt x="167" y="246"/>
                  </a:moveTo>
                  <a:cubicBezTo>
                    <a:pt x="162" y="247"/>
                    <a:pt x="157" y="247"/>
                    <a:pt x="152" y="247"/>
                  </a:cubicBezTo>
                  <a:cubicBezTo>
                    <a:pt x="147" y="247"/>
                    <a:pt x="144" y="245"/>
                    <a:pt x="144" y="241"/>
                  </a:cubicBezTo>
                  <a:cubicBezTo>
                    <a:pt x="144" y="237"/>
                    <a:pt x="147" y="234"/>
                    <a:pt x="151" y="234"/>
                  </a:cubicBezTo>
                  <a:cubicBezTo>
                    <a:pt x="155" y="234"/>
                    <a:pt x="159" y="233"/>
                    <a:pt x="164" y="233"/>
                  </a:cubicBezTo>
                  <a:cubicBezTo>
                    <a:pt x="167" y="233"/>
                    <a:pt x="167" y="232"/>
                    <a:pt x="167" y="229"/>
                  </a:cubicBezTo>
                  <a:cubicBezTo>
                    <a:pt x="167" y="215"/>
                    <a:pt x="167" y="200"/>
                    <a:pt x="167" y="185"/>
                  </a:cubicBezTo>
                  <a:cubicBezTo>
                    <a:pt x="167" y="182"/>
                    <a:pt x="167" y="181"/>
                    <a:pt x="163" y="181"/>
                  </a:cubicBezTo>
                  <a:cubicBezTo>
                    <a:pt x="134" y="181"/>
                    <a:pt x="105" y="181"/>
                    <a:pt x="76" y="181"/>
                  </a:cubicBezTo>
                  <a:cubicBezTo>
                    <a:pt x="73" y="181"/>
                    <a:pt x="72" y="182"/>
                    <a:pt x="72" y="185"/>
                  </a:cubicBezTo>
                  <a:cubicBezTo>
                    <a:pt x="73" y="206"/>
                    <a:pt x="76" y="226"/>
                    <a:pt x="82" y="246"/>
                  </a:cubicBezTo>
                  <a:cubicBezTo>
                    <a:pt x="83" y="247"/>
                    <a:pt x="84" y="249"/>
                    <a:pt x="86" y="250"/>
                  </a:cubicBezTo>
                  <a:cubicBezTo>
                    <a:pt x="88" y="252"/>
                    <a:pt x="89" y="254"/>
                    <a:pt x="89" y="258"/>
                  </a:cubicBezTo>
                  <a:cubicBezTo>
                    <a:pt x="88" y="260"/>
                    <a:pt x="89" y="263"/>
                    <a:pt x="89" y="265"/>
                  </a:cubicBezTo>
                  <a:cubicBezTo>
                    <a:pt x="90" y="267"/>
                    <a:pt x="91" y="268"/>
                    <a:pt x="92" y="270"/>
                  </a:cubicBezTo>
                  <a:cubicBezTo>
                    <a:pt x="99" y="284"/>
                    <a:pt x="107" y="297"/>
                    <a:pt x="118" y="309"/>
                  </a:cubicBezTo>
                  <a:cubicBezTo>
                    <a:pt x="129" y="319"/>
                    <a:pt x="141" y="328"/>
                    <a:pt x="156" y="332"/>
                  </a:cubicBezTo>
                  <a:cubicBezTo>
                    <a:pt x="159" y="333"/>
                    <a:pt x="163" y="334"/>
                    <a:pt x="167" y="335"/>
                  </a:cubicBezTo>
                  <a:cubicBezTo>
                    <a:pt x="167" y="305"/>
                    <a:pt x="167" y="276"/>
                    <a:pt x="167" y="246"/>
                  </a:cubicBezTo>
                  <a:close/>
                  <a:moveTo>
                    <a:pt x="167" y="102"/>
                  </a:moveTo>
                  <a:cubicBezTo>
                    <a:pt x="167" y="101"/>
                    <a:pt x="167" y="100"/>
                    <a:pt x="167" y="99"/>
                  </a:cubicBezTo>
                  <a:cubicBezTo>
                    <a:pt x="167" y="72"/>
                    <a:pt x="167" y="45"/>
                    <a:pt x="167" y="19"/>
                  </a:cubicBezTo>
                  <a:cubicBezTo>
                    <a:pt x="167" y="18"/>
                    <a:pt x="167" y="17"/>
                    <a:pt x="167" y="16"/>
                  </a:cubicBezTo>
                  <a:cubicBezTo>
                    <a:pt x="167" y="16"/>
                    <a:pt x="165" y="15"/>
                    <a:pt x="165" y="15"/>
                  </a:cubicBezTo>
                  <a:cubicBezTo>
                    <a:pt x="155" y="16"/>
                    <a:pt x="146" y="19"/>
                    <a:pt x="138" y="24"/>
                  </a:cubicBezTo>
                  <a:cubicBezTo>
                    <a:pt x="114" y="39"/>
                    <a:pt x="100" y="61"/>
                    <a:pt x="89" y="86"/>
                  </a:cubicBezTo>
                  <a:cubicBezTo>
                    <a:pt x="88" y="87"/>
                    <a:pt x="89" y="88"/>
                    <a:pt x="89" y="89"/>
                  </a:cubicBezTo>
                  <a:cubicBezTo>
                    <a:pt x="93" y="94"/>
                    <a:pt x="91" y="99"/>
                    <a:pt x="85" y="101"/>
                  </a:cubicBezTo>
                  <a:cubicBezTo>
                    <a:pt x="84" y="101"/>
                    <a:pt x="83" y="102"/>
                    <a:pt x="82" y="103"/>
                  </a:cubicBezTo>
                  <a:cubicBezTo>
                    <a:pt x="76" y="123"/>
                    <a:pt x="73" y="143"/>
                    <a:pt x="72" y="164"/>
                  </a:cubicBezTo>
                  <a:cubicBezTo>
                    <a:pt x="72" y="166"/>
                    <a:pt x="72" y="168"/>
                    <a:pt x="75" y="168"/>
                  </a:cubicBezTo>
                  <a:cubicBezTo>
                    <a:pt x="105" y="168"/>
                    <a:pt x="135" y="168"/>
                    <a:pt x="164" y="168"/>
                  </a:cubicBezTo>
                  <a:cubicBezTo>
                    <a:pt x="167" y="168"/>
                    <a:pt x="167" y="167"/>
                    <a:pt x="167" y="165"/>
                  </a:cubicBezTo>
                  <a:cubicBezTo>
                    <a:pt x="167" y="149"/>
                    <a:pt x="167" y="134"/>
                    <a:pt x="167" y="118"/>
                  </a:cubicBezTo>
                  <a:cubicBezTo>
                    <a:pt x="167" y="116"/>
                    <a:pt x="166" y="115"/>
                    <a:pt x="164" y="115"/>
                  </a:cubicBezTo>
                  <a:cubicBezTo>
                    <a:pt x="161" y="115"/>
                    <a:pt x="157" y="115"/>
                    <a:pt x="154" y="115"/>
                  </a:cubicBezTo>
                  <a:cubicBezTo>
                    <a:pt x="151" y="115"/>
                    <a:pt x="149" y="114"/>
                    <a:pt x="147" y="111"/>
                  </a:cubicBezTo>
                  <a:cubicBezTo>
                    <a:pt x="146" y="106"/>
                    <a:pt x="149" y="102"/>
                    <a:pt x="154" y="102"/>
                  </a:cubicBezTo>
                  <a:cubicBezTo>
                    <a:pt x="158" y="102"/>
                    <a:pt x="162" y="102"/>
                    <a:pt x="167" y="102"/>
                  </a:cubicBezTo>
                  <a:close/>
                  <a:moveTo>
                    <a:pt x="71" y="253"/>
                  </a:moveTo>
                  <a:cubicBezTo>
                    <a:pt x="71" y="253"/>
                    <a:pt x="71" y="253"/>
                    <a:pt x="71" y="252"/>
                  </a:cubicBezTo>
                  <a:cubicBezTo>
                    <a:pt x="63" y="230"/>
                    <a:pt x="59" y="207"/>
                    <a:pt x="59" y="184"/>
                  </a:cubicBezTo>
                  <a:cubicBezTo>
                    <a:pt x="59" y="181"/>
                    <a:pt x="57" y="181"/>
                    <a:pt x="55" y="181"/>
                  </a:cubicBezTo>
                  <a:cubicBezTo>
                    <a:pt x="43" y="181"/>
                    <a:pt x="30" y="181"/>
                    <a:pt x="17" y="181"/>
                  </a:cubicBezTo>
                  <a:cubicBezTo>
                    <a:pt x="14" y="181"/>
                    <a:pt x="14" y="182"/>
                    <a:pt x="14" y="185"/>
                  </a:cubicBezTo>
                  <a:cubicBezTo>
                    <a:pt x="16" y="212"/>
                    <a:pt x="24" y="237"/>
                    <a:pt x="39" y="260"/>
                  </a:cubicBezTo>
                  <a:cubicBezTo>
                    <a:pt x="43" y="268"/>
                    <a:pt x="43" y="268"/>
                    <a:pt x="51" y="263"/>
                  </a:cubicBezTo>
                  <a:cubicBezTo>
                    <a:pt x="57" y="260"/>
                    <a:pt x="64" y="256"/>
                    <a:pt x="71" y="253"/>
                  </a:cubicBezTo>
                  <a:close/>
                  <a:moveTo>
                    <a:pt x="304" y="267"/>
                  </a:moveTo>
                  <a:cubicBezTo>
                    <a:pt x="305" y="267"/>
                    <a:pt x="305" y="267"/>
                    <a:pt x="305" y="266"/>
                  </a:cubicBezTo>
                  <a:cubicBezTo>
                    <a:pt x="322" y="242"/>
                    <a:pt x="332" y="214"/>
                    <a:pt x="334" y="184"/>
                  </a:cubicBezTo>
                  <a:cubicBezTo>
                    <a:pt x="334" y="181"/>
                    <a:pt x="333" y="181"/>
                    <a:pt x="331" y="181"/>
                  </a:cubicBezTo>
                  <a:cubicBezTo>
                    <a:pt x="318" y="181"/>
                    <a:pt x="305" y="181"/>
                    <a:pt x="292" y="181"/>
                  </a:cubicBezTo>
                  <a:cubicBezTo>
                    <a:pt x="290" y="181"/>
                    <a:pt x="289" y="182"/>
                    <a:pt x="289" y="184"/>
                  </a:cubicBezTo>
                  <a:cubicBezTo>
                    <a:pt x="288" y="207"/>
                    <a:pt x="285" y="229"/>
                    <a:pt x="278" y="251"/>
                  </a:cubicBezTo>
                  <a:cubicBezTo>
                    <a:pt x="278" y="252"/>
                    <a:pt x="278" y="253"/>
                    <a:pt x="279" y="254"/>
                  </a:cubicBezTo>
                  <a:cubicBezTo>
                    <a:pt x="287" y="258"/>
                    <a:pt x="296" y="263"/>
                    <a:pt x="304" y="267"/>
                  </a:cubicBezTo>
                  <a:close/>
                  <a:moveTo>
                    <a:pt x="70" y="96"/>
                  </a:moveTo>
                  <a:cubicBezTo>
                    <a:pt x="62" y="92"/>
                    <a:pt x="55" y="87"/>
                    <a:pt x="47" y="83"/>
                  </a:cubicBezTo>
                  <a:cubicBezTo>
                    <a:pt x="44" y="81"/>
                    <a:pt x="43" y="82"/>
                    <a:pt x="41" y="84"/>
                  </a:cubicBezTo>
                  <a:cubicBezTo>
                    <a:pt x="30" y="101"/>
                    <a:pt x="22" y="119"/>
                    <a:pt x="18" y="138"/>
                  </a:cubicBezTo>
                  <a:cubicBezTo>
                    <a:pt x="16" y="147"/>
                    <a:pt x="15" y="156"/>
                    <a:pt x="14" y="164"/>
                  </a:cubicBezTo>
                  <a:cubicBezTo>
                    <a:pt x="13" y="167"/>
                    <a:pt x="14" y="168"/>
                    <a:pt x="17" y="168"/>
                  </a:cubicBezTo>
                  <a:cubicBezTo>
                    <a:pt x="30" y="168"/>
                    <a:pt x="43" y="168"/>
                    <a:pt x="55" y="168"/>
                  </a:cubicBezTo>
                  <a:cubicBezTo>
                    <a:pt x="58" y="168"/>
                    <a:pt x="58" y="167"/>
                    <a:pt x="59" y="164"/>
                  </a:cubicBezTo>
                  <a:cubicBezTo>
                    <a:pt x="60" y="152"/>
                    <a:pt x="61" y="140"/>
                    <a:pt x="63" y="128"/>
                  </a:cubicBezTo>
                  <a:cubicBezTo>
                    <a:pt x="65" y="117"/>
                    <a:pt x="68" y="107"/>
                    <a:pt x="70" y="96"/>
                  </a:cubicBezTo>
                  <a:close/>
                  <a:moveTo>
                    <a:pt x="334" y="168"/>
                  </a:moveTo>
                  <a:cubicBezTo>
                    <a:pt x="334" y="166"/>
                    <a:pt x="334" y="166"/>
                    <a:pt x="334" y="165"/>
                  </a:cubicBezTo>
                  <a:cubicBezTo>
                    <a:pt x="332" y="135"/>
                    <a:pt x="323" y="108"/>
                    <a:pt x="306" y="83"/>
                  </a:cubicBezTo>
                  <a:cubicBezTo>
                    <a:pt x="305" y="81"/>
                    <a:pt x="304" y="82"/>
                    <a:pt x="302" y="83"/>
                  </a:cubicBezTo>
                  <a:cubicBezTo>
                    <a:pt x="295" y="87"/>
                    <a:pt x="287" y="90"/>
                    <a:pt x="280" y="94"/>
                  </a:cubicBezTo>
                  <a:cubicBezTo>
                    <a:pt x="278" y="95"/>
                    <a:pt x="277" y="96"/>
                    <a:pt x="278" y="99"/>
                  </a:cubicBezTo>
                  <a:cubicBezTo>
                    <a:pt x="281" y="111"/>
                    <a:pt x="284" y="123"/>
                    <a:pt x="286" y="136"/>
                  </a:cubicBezTo>
                  <a:cubicBezTo>
                    <a:pt x="288" y="145"/>
                    <a:pt x="288" y="154"/>
                    <a:pt x="289" y="164"/>
                  </a:cubicBezTo>
                  <a:cubicBezTo>
                    <a:pt x="289" y="167"/>
                    <a:pt x="290" y="168"/>
                    <a:pt x="293" y="168"/>
                  </a:cubicBezTo>
                  <a:cubicBezTo>
                    <a:pt x="304" y="168"/>
                    <a:pt x="314" y="168"/>
                    <a:pt x="324" y="168"/>
                  </a:cubicBezTo>
                  <a:cubicBezTo>
                    <a:pt x="327" y="168"/>
                    <a:pt x="330" y="168"/>
                    <a:pt x="334" y="168"/>
                  </a:cubicBezTo>
                  <a:close/>
                  <a:moveTo>
                    <a:pt x="235" y="322"/>
                  </a:moveTo>
                  <a:cubicBezTo>
                    <a:pt x="259" y="312"/>
                    <a:pt x="279" y="298"/>
                    <a:pt x="296" y="278"/>
                  </a:cubicBezTo>
                  <a:cubicBezTo>
                    <a:pt x="288" y="274"/>
                    <a:pt x="280" y="269"/>
                    <a:pt x="272" y="265"/>
                  </a:cubicBezTo>
                  <a:cubicBezTo>
                    <a:pt x="263" y="287"/>
                    <a:pt x="252" y="306"/>
                    <a:pt x="235" y="322"/>
                  </a:cubicBezTo>
                  <a:close/>
                  <a:moveTo>
                    <a:pt x="52" y="278"/>
                  </a:moveTo>
                  <a:cubicBezTo>
                    <a:pt x="69" y="298"/>
                    <a:pt x="89" y="312"/>
                    <a:pt x="112" y="322"/>
                  </a:cubicBezTo>
                  <a:cubicBezTo>
                    <a:pt x="105" y="313"/>
                    <a:pt x="98" y="305"/>
                    <a:pt x="92" y="296"/>
                  </a:cubicBezTo>
                  <a:cubicBezTo>
                    <a:pt x="85" y="286"/>
                    <a:pt x="81" y="276"/>
                    <a:pt x="75" y="266"/>
                  </a:cubicBezTo>
                  <a:cubicBezTo>
                    <a:pt x="67" y="269"/>
                    <a:pt x="60" y="274"/>
                    <a:pt x="52" y="278"/>
                  </a:cubicBezTo>
                  <a:close/>
                  <a:moveTo>
                    <a:pt x="113" y="26"/>
                  </a:moveTo>
                  <a:cubicBezTo>
                    <a:pt x="89" y="36"/>
                    <a:pt x="69" y="51"/>
                    <a:pt x="52" y="70"/>
                  </a:cubicBezTo>
                  <a:cubicBezTo>
                    <a:pt x="53" y="71"/>
                    <a:pt x="54" y="72"/>
                    <a:pt x="55" y="73"/>
                  </a:cubicBezTo>
                  <a:cubicBezTo>
                    <a:pt x="61" y="76"/>
                    <a:pt x="67" y="78"/>
                    <a:pt x="72" y="82"/>
                  </a:cubicBezTo>
                  <a:cubicBezTo>
                    <a:pt x="75" y="83"/>
                    <a:pt x="76" y="83"/>
                    <a:pt x="77" y="80"/>
                  </a:cubicBezTo>
                  <a:cubicBezTo>
                    <a:pt x="83" y="67"/>
                    <a:pt x="90" y="54"/>
                    <a:pt x="98" y="43"/>
                  </a:cubicBezTo>
                  <a:cubicBezTo>
                    <a:pt x="103" y="38"/>
                    <a:pt x="108" y="32"/>
                    <a:pt x="113" y="26"/>
                  </a:cubicBezTo>
                  <a:close/>
                  <a:moveTo>
                    <a:pt x="296" y="71"/>
                  </a:moveTo>
                  <a:cubicBezTo>
                    <a:pt x="279" y="51"/>
                    <a:pt x="259" y="36"/>
                    <a:pt x="236" y="27"/>
                  </a:cubicBezTo>
                  <a:cubicBezTo>
                    <a:pt x="236" y="28"/>
                    <a:pt x="237" y="29"/>
                    <a:pt x="238" y="30"/>
                  </a:cubicBezTo>
                  <a:cubicBezTo>
                    <a:pt x="242" y="35"/>
                    <a:pt x="248" y="41"/>
                    <a:pt x="252" y="47"/>
                  </a:cubicBezTo>
                  <a:cubicBezTo>
                    <a:pt x="259" y="58"/>
                    <a:pt x="265" y="69"/>
                    <a:pt x="271" y="80"/>
                  </a:cubicBezTo>
                  <a:cubicBezTo>
                    <a:pt x="272" y="81"/>
                    <a:pt x="272" y="84"/>
                    <a:pt x="274" y="82"/>
                  </a:cubicBezTo>
                  <a:cubicBezTo>
                    <a:pt x="281" y="79"/>
                    <a:pt x="289" y="75"/>
                    <a:pt x="296" y="71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94375" y="3394680"/>
              <a:ext cx="350838" cy="385763"/>
            </a:xfrm>
            <a:custGeom>
              <a:avLst/>
              <a:gdLst>
                <a:gd name="T0" fmla="*/ 80 w 93"/>
                <a:gd name="T1" fmla="*/ 77 h 102"/>
                <a:gd name="T2" fmla="*/ 80 w 93"/>
                <a:gd name="T3" fmla="*/ 63 h 102"/>
                <a:gd name="T4" fmla="*/ 80 w 93"/>
                <a:gd name="T5" fmla="*/ 59 h 102"/>
                <a:gd name="T6" fmla="*/ 87 w 93"/>
                <a:gd name="T7" fmla="*/ 53 h 102"/>
                <a:gd name="T8" fmla="*/ 93 w 93"/>
                <a:gd name="T9" fmla="*/ 59 h 102"/>
                <a:gd name="T10" fmla="*/ 93 w 93"/>
                <a:gd name="T11" fmla="*/ 96 h 102"/>
                <a:gd name="T12" fmla="*/ 87 w 93"/>
                <a:gd name="T13" fmla="*/ 102 h 102"/>
                <a:gd name="T14" fmla="*/ 52 w 93"/>
                <a:gd name="T15" fmla="*/ 102 h 102"/>
                <a:gd name="T16" fmla="*/ 45 w 93"/>
                <a:gd name="T17" fmla="*/ 95 h 102"/>
                <a:gd name="T18" fmla="*/ 52 w 93"/>
                <a:gd name="T19" fmla="*/ 88 h 102"/>
                <a:gd name="T20" fmla="*/ 72 w 93"/>
                <a:gd name="T21" fmla="*/ 88 h 102"/>
                <a:gd name="T22" fmla="*/ 69 w 93"/>
                <a:gd name="T23" fmla="*/ 85 h 102"/>
                <a:gd name="T24" fmla="*/ 4 w 93"/>
                <a:gd name="T25" fmla="*/ 13 h 102"/>
                <a:gd name="T26" fmla="*/ 2 w 93"/>
                <a:gd name="T27" fmla="*/ 11 h 102"/>
                <a:gd name="T28" fmla="*/ 3 w 93"/>
                <a:gd name="T29" fmla="*/ 2 h 102"/>
                <a:gd name="T30" fmla="*/ 12 w 93"/>
                <a:gd name="T31" fmla="*/ 2 h 102"/>
                <a:gd name="T32" fmla="*/ 14 w 93"/>
                <a:gd name="T33" fmla="*/ 5 h 102"/>
                <a:gd name="T34" fmla="*/ 78 w 93"/>
                <a:gd name="T35" fmla="*/ 76 h 102"/>
                <a:gd name="T36" fmla="*/ 79 w 93"/>
                <a:gd name="T37" fmla="*/ 77 h 102"/>
                <a:gd name="T38" fmla="*/ 80 w 93"/>
                <a:gd name="T39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02">
                  <a:moveTo>
                    <a:pt x="80" y="77"/>
                  </a:moveTo>
                  <a:cubicBezTo>
                    <a:pt x="80" y="72"/>
                    <a:pt x="80" y="68"/>
                    <a:pt x="80" y="63"/>
                  </a:cubicBezTo>
                  <a:cubicBezTo>
                    <a:pt x="80" y="62"/>
                    <a:pt x="80" y="60"/>
                    <a:pt x="80" y="59"/>
                  </a:cubicBezTo>
                  <a:cubicBezTo>
                    <a:pt x="81" y="55"/>
                    <a:pt x="84" y="53"/>
                    <a:pt x="87" y="53"/>
                  </a:cubicBezTo>
                  <a:cubicBezTo>
                    <a:pt x="90" y="53"/>
                    <a:pt x="93" y="56"/>
                    <a:pt x="93" y="59"/>
                  </a:cubicBezTo>
                  <a:cubicBezTo>
                    <a:pt x="93" y="71"/>
                    <a:pt x="93" y="84"/>
                    <a:pt x="93" y="96"/>
                  </a:cubicBezTo>
                  <a:cubicBezTo>
                    <a:pt x="93" y="99"/>
                    <a:pt x="90" y="102"/>
                    <a:pt x="87" y="102"/>
                  </a:cubicBezTo>
                  <a:cubicBezTo>
                    <a:pt x="75" y="102"/>
                    <a:pt x="64" y="102"/>
                    <a:pt x="52" y="102"/>
                  </a:cubicBezTo>
                  <a:cubicBezTo>
                    <a:pt x="48" y="102"/>
                    <a:pt x="45" y="99"/>
                    <a:pt x="45" y="95"/>
                  </a:cubicBezTo>
                  <a:cubicBezTo>
                    <a:pt x="45" y="91"/>
                    <a:pt x="48" y="88"/>
                    <a:pt x="52" y="88"/>
                  </a:cubicBezTo>
                  <a:cubicBezTo>
                    <a:pt x="58" y="88"/>
                    <a:pt x="65" y="88"/>
                    <a:pt x="72" y="88"/>
                  </a:cubicBezTo>
                  <a:cubicBezTo>
                    <a:pt x="71" y="87"/>
                    <a:pt x="70" y="86"/>
                    <a:pt x="69" y="85"/>
                  </a:cubicBezTo>
                  <a:cubicBezTo>
                    <a:pt x="48" y="61"/>
                    <a:pt x="26" y="37"/>
                    <a:pt x="4" y="13"/>
                  </a:cubicBezTo>
                  <a:cubicBezTo>
                    <a:pt x="4" y="13"/>
                    <a:pt x="3" y="12"/>
                    <a:pt x="2" y="11"/>
                  </a:cubicBezTo>
                  <a:cubicBezTo>
                    <a:pt x="0" y="8"/>
                    <a:pt x="1" y="4"/>
                    <a:pt x="3" y="2"/>
                  </a:cubicBezTo>
                  <a:cubicBezTo>
                    <a:pt x="6" y="0"/>
                    <a:pt x="9" y="0"/>
                    <a:pt x="12" y="2"/>
                  </a:cubicBezTo>
                  <a:cubicBezTo>
                    <a:pt x="13" y="3"/>
                    <a:pt x="14" y="4"/>
                    <a:pt x="14" y="5"/>
                  </a:cubicBezTo>
                  <a:cubicBezTo>
                    <a:pt x="36" y="28"/>
                    <a:pt x="57" y="52"/>
                    <a:pt x="78" y="76"/>
                  </a:cubicBezTo>
                  <a:cubicBezTo>
                    <a:pt x="79" y="76"/>
                    <a:pt x="79" y="77"/>
                    <a:pt x="79" y="77"/>
                  </a:cubicBezTo>
                  <a:cubicBezTo>
                    <a:pt x="80" y="77"/>
                    <a:pt x="80" y="77"/>
                    <a:pt x="80" y="77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7"/>
            <p:cNvSpPr>
              <a:spLocks/>
            </p:cNvSpPr>
            <p:nvPr/>
          </p:nvSpPr>
          <p:spPr bwMode="auto">
            <a:xfrm>
              <a:off x="524587" y="3391505"/>
              <a:ext cx="188913" cy="188913"/>
            </a:xfrm>
            <a:custGeom>
              <a:avLst/>
              <a:gdLst>
                <a:gd name="T0" fmla="*/ 26 w 50"/>
                <a:gd name="T1" fmla="*/ 36 h 50"/>
                <a:gd name="T2" fmla="*/ 5 w 50"/>
                <a:gd name="T3" fmla="*/ 15 h 50"/>
                <a:gd name="T4" fmla="*/ 3 w 50"/>
                <a:gd name="T5" fmla="*/ 4 h 50"/>
                <a:gd name="T6" fmla="*/ 15 w 50"/>
                <a:gd name="T7" fmla="*/ 6 h 50"/>
                <a:gd name="T8" fmla="*/ 37 w 50"/>
                <a:gd name="T9" fmla="*/ 26 h 50"/>
                <a:gd name="T10" fmla="*/ 37 w 50"/>
                <a:gd name="T11" fmla="*/ 20 h 50"/>
                <a:gd name="T12" fmla="*/ 37 w 50"/>
                <a:gd name="T13" fmla="*/ 8 h 50"/>
                <a:gd name="T14" fmla="*/ 43 w 50"/>
                <a:gd name="T15" fmla="*/ 2 h 50"/>
                <a:gd name="T16" fmla="*/ 50 w 50"/>
                <a:gd name="T17" fmla="*/ 8 h 50"/>
                <a:gd name="T18" fmla="*/ 50 w 50"/>
                <a:gd name="T19" fmla="*/ 43 h 50"/>
                <a:gd name="T20" fmla="*/ 43 w 50"/>
                <a:gd name="T21" fmla="*/ 50 h 50"/>
                <a:gd name="T22" fmla="*/ 8 w 50"/>
                <a:gd name="T23" fmla="*/ 50 h 50"/>
                <a:gd name="T24" fmla="*/ 1 w 50"/>
                <a:gd name="T25" fmla="*/ 43 h 50"/>
                <a:gd name="T26" fmla="*/ 8 w 50"/>
                <a:gd name="T27" fmla="*/ 37 h 50"/>
                <a:gd name="T28" fmla="*/ 23 w 50"/>
                <a:gd name="T29" fmla="*/ 37 h 50"/>
                <a:gd name="T30" fmla="*/ 26 w 50"/>
                <a:gd name="T31" fmla="*/ 36 h 50"/>
                <a:gd name="T32" fmla="*/ 26 w 50"/>
                <a:gd name="T33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6" y="36"/>
                  </a:moveTo>
                  <a:cubicBezTo>
                    <a:pt x="19" y="29"/>
                    <a:pt x="12" y="22"/>
                    <a:pt x="5" y="15"/>
                  </a:cubicBezTo>
                  <a:cubicBezTo>
                    <a:pt x="1" y="10"/>
                    <a:pt x="0" y="7"/>
                    <a:pt x="3" y="4"/>
                  </a:cubicBezTo>
                  <a:cubicBezTo>
                    <a:pt x="6" y="0"/>
                    <a:pt x="10" y="1"/>
                    <a:pt x="15" y="6"/>
                  </a:cubicBezTo>
                  <a:cubicBezTo>
                    <a:pt x="22" y="13"/>
                    <a:pt x="29" y="20"/>
                    <a:pt x="37" y="26"/>
                  </a:cubicBezTo>
                  <a:cubicBezTo>
                    <a:pt x="37" y="24"/>
                    <a:pt x="37" y="22"/>
                    <a:pt x="37" y="20"/>
                  </a:cubicBezTo>
                  <a:cubicBezTo>
                    <a:pt x="37" y="16"/>
                    <a:pt x="36" y="12"/>
                    <a:pt x="37" y="8"/>
                  </a:cubicBezTo>
                  <a:cubicBezTo>
                    <a:pt x="37" y="4"/>
                    <a:pt x="39" y="2"/>
                    <a:pt x="43" y="2"/>
                  </a:cubicBezTo>
                  <a:cubicBezTo>
                    <a:pt x="47" y="2"/>
                    <a:pt x="50" y="4"/>
                    <a:pt x="50" y="8"/>
                  </a:cubicBezTo>
                  <a:cubicBezTo>
                    <a:pt x="50" y="20"/>
                    <a:pt x="50" y="31"/>
                    <a:pt x="50" y="43"/>
                  </a:cubicBezTo>
                  <a:cubicBezTo>
                    <a:pt x="50" y="47"/>
                    <a:pt x="47" y="50"/>
                    <a:pt x="43" y="50"/>
                  </a:cubicBezTo>
                  <a:cubicBezTo>
                    <a:pt x="31" y="50"/>
                    <a:pt x="20" y="50"/>
                    <a:pt x="8" y="50"/>
                  </a:cubicBezTo>
                  <a:cubicBezTo>
                    <a:pt x="4" y="50"/>
                    <a:pt x="1" y="47"/>
                    <a:pt x="1" y="43"/>
                  </a:cubicBezTo>
                  <a:cubicBezTo>
                    <a:pt x="1" y="40"/>
                    <a:pt x="4" y="37"/>
                    <a:pt x="8" y="37"/>
                  </a:cubicBezTo>
                  <a:cubicBezTo>
                    <a:pt x="13" y="37"/>
                    <a:pt x="18" y="37"/>
                    <a:pt x="23" y="37"/>
                  </a:cubicBezTo>
                  <a:cubicBezTo>
                    <a:pt x="24" y="37"/>
                    <a:pt x="25" y="37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>
              <a:off x="94375" y="3859817"/>
              <a:ext cx="188913" cy="184150"/>
            </a:xfrm>
            <a:custGeom>
              <a:avLst/>
              <a:gdLst>
                <a:gd name="T0" fmla="*/ 36 w 50"/>
                <a:gd name="T1" fmla="*/ 26 h 49"/>
                <a:gd name="T2" fmla="*/ 36 w 50"/>
                <a:gd name="T3" fmla="*/ 10 h 49"/>
                <a:gd name="T4" fmla="*/ 36 w 50"/>
                <a:gd name="T5" fmla="*/ 7 h 49"/>
                <a:gd name="T6" fmla="*/ 43 w 50"/>
                <a:gd name="T7" fmla="*/ 1 h 49"/>
                <a:gd name="T8" fmla="*/ 49 w 50"/>
                <a:gd name="T9" fmla="*/ 7 h 49"/>
                <a:gd name="T10" fmla="*/ 49 w 50"/>
                <a:gd name="T11" fmla="*/ 42 h 49"/>
                <a:gd name="T12" fmla="*/ 43 w 50"/>
                <a:gd name="T13" fmla="*/ 49 h 49"/>
                <a:gd name="T14" fmla="*/ 8 w 50"/>
                <a:gd name="T15" fmla="*/ 49 h 49"/>
                <a:gd name="T16" fmla="*/ 1 w 50"/>
                <a:gd name="T17" fmla="*/ 42 h 49"/>
                <a:gd name="T18" fmla="*/ 7 w 50"/>
                <a:gd name="T19" fmla="*/ 36 h 49"/>
                <a:gd name="T20" fmla="*/ 23 w 50"/>
                <a:gd name="T21" fmla="*/ 36 h 49"/>
                <a:gd name="T22" fmla="*/ 26 w 50"/>
                <a:gd name="T23" fmla="*/ 36 h 49"/>
                <a:gd name="T24" fmla="*/ 27 w 50"/>
                <a:gd name="T25" fmla="*/ 35 h 49"/>
                <a:gd name="T26" fmla="*/ 16 w 50"/>
                <a:gd name="T27" fmla="*/ 25 h 49"/>
                <a:gd name="T28" fmla="*/ 4 w 50"/>
                <a:gd name="T29" fmla="*/ 13 h 49"/>
                <a:gd name="T30" fmla="*/ 3 w 50"/>
                <a:gd name="T31" fmla="*/ 3 h 49"/>
                <a:gd name="T32" fmla="*/ 13 w 50"/>
                <a:gd name="T33" fmla="*/ 3 h 49"/>
                <a:gd name="T34" fmla="*/ 33 w 50"/>
                <a:gd name="T35" fmla="*/ 23 h 49"/>
                <a:gd name="T36" fmla="*/ 36 w 50"/>
                <a:gd name="T37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49">
                  <a:moveTo>
                    <a:pt x="36" y="26"/>
                  </a:moveTo>
                  <a:cubicBezTo>
                    <a:pt x="36" y="20"/>
                    <a:pt x="36" y="15"/>
                    <a:pt x="36" y="10"/>
                  </a:cubicBezTo>
                  <a:cubicBezTo>
                    <a:pt x="36" y="9"/>
                    <a:pt x="36" y="8"/>
                    <a:pt x="36" y="7"/>
                  </a:cubicBezTo>
                  <a:cubicBezTo>
                    <a:pt x="37" y="3"/>
                    <a:pt x="40" y="0"/>
                    <a:pt x="43" y="1"/>
                  </a:cubicBezTo>
                  <a:cubicBezTo>
                    <a:pt x="47" y="1"/>
                    <a:pt x="49" y="3"/>
                    <a:pt x="49" y="7"/>
                  </a:cubicBezTo>
                  <a:cubicBezTo>
                    <a:pt x="50" y="19"/>
                    <a:pt x="50" y="31"/>
                    <a:pt x="49" y="42"/>
                  </a:cubicBezTo>
                  <a:cubicBezTo>
                    <a:pt x="49" y="46"/>
                    <a:pt x="47" y="49"/>
                    <a:pt x="43" y="49"/>
                  </a:cubicBezTo>
                  <a:cubicBezTo>
                    <a:pt x="31" y="49"/>
                    <a:pt x="19" y="49"/>
                    <a:pt x="8" y="49"/>
                  </a:cubicBezTo>
                  <a:cubicBezTo>
                    <a:pt x="4" y="49"/>
                    <a:pt x="1" y="46"/>
                    <a:pt x="1" y="42"/>
                  </a:cubicBezTo>
                  <a:cubicBezTo>
                    <a:pt x="1" y="39"/>
                    <a:pt x="4" y="36"/>
                    <a:pt x="7" y="36"/>
                  </a:cubicBezTo>
                  <a:cubicBezTo>
                    <a:pt x="12" y="36"/>
                    <a:pt x="18" y="36"/>
                    <a:pt x="23" y="36"/>
                  </a:cubicBezTo>
                  <a:cubicBezTo>
                    <a:pt x="24" y="36"/>
                    <a:pt x="25" y="36"/>
                    <a:pt x="26" y="36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23" y="31"/>
                    <a:pt x="20" y="28"/>
                    <a:pt x="16" y="25"/>
                  </a:cubicBezTo>
                  <a:cubicBezTo>
                    <a:pt x="12" y="21"/>
                    <a:pt x="8" y="17"/>
                    <a:pt x="4" y="13"/>
                  </a:cubicBezTo>
                  <a:cubicBezTo>
                    <a:pt x="1" y="9"/>
                    <a:pt x="0" y="5"/>
                    <a:pt x="3" y="3"/>
                  </a:cubicBezTo>
                  <a:cubicBezTo>
                    <a:pt x="6" y="0"/>
                    <a:pt x="10" y="0"/>
                    <a:pt x="13" y="3"/>
                  </a:cubicBezTo>
                  <a:cubicBezTo>
                    <a:pt x="20" y="10"/>
                    <a:pt x="26" y="17"/>
                    <a:pt x="33" y="23"/>
                  </a:cubicBezTo>
                  <a:cubicBezTo>
                    <a:pt x="34" y="24"/>
                    <a:pt x="35" y="25"/>
                    <a:pt x="36" y="26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1505662" y="3682017"/>
              <a:ext cx="79375" cy="82550"/>
            </a:xfrm>
            <a:custGeom>
              <a:avLst/>
              <a:gdLst>
                <a:gd name="T0" fmla="*/ 21 w 21"/>
                <a:gd name="T1" fmla="*/ 13 h 22"/>
                <a:gd name="T2" fmla="*/ 11 w 21"/>
                <a:gd name="T3" fmla="*/ 19 h 22"/>
                <a:gd name="T4" fmla="*/ 2 w 21"/>
                <a:gd name="T5" fmla="*/ 11 h 22"/>
                <a:gd name="T6" fmla="*/ 2 w 21"/>
                <a:gd name="T7" fmla="*/ 4 h 22"/>
                <a:gd name="T8" fmla="*/ 9 w 21"/>
                <a:gd name="T9" fmla="*/ 2 h 22"/>
                <a:gd name="T10" fmla="*/ 20 w 21"/>
                <a:gd name="T11" fmla="*/ 11 h 22"/>
                <a:gd name="T12" fmla="*/ 21 w 21"/>
                <a:gd name="T13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2">
                  <a:moveTo>
                    <a:pt x="21" y="13"/>
                  </a:moveTo>
                  <a:cubicBezTo>
                    <a:pt x="21" y="19"/>
                    <a:pt x="15" y="22"/>
                    <a:pt x="11" y="19"/>
                  </a:cubicBezTo>
                  <a:cubicBezTo>
                    <a:pt x="8" y="17"/>
                    <a:pt x="5" y="14"/>
                    <a:pt x="2" y="11"/>
                  </a:cubicBezTo>
                  <a:cubicBezTo>
                    <a:pt x="0" y="9"/>
                    <a:pt x="1" y="6"/>
                    <a:pt x="2" y="4"/>
                  </a:cubicBezTo>
                  <a:cubicBezTo>
                    <a:pt x="4" y="2"/>
                    <a:pt x="7" y="0"/>
                    <a:pt x="9" y="2"/>
                  </a:cubicBezTo>
                  <a:cubicBezTo>
                    <a:pt x="13" y="4"/>
                    <a:pt x="17" y="8"/>
                    <a:pt x="20" y="11"/>
                  </a:cubicBezTo>
                  <a:cubicBezTo>
                    <a:pt x="21" y="12"/>
                    <a:pt x="21" y="13"/>
                    <a:pt x="21" y="13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1280237" y="3550255"/>
              <a:ext cx="82550" cy="68263"/>
            </a:xfrm>
            <a:custGeom>
              <a:avLst/>
              <a:gdLst>
                <a:gd name="T0" fmla="*/ 22 w 22"/>
                <a:gd name="T1" fmla="*/ 9 h 18"/>
                <a:gd name="T2" fmla="*/ 14 w 22"/>
                <a:gd name="T3" fmla="*/ 16 h 18"/>
                <a:gd name="T4" fmla="*/ 4 w 22"/>
                <a:gd name="T5" fmla="*/ 12 h 18"/>
                <a:gd name="T6" fmla="*/ 1 w 22"/>
                <a:gd name="T7" fmla="*/ 5 h 18"/>
                <a:gd name="T8" fmla="*/ 8 w 22"/>
                <a:gd name="T9" fmla="*/ 0 h 18"/>
                <a:gd name="T10" fmla="*/ 20 w 22"/>
                <a:gd name="T11" fmla="*/ 5 h 18"/>
                <a:gd name="T12" fmla="*/ 22 w 22"/>
                <a:gd name="T1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8">
                  <a:moveTo>
                    <a:pt x="22" y="9"/>
                  </a:moveTo>
                  <a:cubicBezTo>
                    <a:pt x="22" y="14"/>
                    <a:pt x="18" y="18"/>
                    <a:pt x="14" y="16"/>
                  </a:cubicBezTo>
                  <a:cubicBezTo>
                    <a:pt x="11" y="15"/>
                    <a:pt x="7" y="14"/>
                    <a:pt x="4" y="12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12" y="2"/>
                    <a:pt x="16" y="3"/>
                    <a:pt x="20" y="5"/>
                  </a:cubicBezTo>
                  <a:cubicBezTo>
                    <a:pt x="21" y="6"/>
                    <a:pt x="22" y="8"/>
                    <a:pt x="22" y="9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343612" y="4755167"/>
              <a:ext cx="82550" cy="82550"/>
            </a:xfrm>
            <a:custGeom>
              <a:avLst/>
              <a:gdLst>
                <a:gd name="T0" fmla="*/ 9 w 22"/>
                <a:gd name="T1" fmla="*/ 0 h 22"/>
                <a:gd name="T2" fmla="*/ 20 w 22"/>
                <a:gd name="T3" fmla="*/ 16 h 22"/>
                <a:gd name="T4" fmla="*/ 10 w 22"/>
                <a:gd name="T5" fmla="*/ 19 h 22"/>
                <a:gd name="T6" fmla="*/ 3 w 22"/>
                <a:gd name="T7" fmla="*/ 10 h 22"/>
                <a:gd name="T8" fmla="*/ 9 w 2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9" y="0"/>
                  </a:moveTo>
                  <a:cubicBezTo>
                    <a:pt x="14" y="0"/>
                    <a:pt x="22" y="11"/>
                    <a:pt x="20" y="16"/>
                  </a:cubicBezTo>
                  <a:cubicBezTo>
                    <a:pt x="19" y="20"/>
                    <a:pt x="13" y="22"/>
                    <a:pt x="10" y="19"/>
                  </a:cubicBezTo>
                  <a:cubicBezTo>
                    <a:pt x="7" y="16"/>
                    <a:pt x="5" y="13"/>
                    <a:pt x="3" y="10"/>
                  </a:cubicBezTo>
                  <a:cubicBezTo>
                    <a:pt x="0" y="6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437275" y="4853592"/>
              <a:ext cx="79375" cy="74613"/>
            </a:xfrm>
            <a:custGeom>
              <a:avLst/>
              <a:gdLst>
                <a:gd name="T0" fmla="*/ 14 w 21"/>
                <a:gd name="T1" fmla="*/ 20 h 20"/>
                <a:gd name="T2" fmla="*/ 9 w 21"/>
                <a:gd name="T3" fmla="*/ 18 h 20"/>
                <a:gd name="T4" fmla="*/ 2 w 21"/>
                <a:gd name="T5" fmla="*/ 12 h 20"/>
                <a:gd name="T6" fmla="*/ 2 w 21"/>
                <a:gd name="T7" fmla="*/ 3 h 20"/>
                <a:gd name="T8" fmla="*/ 11 w 21"/>
                <a:gd name="T9" fmla="*/ 2 h 20"/>
                <a:gd name="T10" fmla="*/ 18 w 21"/>
                <a:gd name="T11" fmla="*/ 9 h 20"/>
                <a:gd name="T12" fmla="*/ 19 w 21"/>
                <a:gd name="T13" fmla="*/ 16 h 20"/>
                <a:gd name="T14" fmla="*/ 14 w 21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14" y="20"/>
                  </a:moveTo>
                  <a:cubicBezTo>
                    <a:pt x="12" y="19"/>
                    <a:pt x="10" y="19"/>
                    <a:pt x="9" y="18"/>
                  </a:cubicBezTo>
                  <a:cubicBezTo>
                    <a:pt x="7" y="16"/>
                    <a:pt x="4" y="14"/>
                    <a:pt x="2" y="12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13" y="4"/>
                    <a:pt x="16" y="6"/>
                    <a:pt x="18" y="9"/>
                  </a:cubicBezTo>
                  <a:cubicBezTo>
                    <a:pt x="20" y="11"/>
                    <a:pt x="21" y="13"/>
                    <a:pt x="19" y="16"/>
                  </a:cubicBezTo>
                  <a:cubicBezTo>
                    <a:pt x="18" y="18"/>
                    <a:pt x="16" y="19"/>
                    <a:pt x="14" y="20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203912" y="4388455"/>
              <a:ext cx="52388" cy="87313"/>
            </a:xfrm>
            <a:custGeom>
              <a:avLst/>
              <a:gdLst>
                <a:gd name="T0" fmla="*/ 14 w 14"/>
                <a:gd name="T1" fmla="*/ 15 h 23"/>
                <a:gd name="T2" fmla="*/ 9 w 14"/>
                <a:gd name="T3" fmla="*/ 22 h 23"/>
                <a:gd name="T4" fmla="*/ 2 w 14"/>
                <a:gd name="T5" fmla="*/ 17 h 23"/>
                <a:gd name="T6" fmla="*/ 0 w 14"/>
                <a:gd name="T7" fmla="*/ 8 h 23"/>
                <a:gd name="T8" fmla="*/ 5 w 14"/>
                <a:gd name="T9" fmla="*/ 1 h 23"/>
                <a:gd name="T10" fmla="*/ 13 w 14"/>
                <a:gd name="T11" fmla="*/ 6 h 23"/>
                <a:gd name="T12" fmla="*/ 14 w 14"/>
                <a:gd name="T13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3">
                  <a:moveTo>
                    <a:pt x="14" y="15"/>
                  </a:moveTo>
                  <a:cubicBezTo>
                    <a:pt x="14" y="19"/>
                    <a:pt x="12" y="22"/>
                    <a:pt x="9" y="22"/>
                  </a:cubicBezTo>
                  <a:cubicBezTo>
                    <a:pt x="5" y="23"/>
                    <a:pt x="2" y="21"/>
                    <a:pt x="2" y="17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ubicBezTo>
                    <a:pt x="14" y="9"/>
                    <a:pt x="14" y="12"/>
                    <a:pt x="14" y="15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4"/>
            <p:cNvSpPr>
              <a:spLocks/>
            </p:cNvSpPr>
            <p:nvPr/>
          </p:nvSpPr>
          <p:spPr bwMode="auto">
            <a:xfrm>
              <a:off x="1600913" y="3780442"/>
              <a:ext cx="71438" cy="79375"/>
            </a:xfrm>
            <a:custGeom>
              <a:avLst/>
              <a:gdLst>
                <a:gd name="T0" fmla="*/ 19 w 19"/>
                <a:gd name="T1" fmla="*/ 15 h 21"/>
                <a:gd name="T2" fmla="*/ 15 w 19"/>
                <a:gd name="T3" fmla="*/ 19 h 21"/>
                <a:gd name="T4" fmla="*/ 8 w 19"/>
                <a:gd name="T5" fmla="*/ 18 h 21"/>
                <a:gd name="T6" fmla="*/ 2 w 19"/>
                <a:gd name="T7" fmla="*/ 10 h 21"/>
                <a:gd name="T8" fmla="*/ 2 w 19"/>
                <a:gd name="T9" fmla="*/ 3 h 21"/>
                <a:gd name="T10" fmla="*/ 9 w 19"/>
                <a:gd name="T11" fmla="*/ 0 h 21"/>
                <a:gd name="T12" fmla="*/ 19 w 19"/>
                <a:gd name="T1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1">
                  <a:moveTo>
                    <a:pt x="19" y="15"/>
                  </a:moveTo>
                  <a:cubicBezTo>
                    <a:pt x="19" y="16"/>
                    <a:pt x="17" y="18"/>
                    <a:pt x="15" y="19"/>
                  </a:cubicBezTo>
                  <a:cubicBezTo>
                    <a:pt x="13" y="21"/>
                    <a:pt x="10" y="20"/>
                    <a:pt x="8" y="18"/>
                  </a:cubicBezTo>
                  <a:cubicBezTo>
                    <a:pt x="6" y="16"/>
                    <a:pt x="4" y="13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1"/>
                    <a:pt x="7" y="0"/>
                    <a:pt x="9" y="0"/>
                  </a:cubicBezTo>
                  <a:cubicBezTo>
                    <a:pt x="12" y="1"/>
                    <a:pt x="19" y="10"/>
                    <a:pt x="19" y="15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5"/>
            <p:cNvSpPr>
              <a:spLocks/>
            </p:cNvSpPr>
            <p:nvPr/>
          </p:nvSpPr>
          <p:spPr bwMode="auto">
            <a:xfrm>
              <a:off x="195975" y="4256692"/>
              <a:ext cx="52388" cy="82550"/>
            </a:xfrm>
            <a:custGeom>
              <a:avLst/>
              <a:gdLst>
                <a:gd name="T0" fmla="*/ 1 w 14"/>
                <a:gd name="T1" fmla="*/ 11 h 22"/>
                <a:gd name="T2" fmla="*/ 1 w 14"/>
                <a:gd name="T3" fmla="*/ 6 h 22"/>
                <a:gd name="T4" fmla="*/ 7 w 14"/>
                <a:gd name="T5" fmla="*/ 0 h 22"/>
                <a:gd name="T6" fmla="*/ 14 w 14"/>
                <a:gd name="T7" fmla="*/ 7 h 22"/>
                <a:gd name="T8" fmla="*/ 13 w 14"/>
                <a:gd name="T9" fmla="*/ 17 h 22"/>
                <a:gd name="T10" fmla="*/ 7 w 14"/>
                <a:gd name="T11" fmla="*/ 22 h 22"/>
                <a:gd name="T12" fmla="*/ 1 w 14"/>
                <a:gd name="T13" fmla="*/ 17 h 22"/>
                <a:gd name="T14" fmla="*/ 1 w 14"/>
                <a:gd name="T15" fmla="*/ 11 h 22"/>
                <a:gd name="T16" fmla="*/ 1 w 14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2">
                  <a:moveTo>
                    <a:pt x="1" y="11"/>
                  </a:moveTo>
                  <a:cubicBezTo>
                    <a:pt x="1" y="10"/>
                    <a:pt x="1" y="8"/>
                    <a:pt x="1" y="6"/>
                  </a:cubicBezTo>
                  <a:cubicBezTo>
                    <a:pt x="1" y="3"/>
                    <a:pt x="4" y="0"/>
                    <a:pt x="7" y="0"/>
                  </a:cubicBezTo>
                  <a:cubicBezTo>
                    <a:pt x="11" y="1"/>
                    <a:pt x="14" y="3"/>
                    <a:pt x="14" y="7"/>
                  </a:cubicBezTo>
                  <a:cubicBezTo>
                    <a:pt x="14" y="10"/>
                    <a:pt x="14" y="14"/>
                    <a:pt x="13" y="17"/>
                  </a:cubicBezTo>
                  <a:cubicBezTo>
                    <a:pt x="13" y="20"/>
                    <a:pt x="10" y="22"/>
                    <a:pt x="7" y="22"/>
                  </a:cubicBezTo>
                  <a:cubicBezTo>
                    <a:pt x="4" y="22"/>
                    <a:pt x="1" y="20"/>
                    <a:pt x="1" y="17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6"/>
            <p:cNvSpPr>
              <a:spLocks/>
            </p:cNvSpPr>
            <p:nvPr/>
          </p:nvSpPr>
          <p:spPr bwMode="auto">
            <a:xfrm>
              <a:off x="891300" y="3501042"/>
              <a:ext cx="85725" cy="52388"/>
            </a:xfrm>
            <a:custGeom>
              <a:avLst/>
              <a:gdLst>
                <a:gd name="T0" fmla="*/ 14 w 23"/>
                <a:gd name="T1" fmla="*/ 0 h 14"/>
                <a:gd name="T2" fmla="*/ 22 w 23"/>
                <a:gd name="T3" fmla="*/ 5 h 14"/>
                <a:gd name="T4" fmla="*/ 16 w 23"/>
                <a:gd name="T5" fmla="*/ 13 h 14"/>
                <a:gd name="T6" fmla="*/ 8 w 23"/>
                <a:gd name="T7" fmla="*/ 14 h 14"/>
                <a:gd name="T8" fmla="*/ 1 w 23"/>
                <a:gd name="T9" fmla="*/ 8 h 14"/>
                <a:gd name="T10" fmla="*/ 6 w 23"/>
                <a:gd name="T11" fmla="*/ 1 h 14"/>
                <a:gd name="T12" fmla="*/ 14 w 2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14" y="0"/>
                  </a:moveTo>
                  <a:cubicBezTo>
                    <a:pt x="19" y="0"/>
                    <a:pt x="22" y="2"/>
                    <a:pt x="22" y="5"/>
                  </a:cubicBezTo>
                  <a:cubicBezTo>
                    <a:pt x="23" y="9"/>
                    <a:pt x="20" y="12"/>
                    <a:pt x="16" y="13"/>
                  </a:cubicBezTo>
                  <a:cubicBezTo>
                    <a:pt x="13" y="13"/>
                    <a:pt x="11" y="14"/>
                    <a:pt x="8" y="14"/>
                  </a:cubicBezTo>
                  <a:cubicBezTo>
                    <a:pt x="4" y="14"/>
                    <a:pt x="1" y="12"/>
                    <a:pt x="1" y="8"/>
                  </a:cubicBezTo>
                  <a:cubicBezTo>
                    <a:pt x="0" y="5"/>
                    <a:pt x="2" y="1"/>
                    <a:pt x="6" y="1"/>
                  </a:cubicBezTo>
                  <a:cubicBezTo>
                    <a:pt x="9" y="0"/>
                    <a:pt x="12" y="0"/>
                    <a:pt x="14" y="0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7"/>
            <p:cNvSpPr>
              <a:spLocks/>
            </p:cNvSpPr>
            <p:nvPr/>
          </p:nvSpPr>
          <p:spPr bwMode="auto">
            <a:xfrm>
              <a:off x="1154825" y="3512155"/>
              <a:ext cx="87313" cy="60325"/>
            </a:xfrm>
            <a:custGeom>
              <a:avLst/>
              <a:gdLst>
                <a:gd name="T0" fmla="*/ 8 w 23"/>
                <a:gd name="T1" fmla="*/ 0 h 16"/>
                <a:gd name="T2" fmla="*/ 18 w 23"/>
                <a:gd name="T3" fmla="*/ 3 h 16"/>
                <a:gd name="T4" fmla="*/ 22 w 23"/>
                <a:gd name="T5" fmla="*/ 11 h 16"/>
                <a:gd name="T6" fmla="*/ 15 w 23"/>
                <a:gd name="T7" fmla="*/ 15 h 16"/>
                <a:gd name="T8" fmla="*/ 5 w 23"/>
                <a:gd name="T9" fmla="*/ 13 h 16"/>
                <a:gd name="T10" fmla="*/ 1 w 23"/>
                <a:gd name="T11" fmla="*/ 6 h 16"/>
                <a:gd name="T12" fmla="*/ 8 w 2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8" y="0"/>
                  </a:moveTo>
                  <a:cubicBezTo>
                    <a:pt x="11" y="1"/>
                    <a:pt x="15" y="2"/>
                    <a:pt x="18" y="3"/>
                  </a:cubicBezTo>
                  <a:cubicBezTo>
                    <a:pt x="21" y="4"/>
                    <a:pt x="23" y="7"/>
                    <a:pt x="22" y="11"/>
                  </a:cubicBezTo>
                  <a:cubicBezTo>
                    <a:pt x="21" y="14"/>
                    <a:pt x="18" y="16"/>
                    <a:pt x="15" y="15"/>
                  </a:cubicBezTo>
                  <a:cubicBezTo>
                    <a:pt x="12" y="15"/>
                    <a:pt x="8" y="14"/>
                    <a:pt x="5" y="13"/>
                  </a:cubicBezTo>
                  <a:cubicBezTo>
                    <a:pt x="2" y="12"/>
                    <a:pt x="0" y="9"/>
                    <a:pt x="1" y="6"/>
                  </a:cubicBezTo>
                  <a:cubicBezTo>
                    <a:pt x="1" y="2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229312" y="4520217"/>
              <a:ext cx="65088" cy="84138"/>
            </a:xfrm>
            <a:custGeom>
              <a:avLst/>
              <a:gdLst>
                <a:gd name="T0" fmla="*/ 9 w 17"/>
                <a:gd name="T1" fmla="*/ 0 h 22"/>
                <a:gd name="T2" fmla="*/ 13 w 17"/>
                <a:gd name="T3" fmla="*/ 4 h 22"/>
                <a:gd name="T4" fmla="*/ 16 w 17"/>
                <a:gd name="T5" fmla="*/ 13 h 22"/>
                <a:gd name="T6" fmla="*/ 12 w 17"/>
                <a:gd name="T7" fmla="*/ 21 h 22"/>
                <a:gd name="T8" fmla="*/ 4 w 17"/>
                <a:gd name="T9" fmla="*/ 17 h 22"/>
                <a:gd name="T10" fmla="*/ 1 w 17"/>
                <a:gd name="T11" fmla="*/ 8 h 22"/>
                <a:gd name="T12" fmla="*/ 9 w 1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9" y="0"/>
                  </a:moveTo>
                  <a:cubicBezTo>
                    <a:pt x="10" y="1"/>
                    <a:pt x="12" y="2"/>
                    <a:pt x="13" y="4"/>
                  </a:cubicBezTo>
                  <a:cubicBezTo>
                    <a:pt x="14" y="7"/>
                    <a:pt x="15" y="10"/>
                    <a:pt x="16" y="13"/>
                  </a:cubicBezTo>
                  <a:cubicBezTo>
                    <a:pt x="17" y="17"/>
                    <a:pt x="15" y="20"/>
                    <a:pt x="12" y="21"/>
                  </a:cubicBezTo>
                  <a:cubicBezTo>
                    <a:pt x="9" y="22"/>
                    <a:pt x="5" y="21"/>
                    <a:pt x="4" y="17"/>
                  </a:cubicBezTo>
                  <a:cubicBezTo>
                    <a:pt x="2" y="14"/>
                    <a:pt x="1" y="11"/>
                    <a:pt x="1" y="8"/>
                  </a:cubicBezTo>
                  <a:cubicBezTo>
                    <a:pt x="0" y="3"/>
                    <a:pt x="3" y="0"/>
                    <a:pt x="9" y="0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1026237" y="3497867"/>
              <a:ext cx="84138" cy="52388"/>
            </a:xfrm>
            <a:custGeom>
              <a:avLst/>
              <a:gdLst>
                <a:gd name="T0" fmla="*/ 12 w 22"/>
                <a:gd name="T1" fmla="*/ 14 h 14"/>
                <a:gd name="T2" fmla="*/ 5 w 22"/>
                <a:gd name="T3" fmla="*/ 13 h 14"/>
                <a:gd name="T4" fmla="*/ 0 w 22"/>
                <a:gd name="T5" fmla="*/ 6 h 14"/>
                <a:gd name="T6" fmla="*/ 6 w 22"/>
                <a:gd name="T7" fmla="*/ 0 h 14"/>
                <a:gd name="T8" fmla="*/ 17 w 22"/>
                <a:gd name="T9" fmla="*/ 1 h 14"/>
                <a:gd name="T10" fmla="*/ 21 w 22"/>
                <a:gd name="T11" fmla="*/ 8 h 14"/>
                <a:gd name="T12" fmla="*/ 16 w 22"/>
                <a:gd name="T13" fmla="*/ 14 h 14"/>
                <a:gd name="T14" fmla="*/ 12 w 2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12" y="14"/>
                  </a:moveTo>
                  <a:cubicBezTo>
                    <a:pt x="9" y="13"/>
                    <a:pt x="7" y="13"/>
                    <a:pt x="5" y="13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3" y="0"/>
                    <a:pt x="17" y="1"/>
                  </a:cubicBezTo>
                  <a:cubicBezTo>
                    <a:pt x="20" y="1"/>
                    <a:pt x="22" y="5"/>
                    <a:pt x="21" y="8"/>
                  </a:cubicBezTo>
                  <a:cubicBezTo>
                    <a:pt x="21" y="11"/>
                    <a:pt x="19" y="13"/>
                    <a:pt x="16" y="14"/>
                  </a:cubicBezTo>
                  <a:cubicBezTo>
                    <a:pt x="14" y="14"/>
                    <a:pt x="12" y="14"/>
                    <a:pt x="12" y="14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0"/>
            <p:cNvSpPr>
              <a:spLocks/>
            </p:cNvSpPr>
            <p:nvPr/>
          </p:nvSpPr>
          <p:spPr bwMode="auto">
            <a:xfrm>
              <a:off x="275350" y="4640867"/>
              <a:ext cx="74613" cy="79375"/>
            </a:xfrm>
            <a:custGeom>
              <a:avLst/>
              <a:gdLst>
                <a:gd name="T0" fmla="*/ 9 w 20"/>
                <a:gd name="T1" fmla="*/ 1 h 21"/>
                <a:gd name="T2" fmla="*/ 10 w 20"/>
                <a:gd name="T3" fmla="*/ 1 h 21"/>
                <a:gd name="T4" fmla="*/ 18 w 20"/>
                <a:gd name="T5" fmla="*/ 17 h 21"/>
                <a:gd name="T6" fmla="*/ 14 w 20"/>
                <a:gd name="T7" fmla="*/ 21 h 21"/>
                <a:gd name="T8" fmla="*/ 7 w 20"/>
                <a:gd name="T9" fmla="*/ 19 h 21"/>
                <a:gd name="T10" fmla="*/ 2 w 20"/>
                <a:gd name="T11" fmla="*/ 9 h 21"/>
                <a:gd name="T12" fmla="*/ 9 w 20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9" y="1"/>
                  </a:moveTo>
                  <a:cubicBezTo>
                    <a:pt x="9" y="1"/>
                    <a:pt x="10" y="1"/>
                    <a:pt x="10" y="1"/>
                  </a:cubicBezTo>
                  <a:cubicBezTo>
                    <a:pt x="14" y="2"/>
                    <a:pt x="20" y="13"/>
                    <a:pt x="18" y="17"/>
                  </a:cubicBezTo>
                  <a:cubicBezTo>
                    <a:pt x="18" y="18"/>
                    <a:pt x="16" y="21"/>
                    <a:pt x="14" y="21"/>
                  </a:cubicBezTo>
                  <a:cubicBezTo>
                    <a:pt x="12" y="21"/>
                    <a:pt x="9" y="20"/>
                    <a:pt x="7" y="19"/>
                  </a:cubicBezTo>
                  <a:cubicBezTo>
                    <a:pt x="5" y="16"/>
                    <a:pt x="3" y="12"/>
                    <a:pt x="2" y="9"/>
                  </a:cubicBezTo>
                  <a:cubicBezTo>
                    <a:pt x="0" y="5"/>
                    <a:pt x="4" y="0"/>
                    <a:pt x="9" y="1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1"/>
            <p:cNvSpPr>
              <a:spLocks/>
            </p:cNvSpPr>
            <p:nvPr/>
          </p:nvSpPr>
          <p:spPr bwMode="auto">
            <a:xfrm>
              <a:off x="1400887" y="3607405"/>
              <a:ext cx="82550" cy="71438"/>
            </a:xfrm>
            <a:custGeom>
              <a:avLst/>
              <a:gdLst>
                <a:gd name="T0" fmla="*/ 6 w 22"/>
                <a:gd name="T1" fmla="*/ 0 h 19"/>
                <a:gd name="T2" fmla="*/ 20 w 22"/>
                <a:gd name="T3" fmla="*/ 9 h 19"/>
                <a:gd name="T4" fmla="*/ 19 w 22"/>
                <a:gd name="T5" fmla="*/ 17 h 19"/>
                <a:gd name="T6" fmla="*/ 12 w 22"/>
                <a:gd name="T7" fmla="*/ 18 h 19"/>
                <a:gd name="T8" fmla="*/ 3 w 22"/>
                <a:gd name="T9" fmla="*/ 12 h 19"/>
                <a:gd name="T10" fmla="*/ 1 w 22"/>
                <a:gd name="T11" fmla="*/ 5 h 19"/>
                <a:gd name="T12" fmla="*/ 6 w 2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6" y="0"/>
                  </a:moveTo>
                  <a:cubicBezTo>
                    <a:pt x="12" y="2"/>
                    <a:pt x="17" y="5"/>
                    <a:pt x="20" y="9"/>
                  </a:cubicBezTo>
                  <a:cubicBezTo>
                    <a:pt x="22" y="12"/>
                    <a:pt x="21" y="14"/>
                    <a:pt x="19" y="17"/>
                  </a:cubicBezTo>
                  <a:cubicBezTo>
                    <a:pt x="17" y="19"/>
                    <a:pt x="15" y="19"/>
                    <a:pt x="12" y="18"/>
                  </a:cubicBezTo>
                  <a:cubicBezTo>
                    <a:pt x="9" y="16"/>
                    <a:pt x="6" y="14"/>
                    <a:pt x="3" y="12"/>
                  </a:cubicBezTo>
                  <a:cubicBezTo>
                    <a:pt x="0" y="10"/>
                    <a:pt x="0" y="7"/>
                    <a:pt x="1" y="5"/>
                  </a:cubicBezTo>
                  <a:cubicBezTo>
                    <a:pt x="2" y="3"/>
                    <a:pt x="5" y="2"/>
                    <a:pt x="6" y="0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2"/>
            <p:cNvSpPr>
              <a:spLocks/>
            </p:cNvSpPr>
            <p:nvPr/>
          </p:nvSpPr>
          <p:spPr bwMode="auto">
            <a:xfrm>
              <a:off x="207087" y="4123342"/>
              <a:ext cx="57150" cy="87313"/>
            </a:xfrm>
            <a:custGeom>
              <a:avLst/>
              <a:gdLst>
                <a:gd name="T0" fmla="*/ 15 w 15"/>
                <a:gd name="T1" fmla="*/ 9 h 23"/>
                <a:gd name="T2" fmla="*/ 13 w 15"/>
                <a:gd name="T3" fmla="*/ 17 h 23"/>
                <a:gd name="T4" fmla="*/ 6 w 15"/>
                <a:gd name="T5" fmla="*/ 22 h 23"/>
                <a:gd name="T6" fmla="*/ 1 w 15"/>
                <a:gd name="T7" fmla="*/ 15 h 23"/>
                <a:gd name="T8" fmla="*/ 2 w 15"/>
                <a:gd name="T9" fmla="*/ 6 h 23"/>
                <a:gd name="T10" fmla="*/ 10 w 15"/>
                <a:gd name="T11" fmla="*/ 1 h 23"/>
                <a:gd name="T12" fmla="*/ 15 w 15"/>
                <a:gd name="T1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3">
                  <a:moveTo>
                    <a:pt x="15" y="9"/>
                  </a:moveTo>
                  <a:cubicBezTo>
                    <a:pt x="15" y="11"/>
                    <a:pt x="14" y="14"/>
                    <a:pt x="13" y="17"/>
                  </a:cubicBezTo>
                  <a:cubicBezTo>
                    <a:pt x="12" y="21"/>
                    <a:pt x="9" y="23"/>
                    <a:pt x="6" y="22"/>
                  </a:cubicBezTo>
                  <a:cubicBezTo>
                    <a:pt x="2" y="21"/>
                    <a:pt x="0" y="18"/>
                    <a:pt x="1" y="15"/>
                  </a:cubicBezTo>
                  <a:cubicBezTo>
                    <a:pt x="1" y="12"/>
                    <a:pt x="2" y="9"/>
                    <a:pt x="2" y="6"/>
                  </a:cubicBezTo>
                  <a:cubicBezTo>
                    <a:pt x="3" y="3"/>
                    <a:pt x="6" y="0"/>
                    <a:pt x="10" y="1"/>
                  </a:cubicBezTo>
                  <a:cubicBezTo>
                    <a:pt x="13" y="1"/>
                    <a:pt x="15" y="4"/>
                    <a:pt x="15" y="9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1170700" y="4550380"/>
              <a:ext cx="115888" cy="68263"/>
            </a:xfrm>
            <a:custGeom>
              <a:avLst/>
              <a:gdLst>
                <a:gd name="T0" fmla="*/ 23 w 31"/>
                <a:gd name="T1" fmla="*/ 18 h 18"/>
                <a:gd name="T2" fmla="*/ 4 w 31"/>
                <a:gd name="T3" fmla="*/ 14 h 18"/>
                <a:gd name="T4" fmla="*/ 0 w 31"/>
                <a:gd name="T5" fmla="*/ 6 h 18"/>
                <a:gd name="T6" fmla="*/ 7 w 31"/>
                <a:gd name="T7" fmla="*/ 1 h 18"/>
                <a:gd name="T8" fmla="*/ 26 w 31"/>
                <a:gd name="T9" fmla="*/ 5 h 18"/>
                <a:gd name="T10" fmla="*/ 30 w 31"/>
                <a:gd name="T11" fmla="*/ 12 h 18"/>
                <a:gd name="T12" fmla="*/ 23 w 31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23" y="18"/>
                  </a:moveTo>
                  <a:cubicBezTo>
                    <a:pt x="17" y="16"/>
                    <a:pt x="11" y="15"/>
                    <a:pt x="4" y="14"/>
                  </a:cubicBezTo>
                  <a:cubicBezTo>
                    <a:pt x="1" y="13"/>
                    <a:pt x="0" y="9"/>
                    <a:pt x="0" y="6"/>
                  </a:cubicBezTo>
                  <a:cubicBezTo>
                    <a:pt x="1" y="3"/>
                    <a:pt x="4" y="0"/>
                    <a:pt x="7" y="1"/>
                  </a:cubicBezTo>
                  <a:cubicBezTo>
                    <a:pt x="13" y="2"/>
                    <a:pt x="20" y="3"/>
                    <a:pt x="26" y="5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30" y="15"/>
                    <a:pt x="27" y="18"/>
                    <a:pt x="23" y="18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4"/>
            <p:cNvSpPr>
              <a:spLocks/>
            </p:cNvSpPr>
            <p:nvPr/>
          </p:nvSpPr>
          <p:spPr bwMode="auto">
            <a:xfrm>
              <a:off x="1181812" y="4013805"/>
              <a:ext cx="115888" cy="65088"/>
            </a:xfrm>
            <a:custGeom>
              <a:avLst/>
              <a:gdLst>
                <a:gd name="T0" fmla="*/ 9 w 31"/>
                <a:gd name="T1" fmla="*/ 17 h 17"/>
                <a:gd name="T2" fmla="*/ 0 w 31"/>
                <a:gd name="T3" fmla="*/ 11 h 17"/>
                <a:gd name="T4" fmla="*/ 5 w 31"/>
                <a:gd name="T5" fmla="*/ 4 h 17"/>
                <a:gd name="T6" fmla="*/ 22 w 31"/>
                <a:gd name="T7" fmla="*/ 0 h 17"/>
                <a:gd name="T8" fmla="*/ 30 w 31"/>
                <a:gd name="T9" fmla="*/ 5 h 17"/>
                <a:gd name="T10" fmla="*/ 26 w 31"/>
                <a:gd name="T11" fmla="*/ 13 h 17"/>
                <a:gd name="T12" fmla="*/ 9 w 31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7">
                  <a:moveTo>
                    <a:pt x="9" y="17"/>
                  </a:moveTo>
                  <a:cubicBezTo>
                    <a:pt x="3" y="17"/>
                    <a:pt x="0" y="15"/>
                    <a:pt x="0" y="11"/>
                  </a:cubicBezTo>
                  <a:cubicBezTo>
                    <a:pt x="0" y="8"/>
                    <a:pt x="2" y="5"/>
                    <a:pt x="5" y="4"/>
                  </a:cubicBezTo>
                  <a:cubicBezTo>
                    <a:pt x="11" y="3"/>
                    <a:pt x="17" y="2"/>
                    <a:pt x="22" y="0"/>
                  </a:cubicBezTo>
                  <a:cubicBezTo>
                    <a:pt x="26" y="0"/>
                    <a:pt x="29" y="2"/>
                    <a:pt x="30" y="5"/>
                  </a:cubicBezTo>
                  <a:cubicBezTo>
                    <a:pt x="31" y="8"/>
                    <a:pt x="29" y="12"/>
                    <a:pt x="26" y="13"/>
                  </a:cubicBezTo>
                  <a:cubicBezTo>
                    <a:pt x="20" y="15"/>
                    <a:pt x="13" y="16"/>
                    <a:pt x="9" y="17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5"/>
            <p:cNvSpPr>
              <a:spLocks/>
            </p:cNvSpPr>
            <p:nvPr/>
          </p:nvSpPr>
          <p:spPr bwMode="auto">
            <a:xfrm>
              <a:off x="738900" y="4555142"/>
              <a:ext cx="117475" cy="66675"/>
            </a:xfrm>
            <a:custGeom>
              <a:avLst/>
              <a:gdLst>
                <a:gd name="T0" fmla="*/ 23 w 31"/>
                <a:gd name="T1" fmla="*/ 0 h 18"/>
                <a:gd name="T2" fmla="*/ 31 w 31"/>
                <a:gd name="T3" fmla="*/ 6 h 18"/>
                <a:gd name="T4" fmla="*/ 27 w 31"/>
                <a:gd name="T5" fmla="*/ 13 h 18"/>
                <a:gd name="T6" fmla="*/ 8 w 31"/>
                <a:gd name="T7" fmla="*/ 17 h 18"/>
                <a:gd name="T8" fmla="*/ 1 w 31"/>
                <a:gd name="T9" fmla="*/ 12 h 18"/>
                <a:gd name="T10" fmla="*/ 5 w 31"/>
                <a:gd name="T11" fmla="*/ 5 h 18"/>
                <a:gd name="T12" fmla="*/ 23 w 31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23" y="0"/>
                  </a:moveTo>
                  <a:cubicBezTo>
                    <a:pt x="27" y="0"/>
                    <a:pt x="30" y="3"/>
                    <a:pt x="31" y="6"/>
                  </a:cubicBezTo>
                  <a:cubicBezTo>
                    <a:pt x="31" y="9"/>
                    <a:pt x="30" y="12"/>
                    <a:pt x="27" y="13"/>
                  </a:cubicBezTo>
                  <a:cubicBezTo>
                    <a:pt x="20" y="15"/>
                    <a:pt x="14" y="16"/>
                    <a:pt x="8" y="17"/>
                  </a:cubicBezTo>
                  <a:cubicBezTo>
                    <a:pt x="5" y="18"/>
                    <a:pt x="2" y="16"/>
                    <a:pt x="1" y="12"/>
                  </a:cubicBezTo>
                  <a:cubicBezTo>
                    <a:pt x="0" y="9"/>
                    <a:pt x="2" y="6"/>
                    <a:pt x="5" y="5"/>
                  </a:cubicBezTo>
                  <a:cubicBezTo>
                    <a:pt x="11" y="3"/>
                    <a:pt x="18" y="2"/>
                    <a:pt x="23" y="0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6"/>
            <p:cNvSpPr>
              <a:spLocks/>
            </p:cNvSpPr>
            <p:nvPr/>
          </p:nvSpPr>
          <p:spPr bwMode="auto">
            <a:xfrm>
              <a:off x="751600" y="4018567"/>
              <a:ext cx="115888" cy="63500"/>
            </a:xfrm>
            <a:custGeom>
              <a:avLst/>
              <a:gdLst>
                <a:gd name="T0" fmla="*/ 22 w 31"/>
                <a:gd name="T1" fmla="*/ 17 h 17"/>
                <a:gd name="T2" fmla="*/ 5 w 31"/>
                <a:gd name="T3" fmla="*/ 13 h 17"/>
                <a:gd name="T4" fmla="*/ 1 w 31"/>
                <a:gd name="T5" fmla="*/ 5 h 17"/>
                <a:gd name="T6" fmla="*/ 8 w 31"/>
                <a:gd name="T7" fmla="*/ 0 h 17"/>
                <a:gd name="T8" fmla="*/ 26 w 31"/>
                <a:gd name="T9" fmla="*/ 4 h 17"/>
                <a:gd name="T10" fmla="*/ 31 w 31"/>
                <a:gd name="T11" fmla="*/ 11 h 17"/>
                <a:gd name="T12" fmla="*/ 22 w 31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7">
                  <a:moveTo>
                    <a:pt x="22" y="17"/>
                  </a:moveTo>
                  <a:cubicBezTo>
                    <a:pt x="17" y="16"/>
                    <a:pt x="11" y="14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1" y="2"/>
                    <a:pt x="4" y="0"/>
                    <a:pt x="8" y="0"/>
                  </a:cubicBezTo>
                  <a:cubicBezTo>
                    <a:pt x="14" y="1"/>
                    <a:pt x="20" y="2"/>
                    <a:pt x="26" y="4"/>
                  </a:cubicBezTo>
                  <a:cubicBezTo>
                    <a:pt x="30" y="5"/>
                    <a:pt x="31" y="8"/>
                    <a:pt x="31" y="11"/>
                  </a:cubicBezTo>
                  <a:cubicBezTo>
                    <a:pt x="30" y="15"/>
                    <a:pt x="27" y="17"/>
                    <a:pt x="22" y="17"/>
                  </a:cubicBezTo>
                  <a:close/>
                </a:path>
              </a:pathLst>
            </a:custGeom>
            <a:solidFill>
              <a:srgbClr val="42BC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5"/>
          <p:cNvSpPr txBox="1">
            <a:spLocks noGrp="1"/>
          </p:cNvSpPr>
          <p:nvPr>
            <p:ph type="title"/>
          </p:nvPr>
        </p:nvSpPr>
        <p:spPr>
          <a:xfrm>
            <a:off x="814978" y="3489397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PLANTS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684" name="Google Shape;684;p35"/>
          <p:cNvSpPr txBox="1">
            <a:spLocks noGrp="1"/>
          </p:cNvSpPr>
          <p:nvPr>
            <p:ph type="subTitle" idx="1"/>
          </p:nvPr>
        </p:nvSpPr>
        <p:spPr>
          <a:xfrm>
            <a:off x="814978" y="407592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Neptune is the farthest planet from the Sun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685" name="Google Shape;685;p35"/>
          <p:cNvSpPr txBox="1">
            <a:spLocks noGrp="1"/>
          </p:cNvSpPr>
          <p:nvPr>
            <p:ph type="title" idx="2"/>
          </p:nvPr>
        </p:nvSpPr>
        <p:spPr>
          <a:xfrm>
            <a:off x="3514247" y="3489397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MARINE LIFE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686" name="Google Shape;686;p35"/>
          <p:cNvSpPr txBox="1">
            <a:spLocks noGrp="1"/>
          </p:cNvSpPr>
          <p:nvPr>
            <p:ph type="subTitle" idx="3"/>
          </p:nvPr>
        </p:nvSpPr>
        <p:spPr>
          <a:xfrm>
            <a:off x="3514247" y="407592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Mars is actually a very  cold place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691" name="Google Shape;691;p35"/>
          <p:cNvSpPr txBox="1">
            <a:spLocks noGrp="1"/>
          </p:cNvSpPr>
          <p:nvPr>
            <p:ph type="title" idx="8"/>
          </p:nvPr>
        </p:nvSpPr>
        <p:spPr>
          <a:xfrm>
            <a:off x="6213523" y="3489397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ECOSYSTEM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692" name="Google Shape;692;p35"/>
          <p:cNvSpPr txBox="1">
            <a:spLocks noGrp="1"/>
          </p:cNvSpPr>
          <p:nvPr>
            <p:ph type="subTitle" idx="9"/>
          </p:nvPr>
        </p:nvSpPr>
        <p:spPr>
          <a:xfrm>
            <a:off x="6213523" y="407592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Saturn is composed of hydrogen and helium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695" name="Google Shape;695;p35"/>
          <p:cNvSpPr txBox="1">
            <a:spLocks noGrp="1"/>
          </p:cNvSpPr>
          <p:nvPr>
            <p:ph type="title" idx="15"/>
          </p:nvPr>
        </p:nvSpPr>
        <p:spPr>
          <a:xfrm>
            <a:off x="720000" y="537875"/>
            <a:ext cx="77040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EFFECTS OF OZONE LAYER DEPLETION</a:t>
            </a:r>
            <a:endParaRPr>
              <a:solidFill>
                <a:srgbClr val="017DC0"/>
              </a:solidFill>
            </a:endParaRPr>
          </a:p>
        </p:txBody>
      </p:sp>
      <p:grpSp>
        <p:nvGrpSpPr>
          <p:cNvPr id="696" name="Google Shape;696;p35"/>
          <p:cNvGrpSpPr/>
          <p:nvPr/>
        </p:nvGrpSpPr>
        <p:grpSpPr>
          <a:xfrm>
            <a:off x="3075175" y="3760010"/>
            <a:ext cx="368400" cy="355256"/>
            <a:chOff x="5320000" y="4110550"/>
            <a:chExt cx="474375" cy="457450"/>
          </a:xfrm>
        </p:grpSpPr>
        <p:sp>
          <p:nvSpPr>
            <p:cNvPr id="697" name="Google Shape;697;p35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788" y="1877854"/>
            <a:ext cx="1489879" cy="147913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057" y="1877854"/>
            <a:ext cx="1489879" cy="147913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326" y="1877854"/>
            <a:ext cx="1489879" cy="147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31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26">
            <a:extLst>
              <a:ext uri="{FF2B5EF4-FFF2-40B4-BE49-F238E27FC236}">
                <a16:creationId xmlns:a16="http://schemas.microsoft.com/office/drawing/2014/main" id="{7AF4467B-304C-49EC-871B-D388B11857CC}"/>
              </a:ext>
            </a:extLst>
          </p:cNvPr>
          <p:cNvGrpSpPr/>
          <p:nvPr/>
        </p:nvGrpSpPr>
        <p:grpSpPr>
          <a:xfrm>
            <a:off x="558951" y="3289417"/>
            <a:ext cx="1554624" cy="726777"/>
            <a:chOff x="6816080" y="2294563"/>
            <a:chExt cx="4627500" cy="96903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A14D3E7-6B34-4C5C-8FDE-40F3C265293A}"/>
                </a:ext>
              </a:extLst>
            </p:cNvPr>
            <p:cNvSpPr txBox="1"/>
            <p:nvPr/>
          </p:nvSpPr>
          <p:spPr>
            <a:xfrm>
              <a:off x="6816080" y="2586490"/>
              <a:ext cx="4627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42BCFE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ECE6E8-05C4-421A-ACD2-96EC2BCC9223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38554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rgbClr val="42BCFE"/>
                  </a:solidFill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42BCFE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그룹 26">
            <a:extLst>
              <a:ext uri="{FF2B5EF4-FFF2-40B4-BE49-F238E27FC236}">
                <a16:creationId xmlns:a16="http://schemas.microsoft.com/office/drawing/2014/main" id="{8400C2F9-0CEE-403B-92F3-9AFC34FB15B3}"/>
              </a:ext>
            </a:extLst>
          </p:cNvPr>
          <p:cNvGrpSpPr/>
          <p:nvPr/>
        </p:nvGrpSpPr>
        <p:grpSpPr>
          <a:xfrm>
            <a:off x="3347213" y="4116111"/>
            <a:ext cx="2222448" cy="588277"/>
            <a:chOff x="6816080" y="2294563"/>
            <a:chExt cx="4627500" cy="78436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7912DBE-AC4F-4885-8E4A-21DD91FE765C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42BCFE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3289CD-04A5-4A72-B2FA-57D3DE0CF7C8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38554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rgbClr val="42BCFE"/>
                  </a:solidFill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42BCFE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26">
            <a:extLst>
              <a:ext uri="{FF2B5EF4-FFF2-40B4-BE49-F238E27FC236}">
                <a16:creationId xmlns:a16="http://schemas.microsoft.com/office/drawing/2014/main" id="{73056E77-E57E-4E6E-AFBF-389CDEAF2AFC}"/>
              </a:ext>
            </a:extLst>
          </p:cNvPr>
          <p:cNvGrpSpPr/>
          <p:nvPr/>
        </p:nvGrpSpPr>
        <p:grpSpPr>
          <a:xfrm>
            <a:off x="6912723" y="3355675"/>
            <a:ext cx="1554624" cy="726777"/>
            <a:chOff x="6816080" y="2294563"/>
            <a:chExt cx="4627500" cy="96903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9E7186-5A4E-4208-9459-761A6510F919}"/>
                </a:ext>
              </a:extLst>
            </p:cNvPr>
            <p:cNvSpPr txBox="1"/>
            <p:nvPr/>
          </p:nvSpPr>
          <p:spPr>
            <a:xfrm>
              <a:off x="6816080" y="2586490"/>
              <a:ext cx="4627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42BCFE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B075-B286-4905-97E9-C13B4CA65A5C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38554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rgbClr val="42BCFE"/>
                  </a:solidFill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42BCFE"/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C23C737-22B4-4180-BABF-BE2E51DB71F9}"/>
              </a:ext>
            </a:extLst>
          </p:cNvPr>
          <p:cNvSpPr txBox="1"/>
          <p:nvPr/>
        </p:nvSpPr>
        <p:spPr>
          <a:xfrm>
            <a:off x="1576106" y="385599"/>
            <a:ext cx="6113929" cy="830997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pPr algn="ctr"/>
            <a:r>
              <a:rPr lang="en-US" altLang="ko-KR" sz="27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27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6" name="Grupo 75"/>
          <p:cNvGrpSpPr/>
          <p:nvPr/>
        </p:nvGrpSpPr>
        <p:grpSpPr>
          <a:xfrm>
            <a:off x="3216303" y="1722949"/>
            <a:ext cx="2330554" cy="2195535"/>
            <a:chOff x="9729787" y="1573212"/>
            <a:chExt cx="1260476" cy="1187451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0096500" y="2057400"/>
              <a:ext cx="887413" cy="703263"/>
            </a:xfrm>
            <a:custGeom>
              <a:avLst/>
              <a:gdLst>
                <a:gd name="T0" fmla="*/ 184 w 547"/>
                <a:gd name="T1" fmla="*/ 434 h 434"/>
                <a:gd name="T2" fmla="*/ 14 w 547"/>
                <a:gd name="T3" fmla="*/ 393 h 434"/>
                <a:gd name="T4" fmla="*/ 9 w 547"/>
                <a:gd name="T5" fmla="*/ 390 h 434"/>
                <a:gd name="T6" fmla="*/ 4 w 547"/>
                <a:gd name="T7" fmla="*/ 374 h 434"/>
                <a:gd name="T8" fmla="*/ 21 w 547"/>
                <a:gd name="T9" fmla="*/ 369 h 434"/>
                <a:gd name="T10" fmla="*/ 61 w 547"/>
                <a:gd name="T11" fmla="*/ 387 h 434"/>
                <a:gd name="T12" fmla="*/ 413 w 547"/>
                <a:gd name="T13" fmla="*/ 317 h 434"/>
                <a:gd name="T14" fmla="*/ 517 w 547"/>
                <a:gd name="T15" fmla="*/ 124 h 434"/>
                <a:gd name="T16" fmla="*/ 518 w 547"/>
                <a:gd name="T17" fmla="*/ 22 h 434"/>
                <a:gd name="T18" fmla="*/ 517 w 547"/>
                <a:gd name="T19" fmla="*/ 14 h 434"/>
                <a:gd name="T20" fmla="*/ 528 w 547"/>
                <a:gd name="T21" fmla="*/ 1 h 434"/>
                <a:gd name="T22" fmla="*/ 541 w 547"/>
                <a:gd name="T23" fmla="*/ 11 h 434"/>
                <a:gd name="T24" fmla="*/ 546 w 547"/>
                <a:gd name="T25" fmla="*/ 58 h 434"/>
                <a:gd name="T26" fmla="*/ 377 w 547"/>
                <a:gd name="T27" fmla="*/ 377 h 434"/>
                <a:gd name="T28" fmla="*/ 184 w 547"/>
                <a:gd name="T2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7" h="434">
                  <a:moveTo>
                    <a:pt x="184" y="434"/>
                  </a:moveTo>
                  <a:cubicBezTo>
                    <a:pt x="123" y="434"/>
                    <a:pt x="67" y="420"/>
                    <a:pt x="14" y="393"/>
                  </a:cubicBezTo>
                  <a:cubicBezTo>
                    <a:pt x="13" y="393"/>
                    <a:pt x="11" y="392"/>
                    <a:pt x="9" y="390"/>
                  </a:cubicBezTo>
                  <a:cubicBezTo>
                    <a:pt x="3" y="387"/>
                    <a:pt x="0" y="380"/>
                    <a:pt x="4" y="374"/>
                  </a:cubicBezTo>
                  <a:cubicBezTo>
                    <a:pt x="7" y="368"/>
                    <a:pt x="14" y="365"/>
                    <a:pt x="21" y="369"/>
                  </a:cubicBezTo>
                  <a:cubicBezTo>
                    <a:pt x="34" y="375"/>
                    <a:pt x="47" y="382"/>
                    <a:pt x="61" y="387"/>
                  </a:cubicBezTo>
                  <a:cubicBezTo>
                    <a:pt x="192" y="432"/>
                    <a:pt x="310" y="410"/>
                    <a:pt x="413" y="317"/>
                  </a:cubicBezTo>
                  <a:cubicBezTo>
                    <a:pt x="471" y="266"/>
                    <a:pt x="504" y="200"/>
                    <a:pt x="517" y="124"/>
                  </a:cubicBezTo>
                  <a:cubicBezTo>
                    <a:pt x="523" y="90"/>
                    <a:pt x="523" y="56"/>
                    <a:pt x="518" y="22"/>
                  </a:cubicBezTo>
                  <a:cubicBezTo>
                    <a:pt x="517" y="19"/>
                    <a:pt x="517" y="17"/>
                    <a:pt x="517" y="14"/>
                  </a:cubicBezTo>
                  <a:cubicBezTo>
                    <a:pt x="517" y="7"/>
                    <a:pt x="521" y="2"/>
                    <a:pt x="528" y="1"/>
                  </a:cubicBezTo>
                  <a:cubicBezTo>
                    <a:pt x="534" y="0"/>
                    <a:pt x="540" y="4"/>
                    <a:pt x="541" y="11"/>
                  </a:cubicBezTo>
                  <a:cubicBezTo>
                    <a:pt x="543" y="27"/>
                    <a:pt x="546" y="42"/>
                    <a:pt x="546" y="58"/>
                  </a:cubicBezTo>
                  <a:cubicBezTo>
                    <a:pt x="547" y="195"/>
                    <a:pt x="490" y="301"/>
                    <a:pt x="377" y="377"/>
                  </a:cubicBezTo>
                  <a:cubicBezTo>
                    <a:pt x="318" y="416"/>
                    <a:pt x="252" y="434"/>
                    <a:pt x="184" y="43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9729787" y="1573212"/>
              <a:ext cx="830263" cy="781050"/>
            </a:xfrm>
            <a:custGeom>
              <a:avLst/>
              <a:gdLst>
                <a:gd name="T0" fmla="*/ 67 w 512"/>
                <a:gd name="T1" fmla="*/ 368 h 481"/>
                <a:gd name="T2" fmla="*/ 81 w 512"/>
                <a:gd name="T3" fmla="*/ 461 h 481"/>
                <a:gd name="T4" fmla="*/ 73 w 512"/>
                <a:gd name="T5" fmla="*/ 478 h 481"/>
                <a:gd name="T6" fmla="*/ 57 w 512"/>
                <a:gd name="T7" fmla="*/ 467 h 481"/>
                <a:gd name="T8" fmla="*/ 336 w 512"/>
                <a:gd name="T9" fmla="*/ 11 h 481"/>
                <a:gd name="T10" fmla="*/ 499 w 512"/>
                <a:gd name="T11" fmla="*/ 15 h 481"/>
                <a:gd name="T12" fmla="*/ 511 w 512"/>
                <a:gd name="T13" fmla="*/ 26 h 481"/>
                <a:gd name="T14" fmla="*/ 494 w 512"/>
                <a:gd name="T15" fmla="*/ 40 h 481"/>
                <a:gd name="T16" fmla="*/ 433 w 512"/>
                <a:gd name="T17" fmla="*/ 30 h 481"/>
                <a:gd name="T18" fmla="*/ 177 w 512"/>
                <a:gd name="T19" fmla="*/ 120 h 481"/>
                <a:gd name="T20" fmla="*/ 73 w 512"/>
                <a:gd name="T21" fmla="*/ 313 h 481"/>
                <a:gd name="T22" fmla="*/ 67 w 512"/>
                <a:gd name="T23" fmla="*/ 368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2" h="481">
                  <a:moveTo>
                    <a:pt x="67" y="368"/>
                  </a:moveTo>
                  <a:cubicBezTo>
                    <a:pt x="68" y="399"/>
                    <a:pt x="73" y="430"/>
                    <a:pt x="81" y="461"/>
                  </a:cubicBezTo>
                  <a:cubicBezTo>
                    <a:pt x="84" y="470"/>
                    <a:pt x="81" y="476"/>
                    <a:pt x="73" y="478"/>
                  </a:cubicBezTo>
                  <a:cubicBezTo>
                    <a:pt x="66" y="481"/>
                    <a:pt x="60" y="476"/>
                    <a:pt x="57" y="467"/>
                  </a:cubicBezTo>
                  <a:cubicBezTo>
                    <a:pt x="0" y="263"/>
                    <a:pt x="128" y="53"/>
                    <a:pt x="336" y="11"/>
                  </a:cubicBezTo>
                  <a:cubicBezTo>
                    <a:pt x="391" y="0"/>
                    <a:pt x="445" y="1"/>
                    <a:pt x="499" y="15"/>
                  </a:cubicBezTo>
                  <a:cubicBezTo>
                    <a:pt x="505" y="17"/>
                    <a:pt x="510" y="20"/>
                    <a:pt x="511" y="26"/>
                  </a:cubicBezTo>
                  <a:cubicBezTo>
                    <a:pt x="512" y="36"/>
                    <a:pt x="505" y="42"/>
                    <a:pt x="494" y="40"/>
                  </a:cubicBezTo>
                  <a:cubicBezTo>
                    <a:pt x="474" y="36"/>
                    <a:pt x="453" y="31"/>
                    <a:pt x="433" y="30"/>
                  </a:cubicBezTo>
                  <a:cubicBezTo>
                    <a:pt x="335" y="23"/>
                    <a:pt x="249" y="53"/>
                    <a:pt x="177" y="120"/>
                  </a:cubicBezTo>
                  <a:cubicBezTo>
                    <a:pt x="120" y="172"/>
                    <a:pt x="85" y="237"/>
                    <a:pt x="73" y="313"/>
                  </a:cubicBezTo>
                  <a:cubicBezTo>
                    <a:pt x="70" y="331"/>
                    <a:pt x="69" y="349"/>
                    <a:pt x="67" y="36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9817100" y="2424113"/>
              <a:ext cx="341313" cy="317500"/>
            </a:xfrm>
            <a:custGeom>
              <a:avLst/>
              <a:gdLst>
                <a:gd name="T0" fmla="*/ 102 w 210"/>
                <a:gd name="T1" fmla="*/ 81 h 195"/>
                <a:gd name="T2" fmla="*/ 202 w 210"/>
                <a:gd name="T3" fmla="*/ 7 h 195"/>
                <a:gd name="T4" fmla="*/ 115 w 210"/>
                <a:gd name="T5" fmla="*/ 107 h 195"/>
                <a:gd name="T6" fmla="*/ 115 w 210"/>
                <a:gd name="T7" fmla="*/ 114 h 195"/>
                <a:gd name="T8" fmla="*/ 115 w 210"/>
                <a:gd name="T9" fmla="*/ 179 h 195"/>
                <a:gd name="T10" fmla="*/ 102 w 210"/>
                <a:gd name="T11" fmla="*/ 194 h 195"/>
                <a:gd name="T12" fmla="*/ 90 w 210"/>
                <a:gd name="T13" fmla="*/ 179 h 195"/>
                <a:gd name="T14" fmla="*/ 90 w 210"/>
                <a:gd name="T15" fmla="*/ 115 h 195"/>
                <a:gd name="T16" fmla="*/ 90 w 210"/>
                <a:gd name="T17" fmla="*/ 107 h 195"/>
                <a:gd name="T18" fmla="*/ 17 w 210"/>
                <a:gd name="T19" fmla="*/ 72 h 195"/>
                <a:gd name="T20" fmla="*/ 2 w 210"/>
                <a:gd name="T21" fmla="*/ 7 h 195"/>
                <a:gd name="T22" fmla="*/ 102 w 210"/>
                <a:gd name="T23" fmla="*/ 8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195">
                  <a:moveTo>
                    <a:pt x="102" y="81"/>
                  </a:moveTo>
                  <a:cubicBezTo>
                    <a:pt x="113" y="23"/>
                    <a:pt x="160" y="1"/>
                    <a:pt x="202" y="7"/>
                  </a:cubicBezTo>
                  <a:cubicBezTo>
                    <a:pt x="210" y="61"/>
                    <a:pt x="171" y="109"/>
                    <a:pt x="115" y="107"/>
                  </a:cubicBezTo>
                  <a:cubicBezTo>
                    <a:pt x="115" y="110"/>
                    <a:pt x="115" y="112"/>
                    <a:pt x="115" y="114"/>
                  </a:cubicBezTo>
                  <a:cubicBezTo>
                    <a:pt x="115" y="136"/>
                    <a:pt x="115" y="158"/>
                    <a:pt x="115" y="179"/>
                  </a:cubicBezTo>
                  <a:cubicBezTo>
                    <a:pt x="115" y="189"/>
                    <a:pt x="110" y="195"/>
                    <a:pt x="102" y="194"/>
                  </a:cubicBezTo>
                  <a:cubicBezTo>
                    <a:pt x="95" y="194"/>
                    <a:pt x="90" y="189"/>
                    <a:pt x="90" y="179"/>
                  </a:cubicBezTo>
                  <a:cubicBezTo>
                    <a:pt x="90" y="158"/>
                    <a:pt x="90" y="136"/>
                    <a:pt x="90" y="115"/>
                  </a:cubicBezTo>
                  <a:cubicBezTo>
                    <a:pt x="90" y="112"/>
                    <a:pt x="90" y="110"/>
                    <a:pt x="90" y="107"/>
                  </a:cubicBezTo>
                  <a:cubicBezTo>
                    <a:pt x="60" y="107"/>
                    <a:pt x="35" y="96"/>
                    <a:pt x="17" y="72"/>
                  </a:cubicBezTo>
                  <a:cubicBezTo>
                    <a:pt x="3" y="52"/>
                    <a:pt x="0" y="30"/>
                    <a:pt x="2" y="7"/>
                  </a:cubicBezTo>
                  <a:cubicBezTo>
                    <a:pt x="50" y="0"/>
                    <a:pt x="94" y="28"/>
                    <a:pt x="102" y="8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10594975" y="1577975"/>
              <a:ext cx="204788" cy="288925"/>
            </a:xfrm>
            <a:custGeom>
              <a:avLst/>
              <a:gdLst>
                <a:gd name="T0" fmla="*/ 125 w 126"/>
                <a:gd name="T1" fmla="*/ 89 h 178"/>
                <a:gd name="T2" fmla="*/ 125 w 126"/>
                <a:gd name="T3" fmla="*/ 124 h 178"/>
                <a:gd name="T4" fmla="*/ 59 w 126"/>
                <a:gd name="T5" fmla="*/ 176 h 178"/>
                <a:gd name="T6" fmla="*/ 1 w 126"/>
                <a:gd name="T7" fmla="*/ 115 h 178"/>
                <a:gd name="T8" fmla="*/ 1 w 126"/>
                <a:gd name="T9" fmla="*/ 62 h 178"/>
                <a:gd name="T10" fmla="*/ 63 w 126"/>
                <a:gd name="T11" fmla="*/ 1 h 178"/>
                <a:gd name="T12" fmla="*/ 126 w 126"/>
                <a:gd name="T13" fmla="*/ 62 h 178"/>
                <a:gd name="T14" fmla="*/ 126 w 126"/>
                <a:gd name="T15" fmla="*/ 89 h 178"/>
                <a:gd name="T16" fmla="*/ 125 w 126"/>
                <a:gd name="T17" fmla="*/ 89 h 178"/>
                <a:gd name="T18" fmla="*/ 101 w 126"/>
                <a:gd name="T19" fmla="*/ 88 h 178"/>
                <a:gd name="T20" fmla="*/ 101 w 126"/>
                <a:gd name="T21" fmla="*/ 62 h 178"/>
                <a:gd name="T22" fmla="*/ 63 w 126"/>
                <a:gd name="T23" fmla="*/ 25 h 178"/>
                <a:gd name="T24" fmla="*/ 25 w 126"/>
                <a:gd name="T25" fmla="*/ 62 h 178"/>
                <a:gd name="T26" fmla="*/ 25 w 126"/>
                <a:gd name="T27" fmla="*/ 114 h 178"/>
                <a:gd name="T28" fmla="*/ 63 w 126"/>
                <a:gd name="T29" fmla="*/ 151 h 178"/>
                <a:gd name="T30" fmla="*/ 101 w 126"/>
                <a:gd name="T31" fmla="*/ 114 h 178"/>
                <a:gd name="T32" fmla="*/ 101 w 126"/>
                <a:gd name="T33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78">
                  <a:moveTo>
                    <a:pt x="125" y="89"/>
                  </a:moveTo>
                  <a:cubicBezTo>
                    <a:pt x="125" y="100"/>
                    <a:pt x="126" y="112"/>
                    <a:pt x="125" y="124"/>
                  </a:cubicBezTo>
                  <a:cubicBezTo>
                    <a:pt x="120" y="156"/>
                    <a:pt x="91" y="178"/>
                    <a:pt x="59" y="176"/>
                  </a:cubicBezTo>
                  <a:cubicBezTo>
                    <a:pt x="27" y="174"/>
                    <a:pt x="1" y="147"/>
                    <a:pt x="1" y="115"/>
                  </a:cubicBezTo>
                  <a:cubicBezTo>
                    <a:pt x="0" y="97"/>
                    <a:pt x="0" y="80"/>
                    <a:pt x="1" y="62"/>
                  </a:cubicBezTo>
                  <a:cubicBezTo>
                    <a:pt x="1" y="28"/>
                    <a:pt x="29" y="0"/>
                    <a:pt x="63" y="1"/>
                  </a:cubicBezTo>
                  <a:cubicBezTo>
                    <a:pt x="97" y="1"/>
                    <a:pt x="125" y="28"/>
                    <a:pt x="126" y="62"/>
                  </a:cubicBezTo>
                  <a:cubicBezTo>
                    <a:pt x="126" y="71"/>
                    <a:pt x="126" y="80"/>
                    <a:pt x="126" y="89"/>
                  </a:cubicBezTo>
                  <a:cubicBezTo>
                    <a:pt x="126" y="89"/>
                    <a:pt x="125" y="89"/>
                    <a:pt x="125" y="89"/>
                  </a:cubicBezTo>
                  <a:close/>
                  <a:moveTo>
                    <a:pt x="101" y="88"/>
                  </a:moveTo>
                  <a:cubicBezTo>
                    <a:pt x="101" y="80"/>
                    <a:pt x="101" y="71"/>
                    <a:pt x="101" y="62"/>
                  </a:cubicBezTo>
                  <a:cubicBezTo>
                    <a:pt x="100" y="41"/>
                    <a:pt x="84" y="25"/>
                    <a:pt x="63" y="25"/>
                  </a:cubicBezTo>
                  <a:cubicBezTo>
                    <a:pt x="43" y="25"/>
                    <a:pt x="26" y="42"/>
                    <a:pt x="25" y="62"/>
                  </a:cubicBezTo>
                  <a:cubicBezTo>
                    <a:pt x="25" y="80"/>
                    <a:pt x="25" y="97"/>
                    <a:pt x="25" y="114"/>
                  </a:cubicBezTo>
                  <a:cubicBezTo>
                    <a:pt x="26" y="135"/>
                    <a:pt x="42" y="151"/>
                    <a:pt x="63" y="151"/>
                  </a:cubicBezTo>
                  <a:cubicBezTo>
                    <a:pt x="84" y="151"/>
                    <a:pt x="101" y="135"/>
                    <a:pt x="101" y="114"/>
                  </a:cubicBezTo>
                  <a:cubicBezTo>
                    <a:pt x="101" y="105"/>
                    <a:pt x="101" y="97"/>
                    <a:pt x="101" y="8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10536238" y="2170113"/>
              <a:ext cx="158750" cy="179388"/>
            </a:xfrm>
            <a:custGeom>
              <a:avLst/>
              <a:gdLst>
                <a:gd name="T0" fmla="*/ 17 w 98"/>
                <a:gd name="T1" fmla="*/ 0 h 111"/>
                <a:gd name="T2" fmla="*/ 98 w 98"/>
                <a:gd name="T3" fmla="*/ 0 h 111"/>
                <a:gd name="T4" fmla="*/ 52 w 98"/>
                <a:gd name="T5" fmla="*/ 111 h 111"/>
                <a:gd name="T6" fmla="*/ 0 w 98"/>
                <a:gd name="T7" fmla="*/ 92 h 111"/>
                <a:gd name="T8" fmla="*/ 17 w 9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11">
                  <a:moveTo>
                    <a:pt x="17" y="0"/>
                  </a:moveTo>
                  <a:cubicBezTo>
                    <a:pt x="45" y="0"/>
                    <a:pt x="71" y="0"/>
                    <a:pt x="98" y="0"/>
                  </a:cubicBezTo>
                  <a:cubicBezTo>
                    <a:pt x="95" y="43"/>
                    <a:pt x="79" y="80"/>
                    <a:pt x="52" y="111"/>
                  </a:cubicBezTo>
                  <a:cubicBezTo>
                    <a:pt x="35" y="105"/>
                    <a:pt x="18" y="99"/>
                    <a:pt x="0" y="92"/>
                  </a:cubicBezTo>
                  <a:cubicBezTo>
                    <a:pt x="11" y="63"/>
                    <a:pt x="16" y="32"/>
                    <a:pt x="17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10086975" y="2170113"/>
              <a:ext cx="158750" cy="179388"/>
            </a:xfrm>
            <a:custGeom>
              <a:avLst/>
              <a:gdLst>
                <a:gd name="T0" fmla="*/ 81 w 98"/>
                <a:gd name="T1" fmla="*/ 0 h 111"/>
                <a:gd name="T2" fmla="*/ 98 w 98"/>
                <a:gd name="T3" fmla="*/ 92 h 111"/>
                <a:gd name="T4" fmla="*/ 46 w 98"/>
                <a:gd name="T5" fmla="*/ 111 h 111"/>
                <a:gd name="T6" fmla="*/ 0 w 98"/>
                <a:gd name="T7" fmla="*/ 0 h 111"/>
                <a:gd name="T8" fmla="*/ 81 w 9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11">
                  <a:moveTo>
                    <a:pt x="81" y="0"/>
                  </a:moveTo>
                  <a:cubicBezTo>
                    <a:pt x="83" y="32"/>
                    <a:pt x="87" y="63"/>
                    <a:pt x="98" y="92"/>
                  </a:cubicBezTo>
                  <a:cubicBezTo>
                    <a:pt x="81" y="98"/>
                    <a:pt x="64" y="105"/>
                    <a:pt x="46" y="111"/>
                  </a:cubicBezTo>
                  <a:cubicBezTo>
                    <a:pt x="19" y="80"/>
                    <a:pt x="4" y="43"/>
                    <a:pt x="0" y="0"/>
                  </a:cubicBezTo>
                  <a:cubicBezTo>
                    <a:pt x="27" y="0"/>
                    <a:pt x="54" y="0"/>
                    <a:pt x="81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10086975" y="1947863"/>
              <a:ext cx="158750" cy="179388"/>
            </a:xfrm>
            <a:custGeom>
              <a:avLst/>
              <a:gdLst>
                <a:gd name="T0" fmla="*/ 46 w 98"/>
                <a:gd name="T1" fmla="*/ 0 h 111"/>
                <a:gd name="T2" fmla="*/ 98 w 98"/>
                <a:gd name="T3" fmla="*/ 19 h 111"/>
                <a:gd name="T4" fmla="*/ 81 w 98"/>
                <a:gd name="T5" fmla="*/ 111 h 111"/>
                <a:gd name="T6" fmla="*/ 0 w 98"/>
                <a:gd name="T7" fmla="*/ 111 h 111"/>
                <a:gd name="T8" fmla="*/ 46 w 9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11">
                  <a:moveTo>
                    <a:pt x="46" y="0"/>
                  </a:moveTo>
                  <a:cubicBezTo>
                    <a:pt x="64" y="7"/>
                    <a:pt x="81" y="13"/>
                    <a:pt x="98" y="19"/>
                  </a:cubicBezTo>
                  <a:cubicBezTo>
                    <a:pt x="88" y="49"/>
                    <a:pt x="83" y="79"/>
                    <a:pt x="81" y="111"/>
                  </a:cubicBezTo>
                  <a:cubicBezTo>
                    <a:pt x="54" y="111"/>
                    <a:pt x="28" y="111"/>
                    <a:pt x="0" y="111"/>
                  </a:cubicBezTo>
                  <a:cubicBezTo>
                    <a:pt x="3" y="68"/>
                    <a:pt x="19" y="32"/>
                    <a:pt x="4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10536238" y="1947863"/>
              <a:ext cx="158750" cy="179388"/>
            </a:xfrm>
            <a:custGeom>
              <a:avLst/>
              <a:gdLst>
                <a:gd name="T0" fmla="*/ 18 w 98"/>
                <a:gd name="T1" fmla="*/ 111 h 111"/>
                <a:gd name="T2" fmla="*/ 0 w 98"/>
                <a:gd name="T3" fmla="*/ 19 h 111"/>
                <a:gd name="T4" fmla="*/ 52 w 98"/>
                <a:gd name="T5" fmla="*/ 0 h 111"/>
                <a:gd name="T6" fmla="*/ 98 w 98"/>
                <a:gd name="T7" fmla="*/ 111 h 111"/>
                <a:gd name="T8" fmla="*/ 18 w 9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11">
                  <a:moveTo>
                    <a:pt x="18" y="111"/>
                  </a:moveTo>
                  <a:cubicBezTo>
                    <a:pt x="16" y="79"/>
                    <a:pt x="11" y="49"/>
                    <a:pt x="0" y="19"/>
                  </a:cubicBezTo>
                  <a:cubicBezTo>
                    <a:pt x="17" y="13"/>
                    <a:pt x="34" y="7"/>
                    <a:pt x="52" y="0"/>
                  </a:cubicBezTo>
                  <a:cubicBezTo>
                    <a:pt x="79" y="31"/>
                    <a:pt x="95" y="68"/>
                    <a:pt x="98" y="111"/>
                  </a:cubicBezTo>
                  <a:cubicBezTo>
                    <a:pt x="71" y="111"/>
                    <a:pt x="45" y="111"/>
                    <a:pt x="18" y="11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auto">
            <a:xfrm>
              <a:off x="10818813" y="1782763"/>
              <a:ext cx="171450" cy="228600"/>
            </a:xfrm>
            <a:custGeom>
              <a:avLst/>
              <a:gdLst>
                <a:gd name="T0" fmla="*/ 56 w 106"/>
                <a:gd name="T1" fmla="*/ 25 h 141"/>
                <a:gd name="T2" fmla="*/ 27 w 106"/>
                <a:gd name="T3" fmla="*/ 25 h 141"/>
                <a:gd name="T4" fmla="*/ 13 w 106"/>
                <a:gd name="T5" fmla="*/ 12 h 141"/>
                <a:gd name="T6" fmla="*/ 27 w 106"/>
                <a:gd name="T7" fmla="*/ 0 h 141"/>
                <a:gd name="T8" fmla="*/ 86 w 106"/>
                <a:gd name="T9" fmla="*/ 0 h 141"/>
                <a:gd name="T10" fmla="*/ 100 w 106"/>
                <a:gd name="T11" fmla="*/ 8 h 141"/>
                <a:gd name="T12" fmla="*/ 96 w 106"/>
                <a:gd name="T13" fmla="*/ 23 h 141"/>
                <a:gd name="T14" fmla="*/ 75 w 106"/>
                <a:gd name="T15" fmla="*/ 43 h 141"/>
                <a:gd name="T16" fmla="*/ 80 w 106"/>
                <a:gd name="T17" fmla="*/ 47 h 141"/>
                <a:gd name="T18" fmla="*/ 97 w 106"/>
                <a:gd name="T19" fmla="*/ 108 h 141"/>
                <a:gd name="T20" fmla="*/ 43 w 106"/>
                <a:gd name="T21" fmla="*/ 137 h 141"/>
                <a:gd name="T22" fmla="*/ 1 w 106"/>
                <a:gd name="T23" fmla="*/ 91 h 141"/>
                <a:gd name="T24" fmla="*/ 13 w 106"/>
                <a:gd name="T25" fmla="*/ 76 h 141"/>
                <a:gd name="T26" fmla="*/ 26 w 106"/>
                <a:gd name="T27" fmla="*/ 89 h 141"/>
                <a:gd name="T28" fmla="*/ 52 w 106"/>
                <a:gd name="T29" fmla="*/ 113 h 141"/>
                <a:gd name="T30" fmla="*/ 76 w 106"/>
                <a:gd name="T31" fmla="*/ 89 h 141"/>
                <a:gd name="T32" fmla="*/ 52 w 106"/>
                <a:gd name="T33" fmla="*/ 63 h 141"/>
                <a:gd name="T34" fmla="*/ 39 w 106"/>
                <a:gd name="T35" fmla="*/ 55 h 141"/>
                <a:gd name="T36" fmla="*/ 44 w 106"/>
                <a:gd name="T37" fmla="*/ 40 h 141"/>
                <a:gd name="T38" fmla="*/ 57 w 106"/>
                <a:gd name="T39" fmla="*/ 27 h 141"/>
                <a:gd name="T40" fmla="*/ 56 w 106"/>
                <a:gd name="T41" fmla="*/ 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6" h="141">
                  <a:moveTo>
                    <a:pt x="56" y="25"/>
                  </a:moveTo>
                  <a:cubicBezTo>
                    <a:pt x="47" y="25"/>
                    <a:pt x="37" y="25"/>
                    <a:pt x="27" y="25"/>
                  </a:cubicBezTo>
                  <a:cubicBezTo>
                    <a:pt x="19" y="25"/>
                    <a:pt x="13" y="20"/>
                    <a:pt x="13" y="12"/>
                  </a:cubicBezTo>
                  <a:cubicBezTo>
                    <a:pt x="14" y="5"/>
                    <a:pt x="19" y="0"/>
                    <a:pt x="27" y="0"/>
                  </a:cubicBezTo>
                  <a:cubicBezTo>
                    <a:pt x="47" y="0"/>
                    <a:pt x="66" y="0"/>
                    <a:pt x="86" y="0"/>
                  </a:cubicBezTo>
                  <a:cubicBezTo>
                    <a:pt x="92" y="0"/>
                    <a:pt x="97" y="2"/>
                    <a:pt x="100" y="8"/>
                  </a:cubicBezTo>
                  <a:cubicBezTo>
                    <a:pt x="102" y="14"/>
                    <a:pt x="100" y="19"/>
                    <a:pt x="96" y="23"/>
                  </a:cubicBezTo>
                  <a:cubicBezTo>
                    <a:pt x="89" y="30"/>
                    <a:pt x="82" y="36"/>
                    <a:pt x="75" y="43"/>
                  </a:cubicBezTo>
                  <a:cubicBezTo>
                    <a:pt x="77" y="45"/>
                    <a:pt x="78" y="46"/>
                    <a:pt x="80" y="47"/>
                  </a:cubicBezTo>
                  <a:cubicBezTo>
                    <a:pt x="99" y="61"/>
                    <a:pt x="106" y="86"/>
                    <a:pt x="97" y="108"/>
                  </a:cubicBezTo>
                  <a:cubicBezTo>
                    <a:pt x="88" y="129"/>
                    <a:pt x="65" y="141"/>
                    <a:pt x="43" y="137"/>
                  </a:cubicBezTo>
                  <a:cubicBezTo>
                    <a:pt x="20" y="133"/>
                    <a:pt x="2" y="114"/>
                    <a:pt x="1" y="91"/>
                  </a:cubicBezTo>
                  <a:cubicBezTo>
                    <a:pt x="0" y="82"/>
                    <a:pt x="5" y="76"/>
                    <a:pt x="13" y="76"/>
                  </a:cubicBezTo>
                  <a:cubicBezTo>
                    <a:pt x="20" y="75"/>
                    <a:pt x="25" y="80"/>
                    <a:pt x="26" y="89"/>
                  </a:cubicBezTo>
                  <a:cubicBezTo>
                    <a:pt x="27" y="104"/>
                    <a:pt x="38" y="114"/>
                    <a:pt x="52" y="113"/>
                  </a:cubicBezTo>
                  <a:cubicBezTo>
                    <a:pt x="65" y="113"/>
                    <a:pt x="76" y="102"/>
                    <a:pt x="76" y="89"/>
                  </a:cubicBezTo>
                  <a:cubicBezTo>
                    <a:pt x="76" y="75"/>
                    <a:pt x="66" y="64"/>
                    <a:pt x="52" y="63"/>
                  </a:cubicBezTo>
                  <a:cubicBezTo>
                    <a:pt x="46" y="62"/>
                    <a:pt x="42" y="61"/>
                    <a:pt x="39" y="55"/>
                  </a:cubicBezTo>
                  <a:cubicBezTo>
                    <a:pt x="37" y="49"/>
                    <a:pt x="40" y="44"/>
                    <a:pt x="44" y="40"/>
                  </a:cubicBezTo>
                  <a:cubicBezTo>
                    <a:pt x="48" y="35"/>
                    <a:pt x="53" y="31"/>
                    <a:pt x="57" y="27"/>
                  </a:cubicBezTo>
                  <a:cubicBezTo>
                    <a:pt x="57" y="26"/>
                    <a:pt x="57" y="26"/>
                    <a:pt x="56" y="2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10412413" y="2170113"/>
              <a:ext cx="111125" cy="141288"/>
            </a:xfrm>
            <a:custGeom>
              <a:avLst/>
              <a:gdLst>
                <a:gd name="T0" fmla="*/ 0 w 68"/>
                <a:gd name="T1" fmla="*/ 82 h 87"/>
                <a:gd name="T2" fmla="*/ 0 w 68"/>
                <a:gd name="T3" fmla="*/ 0 h 87"/>
                <a:gd name="T4" fmla="*/ 68 w 68"/>
                <a:gd name="T5" fmla="*/ 0 h 87"/>
                <a:gd name="T6" fmla="*/ 65 w 68"/>
                <a:gd name="T7" fmla="*/ 33 h 87"/>
                <a:gd name="T8" fmla="*/ 53 w 68"/>
                <a:gd name="T9" fmla="*/ 82 h 87"/>
                <a:gd name="T10" fmla="*/ 45 w 68"/>
                <a:gd name="T11" fmla="*/ 87 h 87"/>
                <a:gd name="T12" fmla="*/ 0 w 68"/>
                <a:gd name="T13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87">
                  <a:moveTo>
                    <a:pt x="0" y="82"/>
                  </a:moveTo>
                  <a:cubicBezTo>
                    <a:pt x="0" y="55"/>
                    <a:pt x="0" y="28"/>
                    <a:pt x="0" y="0"/>
                  </a:cubicBezTo>
                  <a:cubicBezTo>
                    <a:pt x="22" y="0"/>
                    <a:pt x="45" y="0"/>
                    <a:pt x="68" y="0"/>
                  </a:cubicBezTo>
                  <a:cubicBezTo>
                    <a:pt x="67" y="12"/>
                    <a:pt x="67" y="22"/>
                    <a:pt x="65" y="33"/>
                  </a:cubicBezTo>
                  <a:cubicBezTo>
                    <a:pt x="61" y="49"/>
                    <a:pt x="57" y="66"/>
                    <a:pt x="53" y="82"/>
                  </a:cubicBezTo>
                  <a:cubicBezTo>
                    <a:pt x="51" y="86"/>
                    <a:pt x="50" y="87"/>
                    <a:pt x="45" y="87"/>
                  </a:cubicBezTo>
                  <a:cubicBezTo>
                    <a:pt x="30" y="85"/>
                    <a:pt x="15" y="83"/>
                    <a:pt x="0" y="8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5"/>
            <p:cNvSpPr>
              <a:spLocks/>
            </p:cNvSpPr>
            <p:nvPr/>
          </p:nvSpPr>
          <p:spPr bwMode="auto">
            <a:xfrm>
              <a:off x="10256838" y="1987550"/>
              <a:ext cx="114300" cy="139700"/>
            </a:xfrm>
            <a:custGeom>
              <a:avLst/>
              <a:gdLst>
                <a:gd name="T0" fmla="*/ 0 w 70"/>
                <a:gd name="T1" fmla="*/ 87 h 87"/>
                <a:gd name="T2" fmla="*/ 9 w 70"/>
                <a:gd name="T3" fmla="*/ 31 h 87"/>
                <a:gd name="T4" fmla="*/ 18 w 70"/>
                <a:gd name="T5" fmla="*/ 4 h 87"/>
                <a:gd name="T6" fmla="*/ 22 w 70"/>
                <a:gd name="T7" fmla="*/ 1 h 87"/>
                <a:gd name="T8" fmla="*/ 70 w 70"/>
                <a:gd name="T9" fmla="*/ 6 h 87"/>
                <a:gd name="T10" fmla="*/ 70 w 70"/>
                <a:gd name="T11" fmla="*/ 87 h 87"/>
                <a:gd name="T12" fmla="*/ 0 w 70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7">
                  <a:moveTo>
                    <a:pt x="0" y="87"/>
                  </a:moveTo>
                  <a:cubicBezTo>
                    <a:pt x="3" y="68"/>
                    <a:pt x="6" y="50"/>
                    <a:pt x="9" y="31"/>
                  </a:cubicBezTo>
                  <a:cubicBezTo>
                    <a:pt x="11" y="22"/>
                    <a:pt x="15" y="13"/>
                    <a:pt x="18" y="4"/>
                  </a:cubicBezTo>
                  <a:cubicBezTo>
                    <a:pt x="18" y="2"/>
                    <a:pt x="21" y="0"/>
                    <a:pt x="22" y="1"/>
                  </a:cubicBezTo>
                  <a:cubicBezTo>
                    <a:pt x="38" y="2"/>
                    <a:pt x="53" y="4"/>
                    <a:pt x="70" y="6"/>
                  </a:cubicBezTo>
                  <a:cubicBezTo>
                    <a:pt x="70" y="32"/>
                    <a:pt x="70" y="60"/>
                    <a:pt x="70" y="87"/>
                  </a:cubicBezTo>
                  <a:cubicBezTo>
                    <a:pt x="47" y="87"/>
                    <a:pt x="25" y="87"/>
                    <a:pt x="0" y="8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6"/>
            <p:cNvSpPr>
              <a:spLocks/>
            </p:cNvSpPr>
            <p:nvPr/>
          </p:nvSpPr>
          <p:spPr bwMode="auto">
            <a:xfrm>
              <a:off x="10412413" y="1987550"/>
              <a:ext cx="111125" cy="142875"/>
            </a:xfrm>
            <a:custGeom>
              <a:avLst/>
              <a:gdLst>
                <a:gd name="T0" fmla="*/ 0 w 68"/>
                <a:gd name="T1" fmla="*/ 87 h 88"/>
                <a:gd name="T2" fmla="*/ 0 w 68"/>
                <a:gd name="T3" fmla="*/ 6 h 88"/>
                <a:gd name="T4" fmla="*/ 48 w 68"/>
                <a:gd name="T5" fmla="*/ 0 h 88"/>
                <a:gd name="T6" fmla="*/ 52 w 68"/>
                <a:gd name="T7" fmla="*/ 4 h 88"/>
                <a:gd name="T8" fmla="*/ 66 w 68"/>
                <a:gd name="T9" fmla="*/ 64 h 88"/>
                <a:gd name="T10" fmla="*/ 68 w 68"/>
                <a:gd name="T11" fmla="*/ 82 h 88"/>
                <a:gd name="T12" fmla="*/ 63 w 68"/>
                <a:gd name="T13" fmla="*/ 87 h 88"/>
                <a:gd name="T14" fmla="*/ 2 w 68"/>
                <a:gd name="T15" fmla="*/ 87 h 88"/>
                <a:gd name="T16" fmla="*/ 0 w 68"/>
                <a:gd name="T17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88">
                  <a:moveTo>
                    <a:pt x="0" y="87"/>
                  </a:moveTo>
                  <a:cubicBezTo>
                    <a:pt x="0" y="60"/>
                    <a:pt x="0" y="33"/>
                    <a:pt x="0" y="6"/>
                  </a:cubicBezTo>
                  <a:cubicBezTo>
                    <a:pt x="16" y="4"/>
                    <a:pt x="32" y="2"/>
                    <a:pt x="48" y="0"/>
                  </a:cubicBezTo>
                  <a:cubicBezTo>
                    <a:pt x="49" y="0"/>
                    <a:pt x="51" y="2"/>
                    <a:pt x="52" y="4"/>
                  </a:cubicBezTo>
                  <a:cubicBezTo>
                    <a:pt x="59" y="23"/>
                    <a:pt x="64" y="44"/>
                    <a:pt x="66" y="64"/>
                  </a:cubicBezTo>
                  <a:cubicBezTo>
                    <a:pt x="67" y="70"/>
                    <a:pt x="67" y="76"/>
                    <a:pt x="68" y="82"/>
                  </a:cubicBezTo>
                  <a:cubicBezTo>
                    <a:pt x="68" y="86"/>
                    <a:pt x="67" y="88"/>
                    <a:pt x="63" y="87"/>
                  </a:cubicBezTo>
                  <a:cubicBezTo>
                    <a:pt x="43" y="87"/>
                    <a:pt x="22" y="87"/>
                    <a:pt x="2" y="87"/>
                  </a:cubicBezTo>
                  <a:cubicBezTo>
                    <a:pt x="1" y="87"/>
                    <a:pt x="1" y="87"/>
                    <a:pt x="0" y="8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7"/>
            <p:cNvSpPr>
              <a:spLocks/>
            </p:cNvSpPr>
            <p:nvPr/>
          </p:nvSpPr>
          <p:spPr bwMode="auto">
            <a:xfrm>
              <a:off x="10260013" y="2171700"/>
              <a:ext cx="111125" cy="139700"/>
            </a:xfrm>
            <a:custGeom>
              <a:avLst/>
              <a:gdLst>
                <a:gd name="T0" fmla="*/ 68 w 68"/>
                <a:gd name="T1" fmla="*/ 0 h 86"/>
                <a:gd name="T2" fmla="*/ 68 w 68"/>
                <a:gd name="T3" fmla="*/ 81 h 86"/>
                <a:gd name="T4" fmla="*/ 52 w 68"/>
                <a:gd name="T5" fmla="*/ 82 h 86"/>
                <a:gd name="T6" fmla="*/ 22 w 68"/>
                <a:gd name="T7" fmla="*/ 86 h 86"/>
                <a:gd name="T8" fmla="*/ 15 w 68"/>
                <a:gd name="T9" fmla="*/ 82 h 86"/>
                <a:gd name="T10" fmla="*/ 0 w 68"/>
                <a:gd name="T11" fmla="*/ 0 h 86"/>
                <a:gd name="T12" fmla="*/ 68 w 68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86">
                  <a:moveTo>
                    <a:pt x="68" y="0"/>
                  </a:moveTo>
                  <a:cubicBezTo>
                    <a:pt x="68" y="27"/>
                    <a:pt x="68" y="54"/>
                    <a:pt x="68" y="81"/>
                  </a:cubicBezTo>
                  <a:cubicBezTo>
                    <a:pt x="62" y="82"/>
                    <a:pt x="57" y="82"/>
                    <a:pt x="52" y="82"/>
                  </a:cubicBezTo>
                  <a:cubicBezTo>
                    <a:pt x="42" y="84"/>
                    <a:pt x="32" y="84"/>
                    <a:pt x="22" y="86"/>
                  </a:cubicBezTo>
                  <a:cubicBezTo>
                    <a:pt x="18" y="86"/>
                    <a:pt x="17" y="86"/>
                    <a:pt x="15" y="82"/>
                  </a:cubicBezTo>
                  <a:cubicBezTo>
                    <a:pt x="6" y="56"/>
                    <a:pt x="1" y="28"/>
                    <a:pt x="0" y="0"/>
                  </a:cubicBezTo>
                  <a:cubicBezTo>
                    <a:pt x="23" y="0"/>
                    <a:pt x="45" y="0"/>
                    <a:pt x="68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8"/>
            <p:cNvSpPr>
              <a:spLocks/>
            </p:cNvSpPr>
            <p:nvPr/>
          </p:nvSpPr>
          <p:spPr bwMode="auto">
            <a:xfrm>
              <a:off x="10191750" y="2360613"/>
              <a:ext cx="169863" cy="92075"/>
            </a:xfrm>
            <a:custGeom>
              <a:avLst/>
              <a:gdLst>
                <a:gd name="T0" fmla="*/ 104 w 104"/>
                <a:gd name="T1" fmla="*/ 57 h 57"/>
                <a:gd name="T2" fmla="*/ 0 w 104"/>
                <a:gd name="T3" fmla="*/ 13 h 57"/>
                <a:gd name="T4" fmla="*/ 42 w 104"/>
                <a:gd name="T5" fmla="*/ 0 h 57"/>
                <a:gd name="T6" fmla="*/ 47 w 104"/>
                <a:gd name="T7" fmla="*/ 4 h 57"/>
                <a:gd name="T8" fmla="*/ 76 w 104"/>
                <a:gd name="T9" fmla="*/ 40 h 57"/>
                <a:gd name="T10" fmla="*/ 104 w 104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57">
                  <a:moveTo>
                    <a:pt x="104" y="57"/>
                  </a:moveTo>
                  <a:cubicBezTo>
                    <a:pt x="66" y="54"/>
                    <a:pt x="32" y="40"/>
                    <a:pt x="0" y="13"/>
                  </a:cubicBezTo>
                  <a:cubicBezTo>
                    <a:pt x="15" y="9"/>
                    <a:pt x="29" y="4"/>
                    <a:pt x="42" y="0"/>
                  </a:cubicBezTo>
                  <a:cubicBezTo>
                    <a:pt x="43" y="0"/>
                    <a:pt x="46" y="2"/>
                    <a:pt x="47" y="4"/>
                  </a:cubicBezTo>
                  <a:cubicBezTo>
                    <a:pt x="55" y="17"/>
                    <a:pt x="63" y="31"/>
                    <a:pt x="76" y="40"/>
                  </a:cubicBezTo>
                  <a:cubicBezTo>
                    <a:pt x="85" y="47"/>
                    <a:pt x="95" y="52"/>
                    <a:pt x="104" y="5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9"/>
            <p:cNvSpPr>
              <a:spLocks/>
            </p:cNvSpPr>
            <p:nvPr/>
          </p:nvSpPr>
          <p:spPr bwMode="auto">
            <a:xfrm>
              <a:off x="10418763" y="2359025"/>
              <a:ext cx="171450" cy="93663"/>
            </a:xfrm>
            <a:custGeom>
              <a:avLst/>
              <a:gdLst>
                <a:gd name="T0" fmla="*/ 0 w 105"/>
                <a:gd name="T1" fmla="*/ 58 h 58"/>
                <a:gd name="T2" fmla="*/ 58 w 105"/>
                <a:gd name="T3" fmla="*/ 6 h 58"/>
                <a:gd name="T4" fmla="*/ 67 w 105"/>
                <a:gd name="T5" fmla="*/ 2 h 58"/>
                <a:gd name="T6" fmla="*/ 105 w 105"/>
                <a:gd name="T7" fmla="*/ 14 h 58"/>
                <a:gd name="T8" fmla="*/ 0 w 105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8">
                  <a:moveTo>
                    <a:pt x="0" y="58"/>
                  </a:moveTo>
                  <a:cubicBezTo>
                    <a:pt x="27" y="49"/>
                    <a:pt x="45" y="29"/>
                    <a:pt x="58" y="6"/>
                  </a:cubicBezTo>
                  <a:cubicBezTo>
                    <a:pt x="60" y="2"/>
                    <a:pt x="62" y="0"/>
                    <a:pt x="67" y="2"/>
                  </a:cubicBezTo>
                  <a:cubicBezTo>
                    <a:pt x="79" y="6"/>
                    <a:pt x="91" y="10"/>
                    <a:pt x="105" y="14"/>
                  </a:cubicBezTo>
                  <a:cubicBezTo>
                    <a:pt x="73" y="41"/>
                    <a:pt x="39" y="55"/>
                    <a:pt x="0" y="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0"/>
            <p:cNvSpPr>
              <a:spLocks/>
            </p:cNvSpPr>
            <p:nvPr/>
          </p:nvSpPr>
          <p:spPr bwMode="auto">
            <a:xfrm>
              <a:off x="10193338" y="1846263"/>
              <a:ext cx="169863" cy="93663"/>
            </a:xfrm>
            <a:custGeom>
              <a:avLst/>
              <a:gdLst>
                <a:gd name="T0" fmla="*/ 104 w 104"/>
                <a:gd name="T1" fmla="*/ 0 h 58"/>
                <a:gd name="T2" fmla="*/ 46 w 104"/>
                <a:gd name="T3" fmla="*/ 53 h 58"/>
                <a:gd name="T4" fmla="*/ 37 w 104"/>
                <a:gd name="T5" fmla="*/ 56 h 58"/>
                <a:gd name="T6" fmla="*/ 0 w 104"/>
                <a:gd name="T7" fmla="*/ 44 h 58"/>
                <a:gd name="T8" fmla="*/ 104 w 104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8">
                  <a:moveTo>
                    <a:pt x="104" y="0"/>
                  </a:moveTo>
                  <a:cubicBezTo>
                    <a:pt x="77" y="9"/>
                    <a:pt x="60" y="29"/>
                    <a:pt x="46" y="53"/>
                  </a:cubicBezTo>
                  <a:cubicBezTo>
                    <a:pt x="44" y="57"/>
                    <a:pt x="42" y="58"/>
                    <a:pt x="37" y="56"/>
                  </a:cubicBezTo>
                  <a:cubicBezTo>
                    <a:pt x="25" y="52"/>
                    <a:pt x="13" y="48"/>
                    <a:pt x="0" y="44"/>
                  </a:cubicBezTo>
                  <a:cubicBezTo>
                    <a:pt x="31" y="18"/>
                    <a:pt x="65" y="4"/>
                    <a:pt x="104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1"/>
            <p:cNvSpPr>
              <a:spLocks/>
            </p:cNvSpPr>
            <p:nvPr/>
          </p:nvSpPr>
          <p:spPr bwMode="auto">
            <a:xfrm>
              <a:off x="10425113" y="1841500"/>
              <a:ext cx="163513" cy="96838"/>
            </a:xfrm>
            <a:custGeom>
              <a:avLst/>
              <a:gdLst>
                <a:gd name="T0" fmla="*/ 101 w 101"/>
                <a:gd name="T1" fmla="*/ 47 h 60"/>
                <a:gd name="T2" fmla="*/ 61 w 101"/>
                <a:gd name="T3" fmla="*/ 60 h 60"/>
                <a:gd name="T4" fmla="*/ 56 w 101"/>
                <a:gd name="T5" fmla="*/ 57 h 60"/>
                <a:gd name="T6" fmla="*/ 24 w 101"/>
                <a:gd name="T7" fmla="*/ 18 h 60"/>
                <a:gd name="T8" fmla="*/ 0 w 101"/>
                <a:gd name="T9" fmla="*/ 4 h 60"/>
                <a:gd name="T10" fmla="*/ 101 w 101"/>
                <a:gd name="T11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60">
                  <a:moveTo>
                    <a:pt x="101" y="47"/>
                  </a:moveTo>
                  <a:cubicBezTo>
                    <a:pt x="87" y="52"/>
                    <a:pt x="74" y="56"/>
                    <a:pt x="61" y="60"/>
                  </a:cubicBezTo>
                  <a:cubicBezTo>
                    <a:pt x="60" y="60"/>
                    <a:pt x="57" y="58"/>
                    <a:pt x="56" y="57"/>
                  </a:cubicBezTo>
                  <a:cubicBezTo>
                    <a:pt x="47" y="42"/>
                    <a:pt x="38" y="28"/>
                    <a:pt x="24" y="18"/>
                  </a:cubicBezTo>
                  <a:cubicBezTo>
                    <a:pt x="16" y="12"/>
                    <a:pt x="7" y="8"/>
                    <a:pt x="0" y="4"/>
                  </a:cubicBezTo>
                  <a:cubicBezTo>
                    <a:pt x="20" y="0"/>
                    <a:pt x="80" y="25"/>
                    <a:pt x="101" y="4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2"/>
            <p:cNvSpPr>
              <a:spLocks/>
            </p:cNvSpPr>
            <p:nvPr/>
          </p:nvSpPr>
          <p:spPr bwMode="auto">
            <a:xfrm>
              <a:off x="10306050" y="2344738"/>
              <a:ext cx="65088" cy="65088"/>
            </a:xfrm>
            <a:custGeom>
              <a:avLst/>
              <a:gdLst>
                <a:gd name="T0" fmla="*/ 40 w 40"/>
                <a:gd name="T1" fmla="*/ 0 h 40"/>
                <a:gd name="T2" fmla="*/ 40 w 40"/>
                <a:gd name="T3" fmla="*/ 40 h 40"/>
                <a:gd name="T4" fmla="*/ 0 w 40"/>
                <a:gd name="T5" fmla="*/ 3 h 40"/>
                <a:gd name="T6" fmla="*/ 40 w 40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40">
                  <a:moveTo>
                    <a:pt x="40" y="0"/>
                  </a:moveTo>
                  <a:cubicBezTo>
                    <a:pt x="40" y="14"/>
                    <a:pt x="40" y="26"/>
                    <a:pt x="40" y="40"/>
                  </a:cubicBezTo>
                  <a:cubicBezTo>
                    <a:pt x="22" y="33"/>
                    <a:pt x="11" y="20"/>
                    <a:pt x="0" y="3"/>
                  </a:cubicBezTo>
                  <a:cubicBezTo>
                    <a:pt x="14" y="2"/>
                    <a:pt x="27" y="1"/>
                    <a:pt x="4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10412413" y="2344738"/>
              <a:ext cx="63500" cy="65088"/>
            </a:xfrm>
            <a:custGeom>
              <a:avLst/>
              <a:gdLst>
                <a:gd name="T0" fmla="*/ 39 w 39"/>
                <a:gd name="T1" fmla="*/ 3 h 40"/>
                <a:gd name="T2" fmla="*/ 0 w 39"/>
                <a:gd name="T3" fmla="*/ 40 h 40"/>
                <a:gd name="T4" fmla="*/ 0 w 39"/>
                <a:gd name="T5" fmla="*/ 0 h 40"/>
                <a:gd name="T6" fmla="*/ 39 w 39"/>
                <a:gd name="T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"/>
                  </a:moveTo>
                  <a:cubicBezTo>
                    <a:pt x="29" y="20"/>
                    <a:pt x="18" y="33"/>
                    <a:pt x="0" y="40"/>
                  </a:cubicBezTo>
                  <a:cubicBezTo>
                    <a:pt x="0" y="27"/>
                    <a:pt x="0" y="14"/>
                    <a:pt x="0" y="0"/>
                  </a:cubicBezTo>
                  <a:cubicBezTo>
                    <a:pt x="13" y="1"/>
                    <a:pt x="25" y="2"/>
                    <a:pt x="39" y="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4"/>
            <p:cNvSpPr>
              <a:spLocks/>
            </p:cNvSpPr>
            <p:nvPr/>
          </p:nvSpPr>
          <p:spPr bwMode="auto">
            <a:xfrm>
              <a:off x="10307638" y="1889125"/>
              <a:ext cx="63500" cy="65088"/>
            </a:xfrm>
            <a:custGeom>
              <a:avLst/>
              <a:gdLst>
                <a:gd name="T0" fmla="*/ 39 w 39"/>
                <a:gd name="T1" fmla="*/ 40 h 40"/>
                <a:gd name="T2" fmla="*/ 0 w 39"/>
                <a:gd name="T3" fmla="*/ 36 h 40"/>
                <a:gd name="T4" fmla="*/ 39 w 39"/>
                <a:gd name="T5" fmla="*/ 0 h 40"/>
                <a:gd name="T6" fmla="*/ 39 w 39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40"/>
                  </a:moveTo>
                  <a:cubicBezTo>
                    <a:pt x="26" y="39"/>
                    <a:pt x="13" y="38"/>
                    <a:pt x="0" y="36"/>
                  </a:cubicBezTo>
                  <a:cubicBezTo>
                    <a:pt x="10" y="20"/>
                    <a:pt x="20" y="6"/>
                    <a:pt x="39" y="0"/>
                  </a:cubicBezTo>
                  <a:cubicBezTo>
                    <a:pt x="39" y="13"/>
                    <a:pt x="39" y="26"/>
                    <a:pt x="39" y="4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5"/>
            <p:cNvSpPr>
              <a:spLocks/>
            </p:cNvSpPr>
            <p:nvPr/>
          </p:nvSpPr>
          <p:spPr bwMode="auto">
            <a:xfrm>
              <a:off x="10412413" y="1889125"/>
              <a:ext cx="63500" cy="65088"/>
            </a:xfrm>
            <a:custGeom>
              <a:avLst/>
              <a:gdLst>
                <a:gd name="T0" fmla="*/ 0 w 39"/>
                <a:gd name="T1" fmla="*/ 0 h 40"/>
                <a:gd name="T2" fmla="*/ 39 w 39"/>
                <a:gd name="T3" fmla="*/ 36 h 40"/>
                <a:gd name="T4" fmla="*/ 0 w 39"/>
                <a:gd name="T5" fmla="*/ 40 h 40"/>
                <a:gd name="T6" fmla="*/ 0 w 39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0" y="0"/>
                  </a:moveTo>
                  <a:cubicBezTo>
                    <a:pt x="18" y="6"/>
                    <a:pt x="29" y="20"/>
                    <a:pt x="39" y="36"/>
                  </a:cubicBezTo>
                  <a:cubicBezTo>
                    <a:pt x="25" y="38"/>
                    <a:pt x="13" y="39"/>
                    <a:pt x="0" y="40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7059797" y="1663185"/>
            <a:ext cx="1260476" cy="1187451"/>
            <a:chOff x="9729787" y="1573212"/>
            <a:chExt cx="1260476" cy="1187451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>
              <a:off x="10096500" y="2057400"/>
              <a:ext cx="887413" cy="703263"/>
            </a:xfrm>
            <a:custGeom>
              <a:avLst/>
              <a:gdLst>
                <a:gd name="T0" fmla="*/ 184 w 547"/>
                <a:gd name="T1" fmla="*/ 434 h 434"/>
                <a:gd name="T2" fmla="*/ 14 w 547"/>
                <a:gd name="T3" fmla="*/ 393 h 434"/>
                <a:gd name="T4" fmla="*/ 9 w 547"/>
                <a:gd name="T5" fmla="*/ 390 h 434"/>
                <a:gd name="T6" fmla="*/ 4 w 547"/>
                <a:gd name="T7" fmla="*/ 374 h 434"/>
                <a:gd name="T8" fmla="*/ 21 w 547"/>
                <a:gd name="T9" fmla="*/ 369 h 434"/>
                <a:gd name="T10" fmla="*/ 61 w 547"/>
                <a:gd name="T11" fmla="*/ 387 h 434"/>
                <a:gd name="T12" fmla="*/ 413 w 547"/>
                <a:gd name="T13" fmla="*/ 317 h 434"/>
                <a:gd name="T14" fmla="*/ 517 w 547"/>
                <a:gd name="T15" fmla="*/ 124 h 434"/>
                <a:gd name="T16" fmla="*/ 518 w 547"/>
                <a:gd name="T17" fmla="*/ 22 h 434"/>
                <a:gd name="T18" fmla="*/ 517 w 547"/>
                <a:gd name="T19" fmla="*/ 14 h 434"/>
                <a:gd name="T20" fmla="*/ 528 w 547"/>
                <a:gd name="T21" fmla="*/ 1 h 434"/>
                <a:gd name="T22" fmla="*/ 541 w 547"/>
                <a:gd name="T23" fmla="*/ 11 h 434"/>
                <a:gd name="T24" fmla="*/ 546 w 547"/>
                <a:gd name="T25" fmla="*/ 58 h 434"/>
                <a:gd name="T26" fmla="*/ 377 w 547"/>
                <a:gd name="T27" fmla="*/ 377 h 434"/>
                <a:gd name="T28" fmla="*/ 184 w 547"/>
                <a:gd name="T2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7" h="434">
                  <a:moveTo>
                    <a:pt x="184" y="434"/>
                  </a:moveTo>
                  <a:cubicBezTo>
                    <a:pt x="123" y="434"/>
                    <a:pt x="67" y="420"/>
                    <a:pt x="14" y="393"/>
                  </a:cubicBezTo>
                  <a:cubicBezTo>
                    <a:pt x="13" y="393"/>
                    <a:pt x="11" y="392"/>
                    <a:pt x="9" y="390"/>
                  </a:cubicBezTo>
                  <a:cubicBezTo>
                    <a:pt x="3" y="387"/>
                    <a:pt x="0" y="380"/>
                    <a:pt x="4" y="374"/>
                  </a:cubicBezTo>
                  <a:cubicBezTo>
                    <a:pt x="7" y="368"/>
                    <a:pt x="14" y="365"/>
                    <a:pt x="21" y="369"/>
                  </a:cubicBezTo>
                  <a:cubicBezTo>
                    <a:pt x="34" y="375"/>
                    <a:pt x="47" y="382"/>
                    <a:pt x="61" y="387"/>
                  </a:cubicBezTo>
                  <a:cubicBezTo>
                    <a:pt x="192" y="432"/>
                    <a:pt x="310" y="410"/>
                    <a:pt x="413" y="317"/>
                  </a:cubicBezTo>
                  <a:cubicBezTo>
                    <a:pt x="471" y="266"/>
                    <a:pt x="504" y="200"/>
                    <a:pt x="517" y="124"/>
                  </a:cubicBezTo>
                  <a:cubicBezTo>
                    <a:pt x="523" y="90"/>
                    <a:pt x="523" y="56"/>
                    <a:pt x="518" y="22"/>
                  </a:cubicBezTo>
                  <a:cubicBezTo>
                    <a:pt x="517" y="19"/>
                    <a:pt x="517" y="17"/>
                    <a:pt x="517" y="14"/>
                  </a:cubicBezTo>
                  <a:cubicBezTo>
                    <a:pt x="517" y="7"/>
                    <a:pt x="521" y="2"/>
                    <a:pt x="528" y="1"/>
                  </a:cubicBezTo>
                  <a:cubicBezTo>
                    <a:pt x="534" y="0"/>
                    <a:pt x="540" y="4"/>
                    <a:pt x="541" y="11"/>
                  </a:cubicBezTo>
                  <a:cubicBezTo>
                    <a:pt x="543" y="27"/>
                    <a:pt x="546" y="42"/>
                    <a:pt x="546" y="58"/>
                  </a:cubicBezTo>
                  <a:cubicBezTo>
                    <a:pt x="547" y="195"/>
                    <a:pt x="490" y="301"/>
                    <a:pt x="377" y="377"/>
                  </a:cubicBezTo>
                  <a:cubicBezTo>
                    <a:pt x="318" y="416"/>
                    <a:pt x="252" y="434"/>
                    <a:pt x="184" y="43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"/>
            <p:cNvSpPr>
              <a:spLocks/>
            </p:cNvSpPr>
            <p:nvPr/>
          </p:nvSpPr>
          <p:spPr bwMode="auto">
            <a:xfrm>
              <a:off x="9729787" y="1573212"/>
              <a:ext cx="830263" cy="781050"/>
            </a:xfrm>
            <a:custGeom>
              <a:avLst/>
              <a:gdLst>
                <a:gd name="T0" fmla="*/ 67 w 512"/>
                <a:gd name="T1" fmla="*/ 368 h 481"/>
                <a:gd name="T2" fmla="*/ 81 w 512"/>
                <a:gd name="T3" fmla="*/ 461 h 481"/>
                <a:gd name="T4" fmla="*/ 73 w 512"/>
                <a:gd name="T5" fmla="*/ 478 h 481"/>
                <a:gd name="T6" fmla="*/ 57 w 512"/>
                <a:gd name="T7" fmla="*/ 467 h 481"/>
                <a:gd name="T8" fmla="*/ 336 w 512"/>
                <a:gd name="T9" fmla="*/ 11 h 481"/>
                <a:gd name="T10" fmla="*/ 499 w 512"/>
                <a:gd name="T11" fmla="*/ 15 h 481"/>
                <a:gd name="T12" fmla="*/ 511 w 512"/>
                <a:gd name="T13" fmla="*/ 26 h 481"/>
                <a:gd name="T14" fmla="*/ 494 w 512"/>
                <a:gd name="T15" fmla="*/ 40 h 481"/>
                <a:gd name="T16" fmla="*/ 433 w 512"/>
                <a:gd name="T17" fmla="*/ 30 h 481"/>
                <a:gd name="T18" fmla="*/ 177 w 512"/>
                <a:gd name="T19" fmla="*/ 120 h 481"/>
                <a:gd name="T20" fmla="*/ 73 w 512"/>
                <a:gd name="T21" fmla="*/ 313 h 481"/>
                <a:gd name="T22" fmla="*/ 67 w 512"/>
                <a:gd name="T23" fmla="*/ 368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2" h="481">
                  <a:moveTo>
                    <a:pt x="67" y="368"/>
                  </a:moveTo>
                  <a:cubicBezTo>
                    <a:pt x="68" y="399"/>
                    <a:pt x="73" y="430"/>
                    <a:pt x="81" y="461"/>
                  </a:cubicBezTo>
                  <a:cubicBezTo>
                    <a:pt x="84" y="470"/>
                    <a:pt x="81" y="476"/>
                    <a:pt x="73" y="478"/>
                  </a:cubicBezTo>
                  <a:cubicBezTo>
                    <a:pt x="66" y="481"/>
                    <a:pt x="60" y="476"/>
                    <a:pt x="57" y="467"/>
                  </a:cubicBezTo>
                  <a:cubicBezTo>
                    <a:pt x="0" y="263"/>
                    <a:pt x="128" y="53"/>
                    <a:pt x="336" y="11"/>
                  </a:cubicBezTo>
                  <a:cubicBezTo>
                    <a:pt x="391" y="0"/>
                    <a:pt x="445" y="1"/>
                    <a:pt x="499" y="15"/>
                  </a:cubicBezTo>
                  <a:cubicBezTo>
                    <a:pt x="505" y="17"/>
                    <a:pt x="510" y="20"/>
                    <a:pt x="511" y="26"/>
                  </a:cubicBezTo>
                  <a:cubicBezTo>
                    <a:pt x="512" y="36"/>
                    <a:pt x="505" y="42"/>
                    <a:pt x="494" y="40"/>
                  </a:cubicBezTo>
                  <a:cubicBezTo>
                    <a:pt x="474" y="36"/>
                    <a:pt x="453" y="31"/>
                    <a:pt x="433" y="30"/>
                  </a:cubicBezTo>
                  <a:cubicBezTo>
                    <a:pt x="335" y="23"/>
                    <a:pt x="249" y="53"/>
                    <a:pt x="177" y="120"/>
                  </a:cubicBezTo>
                  <a:cubicBezTo>
                    <a:pt x="120" y="172"/>
                    <a:pt x="85" y="237"/>
                    <a:pt x="73" y="313"/>
                  </a:cubicBezTo>
                  <a:cubicBezTo>
                    <a:pt x="70" y="331"/>
                    <a:pt x="69" y="349"/>
                    <a:pt x="67" y="36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"/>
            <p:cNvSpPr>
              <a:spLocks/>
            </p:cNvSpPr>
            <p:nvPr/>
          </p:nvSpPr>
          <p:spPr bwMode="auto">
            <a:xfrm>
              <a:off x="9817100" y="2424113"/>
              <a:ext cx="341313" cy="317500"/>
            </a:xfrm>
            <a:custGeom>
              <a:avLst/>
              <a:gdLst>
                <a:gd name="T0" fmla="*/ 102 w 210"/>
                <a:gd name="T1" fmla="*/ 81 h 195"/>
                <a:gd name="T2" fmla="*/ 202 w 210"/>
                <a:gd name="T3" fmla="*/ 7 h 195"/>
                <a:gd name="T4" fmla="*/ 115 w 210"/>
                <a:gd name="T5" fmla="*/ 107 h 195"/>
                <a:gd name="T6" fmla="*/ 115 w 210"/>
                <a:gd name="T7" fmla="*/ 114 h 195"/>
                <a:gd name="T8" fmla="*/ 115 w 210"/>
                <a:gd name="T9" fmla="*/ 179 h 195"/>
                <a:gd name="T10" fmla="*/ 102 w 210"/>
                <a:gd name="T11" fmla="*/ 194 h 195"/>
                <a:gd name="T12" fmla="*/ 90 w 210"/>
                <a:gd name="T13" fmla="*/ 179 h 195"/>
                <a:gd name="T14" fmla="*/ 90 w 210"/>
                <a:gd name="T15" fmla="*/ 115 h 195"/>
                <a:gd name="T16" fmla="*/ 90 w 210"/>
                <a:gd name="T17" fmla="*/ 107 h 195"/>
                <a:gd name="T18" fmla="*/ 17 w 210"/>
                <a:gd name="T19" fmla="*/ 72 h 195"/>
                <a:gd name="T20" fmla="*/ 2 w 210"/>
                <a:gd name="T21" fmla="*/ 7 h 195"/>
                <a:gd name="T22" fmla="*/ 102 w 210"/>
                <a:gd name="T23" fmla="*/ 8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195">
                  <a:moveTo>
                    <a:pt x="102" y="81"/>
                  </a:moveTo>
                  <a:cubicBezTo>
                    <a:pt x="113" y="23"/>
                    <a:pt x="160" y="1"/>
                    <a:pt x="202" y="7"/>
                  </a:cubicBezTo>
                  <a:cubicBezTo>
                    <a:pt x="210" y="61"/>
                    <a:pt x="171" y="109"/>
                    <a:pt x="115" y="107"/>
                  </a:cubicBezTo>
                  <a:cubicBezTo>
                    <a:pt x="115" y="110"/>
                    <a:pt x="115" y="112"/>
                    <a:pt x="115" y="114"/>
                  </a:cubicBezTo>
                  <a:cubicBezTo>
                    <a:pt x="115" y="136"/>
                    <a:pt x="115" y="158"/>
                    <a:pt x="115" y="179"/>
                  </a:cubicBezTo>
                  <a:cubicBezTo>
                    <a:pt x="115" y="189"/>
                    <a:pt x="110" y="195"/>
                    <a:pt x="102" y="194"/>
                  </a:cubicBezTo>
                  <a:cubicBezTo>
                    <a:pt x="95" y="194"/>
                    <a:pt x="90" y="189"/>
                    <a:pt x="90" y="179"/>
                  </a:cubicBezTo>
                  <a:cubicBezTo>
                    <a:pt x="90" y="158"/>
                    <a:pt x="90" y="136"/>
                    <a:pt x="90" y="115"/>
                  </a:cubicBezTo>
                  <a:cubicBezTo>
                    <a:pt x="90" y="112"/>
                    <a:pt x="90" y="110"/>
                    <a:pt x="90" y="107"/>
                  </a:cubicBezTo>
                  <a:cubicBezTo>
                    <a:pt x="60" y="107"/>
                    <a:pt x="35" y="96"/>
                    <a:pt x="17" y="72"/>
                  </a:cubicBezTo>
                  <a:cubicBezTo>
                    <a:pt x="3" y="52"/>
                    <a:pt x="0" y="30"/>
                    <a:pt x="2" y="7"/>
                  </a:cubicBezTo>
                  <a:cubicBezTo>
                    <a:pt x="50" y="0"/>
                    <a:pt x="94" y="28"/>
                    <a:pt x="102" y="8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8"/>
            <p:cNvSpPr>
              <a:spLocks noEditPoints="1"/>
            </p:cNvSpPr>
            <p:nvPr/>
          </p:nvSpPr>
          <p:spPr bwMode="auto">
            <a:xfrm>
              <a:off x="10594975" y="1577975"/>
              <a:ext cx="204788" cy="288925"/>
            </a:xfrm>
            <a:custGeom>
              <a:avLst/>
              <a:gdLst>
                <a:gd name="T0" fmla="*/ 125 w 126"/>
                <a:gd name="T1" fmla="*/ 89 h 178"/>
                <a:gd name="T2" fmla="*/ 125 w 126"/>
                <a:gd name="T3" fmla="*/ 124 h 178"/>
                <a:gd name="T4" fmla="*/ 59 w 126"/>
                <a:gd name="T5" fmla="*/ 176 h 178"/>
                <a:gd name="T6" fmla="*/ 1 w 126"/>
                <a:gd name="T7" fmla="*/ 115 h 178"/>
                <a:gd name="T8" fmla="*/ 1 w 126"/>
                <a:gd name="T9" fmla="*/ 62 h 178"/>
                <a:gd name="T10" fmla="*/ 63 w 126"/>
                <a:gd name="T11" fmla="*/ 1 h 178"/>
                <a:gd name="T12" fmla="*/ 126 w 126"/>
                <a:gd name="T13" fmla="*/ 62 h 178"/>
                <a:gd name="T14" fmla="*/ 126 w 126"/>
                <a:gd name="T15" fmla="*/ 89 h 178"/>
                <a:gd name="T16" fmla="*/ 125 w 126"/>
                <a:gd name="T17" fmla="*/ 89 h 178"/>
                <a:gd name="T18" fmla="*/ 101 w 126"/>
                <a:gd name="T19" fmla="*/ 88 h 178"/>
                <a:gd name="T20" fmla="*/ 101 w 126"/>
                <a:gd name="T21" fmla="*/ 62 h 178"/>
                <a:gd name="T22" fmla="*/ 63 w 126"/>
                <a:gd name="T23" fmla="*/ 25 h 178"/>
                <a:gd name="T24" fmla="*/ 25 w 126"/>
                <a:gd name="T25" fmla="*/ 62 h 178"/>
                <a:gd name="T26" fmla="*/ 25 w 126"/>
                <a:gd name="T27" fmla="*/ 114 h 178"/>
                <a:gd name="T28" fmla="*/ 63 w 126"/>
                <a:gd name="T29" fmla="*/ 151 h 178"/>
                <a:gd name="T30" fmla="*/ 101 w 126"/>
                <a:gd name="T31" fmla="*/ 114 h 178"/>
                <a:gd name="T32" fmla="*/ 101 w 126"/>
                <a:gd name="T33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78">
                  <a:moveTo>
                    <a:pt x="125" y="89"/>
                  </a:moveTo>
                  <a:cubicBezTo>
                    <a:pt x="125" y="100"/>
                    <a:pt x="126" y="112"/>
                    <a:pt x="125" y="124"/>
                  </a:cubicBezTo>
                  <a:cubicBezTo>
                    <a:pt x="120" y="156"/>
                    <a:pt x="91" y="178"/>
                    <a:pt x="59" y="176"/>
                  </a:cubicBezTo>
                  <a:cubicBezTo>
                    <a:pt x="27" y="174"/>
                    <a:pt x="1" y="147"/>
                    <a:pt x="1" y="115"/>
                  </a:cubicBezTo>
                  <a:cubicBezTo>
                    <a:pt x="0" y="97"/>
                    <a:pt x="0" y="80"/>
                    <a:pt x="1" y="62"/>
                  </a:cubicBezTo>
                  <a:cubicBezTo>
                    <a:pt x="1" y="28"/>
                    <a:pt x="29" y="0"/>
                    <a:pt x="63" y="1"/>
                  </a:cubicBezTo>
                  <a:cubicBezTo>
                    <a:pt x="97" y="1"/>
                    <a:pt x="125" y="28"/>
                    <a:pt x="126" y="62"/>
                  </a:cubicBezTo>
                  <a:cubicBezTo>
                    <a:pt x="126" y="71"/>
                    <a:pt x="126" y="80"/>
                    <a:pt x="126" y="89"/>
                  </a:cubicBezTo>
                  <a:cubicBezTo>
                    <a:pt x="126" y="89"/>
                    <a:pt x="125" y="89"/>
                    <a:pt x="125" y="89"/>
                  </a:cubicBezTo>
                  <a:close/>
                  <a:moveTo>
                    <a:pt x="101" y="88"/>
                  </a:moveTo>
                  <a:cubicBezTo>
                    <a:pt x="101" y="80"/>
                    <a:pt x="101" y="71"/>
                    <a:pt x="101" y="62"/>
                  </a:cubicBezTo>
                  <a:cubicBezTo>
                    <a:pt x="100" y="41"/>
                    <a:pt x="84" y="25"/>
                    <a:pt x="63" y="25"/>
                  </a:cubicBezTo>
                  <a:cubicBezTo>
                    <a:pt x="43" y="25"/>
                    <a:pt x="26" y="42"/>
                    <a:pt x="25" y="62"/>
                  </a:cubicBezTo>
                  <a:cubicBezTo>
                    <a:pt x="25" y="80"/>
                    <a:pt x="25" y="97"/>
                    <a:pt x="25" y="114"/>
                  </a:cubicBezTo>
                  <a:cubicBezTo>
                    <a:pt x="26" y="135"/>
                    <a:pt x="42" y="151"/>
                    <a:pt x="63" y="151"/>
                  </a:cubicBezTo>
                  <a:cubicBezTo>
                    <a:pt x="84" y="151"/>
                    <a:pt x="101" y="135"/>
                    <a:pt x="101" y="114"/>
                  </a:cubicBezTo>
                  <a:cubicBezTo>
                    <a:pt x="101" y="105"/>
                    <a:pt x="101" y="97"/>
                    <a:pt x="101" y="8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9"/>
            <p:cNvSpPr>
              <a:spLocks/>
            </p:cNvSpPr>
            <p:nvPr/>
          </p:nvSpPr>
          <p:spPr bwMode="auto">
            <a:xfrm>
              <a:off x="10536238" y="2170113"/>
              <a:ext cx="158750" cy="179388"/>
            </a:xfrm>
            <a:custGeom>
              <a:avLst/>
              <a:gdLst>
                <a:gd name="T0" fmla="*/ 17 w 98"/>
                <a:gd name="T1" fmla="*/ 0 h 111"/>
                <a:gd name="T2" fmla="*/ 98 w 98"/>
                <a:gd name="T3" fmla="*/ 0 h 111"/>
                <a:gd name="T4" fmla="*/ 52 w 98"/>
                <a:gd name="T5" fmla="*/ 111 h 111"/>
                <a:gd name="T6" fmla="*/ 0 w 98"/>
                <a:gd name="T7" fmla="*/ 92 h 111"/>
                <a:gd name="T8" fmla="*/ 17 w 9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11">
                  <a:moveTo>
                    <a:pt x="17" y="0"/>
                  </a:moveTo>
                  <a:cubicBezTo>
                    <a:pt x="45" y="0"/>
                    <a:pt x="71" y="0"/>
                    <a:pt x="98" y="0"/>
                  </a:cubicBezTo>
                  <a:cubicBezTo>
                    <a:pt x="95" y="43"/>
                    <a:pt x="79" y="80"/>
                    <a:pt x="52" y="111"/>
                  </a:cubicBezTo>
                  <a:cubicBezTo>
                    <a:pt x="35" y="105"/>
                    <a:pt x="18" y="99"/>
                    <a:pt x="0" y="92"/>
                  </a:cubicBezTo>
                  <a:cubicBezTo>
                    <a:pt x="11" y="63"/>
                    <a:pt x="16" y="32"/>
                    <a:pt x="17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10"/>
            <p:cNvSpPr>
              <a:spLocks/>
            </p:cNvSpPr>
            <p:nvPr/>
          </p:nvSpPr>
          <p:spPr bwMode="auto">
            <a:xfrm>
              <a:off x="10086975" y="2170113"/>
              <a:ext cx="158750" cy="179388"/>
            </a:xfrm>
            <a:custGeom>
              <a:avLst/>
              <a:gdLst>
                <a:gd name="T0" fmla="*/ 81 w 98"/>
                <a:gd name="T1" fmla="*/ 0 h 111"/>
                <a:gd name="T2" fmla="*/ 98 w 98"/>
                <a:gd name="T3" fmla="*/ 92 h 111"/>
                <a:gd name="T4" fmla="*/ 46 w 98"/>
                <a:gd name="T5" fmla="*/ 111 h 111"/>
                <a:gd name="T6" fmla="*/ 0 w 98"/>
                <a:gd name="T7" fmla="*/ 0 h 111"/>
                <a:gd name="T8" fmla="*/ 81 w 9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11">
                  <a:moveTo>
                    <a:pt x="81" y="0"/>
                  </a:moveTo>
                  <a:cubicBezTo>
                    <a:pt x="83" y="32"/>
                    <a:pt x="87" y="63"/>
                    <a:pt x="98" y="92"/>
                  </a:cubicBezTo>
                  <a:cubicBezTo>
                    <a:pt x="81" y="98"/>
                    <a:pt x="64" y="105"/>
                    <a:pt x="46" y="111"/>
                  </a:cubicBezTo>
                  <a:cubicBezTo>
                    <a:pt x="19" y="80"/>
                    <a:pt x="4" y="43"/>
                    <a:pt x="0" y="0"/>
                  </a:cubicBezTo>
                  <a:cubicBezTo>
                    <a:pt x="27" y="0"/>
                    <a:pt x="54" y="0"/>
                    <a:pt x="81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11"/>
            <p:cNvSpPr>
              <a:spLocks/>
            </p:cNvSpPr>
            <p:nvPr/>
          </p:nvSpPr>
          <p:spPr bwMode="auto">
            <a:xfrm>
              <a:off x="10086975" y="1947863"/>
              <a:ext cx="158750" cy="179388"/>
            </a:xfrm>
            <a:custGeom>
              <a:avLst/>
              <a:gdLst>
                <a:gd name="T0" fmla="*/ 46 w 98"/>
                <a:gd name="T1" fmla="*/ 0 h 111"/>
                <a:gd name="T2" fmla="*/ 98 w 98"/>
                <a:gd name="T3" fmla="*/ 19 h 111"/>
                <a:gd name="T4" fmla="*/ 81 w 98"/>
                <a:gd name="T5" fmla="*/ 111 h 111"/>
                <a:gd name="T6" fmla="*/ 0 w 98"/>
                <a:gd name="T7" fmla="*/ 111 h 111"/>
                <a:gd name="T8" fmla="*/ 46 w 9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11">
                  <a:moveTo>
                    <a:pt x="46" y="0"/>
                  </a:moveTo>
                  <a:cubicBezTo>
                    <a:pt x="64" y="7"/>
                    <a:pt x="81" y="13"/>
                    <a:pt x="98" y="19"/>
                  </a:cubicBezTo>
                  <a:cubicBezTo>
                    <a:pt x="88" y="49"/>
                    <a:pt x="83" y="79"/>
                    <a:pt x="81" y="111"/>
                  </a:cubicBezTo>
                  <a:cubicBezTo>
                    <a:pt x="54" y="111"/>
                    <a:pt x="28" y="111"/>
                    <a:pt x="0" y="111"/>
                  </a:cubicBezTo>
                  <a:cubicBezTo>
                    <a:pt x="3" y="68"/>
                    <a:pt x="19" y="32"/>
                    <a:pt x="4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12"/>
            <p:cNvSpPr>
              <a:spLocks/>
            </p:cNvSpPr>
            <p:nvPr/>
          </p:nvSpPr>
          <p:spPr bwMode="auto">
            <a:xfrm>
              <a:off x="10536238" y="1947863"/>
              <a:ext cx="158750" cy="179388"/>
            </a:xfrm>
            <a:custGeom>
              <a:avLst/>
              <a:gdLst>
                <a:gd name="T0" fmla="*/ 18 w 98"/>
                <a:gd name="T1" fmla="*/ 111 h 111"/>
                <a:gd name="T2" fmla="*/ 0 w 98"/>
                <a:gd name="T3" fmla="*/ 19 h 111"/>
                <a:gd name="T4" fmla="*/ 52 w 98"/>
                <a:gd name="T5" fmla="*/ 0 h 111"/>
                <a:gd name="T6" fmla="*/ 98 w 98"/>
                <a:gd name="T7" fmla="*/ 111 h 111"/>
                <a:gd name="T8" fmla="*/ 18 w 9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11">
                  <a:moveTo>
                    <a:pt x="18" y="111"/>
                  </a:moveTo>
                  <a:cubicBezTo>
                    <a:pt x="16" y="79"/>
                    <a:pt x="11" y="49"/>
                    <a:pt x="0" y="19"/>
                  </a:cubicBezTo>
                  <a:cubicBezTo>
                    <a:pt x="17" y="13"/>
                    <a:pt x="34" y="7"/>
                    <a:pt x="52" y="0"/>
                  </a:cubicBezTo>
                  <a:cubicBezTo>
                    <a:pt x="79" y="31"/>
                    <a:pt x="95" y="68"/>
                    <a:pt x="98" y="111"/>
                  </a:cubicBezTo>
                  <a:cubicBezTo>
                    <a:pt x="71" y="111"/>
                    <a:pt x="45" y="111"/>
                    <a:pt x="18" y="11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13"/>
            <p:cNvSpPr>
              <a:spLocks/>
            </p:cNvSpPr>
            <p:nvPr/>
          </p:nvSpPr>
          <p:spPr bwMode="auto">
            <a:xfrm>
              <a:off x="10818813" y="1782763"/>
              <a:ext cx="171450" cy="228600"/>
            </a:xfrm>
            <a:custGeom>
              <a:avLst/>
              <a:gdLst>
                <a:gd name="T0" fmla="*/ 56 w 106"/>
                <a:gd name="T1" fmla="*/ 25 h 141"/>
                <a:gd name="T2" fmla="*/ 27 w 106"/>
                <a:gd name="T3" fmla="*/ 25 h 141"/>
                <a:gd name="T4" fmla="*/ 13 w 106"/>
                <a:gd name="T5" fmla="*/ 12 h 141"/>
                <a:gd name="T6" fmla="*/ 27 w 106"/>
                <a:gd name="T7" fmla="*/ 0 h 141"/>
                <a:gd name="T8" fmla="*/ 86 w 106"/>
                <a:gd name="T9" fmla="*/ 0 h 141"/>
                <a:gd name="T10" fmla="*/ 100 w 106"/>
                <a:gd name="T11" fmla="*/ 8 h 141"/>
                <a:gd name="T12" fmla="*/ 96 w 106"/>
                <a:gd name="T13" fmla="*/ 23 h 141"/>
                <a:gd name="T14" fmla="*/ 75 w 106"/>
                <a:gd name="T15" fmla="*/ 43 h 141"/>
                <a:gd name="T16" fmla="*/ 80 w 106"/>
                <a:gd name="T17" fmla="*/ 47 h 141"/>
                <a:gd name="T18" fmla="*/ 97 w 106"/>
                <a:gd name="T19" fmla="*/ 108 h 141"/>
                <a:gd name="T20" fmla="*/ 43 w 106"/>
                <a:gd name="T21" fmla="*/ 137 h 141"/>
                <a:gd name="T22" fmla="*/ 1 w 106"/>
                <a:gd name="T23" fmla="*/ 91 h 141"/>
                <a:gd name="T24" fmla="*/ 13 w 106"/>
                <a:gd name="T25" fmla="*/ 76 h 141"/>
                <a:gd name="T26" fmla="*/ 26 w 106"/>
                <a:gd name="T27" fmla="*/ 89 h 141"/>
                <a:gd name="T28" fmla="*/ 52 w 106"/>
                <a:gd name="T29" fmla="*/ 113 h 141"/>
                <a:gd name="T30" fmla="*/ 76 w 106"/>
                <a:gd name="T31" fmla="*/ 89 h 141"/>
                <a:gd name="T32" fmla="*/ 52 w 106"/>
                <a:gd name="T33" fmla="*/ 63 h 141"/>
                <a:gd name="T34" fmla="*/ 39 w 106"/>
                <a:gd name="T35" fmla="*/ 55 h 141"/>
                <a:gd name="T36" fmla="*/ 44 w 106"/>
                <a:gd name="T37" fmla="*/ 40 h 141"/>
                <a:gd name="T38" fmla="*/ 57 w 106"/>
                <a:gd name="T39" fmla="*/ 27 h 141"/>
                <a:gd name="T40" fmla="*/ 56 w 106"/>
                <a:gd name="T41" fmla="*/ 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6" h="141">
                  <a:moveTo>
                    <a:pt x="56" y="25"/>
                  </a:moveTo>
                  <a:cubicBezTo>
                    <a:pt x="47" y="25"/>
                    <a:pt x="37" y="25"/>
                    <a:pt x="27" y="25"/>
                  </a:cubicBezTo>
                  <a:cubicBezTo>
                    <a:pt x="19" y="25"/>
                    <a:pt x="13" y="20"/>
                    <a:pt x="13" y="12"/>
                  </a:cubicBezTo>
                  <a:cubicBezTo>
                    <a:pt x="14" y="5"/>
                    <a:pt x="19" y="0"/>
                    <a:pt x="27" y="0"/>
                  </a:cubicBezTo>
                  <a:cubicBezTo>
                    <a:pt x="47" y="0"/>
                    <a:pt x="66" y="0"/>
                    <a:pt x="86" y="0"/>
                  </a:cubicBezTo>
                  <a:cubicBezTo>
                    <a:pt x="92" y="0"/>
                    <a:pt x="97" y="2"/>
                    <a:pt x="100" y="8"/>
                  </a:cubicBezTo>
                  <a:cubicBezTo>
                    <a:pt x="102" y="14"/>
                    <a:pt x="100" y="19"/>
                    <a:pt x="96" y="23"/>
                  </a:cubicBezTo>
                  <a:cubicBezTo>
                    <a:pt x="89" y="30"/>
                    <a:pt x="82" y="36"/>
                    <a:pt x="75" y="43"/>
                  </a:cubicBezTo>
                  <a:cubicBezTo>
                    <a:pt x="77" y="45"/>
                    <a:pt x="78" y="46"/>
                    <a:pt x="80" y="47"/>
                  </a:cubicBezTo>
                  <a:cubicBezTo>
                    <a:pt x="99" y="61"/>
                    <a:pt x="106" y="86"/>
                    <a:pt x="97" y="108"/>
                  </a:cubicBezTo>
                  <a:cubicBezTo>
                    <a:pt x="88" y="129"/>
                    <a:pt x="65" y="141"/>
                    <a:pt x="43" y="137"/>
                  </a:cubicBezTo>
                  <a:cubicBezTo>
                    <a:pt x="20" y="133"/>
                    <a:pt x="2" y="114"/>
                    <a:pt x="1" y="91"/>
                  </a:cubicBezTo>
                  <a:cubicBezTo>
                    <a:pt x="0" y="82"/>
                    <a:pt x="5" y="76"/>
                    <a:pt x="13" y="76"/>
                  </a:cubicBezTo>
                  <a:cubicBezTo>
                    <a:pt x="20" y="75"/>
                    <a:pt x="25" y="80"/>
                    <a:pt x="26" y="89"/>
                  </a:cubicBezTo>
                  <a:cubicBezTo>
                    <a:pt x="27" y="104"/>
                    <a:pt x="38" y="114"/>
                    <a:pt x="52" y="113"/>
                  </a:cubicBezTo>
                  <a:cubicBezTo>
                    <a:pt x="65" y="113"/>
                    <a:pt x="76" y="102"/>
                    <a:pt x="76" y="89"/>
                  </a:cubicBezTo>
                  <a:cubicBezTo>
                    <a:pt x="76" y="75"/>
                    <a:pt x="66" y="64"/>
                    <a:pt x="52" y="63"/>
                  </a:cubicBezTo>
                  <a:cubicBezTo>
                    <a:pt x="46" y="62"/>
                    <a:pt x="42" y="61"/>
                    <a:pt x="39" y="55"/>
                  </a:cubicBezTo>
                  <a:cubicBezTo>
                    <a:pt x="37" y="49"/>
                    <a:pt x="40" y="44"/>
                    <a:pt x="44" y="40"/>
                  </a:cubicBezTo>
                  <a:cubicBezTo>
                    <a:pt x="48" y="35"/>
                    <a:pt x="53" y="31"/>
                    <a:pt x="57" y="27"/>
                  </a:cubicBezTo>
                  <a:cubicBezTo>
                    <a:pt x="57" y="26"/>
                    <a:pt x="57" y="26"/>
                    <a:pt x="56" y="2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14"/>
            <p:cNvSpPr>
              <a:spLocks/>
            </p:cNvSpPr>
            <p:nvPr/>
          </p:nvSpPr>
          <p:spPr bwMode="auto">
            <a:xfrm>
              <a:off x="10412413" y="2170113"/>
              <a:ext cx="111125" cy="141288"/>
            </a:xfrm>
            <a:custGeom>
              <a:avLst/>
              <a:gdLst>
                <a:gd name="T0" fmla="*/ 0 w 68"/>
                <a:gd name="T1" fmla="*/ 82 h 87"/>
                <a:gd name="T2" fmla="*/ 0 w 68"/>
                <a:gd name="T3" fmla="*/ 0 h 87"/>
                <a:gd name="T4" fmla="*/ 68 w 68"/>
                <a:gd name="T5" fmla="*/ 0 h 87"/>
                <a:gd name="T6" fmla="*/ 65 w 68"/>
                <a:gd name="T7" fmla="*/ 33 h 87"/>
                <a:gd name="T8" fmla="*/ 53 w 68"/>
                <a:gd name="T9" fmla="*/ 82 h 87"/>
                <a:gd name="T10" fmla="*/ 45 w 68"/>
                <a:gd name="T11" fmla="*/ 87 h 87"/>
                <a:gd name="T12" fmla="*/ 0 w 68"/>
                <a:gd name="T13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87">
                  <a:moveTo>
                    <a:pt x="0" y="82"/>
                  </a:moveTo>
                  <a:cubicBezTo>
                    <a:pt x="0" y="55"/>
                    <a:pt x="0" y="28"/>
                    <a:pt x="0" y="0"/>
                  </a:cubicBezTo>
                  <a:cubicBezTo>
                    <a:pt x="22" y="0"/>
                    <a:pt x="45" y="0"/>
                    <a:pt x="68" y="0"/>
                  </a:cubicBezTo>
                  <a:cubicBezTo>
                    <a:pt x="67" y="12"/>
                    <a:pt x="67" y="22"/>
                    <a:pt x="65" y="33"/>
                  </a:cubicBezTo>
                  <a:cubicBezTo>
                    <a:pt x="61" y="49"/>
                    <a:pt x="57" y="66"/>
                    <a:pt x="53" y="82"/>
                  </a:cubicBezTo>
                  <a:cubicBezTo>
                    <a:pt x="51" y="86"/>
                    <a:pt x="50" y="87"/>
                    <a:pt x="45" y="87"/>
                  </a:cubicBezTo>
                  <a:cubicBezTo>
                    <a:pt x="30" y="85"/>
                    <a:pt x="15" y="83"/>
                    <a:pt x="0" y="8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15"/>
            <p:cNvSpPr>
              <a:spLocks/>
            </p:cNvSpPr>
            <p:nvPr/>
          </p:nvSpPr>
          <p:spPr bwMode="auto">
            <a:xfrm>
              <a:off x="10256838" y="1987550"/>
              <a:ext cx="114300" cy="139700"/>
            </a:xfrm>
            <a:custGeom>
              <a:avLst/>
              <a:gdLst>
                <a:gd name="T0" fmla="*/ 0 w 70"/>
                <a:gd name="T1" fmla="*/ 87 h 87"/>
                <a:gd name="T2" fmla="*/ 9 w 70"/>
                <a:gd name="T3" fmla="*/ 31 h 87"/>
                <a:gd name="T4" fmla="*/ 18 w 70"/>
                <a:gd name="T5" fmla="*/ 4 h 87"/>
                <a:gd name="T6" fmla="*/ 22 w 70"/>
                <a:gd name="T7" fmla="*/ 1 h 87"/>
                <a:gd name="T8" fmla="*/ 70 w 70"/>
                <a:gd name="T9" fmla="*/ 6 h 87"/>
                <a:gd name="T10" fmla="*/ 70 w 70"/>
                <a:gd name="T11" fmla="*/ 87 h 87"/>
                <a:gd name="T12" fmla="*/ 0 w 70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7">
                  <a:moveTo>
                    <a:pt x="0" y="87"/>
                  </a:moveTo>
                  <a:cubicBezTo>
                    <a:pt x="3" y="68"/>
                    <a:pt x="6" y="50"/>
                    <a:pt x="9" y="31"/>
                  </a:cubicBezTo>
                  <a:cubicBezTo>
                    <a:pt x="11" y="22"/>
                    <a:pt x="15" y="13"/>
                    <a:pt x="18" y="4"/>
                  </a:cubicBezTo>
                  <a:cubicBezTo>
                    <a:pt x="18" y="2"/>
                    <a:pt x="21" y="0"/>
                    <a:pt x="22" y="1"/>
                  </a:cubicBezTo>
                  <a:cubicBezTo>
                    <a:pt x="38" y="2"/>
                    <a:pt x="53" y="4"/>
                    <a:pt x="70" y="6"/>
                  </a:cubicBezTo>
                  <a:cubicBezTo>
                    <a:pt x="70" y="32"/>
                    <a:pt x="70" y="60"/>
                    <a:pt x="70" y="87"/>
                  </a:cubicBezTo>
                  <a:cubicBezTo>
                    <a:pt x="47" y="87"/>
                    <a:pt x="25" y="87"/>
                    <a:pt x="0" y="8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16"/>
            <p:cNvSpPr>
              <a:spLocks/>
            </p:cNvSpPr>
            <p:nvPr/>
          </p:nvSpPr>
          <p:spPr bwMode="auto">
            <a:xfrm>
              <a:off x="10412413" y="1987550"/>
              <a:ext cx="111125" cy="142875"/>
            </a:xfrm>
            <a:custGeom>
              <a:avLst/>
              <a:gdLst>
                <a:gd name="T0" fmla="*/ 0 w 68"/>
                <a:gd name="T1" fmla="*/ 87 h 88"/>
                <a:gd name="T2" fmla="*/ 0 w 68"/>
                <a:gd name="T3" fmla="*/ 6 h 88"/>
                <a:gd name="T4" fmla="*/ 48 w 68"/>
                <a:gd name="T5" fmla="*/ 0 h 88"/>
                <a:gd name="T6" fmla="*/ 52 w 68"/>
                <a:gd name="T7" fmla="*/ 4 h 88"/>
                <a:gd name="T8" fmla="*/ 66 w 68"/>
                <a:gd name="T9" fmla="*/ 64 h 88"/>
                <a:gd name="T10" fmla="*/ 68 w 68"/>
                <a:gd name="T11" fmla="*/ 82 h 88"/>
                <a:gd name="T12" fmla="*/ 63 w 68"/>
                <a:gd name="T13" fmla="*/ 87 h 88"/>
                <a:gd name="T14" fmla="*/ 2 w 68"/>
                <a:gd name="T15" fmla="*/ 87 h 88"/>
                <a:gd name="T16" fmla="*/ 0 w 68"/>
                <a:gd name="T17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88">
                  <a:moveTo>
                    <a:pt x="0" y="87"/>
                  </a:moveTo>
                  <a:cubicBezTo>
                    <a:pt x="0" y="60"/>
                    <a:pt x="0" y="33"/>
                    <a:pt x="0" y="6"/>
                  </a:cubicBezTo>
                  <a:cubicBezTo>
                    <a:pt x="16" y="4"/>
                    <a:pt x="32" y="2"/>
                    <a:pt x="48" y="0"/>
                  </a:cubicBezTo>
                  <a:cubicBezTo>
                    <a:pt x="49" y="0"/>
                    <a:pt x="51" y="2"/>
                    <a:pt x="52" y="4"/>
                  </a:cubicBezTo>
                  <a:cubicBezTo>
                    <a:pt x="59" y="23"/>
                    <a:pt x="64" y="44"/>
                    <a:pt x="66" y="64"/>
                  </a:cubicBezTo>
                  <a:cubicBezTo>
                    <a:pt x="67" y="70"/>
                    <a:pt x="67" y="76"/>
                    <a:pt x="68" y="82"/>
                  </a:cubicBezTo>
                  <a:cubicBezTo>
                    <a:pt x="68" y="86"/>
                    <a:pt x="67" y="88"/>
                    <a:pt x="63" y="87"/>
                  </a:cubicBezTo>
                  <a:cubicBezTo>
                    <a:pt x="43" y="87"/>
                    <a:pt x="22" y="87"/>
                    <a:pt x="2" y="87"/>
                  </a:cubicBezTo>
                  <a:cubicBezTo>
                    <a:pt x="1" y="87"/>
                    <a:pt x="1" y="87"/>
                    <a:pt x="0" y="8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17"/>
            <p:cNvSpPr>
              <a:spLocks/>
            </p:cNvSpPr>
            <p:nvPr/>
          </p:nvSpPr>
          <p:spPr bwMode="auto">
            <a:xfrm>
              <a:off x="10260013" y="2171700"/>
              <a:ext cx="111125" cy="139700"/>
            </a:xfrm>
            <a:custGeom>
              <a:avLst/>
              <a:gdLst>
                <a:gd name="T0" fmla="*/ 68 w 68"/>
                <a:gd name="T1" fmla="*/ 0 h 86"/>
                <a:gd name="T2" fmla="*/ 68 w 68"/>
                <a:gd name="T3" fmla="*/ 81 h 86"/>
                <a:gd name="T4" fmla="*/ 52 w 68"/>
                <a:gd name="T5" fmla="*/ 82 h 86"/>
                <a:gd name="T6" fmla="*/ 22 w 68"/>
                <a:gd name="T7" fmla="*/ 86 h 86"/>
                <a:gd name="T8" fmla="*/ 15 w 68"/>
                <a:gd name="T9" fmla="*/ 82 h 86"/>
                <a:gd name="T10" fmla="*/ 0 w 68"/>
                <a:gd name="T11" fmla="*/ 0 h 86"/>
                <a:gd name="T12" fmla="*/ 68 w 68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86">
                  <a:moveTo>
                    <a:pt x="68" y="0"/>
                  </a:moveTo>
                  <a:cubicBezTo>
                    <a:pt x="68" y="27"/>
                    <a:pt x="68" y="54"/>
                    <a:pt x="68" y="81"/>
                  </a:cubicBezTo>
                  <a:cubicBezTo>
                    <a:pt x="62" y="82"/>
                    <a:pt x="57" y="82"/>
                    <a:pt x="52" y="82"/>
                  </a:cubicBezTo>
                  <a:cubicBezTo>
                    <a:pt x="42" y="84"/>
                    <a:pt x="32" y="84"/>
                    <a:pt x="22" y="86"/>
                  </a:cubicBezTo>
                  <a:cubicBezTo>
                    <a:pt x="18" y="86"/>
                    <a:pt x="17" y="86"/>
                    <a:pt x="15" y="82"/>
                  </a:cubicBezTo>
                  <a:cubicBezTo>
                    <a:pt x="6" y="56"/>
                    <a:pt x="1" y="28"/>
                    <a:pt x="0" y="0"/>
                  </a:cubicBezTo>
                  <a:cubicBezTo>
                    <a:pt x="23" y="0"/>
                    <a:pt x="45" y="0"/>
                    <a:pt x="68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18"/>
            <p:cNvSpPr>
              <a:spLocks/>
            </p:cNvSpPr>
            <p:nvPr/>
          </p:nvSpPr>
          <p:spPr bwMode="auto">
            <a:xfrm>
              <a:off x="10191750" y="2360613"/>
              <a:ext cx="169863" cy="92075"/>
            </a:xfrm>
            <a:custGeom>
              <a:avLst/>
              <a:gdLst>
                <a:gd name="T0" fmla="*/ 104 w 104"/>
                <a:gd name="T1" fmla="*/ 57 h 57"/>
                <a:gd name="T2" fmla="*/ 0 w 104"/>
                <a:gd name="T3" fmla="*/ 13 h 57"/>
                <a:gd name="T4" fmla="*/ 42 w 104"/>
                <a:gd name="T5" fmla="*/ 0 h 57"/>
                <a:gd name="T6" fmla="*/ 47 w 104"/>
                <a:gd name="T7" fmla="*/ 4 h 57"/>
                <a:gd name="T8" fmla="*/ 76 w 104"/>
                <a:gd name="T9" fmla="*/ 40 h 57"/>
                <a:gd name="T10" fmla="*/ 104 w 104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57">
                  <a:moveTo>
                    <a:pt x="104" y="57"/>
                  </a:moveTo>
                  <a:cubicBezTo>
                    <a:pt x="66" y="54"/>
                    <a:pt x="32" y="40"/>
                    <a:pt x="0" y="13"/>
                  </a:cubicBezTo>
                  <a:cubicBezTo>
                    <a:pt x="15" y="9"/>
                    <a:pt x="29" y="4"/>
                    <a:pt x="42" y="0"/>
                  </a:cubicBezTo>
                  <a:cubicBezTo>
                    <a:pt x="43" y="0"/>
                    <a:pt x="46" y="2"/>
                    <a:pt x="47" y="4"/>
                  </a:cubicBezTo>
                  <a:cubicBezTo>
                    <a:pt x="55" y="17"/>
                    <a:pt x="63" y="31"/>
                    <a:pt x="76" y="40"/>
                  </a:cubicBezTo>
                  <a:cubicBezTo>
                    <a:pt x="85" y="47"/>
                    <a:pt x="95" y="52"/>
                    <a:pt x="104" y="5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19"/>
            <p:cNvSpPr>
              <a:spLocks/>
            </p:cNvSpPr>
            <p:nvPr/>
          </p:nvSpPr>
          <p:spPr bwMode="auto">
            <a:xfrm>
              <a:off x="10418763" y="2359025"/>
              <a:ext cx="171450" cy="93663"/>
            </a:xfrm>
            <a:custGeom>
              <a:avLst/>
              <a:gdLst>
                <a:gd name="T0" fmla="*/ 0 w 105"/>
                <a:gd name="T1" fmla="*/ 58 h 58"/>
                <a:gd name="T2" fmla="*/ 58 w 105"/>
                <a:gd name="T3" fmla="*/ 6 h 58"/>
                <a:gd name="T4" fmla="*/ 67 w 105"/>
                <a:gd name="T5" fmla="*/ 2 h 58"/>
                <a:gd name="T6" fmla="*/ 105 w 105"/>
                <a:gd name="T7" fmla="*/ 14 h 58"/>
                <a:gd name="T8" fmla="*/ 0 w 105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8">
                  <a:moveTo>
                    <a:pt x="0" y="58"/>
                  </a:moveTo>
                  <a:cubicBezTo>
                    <a:pt x="27" y="49"/>
                    <a:pt x="45" y="29"/>
                    <a:pt x="58" y="6"/>
                  </a:cubicBezTo>
                  <a:cubicBezTo>
                    <a:pt x="60" y="2"/>
                    <a:pt x="62" y="0"/>
                    <a:pt x="67" y="2"/>
                  </a:cubicBezTo>
                  <a:cubicBezTo>
                    <a:pt x="79" y="6"/>
                    <a:pt x="91" y="10"/>
                    <a:pt x="105" y="14"/>
                  </a:cubicBezTo>
                  <a:cubicBezTo>
                    <a:pt x="73" y="41"/>
                    <a:pt x="39" y="55"/>
                    <a:pt x="0" y="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20"/>
            <p:cNvSpPr>
              <a:spLocks/>
            </p:cNvSpPr>
            <p:nvPr/>
          </p:nvSpPr>
          <p:spPr bwMode="auto">
            <a:xfrm>
              <a:off x="10193338" y="1846263"/>
              <a:ext cx="169863" cy="93663"/>
            </a:xfrm>
            <a:custGeom>
              <a:avLst/>
              <a:gdLst>
                <a:gd name="T0" fmla="*/ 104 w 104"/>
                <a:gd name="T1" fmla="*/ 0 h 58"/>
                <a:gd name="T2" fmla="*/ 46 w 104"/>
                <a:gd name="T3" fmla="*/ 53 h 58"/>
                <a:gd name="T4" fmla="*/ 37 w 104"/>
                <a:gd name="T5" fmla="*/ 56 h 58"/>
                <a:gd name="T6" fmla="*/ 0 w 104"/>
                <a:gd name="T7" fmla="*/ 44 h 58"/>
                <a:gd name="T8" fmla="*/ 104 w 104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8">
                  <a:moveTo>
                    <a:pt x="104" y="0"/>
                  </a:moveTo>
                  <a:cubicBezTo>
                    <a:pt x="77" y="9"/>
                    <a:pt x="60" y="29"/>
                    <a:pt x="46" y="53"/>
                  </a:cubicBezTo>
                  <a:cubicBezTo>
                    <a:pt x="44" y="57"/>
                    <a:pt x="42" y="58"/>
                    <a:pt x="37" y="56"/>
                  </a:cubicBezTo>
                  <a:cubicBezTo>
                    <a:pt x="25" y="52"/>
                    <a:pt x="13" y="48"/>
                    <a:pt x="0" y="44"/>
                  </a:cubicBezTo>
                  <a:cubicBezTo>
                    <a:pt x="31" y="18"/>
                    <a:pt x="65" y="4"/>
                    <a:pt x="104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21"/>
            <p:cNvSpPr>
              <a:spLocks/>
            </p:cNvSpPr>
            <p:nvPr/>
          </p:nvSpPr>
          <p:spPr bwMode="auto">
            <a:xfrm>
              <a:off x="10425113" y="1841500"/>
              <a:ext cx="163513" cy="96838"/>
            </a:xfrm>
            <a:custGeom>
              <a:avLst/>
              <a:gdLst>
                <a:gd name="T0" fmla="*/ 101 w 101"/>
                <a:gd name="T1" fmla="*/ 47 h 60"/>
                <a:gd name="T2" fmla="*/ 61 w 101"/>
                <a:gd name="T3" fmla="*/ 60 h 60"/>
                <a:gd name="T4" fmla="*/ 56 w 101"/>
                <a:gd name="T5" fmla="*/ 57 h 60"/>
                <a:gd name="T6" fmla="*/ 24 w 101"/>
                <a:gd name="T7" fmla="*/ 18 h 60"/>
                <a:gd name="T8" fmla="*/ 0 w 101"/>
                <a:gd name="T9" fmla="*/ 4 h 60"/>
                <a:gd name="T10" fmla="*/ 101 w 101"/>
                <a:gd name="T11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60">
                  <a:moveTo>
                    <a:pt x="101" y="47"/>
                  </a:moveTo>
                  <a:cubicBezTo>
                    <a:pt x="87" y="52"/>
                    <a:pt x="74" y="56"/>
                    <a:pt x="61" y="60"/>
                  </a:cubicBezTo>
                  <a:cubicBezTo>
                    <a:pt x="60" y="60"/>
                    <a:pt x="57" y="58"/>
                    <a:pt x="56" y="57"/>
                  </a:cubicBezTo>
                  <a:cubicBezTo>
                    <a:pt x="47" y="42"/>
                    <a:pt x="38" y="28"/>
                    <a:pt x="24" y="18"/>
                  </a:cubicBezTo>
                  <a:cubicBezTo>
                    <a:pt x="16" y="12"/>
                    <a:pt x="7" y="8"/>
                    <a:pt x="0" y="4"/>
                  </a:cubicBezTo>
                  <a:cubicBezTo>
                    <a:pt x="20" y="0"/>
                    <a:pt x="80" y="25"/>
                    <a:pt x="101" y="4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22"/>
            <p:cNvSpPr>
              <a:spLocks/>
            </p:cNvSpPr>
            <p:nvPr/>
          </p:nvSpPr>
          <p:spPr bwMode="auto">
            <a:xfrm>
              <a:off x="10306050" y="2344738"/>
              <a:ext cx="65088" cy="65088"/>
            </a:xfrm>
            <a:custGeom>
              <a:avLst/>
              <a:gdLst>
                <a:gd name="T0" fmla="*/ 40 w 40"/>
                <a:gd name="T1" fmla="*/ 0 h 40"/>
                <a:gd name="T2" fmla="*/ 40 w 40"/>
                <a:gd name="T3" fmla="*/ 40 h 40"/>
                <a:gd name="T4" fmla="*/ 0 w 40"/>
                <a:gd name="T5" fmla="*/ 3 h 40"/>
                <a:gd name="T6" fmla="*/ 40 w 40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40">
                  <a:moveTo>
                    <a:pt x="40" y="0"/>
                  </a:moveTo>
                  <a:cubicBezTo>
                    <a:pt x="40" y="14"/>
                    <a:pt x="40" y="26"/>
                    <a:pt x="40" y="40"/>
                  </a:cubicBezTo>
                  <a:cubicBezTo>
                    <a:pt x="22" y="33"/>
                    <a:pt x="11" y="20"/>
                    <a:pt x="0" y="3"/>
                  </a:cubicBezTo>
                  <a:cubicBezTo>
                    <a:pt x="14" y="2"/>
                    <a:pt x="27" y="1"/>
                    <a:pt x="4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23"/>
            <p:cNvSpPr>
              <a:spLocks/>
            </p:cNvSpPr>
            <p:nvPr/>
          </p:nvSpPr>
          <p:spPr bwMode="auto">
            <a:xfrm>
              <a:off x="10412413" y="2344738"/>
              <a:ext cx="63500" cy="65088"/>
            </a:xfrm>
            <a:custGeom>
              <a:avLst/>
              <a:gdLst>
                <a:gd name="T0" fmla="*/ 39 w 39"/>
                <a:gd name="T1" fmla="*/ 3 h 40"/>
                <a:gd name="T2" fmla="*/ 0 w 39"/>
                <a:gd name="T3" fmla="*/ 40 h 40"/>
                <a:gd name="T4" fmla="*/ 0 w 39"/>
                <a:gd name="T5" fmla="*/ 0 h 40"/>
                <a:gd name="T6" fmla="*/ 39 w 39"/>
                <a:gd name="T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"/>
                  </a:moveTo>
                  <a:cubicBezTo>
                    <a:pt x="29" y="20"/>
                    <a:pt x="18" y="33"/>
                    <a:pt x="0" y="40"/>
                  </a:cubicBezTo>
                  <a:cubicBezTo>
                    <a:pt x="0" y="27"/>
                    <a:pt x="0" y="14"/>
                    <a:pt x="0" y="0"/>
                  </a:cubicBezTo>
                  <a:cubicBezTo>
                    <a:pt x="13" y="1"/>
                    <a:pt x="25" y="2"/>
                    <a:pt x="39" y="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24"/>
            <p:cNvSpPr>
              <a:spLocks/>
            </p:cNvSpPr>
            <p:nvPr/>
          </p:nvSpPr>
          <p:spPr bwMode="auto">
            <a:xfrm>
              <a:off x="10307638" y="1889125"/>
              <a:ext cx="63500" cy="65088"/>
            </a:xfrm>
            <a:custGeom>
              <a:avLst/>
              <a:gdLst>
                <a:gd name="T0" fmla="*/ 39 w 39"/>
                <a:gd name="T1" fmla="*/ 40 h 40"/>
                <a:gd name="T2" fmla="*/ 0 w 39"/>
                <a:gd name="T3" fmla="*/ 36 h 40"/>
                <a:gd name="T4" fmla="*/ 39 w 39"/>
                <a:gd name="T5" fmla="*/ 0 h 40"/>
                <a:gd name="T6" fmla="*/ 39 w 39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40"/>
                  </a:moveTo>
                  <a:cubicBezTo>
                    <a:pt x="26" y="39"/>
                    <a:pt x="13" y="38"/>
                    <a:pt x="0" y="36"/>
                  </a:cubicBezTo>
                  <a:cubicBezTo>
                    <a:pt x="10" y="20"/>
                    <a:pt x="20" y="6"/>
                    <a:pt x="39" y="0"/>
                  </a:cubicBezTo>
                  <a:cubicBezTo>
                    <a:pt x="39" y="13"/>
                    <a:pt x="39" y="26"/>
                    <a:pt x="39" y="4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25"/>
            <p:cNvSpPr>
              <a:spLocks/>
            </p:cNvSpPr>
            <p:nvPr/>
          </p:nvSpPr>
          <p:spPr bwMode="auto">
            <a:xfrm>
              <a:off x="10412413" y="1889125"/>
              <a:ext cx="63500" cy="65088"/>
            </a:xfrm>
            <a:custGeom>
              <a:avLst/>
              <a:gdLst>
                <a:gd name="T0" fmla="*/ 0 w 39"/>
                <a:gd name="T1" fmla="*/ 0 h 40"/>
                <a:gd name="T2" fmla="*/ 39 w 39"/>
                <a:gd name="T3" fmla="*/ 36 h 40"/>
                <a:gd name="T4" fmla="*/ 0 w 39"/>
                <a:gd name="T5" fmla="*/ 40 h 40"/>
                <a:gd name="T6" fmla="*/ 0 w 39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0" y="0"/>
                  </a:moveTo>
                  <a:cubicBezTo>
                    <a:pt x="18" y="6"/>
                    <a:pt x="29" y="20"/>
                    <a:pt x="39" y="36"/>
                  </a:cubicBezTo>
                  <a:cubicBezTo>
                    <a:pt x="25" y="38"/>
                    <a:pt x="13" y="39"/>
                    <a:pt x="0" y="40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99" name="Grupo 98"/>
          <p:cNvGrpSpPr/>
          <p:nvPr/>
        </p:nvGrpSpPr>
        <p:grpSpPr>
          <a:xfrm>
            <a:off x="558951" y="1722949"/>
            <a:ext cx="1260476" cy="1187451"/>
            <a:chOff x="9729787" y="1573212"/>
            <a:chExt cx="1260476" cy="1187451"/>
          </a:xfrm>
        </p:grpSpPr>
        <p:sp>
          <p:nvSpPr>
            <p:cNvPr id="100" name="Freeform 5"/>
            <p:cNvSpPr>
              <a:spLocks/>
            </p:cNvSpPr>
            <p:nvPr/>
          </p:nvSpPr>
          <p:spPr bwMode="auto">
            <a:xfrm>
              <a:off x="10096500" y="2057400"/>
              <a:ext cx="887413" cy="703263"/>
            </a:xfrm>
            <a:custGeom>
              <a:avLst/>
              <a:gdLst>
                <a:gd name="T0" fmla="*/ 184 w 547"/>
                <a:gd name="T1" fmla="*/ 434 h 434"/>
                <a:gd name="T2" fmla="*/ 14 w 547"/>
                <a:gd name="T3" fmla="*/ 393 h 434"/>
                <a:gd name="T4" fmla="*/ 9 w 547"/>
                <a:gd name="T5" fmla="*/ 390 h 434"/>
                <a:gd name="T6" fmla="*/ 4 w 547"/>
                <a:gd name="T7" fmla="*/ 374 h 434"/>
                <a:gd name="T8" fmla="*/ 21 w 547"/>
                <a:gd name="T9" fmla="*/ 369 h 434"/>
                <a:gd name="T10" fmla="*/ 61 w 547"/>
                <a:gd name="T11" fmla="*/ 387 h 434"/>
                <a:gd name="T12" fmla="*/ 413 w 547"/>
                <a:gd name="T13" fmla="*/ 317 h 434"/>
                <a:gd name="T14" fmla="*/ 517 w 547"/>
                <a:gd name="T15" fmla="*/ 124 h 434"/>
                <a:gd name="T16" fmla="*/ 518 w 547"/>
                <a:gd name="T17" fmla="*/ 22 h 434"/>
                <a:gd name="T18" fmla="*/ 517 w 547"/>
                <a:gd name="T19" fmla="*/ 14 h 434"/>
                <a:gd name="T20" fmla="*/ 528 w 547"/>
                <a:gd name="T21" fmla="*/ 1 h 434"/>
                <a:gd name="T22" fmla="*/ 541 w 547"/>
                <a:gd name="T23" fmla="*/ 11 h 434"/>
                <a:gd name="T24" fmla="*/ 546 w 547"/>
                <a:gd name="T25" fmla="*/ 58 h 434"/>
                <a:gd name="T26" fmla="*/ 377 w 547"/>
                <a:gd name="T27" fmla="*/ 377 h 434"/>
                <a:gd name="T28" fmla="*/ 184 w 547"/>
                <a:gd name="T2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7" h="434">
                  <a:moveTo>
                    <a:pt x="184" y="434"/>
                  </a:moveTo>
                  <a:cubicBezTo>
                    <a:pt x="123" y="434"/>
                    <a:pt x="67" y="420"/>
                    <a:pt x="14" y="393"/>
                  </a:cubicBezTo>
                  <a:cubicBezTo>
                    <a:pt x="13" y="393"/>
                    <a:pt x="11" y="392"/>
                    <a:pt x="9" y="390"/>
                  </a:cubicBezTo>
                  <a:cubicBezTo>
                    <a:pt x="3" y="387"/>
                    <a:pt x="0" y="380"/>
                    <a:pt x="4" y="374"/>
                  </a:cubicBezTo>
                  <a:cubicBezTo>
                    <a:pt x="7" y="368"/>
                    <a:pt x="14" y="365"/>
                    <a:pt x="21" y="369"/>
                  </a:cubicBezTo>
                  <a:cubicBezTo>
                    <a:pt x="34" y="375"/>
                    <a:pt x="47" y="382"/>
                    <a:pt x="61" y="387"/>
                  </a:cubicBezTo>
                  <a:cubicBezTo>
                    <a:pt x="192" y="432"/>
                    <a:pt x="310" y="410"/>
                    <a:pt x="413" y="317"/>
                  </a:cubicBezTo>
                  <a:cubicBezTo>
                    <a:pt x="471" y="266"/>
                    <a:pt x="504" y="200"/>
                    <a:pt x="517" y="124"/>
                  </a:cubicBezTo>
                  <a:cubicBezTo>
                    <a:pt x="523" y="90"/>
                    <a:pt x="523" y="56"/>
                    <a:pt x="518" y="22"/>
                  </a:cubicBezTo>
                  <a:cubicBezTo>
                    <a:pt x="517" y="19"/>
                    <a:pt x="517" y="17"/>
                    <a:pt x="517" y="14"/>
                  </a:cubicBezTo>
                  <a:cubicBezTo>
                    <a:pt x="517" y="7"/>
                    <a:pt x="521" y="2"/>
                    <a:pt x="528" y="1"/>
                  </a:cubicBezTo>
                  <a:cubicBezTo>
                    <a:pt x="534" y="0"/>
                    <a:pt x="540" y="4"/>
                    <a:pt x="541" y="11"/>
                  </a:cubicBezTo>
                  <a:cubicBezTo>
                    <a:pt x="543" y="27"/>
                    <a:pt x="546" y="42"/>
                    <a:pt x="546" y="58"/>
                  </a:cubicBezTo>
                  <a:cubicBezTo>
                    <a:pt x="547" y="195"/>
                    <a:pt x="490" y="301"/>
                    <a:pt x="377" y="377"/>
                  </a:cubicBezTo>
                  <a:cubicBezTo>
                    <a:pt x="318" y="416"/>
                    <a:pt x="252" y="434"/>
                    <a:pt x="184" y="43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6"/>
            <p:cNvSpPr>
              <a:spLocks/>
            </p:cNvSpPr>
            <p:nvPr/>
          </p:nvSpPr>
          <p:spPr bwMode="auto">
            <a:xfrm>
              <a:off x="9729787" y="1573212"/>
              <a:ext cx="830263" cy="781050"/>
            </a:xfrm>
            <a:custGeom>
              <a:avLst/>
              <a:gdLst>
                <a:gd name="T0" fmla="*/ 67 w 512"/>
                <a:gd name="T1" fmla="*/ 368 h 481"/>
                <a:gd name="T2" fmla="*/ 81 w 512"/>
                <a:gd name="T3" fmla="*/ 461 h 481"/>
                <a:gd name="T4" fmla="*/ 73 w 512"/>
                <a:gd name="T5" fmla="*/ 478 h 481"/>
                <a:gd name="T6" fmla="*/ 57 w 512"/>
                <a:gd name="T7" fmla="*/ 467 h 481"/>
                <a:gd name="T8" fmla="*/ 336 w 512"/>
                <a:gd name="T9" fmla="*/ 11 h 481"/>
                <a:gd name="T10" fmla="*/ 499 w 512"/>
                <a:gd name="T11" fmla="*/ 15 h 481"/>
                <a:gd name="T12" fmla="*/ 511 w 512"/>
                <a:gd name="T13" fmla="*/ 26 h 481"/>
                <a:gd name="T14" fmla="*/ 494 w 512"/>
                <a:gd name="T15" fmla="*/ 40 h 481"/>
                <a:gd name="T16" fmla="*/ 433 w 512"/>
                <a:gd name="T17" fmla="*/ 30 h 481"/>
                <a:gd name="T18" fmla="*/ 177 w 512"/>
                <a:gd name="T19" fmla="*/ 120 h 481"/>
                <a:gd name="T20" fmla="*/ 73 w 512"/>
                <a:gd name="T21" fmla="*/ 313 h 481"/>
                <a:gd name="T22" fmla="*/ 67 w 512"/>
                <a:gd name="T23" fmla="*/ 368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2" h="481">
                  <a:moveTo>
                    <a:pt x="67" y="368"/>
                  </a:moveTo>
                  <a:cubicBezTo>
                    <a:pt x="68" y="399"/>
                    <a:pt x="73" y="430"/>
                    <a:pt x="81" y="461"/>
                  </a:cubicBezTo>
                  <a:cubicBezTo>
                    <a:pt x="84" y="470"/>
                    <a:pt x="81" y="476"/>
                    <a:pt x="73" y="478"/>
                  </a:cubicBezTo>
                  <a:cubicBezTo>
                    <a:pt x="66" y="481"/>
                    <a:pt x="60" y="476"/>
                    <a:pt x="57" y="467"/>
                  </a:cubicBezTo>
                  <a:cubicBezTo>
                    <a:pt x="0" y="263"/>
                    <a:pt x="128" y="53"/>
                    <a:pt x="336" y="11"/>
                  </a:cubicBezTo>
                  <a:cubicBezTo>
                    <a:pt x="391" y="0"/>
                    <a:pt x="445" y="1"/>
                    <a:pt x="499" y="15"/>
                  </a:cubicBezTo>
                  <a:cubicBezTo>
                    <a:pt x="505" y="17"/>
                    <a:pt x="510" y="20"/>
                    <a:pt x="511" y="26"/>
                  </a:cubicBezTo>
                  <a:cubicBezTo>
                    <a:pt x="512" y="36"/>
                    <a:pt x="505" y="42"/>
                    <a:pt x="494" y="40"/>
                  </a:cubicBezTo>
                  <a:cubicBezTo>
                    <a:pt x="474" y="36"/>
                    <a:pt x="453" y="31"/>
                    <a:pt x="433" y="30"/>
                  </a:cubicBezTo>
                  <a:cubicBezTo>
                    <a:pt x="335" y="23"/>
                    <a:pt x="249" y="53"/>
                    <a:pt x="177" y="120"/>
                  </a:cubicBezTo>
                  <a:cubicBezTo>
                    <a:pt x="120" y="172"/>
                    <a:pt x="85" y="237"/>
                    <a:pt x="73" y="313"/>
                  </a:cubicBezTo>
                  <a:cubicBezTo>
                    <a:pt x="70" y="331"/>
                    <a:pt x="69" y="349"/>
                    <a:pt x="67" y="36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7"/>
            <p:cNvSpPr>
              <a:spLocks/>
            </p:cNvSpPr>
            <p:nvPr/>
          </p:nvSpPr>
          <p:spPr bwMode="auto">
            <a:xfrm>
              <a:off x="9817100" y="2424113"/>
              <a:ext cx="341313" cy="317500"/>
            </a:xfrm>
            <a:custGeom>
              <a:avLst/>
              <a:gdLst>
                <a:gd name="T0" fmla="*/ 102 w 210"/>
                <a:gd name="T1" fmla="*/ 81 h 195"/>
                <a:gd name="T2" fmla="*/ 202 w 210"/>
                <a:gd name="T3" fmla="*/ 7 h 195"/>
                <a:gd name="T4" fmla="*/ 115 w 210"/>
                <a:gd name="T5" fmla="*/ 107 h 195"/>
                <a:gd name="T6" fmla="*/ 115 w 210"/>
                <a:gd name="T7" fmla="*/ 114 h 195"/>
                <a:gd name="T8" fmla="*/ 115 w 210"/>
                <a:gd name="T9" fmla="*/ 179 h 195"/>
                <a:gd name="T10" fmla="*/ 102 w 210"/>
                <a:gd name="T11" fmla="*/ 194 h 195"/>
                <a:gd name="T12" fmla="*/ 90 w 210"/>
                <a:gd name="T13" fmla="*/ 179 h 195"/>
                <a:gd name="T14" fmla="*/ 90 w 210"/>
                <a:gd name="T15" fmla="*/ 115 h 195"/>
                <a:gd name="T16" fmla="*/ 90 w 210"/>
                <a:gd name="T17" fmla="*/ 107 h 195"/>
                <a:gd name="T18" fmla="*/ 17 w 210"/>
                <a:gd name="T19" fmla="*/ 72 h 195"/>
                <a:gd name="T20" fmla="*/ 2 w 210"/>
                <a:gd name="T21" fmla="*/ 7 h 195"/>
                <a:gd name="T22" fmla="*/ 102 w 210"/>
                <a:gd name="T23" fmla="*/ 8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195">
                  <a:moveTo>
                    <a:pt x="102" y="81"/>
                  </a:moveTo>
                  <a:cubicBezTo>
                    <a:pt x="113" y="23"/>
                    <a:pt x="160" y="1"/>
                    <a:pt x="202" y="7"/>
                  </a:cubicBezTo>
                  <a:cubicBezTo>
                    <a:pt x="210" y="61"/>
                    <a:pt x="171" y="109"/>
                    <a:pt x="115" y="107"/>
                  </a:cubicBezTo>
                  <a:cubicBezTo>
                    <a:pt x="115" y="110"/>
                    <a:pt x="115" y="112"/>
                    <a:pt x="115" y="114"/>
                  </a:cubicBezTo>
                  <a:cubicBezTo>
                    <a:pt x="115" y="136"/>
                    <a:pt x="115" y="158"/>
                    <a:pt x="115" y="179"/>
                  </a:cubicBezTo>
                  <a:cubicBezTo>
                    <a:pt x="115" y="189"/>
                    <a:pt x="110" y="195"/>
                    <a:pt x="102" y="194"/>
                  </a:cubicBezTo>
                  <a:cubicBezTo>
                    <a:pt x="95" y="194"/>
                    <a:pt x="90" y="189"/>
                    <a:pt x="90" y="179"/>
                  </a:cubicBezTo>
                  <a:cubicBezTo>
                    <a:pt x="90" y="158"/>
                    <a:pt x="90" y="136"/>
                    <a:pt x="90" y="115"/>
                  </a:cubicBezTo>
                  <a:cubicBezTo>
                    <a:pt x="90" y="112"/>
                    <a:pt x="90" y="110"/>
                    <a:pt x="90" y="107"/>
                  </a:cubicBezTo>
                  <a:cubicBezTo>
                    <a:pt x="60" y="107"/>
                    <a:pt x="35" y="96"/>
                    <a:pt x="17" y="72"/>
                  </a:cubicBezTo>
                  <a:cubicBezTo>
                    <a:pt x="3" y="52"/>
                    <a:pt x="0" y="30"/>
                    <a:pt x="2" y="7"/>
                  </a:cubicBezTo>
                  <a:cubicBezTo>
                    <a:pt x="50" y="0"/>
                    <a:pt x="94" y="28"/>
                    <a:pt x="102" y="8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8"/>
            <p:cNvSpPr>
              <a:spLocks noEditPoints="1"/>
            </p:cNvSpPr>
            <p:nvPr/>
          </p:nvSpPr>
          <p:spPr bwMode="auto">
            <a:xfrm>
              <a:off x="10594975" y="1577975"/>
              <a:ext cx="204788" cy="288925"/>
            </a:xfrm>
            <a:custGeom>
              <a:avLst/>
              <a:gdLst>
                <a:gd name="T0" fmla="*/ 125 w 126"/>
                <a:gd name="T1" fmla="*/ 89 h 178"/>
                <a:gd name="T2" fmla="*/ 125 w 126"/>
                <a:gd name="T3" fmla="*/ 124 h 178"/>
                <a:gd name="T4" fmla="*/ 59 w 126"/>
                <a:gd name="T5" fmla="*/ 176 h 178"/>
                <a:gd name="T6" fmla="*/ 1 w 126"/>
                <a:gd name="T7" fmla="*/ 115 h 178"/>
                <a:gd name="T8" fmla="*/ 1 w 126"/>
                <a:gd name="T9" fmla="*/ 62 h 178"/>
                <a:gd name="T10" fmla="*/ 63 w 126"/>
                <a:gd name="T11" fmla="*/ 1 h 178"/>
                <a:gd name="T12" fmla="*/ 126 w 126"/>
                <a:gd name="T13" fmla="*/ 62 h 178"/>
                <a:gd name="T14" fmla="*/ 126 w 126"/>
                <a:gd name="T15" fmla="*/ 89 h 178"/>
                <a:gd name="T16" fmla="*/ 125 w 126"/>
                <a:gd name="T17" fmla="*/ 89 h 178"/>
                <a:gd name="T18" fmla="*/ 101 w 126"/>
                <a:gd name="T19" fmla="*/ 88 h 178"/>
                <a:gd name="T20" fmla="*/ 101 w 126"/>
                <a:gd name="T21" fmla="*/ 62 h 178"/>
                <a:gd name="T22" fmla="*/ 63 w 126"/>
                <a:gd name="T23" fmla="*/ 25 h 178"/>
                <a:gd name="T24" fmla="*/ 25 w 126"/>
                <a:gd name="T25" fmla="*/ 62 h 178"/>
                <a:gd name="T26" fmla="*/ 25 w 126"/>
                <a:gd name="T27" fmla="*/ 114 h 178"/>
                <a:gd name="T28" fmla="*/ 63 w 126"/>
                <a:gd name="T29" fmla="*/ 151 h 178"/>
                <a:gd name="T30" fmla="*/ 101 w 126"/>
                <a:gd name="T31" fmla="*/ 114 h 178"/>
                <a:gd name="T32" fmla="*/ 101 w 126"/>
                <a:gd name="T33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78">
                  <a:moveTo>
                    <a:pt x="125" y="89"/>
                  </a:moveTo>
                  <a:cubicBezTo>
                    <a:pt x="125" y="100"/>
                    <a:pt x="126" y="112"/>
                    <a:pt x="125" y="124"/>
                  </a:cubicBezTo>
                  <a:cubicBezTo>
                    <a:pt x="120" y="156"/>
                    <a:pt x="91" y="178"/>
                    <a:pt x="59" y="176"/>
                  </a:cubicBezTo>
                  <a:cubicBezTo>
                    <a:pt x="27" y="174"/>
                    <a:pt x="1" y="147"/>
                    <a:pt x="1" y="115"/>
                  </a:cubicBezTo>
                  <a:cubicBezTo>
                    <a:pt x="0" y="97"/>
                    <a:pt x="0" y="80"/>
                    <a:pt x="1" y="62"/>
                  </a:cubicBezTo>
                  <a:cubicBezTo>
                    <a:pt x="1" y="28"/>
                    <a:pt x="29" y="0"/>
                    <a:pt x="63" y="1"/>
                  </a:cubicBezTo>
                  <a:cubicBezTo>
                    <a:pt x="97" y="1"/>
                    <a:pt x="125" y="28"/>
                    <a:pt x="126" y="62"/>
                  </a:cubicBezTo>
                  <a:cubicBezTo>
                    <a:pt x="126" y="71"/>
                    <a:pt x="126" y="80"/>
                    <a:pt x="126" y="89"/>
                  </a:cubicBezTo>
                  <a:cubicBezTo>
                    <a:pt x="126" y="89"/>
                    <a:pt x="125" y="89"/>
                    <a:pt x="125" y="89"/>
                  </a:cubicBezTo>
                  <a:close/>
                  <a:moveTo>
                    <a:pt x="101" y="88"/>
                  </a:moveTo>
                  <a:cubicBezTo>
                    <a:pt x="101" y="80"/>
                    <a:pt x="101" y="71"/>
                    <a:pt x="101" y="62"/>
                  </a:cubicBezTo>
                  <a:cubicBezTo>
                    <a:pt x="100" y="41"/>
                    <a:pt x="84" y="25"/>
                    <a:pt x="63" y="25"/>
                  </a:cubicBezTo>
                  <a:cubicBezTo>
                    <a:pt x="43" y="25"/>
                    <a:pt x="26" y="42"/>
                    <a:pt x="25" y="62"/>
                  </a:cubicBezTo>
                  <a:cubicBezTo>
                    <a:pt x="25" y="80"/>
                    <a:pt x="25" y="97"/>
                    <a:pt x="25" y="114"/>
                  </a:cubicBezTo>
                  <a:cubicBezTo>
                    <a:pt x="26" y="135"/>
                    <a:pt x="42" y="151"/>
                    <a:pt x="63" y="151"/>
                  </a:cubicBezTo>
                  <a:cubicBezTo>
                    <a:pt x="84" y="151"/>
                    <a:pt x="101" y="135"/>
                    <a:pt x="101" y="114"/>
                  </a:cubicBezTo>
                  <a:cubicBezTo>
                    <a:pt x="101" y="105"/>
                    <a:pt x="101" y="97"/>
                    <a:pt x="101" y="8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9"/>
            <p:cNvSpPr>
              <a:spLocks/>
            </p:cNvSpPr>
            <p:nvPr/>
          </p:nvSpPr>
          <p:spPr bwMode="auto">
            <a:xfrm>
              <a:off x="10536238" y="2170113"/>
              <a:ext cx="158750" cy="179388"/>
            </a:xfrm>
            <a:custGeom>
              <a:avLst/>
              <a:gdLst>
                <a:gd name="T0" fmla="*/ 17 w 98"/>
                <a:gd name="T1" fmla="*/ 0 h 111"/>
                <a:gd name="T2" fmla="*/ 98 w 98"/>
                <a:gd name="T3" fmla="*/ 0 h 111"/>
                <a:gd name="T4" fmla="*/ 52 w 98"/>
                <a:gd name="T5" fmla="*/ 111 h 111"/>
                <a:gd name="T6" fmla="*/ 0 w 98"/>
                <a:gd name="T7" fmla="*/ 92 h 111"/>
                <a:gd name="T8" fmla="*/ 17 w 9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11">
                  <a:moveTo>
                    <a:pt x="17" y="0"/>
                  </a:moveTo>
                  <a:cubicBezTo>
                    <a:pt x="45" y="0"/>
                    <a:pt x="71" y="0"/>
                    <a:pt x="98" y="0"/>
                  </a:cubicBezTo>
                  <a:cubicBezTo>
                    <a:pt x="95" y="43"/>
                    <a:pt x="79" y="80"/>
                    <a:pt x="52" y="111"/>
                  </a:cubicBezTo>
                  <a:cubicBezTo>
                    <a:pt x="35" y="105"/>
                    <a:pt x="18" y="99"/>
                    <a:pt x="0" y="92"/>
                  </a:cubicBezTo>
                  <a:cubicBezTo>
                    <a:pt x="11" y="63"/>
                    <a:pt x="16" y="32"/>
                    <a:pt x="17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0"/>
            <p:cNvSpPr>
              <a:spLocks/>
            </p:cNvSpPr>
            <p:nvPr/>
          </p:nvSpPr>
          <p:spPr bwMode="auto">
            <a:xfrm>
              <a:off x="10086975" y="2170113"/>
              <a:ext cx="158750" cy="179388"/>
            </a:xfrm>
            <a:custGeom>
              <a:avLst/>
              <a:gdLst>
                <a:gd name="T0" fmla="*/ 81 w 98"/>
                <a:gd name="T1" fmla="*/ 0 h 111"/>
                <a:gd name="T2" fmla="*/ 98 w 98"/>
                <a:gd name="T3" fmla="*/ 92 h 111"/>
                <a:gd name="T4" fmla="*/ 46 w 98"/>
                <a:gd name="T5" fmla="*/ 111 h 111"/>
                <a:gd name="T6" fmla="*/ 0 w 98"/>
                <a:gd name="T7" fmla="*/ 0 h 111"/>
                <a:gd name="T8" fmla="*/ 81 w 9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11">
                  <a:moveTo>
                    <a:pt x="81" y="0"/>
                  </a:moveTo>
                  <a:cubicBezTo>
                    <a:pt x="83" y="32"/>
                    <a:pt x="87" y="63"/>
                    <a:pt x="98" y="92"/>
                  </a:cubicBezTo>
                  <a:cubicBezTo>
                    <a:pt x="81" y="98"/>
                    <a:pt x="64" y="105"/>
                    <a:pt x="46" y="111"/>
                  </a:cubicBezTo>
                  <a:cubicBezTo>
                    <a:pt x="19" y="80"/>
                    <a:pt x="4" y="43"/>
                    <a:pt x="0" y="0"/>
                  </a:cubicBezTo>
                  <a:cubicBezTo>
                    <a:pt x="27" y="0"/>
                    <a:pt x="54" y="0"/>
                    <a:pt x="81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1"/>
            <p:cNvSpPr>
              <a:spLocks/>
            </p:cNvSpPr>
            <p:nvPr/>
          </p:nvSpPr>
          <p:spPr bwMode="auto">
            <a:xfrm>
              <a:off x="10086975" y="1947863"/>
              <a:ext cx="158750" cy="179388"/>
            </a:xfrm>
            <a:custGeom>
              <a:avLst/>
              <a:gdLst>
                <a:gd name="T0" fmla="*/ 46 w 98"/>
                <a:gd name="T1" fmla="*/ 0 h 111"/>
                <a:gd name="T2" fmla="*/ 98 w 98"/>
                <a:gd name="T3" fmla="*/ 19 h 111"/>
                <a:gd name="T4" fmla="*/ 81 w 98"/>
                <a:gd name="T5" fmla="*/ 111 h 111"/>
                <a:gd name="T6" fmla="*/ 0 w 98"/>
                <a:gd name="T7" fmla="*/ 111 h 111"/>
                <a:gd name="T8" fmla="*/ 46 w 9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11">
                  <a:moveTo>
                    <a:pt x="46" y="0"/>
                  </a:moveTo>
                  <a:cubicBezTo>
                    <a:pt x="64" y="7"/>
                    <a:pt x="81" y="13"/>
                    <a:pt x="98" y="19"/>
                  </a:cubicBezTo>
                  <a:cubicBezTo>
                    <a:pt x="88" y="49"/>
                    <a:pt x="83" y="79"/>
                    <a:pt x="81" y="111"/>
                  </a:cubicBezTo>
                  <a:cubicBezTo>
                    <a:pt x="54" y="111"/>
                    <a:pt x="28" y="111"/>
                    <a:pt x="0" y="111"/>
                  </a:cubicBezTo>
                  <a:cubicBezTo>
                    <a:pt x="3" y="68"/>
                    <a:pt x="19" y="32"/>
                    <a:pt x="4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2"/>
            <p:cNvSpPr>
              <a:spLocks/>
            </p:cNvSpPr>
            <p:nvPr/>
          </p:nvSpPr>
          <p:spPr bwMode="auto">
            <a:xfrm>
              <a:off x="10536238" y="1947863"/>
              <a:ext cx="158750" cy="179388"/>
            </a:xfrm>
            <a:custGeom>
              <a:avLst/>
              <a:gdLst>
                <a:gd name="T0" fmla="*/ 18 w 98"/>
                <a:gd name="T1" fmla="*/ 111 h 111"/>
                <a:gd name="T2" fmla="*/ 0 w 98"/>
                <a:gd name="T3" fmla="*/ 19 h 111"/>
                <a:gd name="T4" fmla="*/ 52 w 98"/>
                <a:gd name="T5" fmla="*/ 0 h 111"/>
                <a:gd name="T6" fmla="*/ 98 w 98"/>
                <a:gd name="T7" fmla="*/ 111 h 111"/>
                <a:gd name="T8" fmla="*/ 18 w 9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11">
                  <a:moveTo>
                    <a:pt x="18" y="111"/>
                  </a:moveTo>
                  <a:cubicBezTo>
                    <a:pt x="16" y="79"/>
                    <a:pt x="11" y="49"/>
                    <a:pt x="0" y="19"/>
                  </a:cubicBezTo>
                  <a:cubicBezTo>
                    <a:pt x="17" y="13"/>
                    <a:pt x="34" y="7"/>
                    <a:pt x="52" y="0"/>
                  </a:cubicBezTo>
                  <a:cubicBezTo>
                    <a:pt x="79" y="31"/>
                    <a:pt x="95" y="68"/>
                    <a:pt x="98" y="111"/>
                  </a:cubicBezTo>
                  <a:cubicBezTo>
                    <a:pt x="71" y="111"/>
                    <a:pt x="45" y="111"/>
                    <a:pt x="18" y="11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3"/>
            <p:cNvSpPr>
              <a:spLocks/>
            </p:cNvSpPr>
            <p:nvPr/>
          </p:nvSpPr>
          <p:spPr bwMode="auto">
            <a:xfrm>
              <a:off x="10818813" y="1782763"/>
              <a:ext cx="171450" cy="228600"/>
            </a:xfrm>
            <a:custGeom>
              <a:avLst/>
              <a:gdLst>
                <a:gd name="T0" fmla="*/ 56 w 106"/>
                <a:gd name="T1" fmla="*/ 25 h 141"/>
                <a:gd name="T2" fmla="*/ 27 w 106"/>
                <a:gd name="T3" fmla="*/ 25 h 141"/>
                <a:gd name="T4" fmla="*/ 13 w 106"/>
                <a:gd name="T5" fmla="*/ 12 h 141"/>
                <a:gd name="T6" fmla="*/ 27 w 106"/>
                <a:gd name="T7" fmla="*/ 0 h 141"/>
                <a:gd name="T8" fmla="*/ 86 w 106"/>
                <a:gd name="T9" fmla="*/ 0 h 141"/>
                <a:gd name="T10" fmla="*/ 100 w 106"/>
                <a:gd name="T11" fmla="*/ 8 h 141"/>
                <a:gd name="T12" fmla="*/ 96 w 106"/>
                <a:gd name="T13" fmla="*/ 23 h 141"/>
                <a:gd name="T14" fmla="*/ 75 w 106"/>
                <a:gd name="T15" fmla="*/ 43 h 141"/>
                <a:gd name="T16" fmla="*/ 80 w 106"/>
                <a:gd name="T17" fmla="*/ 47 h 141"/>
                <a:gd name="T18" fmla="*/ 97 w 106"/>
                <a:gd name="T19" fmla="*/ 108 h 141"/>
                <a:gd name="T20" fmla="*/ 43 w 106"/>
                <a:gd name="T21" fmla="*/ 137 h 141"/>
                <a:gd name="T22" fmla="*/ 1 w 106"/>
                <a:gd name="T23" fmla="*/ 91 h 141"/>
                <a:gd name="T24" fmla="*/ 13 w 106"/>
                <a:gd name="T25" fmla="*/ 76 h 141"/>
                <a:gd name="T26" fmla="*/ 26 w 106"/>
                <a:gd name="T27" fmla="*/ 89 h 141"/>
                <a:gd name="T28" fmla="*/ 52 w 106"/>
                <a:gd name="T29" fmla="*/ 113 h 141"/>
                <a:gd name="T30" fmla="*/ 76 w 106"/>
                <a:gd name="T31" fmla="*/ 89 h 141"/>
                <a:gd name="T32" fmla="*/ 52 w 106"/>
                <a:gd name="T33" fmla="*/ 63 h 141"/>
                <a:gd name="T34" fmla="*/ 39 w 106"/>
                <a:gd name="T35" fmla="*/ 55 h 141"/>
                <a:gd name="T36" fmla="*/ 44 w 106"/>
                <a:gd name="T37" fmla="*/ 40 h 141"/>
                <a:gd name="T38" fmla="*/ 57 w 106"/>
                <a:gd name="T39" fmla="*/ 27 h 141"/>
                <a:gd name="T40" fmla="*/ 56 w 106"/>
                <a:gd name="T41" fmla="*/ 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6" h="141">
                  <a:moveTo>
                    <a:pt x="56" y="25"/>
                  </a:moveTo>
                  <a:cubicBezTo>
                    <a:pt x="47" y="25"/>
                    <a:pt x="37" y="25"/>
                    <a:pt x="27" y="25"/>
                  </a:cubicBezTo>
                  <a:cubicBezTo>
                    <a:pt x="19" y="25"/>
                    <a:pt x="13" y="20"/>
                    <a:pt x="13" y="12"/>
                  </a:cubicBezTo>
                  <a:cubicBezTo>
                    <a:pt x="14" y="5"/>
                    <a:pt x="19" y="0"/>
                    <a:pt x="27" y="0"/>
                  </a:cubicBezTo>
                  <a:cubicBezTo>
                    <a:pt x="47" y="0"/>
                    <a:pt x="66" y="0"/>
                    <a:pt x="86" y="0"/>
                  </a:cubicBezTo>
                  <a:cubicBezTo>
                    <a:pt x="92" y="0"/>
                    <a:pt x="97" y="2"/>
                    <a:pt x="100" y="8"/>
                  </a:cubicBezTo>
                  <a:cubicBezTo>
                    <a:pt x="102" y="14"/>
                    <a:pt x="100" y="19"/>
                    <a:pt x="96" y="23"/>
                  </a:cubicBezTo>
                  <a:cubicBezTo>
                    <a:pt x="89" y="30"/>
                    <a:pt x="82" y="36"/>
                    <a:pt x="75" y="43"/>
                  </a:cubicBezTo>
                  <a:cubicBezTo>
                    <a:pt x="77" y="45"/>
                    <a:pt x="78" y="46"/>
                    <a:pt x="80" y="47"/>
                  </a:cubicBezTo>
                  <a:cubicBezTo>
                    <a:pt x="99" y="61"/>
                    <a:pt x="106" y="86"/>
                    <a:pt x="97" y="108"/>
                  </a:cubicBezTo>
                  <a:cubicBezTo>
                    <a:pt x="88" y="129"/>
                    <a:pt x="65" y="141"/>
                    <a:pt x="43" y="137"/>
                  </a:cubicBezTo>
                  <a:cubicBezTo>
                    <a:pt x="20" y="133"/>
                    <a:pt x="2" y="114"/>
                    <a:pt x="1" y="91"/>
                  </a:cubicBezTo>
                  <a:cubicBezTo>
                    <a:pt x="0" y="82"/>
                    <a:pt x="5" y="76"/>
                    <a:pt x="13" y="76"/>
                  </a:cubicBezTo>
                  <a:cubicBezTo>
                    <a:pt x="20" y="75"/>
                    <a:pt x="25" y="80"/>
                    <a:pt x="26" y="89"/>
                  </a:cubicBezTo>
                  <a:cubicBezTo>
                    <a:pt x="27" y="104"/>
                    <a:pt x="38" y="114"/>
                    <a:pt x="52" y="113"/>
                  </a:cubicBezTo>
                  <a:cubicBezTo>
                    <a:pt x="65" y="113"/>
                    <a:pt x="76" y="102"/>
                    <a:pt x="76" y="89"/>
                  </a:cubicBezTo>
                  <a:cubicBezTo>
                    <a:pt x="76" y="75"/>
                    <a:pt x="66" y="64"/>
                    <a:pt x="52" y="63"/>
                  </a:cubicBezTo>
                  <a:cubicBezTo>
                    <a:pt x="46" y="62"/>
                    <a:pt x="42" y="61"/>
                    <a:pt x="39" y="55"/>
                  </a:cubicBezTo>
                  <a:cubicBezTo>
                    <a:pt x="37" y="49"/>
                    <a:pt x="40" y="44"/>
                    <a:pt x="44" y="40"/>
                  </a:cubicBezTo>
                  <a:cubicBezTo>
                    <a:pt x="48" y="35"/>
                    <a:pt x="53" y="31"/>
                    <a:pt x="57" y="27"/>
                  </a:cubicBezTo>
                  <a:cubicBezTo>
                    <a:pt x="57" y="26"/>
                    <a:pt x="57" y="26"/>
                    <a:pt x="56" y="2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4"/>
            <p:cNvSpPr>
              <a:spLocks/>
            </p:cNvSpPr>
            <p:nvPr/>
          </p:nvSpPr>
          <p:spPr bwMode="auto">
            <a:xfrm>
              <a:off x="10412413" y="2170113"/>
              <a:ext cx="111125" cy="141288"/>
            </a:xfrm>
            <a:custGeom>
              <a:avLst/>
              <a:gdLst>
                <a:gd name="T0" fmla="*/ 0 w 68"/>
                <a:gd name="T1" fmla="*/ 82 h 87"/>
                <a:gd name="T2" fmla="*/ 0 w 68"/>
                <a:gd name="T3" fmla="*/ 0 h 87"/>
                <a:gd name="T4" fmla="*/ 68 w 68"/>
                <a:gd name="T5" fmla="*/ 0 h 87"/>
                <a:gd name="T6" fmla="*/ 65 w 68"/>
                <a:gd name="T7" fmla="*/ 33 h 87"/>
                <a:gd name="T8" fmla="*/ 53 w 68"/>
                <a:gd name="T9" fmla="*/ 82 h 87"/>
                <a:gd name="T10" fmla="*/ 45 w 68"/>
                <a:gd name="T11" fmla="*/ 87 h 87"/>
                <a:gd name="T12" fmla="*/ 0 w 68"/>
                <a:gd name="T13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87">
                  <a:moveTo>
                    <a:pt x="0" y="82"/>
                  </a:moveTo>
                  <a:cubicBezTo>
                    <a:pt x="0" y="55"/>
                    <a:pt x="0" y="28"/>
                    <a:pt x="0" y="0"/>
                  </a:cubicBezTo>
                  <a:cubicBezTo>
                    <a:pt x="22" y="0"/>
                    <a:pt x="45" y="0"/>
                    <a:pt x="68" y="0"/>
                  </a:cubicBezTo>
                  <a:cubicBezTo>
                    <a:pt x="67" y="12"/>
                    <a:pt x="67" y="22"/>
                    <a:pt x="65" y="33"/>
                  </a:cubicBezTo>
                  <a:cubicBezTo>
                    <a:pt x="61" y="49"/>
                    <a:pt x="57" y="66"/>
                    <a:pt x="53" y="82"/>
                  </a:cubicBezTo>
                  <a:cubicBezTo>
                    <a:pt x="51" y="86"/>
                    <a:pt x="50" y="87"/>
                    <a:pt x="45" y="87"/>
                  </a:cubicBezTo>
                  <a:cubicBezTo>
                    <a:pt x="30" y="85"/>
                    <a:pt x="15" y="83"/>
                    <a:pt x="0" y="8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5"/>
            <p:cNvSpPr>
              <a:spLocks/>
            </p:cNvSpPr>
            <p:nvPr/>
          </p:nvSpPr>
          <p:spPr bwMode="auto">
            <a:xfrm>
              <a:off x="10256838" y="1987550"/>
              <a:ext cx="114300" cy="139700"/>
            </a:xfrm>
            <a:custGeom>
              <a:avLst/>
              <a:gdLst>
                <a:gd name="T0" fmla="*/ 0 w 70"/>
                <a:gd name="T1" fmla="*/ 87 h 87"/>
                <a:gd name="T2" fmla="*/ 9 w 70"/>
                <a:gd name="T3" fmla="*/ 31 h 87"/>
                <a:gd name="T4" fmla="*/ 18 w 70"/>
                <a:gd name="T5" fmla="*/ 4 h 87"/>
                <a:gd name="T6" fmla="*/ 22 w 70"/>
                <a:gd name="T7" fmla="*/ 1 h 87"/>
                <a:gd name="T8" fmla="*/ 70 w 70"/>
                <a:gd name="T9" fmla="*/ 6 h 87"/>
                <a:gd name="T10" fmla="*/ 70 w 70"/>
                <a:gd name="T11" fmla="*/ 87 h 87"/>
                <a:gd name="T12" fmla="*/ 0 w 70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7">
                  <a:moveTo>
                    <a:pt x="0" y="87"/>
                  </a:moveTo>
                  <a:cubicBezTo>
                    <a:pt x="3" y="68"/>
                    <a:pt x="6" y="50"/>
                    <a:pt x="9" y="31"/>
                  </a:cubicBezTo>
                  <a:cubicBezTo>
                    <a:pt x="11" y="22"/>
                    <a:pt x="15" y="13"/>
                    <a:pt x="18" y="4"/>
                  </a:cubicBezTo>
                  <a:cubicBezTo>
                    <a:pt x="18" y="2"/>
                    <a:pt x="21" y="0"/>
                    <a:pt x="22" y="1"/>
                  </a:cubicBezTo>
                  <a:cubicBezTo>
                    <a:pt x="38" y="2"/>
                    <a:pt x="53" y="4"/>
                    <a:pt x="70" y="6"/>
                  </a:cubicBezTo>
                  <a:cubicBezTo>
                    <a:pt x="70" y="32"/>
                    <a:pt x="70" y="60"/>
                    <a:pt x="70" y="87"/>
                  </a:cubicBezTo>
                  <a:cubicBezTo>
                    <a:pt x="47" y="87"/>
                    <a:pt x="25" y="87"/>
                    <a:pt x="0" y="8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6"/>
            <p:cNvSpPr>
              <a:spLocks/>
            </p:cNvSpPr>
            <p:nvPr/>
          </p:nvSpPr>
          <p:spPr bwMode="auto">
            <a:xfrm>
              <a:off x="10412413" y="1987550"/>
              <a:ext cx="111125" cy="142875"/>
            </a:xfrm>
            <a:custGeom>
              <a:avLst/>
              <a:gdLst>
                <a:gd name="T0" fmla="*/ 0 w 68"/>
                <a:gd name="T1" fmla="*/ 87 h 88"/>
                <a:gd name="T2" fmla="*/ 0 w 68"/>
                <a:gd name="T3" fmla="*/ 6 h 88"/>
                <a:gd name="T4" fmla="*/ 48 w 68"/>
                <a:gd name="T5" fmla="*/ 0 h 88"/>
                <a:gd name="T6" fmla="*/ 52 w 68"/>
                <a:gd name="T7" fmla="*/ 4 h 88"/>
                <a:gd name="T8" fmla="*/ 66 w 68"/>
                <a:gd name="T9" fmla="*/ 64 h 88"/>
                <a:gd name="T10" fmla="*/ 68 w 68"/>
                <a:gd name="T11" fmla="*/ 82 h 88"/>
                <a:gd name="T12" fmla="*/ 63 w 68"/>
                <a:gd name="T13" fmla="*/ 87 h 88"/>
                <a:gd name="T14" fmla="*/ 2 w 68"/>
                <a:gd name="T15" fmla="*/ 87 h 88"/>
                <a:gd name="T16" fmla="*/ 0 w 68"/>
                <a:gd name="T17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88">
                  <a:moveTo>
                    <a:pt x="0" y="87"/>
                  </a:moveTo>
                  <a:cubicBezTo>
                    <a:pt x="0" y="60"/>
                    <a:pt x="0" y="33"/>
                    <a:pt x="0" y="6"/>
                  </a:cubicBezTo>
                  <a:cubicBezTo>
                    <a:pt x="16" y="4"/>
                    <a:pt x="32" y="2"/>
                    <a:pt x="48" y="0"/>
                  </a:cubicBezTo>
                  <a:cubicBezTo>
                    <a:pt x="49" y="0"/>
                    <a:pt x="51" y="2"/>
                    <a:pt x="52" y="4"/>
                  </a:cubicBezTo>
                  <a:cubicBezTo>
                    <a:pt x="59" y="23"/>
                    <a:pt x="64" y="44"/>
                    <a:pt x="66" y="64"/>
                  </a:cubicBezTo>
                  <a:cubicBezTo>
                    <a:pt x="67" y="70"/>
                    <a:pt x="67" y="76"/>
                    <a:pt x="68" y="82"/>
                  </a:cubicBezTo>
                  <a:cubicBezTo>
                    <a:pt x="68" y="86"/>
                    <a:pt x="67" y="88"/>
                    <a:pt x="63" y="87"/>
                  </a:cubicBezTo>
                  <a:cubicBezTo>
                    <a:pt x="43" y="87"/>
                    <a:pt x="22" y="87"/>
                    <a:pt x="2" y="87"/>
                  </a:cubicBezTo>
                  <a:cubicBezTo>
                    <a:pt x="1" y="87"/>
                    <a:pt x="1" y="87"/>
                    <a:pt x="0" y="8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7"/>
            <p:cNvSpPr>
              <a:spLocks/>
            </p:cNvSpPr>
            <p:nvPr/>
          </p:nvSpPr>
          <p:spPr bwMode="auto">
            <a:xfrm>
              <a:off x="10260013" y="2171700"/>
              <a:ext cx="111125" cy="139700"/>
            </a:xfrm>
            <a:custGeom>
              <a:avLst/>
              <a:gdLst>
                <a:gd name="T0" fmla="*/ 68 w 68"/>
                <a:gd name="T1" fmla="*/ 0 h 86"/>
                <a:gd name="T2" fmla="*/ 68 w 68"/>
                <a:gd name="T3" fmla="*/ 81 h 86"/>
                <a:gd name="T4" fmla="*/ 52 w 68"/>
                <a:gd name="T5" fmla="*/ 82 h 86"/>
                <a:gd name="T6" fmla="*/ 22 w 68"/>
                <a:gd name="T7" fmla="*/ 86 h 86"/>
                <a:gd name="T8" fmla="*/ 15 w 68"/>
                <a:gd name="T9" fmla="*/ 82 h 86"/>
                <a:gd name="T10" fmla="*/ 0 w 68"/>
                <a:gd name="T11" fmla="*/ 0 h 86"/>
                <a:gd name="T12" fmla="*/ 68 w 68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86">
                  <a:moveTo>
                    <a:pt x="68" y="0"/>
                  </a:moveTo>
                  <a:cubicBezTo>
                    <a:pt x="68" y="27"/>
                    <a:pt x="68" y="54"/>
                    <a:pt x="68" y="81"/>
                  </a:cubicBezTo>
                  <a:cubicBezTo>
                    <a:pt x="62" y="82"/>
                    <a:pt x="57" y="82"/>
                    <a:pt x="52" y="82"/>
                  </a:cubicBezTo>
                  <a:cubicBezTo>
                    <a:pt x="42" y="84"/>
                    <a:pt x="32" y="84"/>
                    <a:pt x="22" y="86"/>
                  </a:cubicBezTo>
                  <a:cubicBezTo>
                    <a:pt x="18" y="86"/>
                    <a:pt x="17" y="86"/>
                    <a:pt x="15" y="82"/>
                  </a:cubicBezTo>
                  <a:cubicBezTo>
                    <a:pt x="6" y="56"/>
                    <a:pt x="1" y="28"/>
                    <a:pt x="0" y="0"/>
                  </a:cubicBezTo>
                  <a:cubicBezTo>
                    <a:pt x="23" y="0"/>
                    <a:pt x="45" y="0"/>
                    <a:pt x="68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8"/>
            <p:cNvSpPr>
              <a:spLocks/>
            </p:cNvSpPr>
            <p:nvPr/>
          </p:nvSpPr>
          <p:spPr bwMode="auto">
            <a:xfrm>
              <a:off x="10191750" y="2360613"/>
              <a:ext cx="169863" cy="92075"/>
            </a:xfrm>
            <a:custGeom>
              <a:avLst/>
              <a:gdLst>
                <a:gd name="T0" fmla="*/ 104 w 104"/>
                <a:gd name="T1" fmla="*/ 57 h 57"/>
                <a:gd name="T2" fmla="*/ 0 w 104"/>
                <a:gd name="T3" fmla="*/ 13 h 57"/>
                <a:gd name="T4" fmla="*/ 42 w 104"/>
                <a:gd name="T5" fmla="*/ 0 h 57"/>
                <a:gd name="T6" fmla="*/ 47 w 104"/>
                <a:gd name="T7" fmla="*/ 4 h 57"/>
                <a:gd name="T8" fmla="*/ 76 w 104"/>
                <a:gd name="T9" fmla="*/ 40 h 57"/>
                <a:gd name="T10" fmla="*/ 104 w 104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57">
                  <a:moveTo>
                    <a:pt x="104" y="57"/>
                  </a:moveTo>
                  <a:cubicBezTo>
                    <a:pt x="66" y="54"/>
                    <a:pt x="32" y="40"/>
                    <a:pt x="0" y="13"/>
                  </a:cubicBezTo>
                  <a:cubicBezTo>
                    <a:pt x="15" y="9"/>
                    <a:pt x="29" y="4"/>
                    <a:pt x="42" y="0"/>
                  </a:cubicBezTo>
                  <a:cubicBezTo>
                    <a:pt x="43" y="0"/>
                    <a:pt x="46" y="2"/>
                    <a:pt x="47" y="4"/>
                  </a:cubicBezTo>
                  <a:cubicBezTo>
                    <a:pt x="55" y="17"/>
                    <a:pt x="63" y="31"/>
                    <a:pt x="76" y="40"/>
                  </a:cubicBezTo>
                  <a:cubicBezTo>
                    <a:pt x="85" y="47"/>
                    <a:pt x="95" y="52"/>
                    <a:pt x="104" y="5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9"/>
            <p:cNvSpPr>
              <a:spLocks/>
            </p:cNvSpPr>
            <p:nvPr/>
          </p:nvSpPr>
          <p:spPr bwMode="auto">
            <a:xfrm>
              <a:off x="10418763" y="2359025"/>
              <a:ext cx="171450" cy="93663"/>
            </a:xfrm>
            <a:custGeom>
              <a:avLst/>
              <a:gdLst>
                <a:gd name="T0" fmla="*/ 0 w 105"/>
                <a:gd name="T1" fmla="*/ 58 h 58"/>
                <a:gd name="T2" fmla="*/ 58 w 105"/>
                <a:gd name="T3" fmla="*/ 6 h 58"/>
                <a:gd name="T4" fmla="*/ 67 w 105"/>
                <a:gd name="T5" fmla="*/ 2 h 58"/>
                <a:gd name="T6" fmla="*/ 105 w 105"/>
                <a:gd name="T7" fmla="*/ 14 h 58"/>
                <a:gd name="T8" fmla="*/ 0 w 105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8">
                  <a:moveTo>
                    <a:pt x="0" y="58"/>
                  </a:moveTo>
                  <a:cubicBezTo>
                    <a:pt x="27" y="49"/>
                    <a:pt x="45" y="29"/>
                    <a:pt x="58" y="6"/>
                  </a:cubicBezTo>
                  <a:cubicBezTo>
                    <a:pt x="60" y="2"/>
                    <a:pt x="62" y="0"/>
                    <a:pt x="67" y="2"/>
                  </a:cubicBezTo>
                  <a:cubicBezTo>
                    <a:pt x="79" y="6"/>
                    <a:pt x="91" y="10"/>
                    <a:pt x="105" y="14"/>
                  </a:cubicBezTo>
                  <a:cubicBezTo>
                    <a:pt x="73" y="41"/>
                    <a:pt x="39" y="55"/>
                    <a:pt x="0" y="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20"/>
            <p:cNvSpPr>
              <a:spLocks/>
            </p:cNvSpPr>
            <p:nvPr/>
          </p:nvSpPr>
          <p:spPr bwMode="auto">
            <a:xfrm>
              <a:off x="10193338" y="1846263"/>
              <a:ext cx="169863" cy="93663"/>
            </a:xfrm>
            <a:custGeom>
              <a:avLst/>
              <a:gdLst>
                <a:gd name="T0" fmla="*/ 104 w 104"/>
                <a:gd name="T1" fmla="*/ 0 h 58"/>
                <a:gd name="T2" fmla="*/ 46 w 104"/>
                <a:gd name="T3" fmla="*/ 53 h 58"/>
                <a:gd name="T4" fmla="*/ 37 w 104"/>
                <a:gd name="T5" fmla="*/ 56 h 58"/>
                <a:gd name="T6" fmla="*/ 0 w 104"/>
                <a:gd name="T7" fmla="*/ 44 h 58"/>
                <a:gd name="T8" fmla="*/ 104 w 104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8">
                  <a:moveTo>
                    <a:pt x="104" y="0"/>
                  </a:moveTo>
                  <a:cubicBezTo>
                    <a:pt x="77" y="9"/>
                    <a:pt x="60" y="29"/>
                    <a:pt x="46" y="53"/>
                  </a:cubicBezTo>
                  <a:cubicBezTo>
                    <a:pt x="44" y="57"/>
                    <a:pt x="42" y="58"/>
                    <a:pt x="37" y="56"/>
                  </a:cubicBezTo>
                  <a:cubicBezTo>
                    <a:pt x="25" y="52"/>
                    <a:pt x="13" y="48"/>
                    <a:pt x="0" y="44"/>
                  </a:cubicBezTo>
                  <a:cubicBezTo>
                    <a:pt x="31" y="18"/>
                    <a:pt x="65" y="4"/>
                    <a:pt x="104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21"/>
            <p:cNvSpPr>
              <a:spLocks/>
            </p:cNvSpPr>
            <p:nvPr/>
          </p:nvSpPr>
          <p:spPr bwMode="auto">
            <a:xfrm>
              <a:off x="10425113" y="1841500"/>
              <a:ext cx="163513" cy="96838"/>
            </a:xfrm>
            <a:custGeom>
              <a:avLst/>
              <a:gdLst>
                <a:gd name="T0" fmla="*/ 101 w 101"/>
                <a:gd name="T1" fmla="*/ 47 h 60"/>
                <a:gd name="T2" fmla="*/ 61 w 101"/>
                <a:gd name="T3" fmla="*/ 60 h 60"/>
                <a:gd name="T4" fmla="*/ 56 w 101"/>
                <a:gd name="T5" fmla="*/ 57 h 60"/>
                <a:gd name="T6" fmla="*/ 24 w 101"/>
                <a:gd name="T7" fmla="*/ 18 h 60"/>
                <a:gd name="T8" fmla="*/ 0 w 101"/>
                <a:gd name="T9" fmla="*/ 4 h 60"/>
                <a:gd name="T10" fmla="*/ 101 w 101"/>
                <a:gd name="T11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60">
                  <a:moveTo>
                    <a:pt x="101" y="47"/>
                  </a:moveTo>
                  <a:cubicBezTo>
                    <a:pt x="87" y="52"/>
                    <a:pt x="74" y="56"/>
                    <a:pt x="61" y="60"/>
                  </a:cubicBezTo>
                  <a:cubicBezTo>
                    <a:pt x="60" y="60"/>
                    <a:pt x="57" y="58"/>
                    <a:pt x="56" y="57"/>
                  </a:cubicBezTo>
                  <a:cubicBezTo>
                    <a:pt x="47" y="42"/>
                    <a:pt x="38" y="28"/>
                    <a:pt x="24" y="18"/>
                  </a:cubicBezTo>
                  <a:cubicBezTo>
                    <a:pt x="16" y="12"/>
                    <a:pt x="7" y="8"/>
                    <a:pt x="0" y="4"/>
                  </a:cubicBezTo>
                  <a:cubicBezTo>
                    <a:pt x="20" y="0"/>
                    <a:pt x="80" y="25"/>
                    <a:pt x="101" y="4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22"/>
            <p:cNvSpPr>
              <a:spLocks/>
            </p:cNvSpPr>
            <p:nvPr/>
          </p:nvSpPr>
          <p:spPr bwMode="auto">
            <a:xfrm>
              <a:off x="10306050" y="2344738"/>
              <a:ext cx="65088" cy="65088"/>
            </a:xfrm>
            <a:custGeom>
              <a:avLst/>
              <a:gdLst>
                <a:gd name="T0" fmla="*/ 40 w 40"/>
                <a:gd name="T1" fmla="*/ 0 h 40"/>
                <a:gd name="T2" fmla="*/ 40 w 40"/>
                <a:gd name="T3" fmla="*/ 40 h 40"/>
                <a:gd name="T4" fmla="*/ 0 w 40"/>
                <a:gd name="T5" fmla="*/ 3 h 40"/>
                <a:gd name="T6" fmla="*/ 40 w 40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40">
                  <a:moveTo>
                    <a:pt x="40" y="0"/>
                  </a:moveTo>
                  <a:cubicBezTo>
                    <a:pt x="40" y="14"/>
                    <a:pt x="40" y="26"/>
                    <a:pt x="40" y="40"/>
                  </a:cubicBezTo>
                  <a:cubicBezTo>
                    <a:pt x="22" y="33"/>
                    <a:pt x="11" y="20"/>
                    <a:pt x="0" y="3"/>
                  </a:cubicBezTo>
                  <a:cubicBezTo>
                    <a:pt x="14" y="2"/>
                    <a:pt x="27" y="1"/>
                    <a:pt x="4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23"/>
            <p:cNvSpPr>
              <a:spLocks/>
            </p:cNvSpPr>
            <p:nvPr/>
          </p:nvSpPr>
          <p:spPr bwMode="auto">
            <a:xfrm>
              <a:off x="10412413" y="2344738"/>
              <a:ext cx="63500" cy="65088"/>
            </a:xfrm>
            <a:custGeom>
              <a:avLst/>
              <a:gdLst>
                <a:gd name="T0" fmla="*/ 39 w 39"/>
                <a:gd name="T1" fmla="*/ 3 h 40"/>
                <a:gd name="T2" fmla="*/ 0 w 39"/>
                <a:gd name="T3" fmla="*/ 40 h 40"/>
                <a:gd name="T4" fmla="*/ 0 w 39"/>
                <a:gd name="T5" fmla="*/ 0 h 40"/>
                <a:gd name="T6" fmla="*/ 39 w 39"/>
                <a:gd name="T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"/>
                  </a:moveTo>
                  <a:cubicBezTo>
                    <a:pt x="29" y="20"/>
                    <a:pt x="18" y="33"/>
                    <a:pt x="0" y="40"/>
                  </a:cubicBezTo>
                  <a:cubicBezTo>
                    <a:pt x="0" y="27"/>
                    <a:pt x="0" y="14"/>
                    <a:pt x="0" y="0"/>
                  </a:cubicBezTo>
                  <a:cubicBezTo>
                    <a:pt x="13" y="1"/>
                    <a:pt x="25" y="2"/>
                    <a:pt x="39" y="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24"/>
            <p:cNvSpPr>
              <a:spLocks/>
            </p:cNvSpPr>
            <p:nvPr/>
          </p:nvSpPr>
          <p:spPr bwMode="auto">
            <a:xfrm>
              <a:off x="10307638" y="1889125"/>
              <a:ext cx="63500" cy="65088"/>
            </a:xfrm>
            <a:custGeom>
              <a:avLst/>
              <a:gdLst>
                <a:gd name="T0" fmla="*/ 39 w 39"/>
                <a:gd name="T1" fmla="*/ 40 h 40"/>
                <a:gd name="T2" fmla="*/ 0 w 39"/>
                <a:gd name="T3" fmla="*/ 36 h 40"/>
                <a:gd name="T4" fmla="*/ 39 w 39"/>
                <a:gd name="T5" fmla="*/ 0 h 40"/>
                <a:gd name="T6" fmla="*/ 39 w 39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40"/>
                  </a:moveTo>
                  <a:cubicBezTo>
                    <a:pt x="26" y="39"/>
                    <a:pt x="13" y="38"/>
                    <a:pt x="0" y="36"/>
                  </a:cubicBezTo>
                  <a:cubicBezTo>
                    <a:pt x="10" y="20"/>
                    <a:pt x="20" y="6"/>
                    <a:pt x="39" y="0"/>
                  </a:cubicBezTo>
                  <a:cubicBezTo>
                    <a:pt x="39" y="13"/>
                    <a:pt x="39" y="26"/>
                    <a:pt x="39" y="4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25"/>
            <p:cNvSpPr>
              <a:spLocks/>
            </p:cNvSpPr>
            <p:nvPr/>
          </p:nvSpPr>
          <p:spPr bwMode="auto">
            <a:xfrm>
              <a:off x="10412413" y="1889125"/>
              <a:ext cx="63500" cy="65088"/>
            </a:xfrm>
            <a:custGeom>
              <a:avLst/>
              <a:gdLst>
                <a:gd name="T0" fmla="*/ 0 w 39"/>
                <a:gd name="T1" fmla="*/ 0 h 40"/>
                <a:gd name="T2" fmla="*/ 39 w 39"/>
                <a:gd name="T3" fmla="*/ 36 h 40"/>
                <a:gd name="T4" fmla="*/ 0 w 39"/>
                <a:gd name="T5" fmla="*/ 40 h 40"/>
                <a:gd name="T6" fmla="*/ 0 w 39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0" y="0"/>
                  </a:moveTo>
                  <a:cubicBezTo>
                    <a:pt x="18" y="6"/>
                    <a:pt x="29" y="20"/>
                    <a:pt x="39" y="36"/>
                  </a:cubicBezTo>
                  <a:cubicBezTo>
                    <a:pt x="25" y="38"/>
                    <a:pt x="13" y="39"/>
                    <a:pt x="0" y="40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3745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Infographic Style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42647" y="1403018"/>
            <a:ext cx="8792832" cy="3632908"/>
            <a:chOff x="650632" y="1315610"/>
            <a:chExt cx="7842737" cy="324036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E7FD1A0-4D92-4F80-9FE9-D7DEE53ADADC}"/>
                </a:ext>
              </a:extLst>
            </p:cNvPr>
            <p:cNvCxnSpPr/>
            <p:nvPr/>
          </p:nvCxnSpPr>
          <p:spPr>
            <a:xfrm flipV="1">
              <a:off x="4569180" y="3502853"/>
              <a:ext cx="0" cy="70207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1966934-58EF-4D27-BFB2-5487E8DD5C85}"/>
                </a:ext>
              </a:extLst>
            </p:cNvPr>
            <p:cNvCxnSpPr/>
            <p:nvPr/>
          </p:nvCxnSpPr>
          <p:spPr>
            <a:xfrm>
              <a:off x="3245355" y="2421228"/>
              <a:ext cx="789336" cy="35254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69369F-2E74-4E09-9393-CF16713FF8D3}"/>
                </a:ext>
              </a:extLst>
            </p:cNvPr>
            <p:cNvCxnSpPr/>
            <p:nvPr/>
          </p:nvCxnSpPr>
          <p:spPr>
            <a:xfrm flipH="1">
              <a:off x="5060806" y="2421228"/>
              <a:ext cx="837841" cy="35254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A244A32-8593-4877-B1D6-9A1553CF3346}"/>
                </a:ext>
              </a:extLst>
            </p:cNvPr>
            <p:cNvCxnSpPr/>
            <p:nvPr/>
          </p:nvCxnSpPr>
          <p:spPr>
            <a:xfrm flipH="1" flipV="1">
              <a:off x="5060806" y="3195462"/>
              <a:ext cx="837841" cy="307391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705C992-BE52-4ACB-BCF7-868A353D5AED}"/>
                </a:ext>
              </a:extLst>
            </p:cNvPr>
            <p:cNvCxnSpPr/>
            <p:nvPr/>
          </p:nvCxnSpPr>
          <p:spPr>
            <a:xfrm flipV="1">
              <a:off x="3245355" y="3221540"/>
              <a:ext cx="827920" cy="281313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63BC3D-26BE-4D5E-B738-F54719EA5507}"/>
                </a:ext>
              </a:extLst>
            </p:cNvPr>
            <p:cNvSpPr/>
            <p:nvPr/>
          </p:nvSpPr>
          <p:spPr>
            <a:xfrm>
              <a:off x="2894316" y="2017688"/>
              <a:ext cx="702078" cy="702078"/>
            </a:xfrm>
            <a:prstGeom prst="ellipse">
              <a:avLst/>
            </a:prstGeom>
            <a:solidFill>
              <a:srgbClr val="017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5721F03-2993-4693-BD37-F217AC7BE720}"/>
                </a:ext>
              </a:extLst>
            </p:cNvPr>
            <p:cNvSpPr/>
            <p:nvPr/>
          </p:nvSpPr>
          <p:spPr>
            <a:xfrm>
              <a:off x="5547608" y="2043185"/>
              <a:ext cx="702078" cy="702078"/>
            </a:xfrm>
            <a:prstGeom prst="ellipse">
              <a:avLst/>
            </a:prstGeom>
            <a:solidFill>
              <a:srgbClr val="017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52CA4C9-5225-4A5F-AE7F-0670CBFF8709}"/>
                </a:ext>
              </a:extLst>
            </p:cNvPr>
            <p:cNvSpPr/>
            <p:nvPr/>
          </p:nvSpPr>
          <p:spPr>
            <a:xfrm>
              <a:off x="4213266" y="1315610"/>
              <a:ext cx="702078" cy="702078"/>
            </a:xfrm>
            <a:prstGeom prst="ellipse">
              <a:avLst/>
            </a:prstGeom>
            <a:solidFill>
              <a:srgbClr val="017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735586-F91A-40D1-8BE4-D9DCBFCF6B2E}"/>
                </a:ext>
              </a:extLst>
            </p:cNvPr>
            <p:cNvSpPr/>
            <p:nvPr/>
          </p:nvSpPr>
          <p:spPr>
            <a:xfrm>
              <a:off x="2894316" y="3151814"/>
              <a:ext cx="702078" cy="702078"/>
            </a:xfrm>
            <a:prstGeom prst="ellipse">
              <a:avLst/>
            </a:prstGeom>
            <a:solidFill>
              <a:srgbClr val="017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43B7E95-0E2F-49E7-B1EA-ABB636FE1E83}"/>
                </a:ext>
              </a:extLst>
            </p:cNvPr>
            <p:cNvSpPr/>
            <p:nvPr/>
          </p:nvSpPr>
          <p:spPr>
            <a:xfrm>
              <a:off x="5547608" y="3148764"/>
              <a:ext cx="702078" cy="702078"/>
            </a:xfrm>
            <a:prstGeom prst="ellipse">
              <a:avLst/>
            </a:prstGeom>
            <a:solidFill>
              <a:srgbClr val="017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C130ACA-53C2-41CE-8623-FD6425145062}"/>
                </a:ext>
              </a:extLst>
            </p:cNvPr>
            <p:cNvSpPr/>
            <p:nvPr/>
          </p:nvSpPr>
          <p:spPr>
            <a:xfrm>
              <a:off x="4213048" y="3853892"/>
              <a:ext cx="702078" cy="702078"/>
            </a:xfrm>
            <a:prstGeom prst="ellipse">
              <a:avLst/>
            </a:prstGeom>
            <a:solidFill>
              <a:srgbClr val="017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A6B4617-742D-4D19-8C7A-67ABC086A769}"/>
                </a:ext>
              </a:extLst>
            </p:cNvPr>
            <p:cNvGrpSpPr/>
            <p:nvPr/>
          </p:nvGrpSpPr>
          <p:grpSpPr>
            <a:xfrm>
              <a:off x="5162805" y="1386938"/>
              <a:ext cx="2130414" cy="557819"/>
              <a:chOff x="5210294" y="837292"/>
              <a:chExt cx="1750034" cy="53590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F4BD4E-1C84-4186-9B55-5CB7004F82F5}"/>
                  </a:ext>
                </a:extLst>
              </p:cNvPr>
              <p:cNvSpPr txBox="1"/>
              <p:nvPr/>
            </p:nvSpPr>
            <p:spPr>
              <a:xfrm>
                <a:off x="5210294" y="1007287"/>
                <a:ext cx="1750034" cy="3659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825" dirty="0">
                    <a:solidFill>
                      <a:schemeClr val="bg1">
                        <a:lumMod val="7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</a:t>
                </a:r>
                <a:endParaRPr lang="ko-KR" altLang="en-US" sz="825" dirty="0">
                  <a:solidFill>
                    <a:schemeClr val="bg1">
                      <a:lumMod val="7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CB5C7F-F382-4126-A87B-AE18E175130C}"/>
                  </a:ext>
                </a:extLst>
              </p:cNvPr>
              <p:cNvSpPr txBox="1"/>
              <p:nvPr/>
            </p:nvSpPr>
            <p:spPr>
              <a:xfrm>
                <a:off x="5218242" y="837292"/>
                <a:ext cx="1742086" cy="155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chemeClr val="bg1">
                        <a:lumMod val="7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BE8736-C85C-4DD1-9FF0-F18D427E1CF0}"/>
                </a:ext>
              </a:extLst>
            </p:cNvPr>
            <p:cNvGrpSpPr/>
            <p:nvPr/>
          </p:nvGrpSpPr>
          <p:grpSpPr>
            <a:xfrm>
              <a:off x="2019909" y="3926017"/>
              <a:ext cx="2019947" cy="557818"/>
              <a:chOff x="5210294" y="837292"/>
              <a:chExt cx="1750034" cy="53590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7D2BE3-37CE-462F-9CFC-F639D9008371}"/>
                  </a:ext>
                </a:extLst>
              </p:cNvPr>
              <p:cNvSpPr txBox="1"/>
              <p:nvPr/>
            </p:nvSpPr>
            <p:spPr>
              <a:xfrm>
                <a:off x="5210294" y="1007287"/>
                <a:ext cx="1750034" cy="365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ko-KR" sz="825" dirty="0">
                    <a:solidFill>
                      <a:schemeClr val="bg1">
                        <a:lumMod val="7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</a:t>
                </a:r>
                <a:endParaRPr lang="ko-KR" altLang="en-US" sz="825" dirty="0">
                  <a:solidFill>
                    <a:schemeClr val="bg1">
                      <a:lumMod val="7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842959-8149-4EF9-BE55-387304193FB7}"/>
                  </a:ext>
                </a:extLst>
              </p:cNvPr>
              <p:cNvSpPr txBox="1"/>
              <p:nvPr/>
            </p:nvSpPr>
            <p:spPr>
              <a:xfrm>
                <a:off x="5218242" y="837292"/>
                <a:ext cx="1742086" cy="1552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chemeClr val="bg1">
                        <a:lumMod val="7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114D604-4168-40F7-8D14-05B9CD77DFA0}"/>
                </a:ext>
              </a:extLst>
            </p:cNvPr>
            <p:cNvGrpSpPr/>
            <p:nvPr/>
          </p:nvGrpSpPr>
          <p:grpSpPr>
            <a:xfrm>
              <a:off x="6465979" y="3249912"/>
              <a:ext cx="2027390" cy="557818"/>
              <a:chOff x="5210294" y="837292"/>
              <a:chExt cx="1750034" cy="53590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8FA28E-BEA9-4592-A690-F1DDFF7A7B2B}"/>
                  </a:ext>
                </a:extLst>
              </p:cNvPr>
              <p:cNvSpPr txBox="1"/>
              <p:nvPr/>
            </p:nvSpPr>
            <p:spPr>
              <a:xfrm>
                <a:off x="5210294" y="1007287"/>
                <a:ext cx="1750034" cy="365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825" dirty="0">
                    <a:solidFill>
                      <a:schemeClr val="bg1">
                        <a:lumMod val="7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</a:t>
                </a:r>
                <a:endParaRPr lang="ko-KR" altLang="en-US" sz="825" dirty="0">
                  <a:solidFill>
                    <a:schemeClr val="bg1">
                      <a:lumMod val="7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62B9A3-0BDD-4337-B373-1F1B12B6D1B9}"/>
                  </a:ext>
                </a:extLst>
              </p:cNvPr>
              <p:cNvSpPr txBox="1"/>
              <p:nvPr/>
            </p:nvSpPr>
            <p:spPr>
              <a:xfrm>
                <a:off x="5218242" y="837292"/>
                <a:ext cx="1742086" cy="1552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chemeClr val="bg1">
                        <a:lumMod val="7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D380630-6F8B-451F-B0CE-820BC993A73F}"/>
                </a:ext>
              </a:extLst>
            </p:cNvPr>
            <p:cNvGrpSpPr/>
            <p:nvPr/>
          </p:nvGrpSpPr>
          <p:grpSpPr>
            <a:xfrm>
              <a:off x="650632" y="3249912"/>
              <a:ext cx="2028518" cy="557818"/>
              <a:chOff x="5210294" y="837292"/>
              <a:chExt cx="1750034" cy="535907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8AD4F46-33F0-406F-8BEE-586C0F2F62BC}"/>
                  </a:ext>
                </a:extLst>
              </p:cNvPr>
              <p:cNvSpPr txBox="1"/>
              <p:nvPr/>
            </p:nvSpPr>
            <p:spPr>
              <a:xfrm>
                <a:off x="5210294" y="1007287"/>
                <a:ext cx="1750034" cy="365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ko-KR" sz="825" dirty="0">
                    <a:solidFill>
                      <a:schemeClr val="bg1">
                        <a:lumMod val="7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</a:t>
                </a:r>
                <a:endParaRPr lang="ko-KR" altLang="en-US" sz="825" dirty="0">
                  <a:solidFill>
                    <a:schemeClr val="bg1">
                      <a:lumMod val="7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0FE807-725A-4EEA-952A-12D3CA0677EB}"/>
                  </a:ext>
                </a:extLst>
              </p:cNvPr>
              <p:cNvSpPr txBox="1"/>
              <p:nvPr/>
            </p:nvSpPr>
            <p:spPr>
              <a:xfrm>
                <a:off x="5218242" y="837292"/>
                <a:ext cx="1742086" cy="1552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chemeClr val="bg1">
                        <a:lumMod val="7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A3FCBD4-0FA9-4062-9243-0ACAAA10E60F}"/>
                </a:ext>
              </a:extLst>
            </p:cNvPr>
            <p:cNvGrpSpPr/>
            <p:nvPr/>
          </p:nvGrpSpPr>
          <p:grpSpPr>
            <a:xfrm>
              <a:off x="650632" y="2103003"/>
              <a:ext cx="2028518" cy="557818"/>
              <a:chOff x="5210294" y="837292"/>
              <a:chExt cx="1750034" cy="535907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156BFA-EF6D-4AAA-813F-228F181518C5}"/>
                  </a:ext>
                </a:extLst>
              </p:cNvPr>
              <p:cNvSpPr txBox="1"/>
              <p:nvPr/>
            </p:nvSpPr>
            <p:spPr>
              <a:xfrm>
                <a:off x="5210294" y="1007287"/>
                <a:ext cx="1750034" cy="365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ko-KR" sz="825" dirty="0">
                    <a:solidFill>
                      <a:schemeClr val="bg1">
                        <a:lumMod val="7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</a:t>
                </a:r>
                <a:endParaRPr lang="ko-KR" altLang="en-US" sz="825" dirty="0">
                  <a:solidFill>
                    <a:schemeClr val="bg1">
                      <a:lumMod val="7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7B49BDE-C7F2-4C2A-B8F3-A598063589DB}"/>
                  </a:ext>
                </a:extLst>
              </p:cNvPr>
              <p:cNvSpPr txBox="1"/>
              <p:nvPr/>
            </p:nvSpPr>
            <p:spPr>
              <a:xfrm>
                <a:off x="5218242" y="837292"/>
                <a:ext cx="1742086" cy="1552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chemeClr val="bg1">
                        <a:lumMod val="7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6BDE537-7A6D-460C-9919-11F97634CB25}"/>
                </a:ext>
              </a:extLst>
            </p:cNvPr>
            <p:cNvGrpSpPr/>
            <p:nvPr/>
          </p:nvGrpSpPr>
          <p:grpSpPr>
            <a:xfrm>
              <a:off x="6465979" y="2103003"/>
              <a:ext cx="2027390" cy="557818"/>
              <a:chOff x="5210294" y="837292"/>
              <a:chExt cx="1750034" cy="53590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253438-730B-4E33-96C5-A3D2BE97D349}"/>
                  </a:ext>
                </a:extLst>
              </p:cNvPr>
              <p:cNvSpPr txBox="1"/>
              <p:nvPr/>
            </p:nvSpPr>
            <p:spPr>
              <a:xfrm>
                <a:off x="5210294" y="1007287"/>
                <a:ext cx="1750034" cy="365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825" dirty="0">
                    <a:solidFill>
                      <a:schemeClr val="bg1">
                        <a:lumMod val="7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</a:t>
                </a:r>
                <a:endParaRPr lang="ko-KR" altLang="en-US" sz="825" dirty="0">
                  <a:solidFill>
                    <a:schemeClr val="bg1">
                      <a:lumMod val="7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99EF387-2742-4640-975E-5F36047879A0}"/>
                  </a:ext>
                </a:extLst>
              </p:cNvPr>
              <p:cNvSpPr txBox="1"/>
              <p:nvPr/>
            </p:nvSpPr>
            <p:spPr>
              <a:xfrm>
                <a:off x="5218242" y="837292"/>
                <a:ext cx="1742086" cy="1552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chemeClr val="bg1">
                        <a:lumMod val="75000"/>
                      </a:schemeClr>
                    </a:solidFill>
                  </a:rPr>
                  <a:t>VALUE</a:t>
                </a:r>
              </a:p>
            </p:txBody>
          </p:sp>
        </p:grpSp>
        <p:sp>
          <p:nvSpPr>
            <p:cNvPr id="36" name="Isosceles Triangle 51">
              <a:extLst>
                <a:ext uri="{FF2B5EF4-FFF2-40B4-BE49-F238E27FC236}">
                  <a16:creationId xmlns:a16="http://schemas.microsoft.com/office/drawing/2014/main" id="{20C347B3-5B15-4E86-A3F5-C00C97D2FAA5}"/>
                </a:ext>
              </a:extLst>
            </p:cNvPr>
            <p:cNvSpPr/>
            <p:nvPr/>
          </p:nvSpPr>
          <p:spPr>
            <a:xfrm>
              <a:off x="3111442" y="2273939"/>
              <a:ext cx="249782" cy="183166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 dirty="0"/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4F10294F-1840-47BF-A0BB-F46D95E8C964}"/>
                </a:ext>
              </a:extLst>
            </p:cNvPr>
            <p:cNvSpPr/>
            <p:nvPr/>
          </p:nvSpPr>
          <p:spPr>
            <a:xfrm>
              <a:off x="4448789" y="4080741"/>
              <a:ext cx="237907" cy="237212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 dirty="0"/>
            </a:p>
          </p:txBody>
        </p:sp>
        <p:sp>
          <p:nvSpPr>
            <p:cNvPr id="38" name="Rectangle 16">
              <a:extLst>
                <a:ext uri="{FF2B5EF4-FFF2-40B4-BE49-F238E27FC236}">
                  <a16:creationId xmlns:a16="http://schemas.microsoft.com/office/drawing/2014/main" id="{F3B8E02F-8C7C-48FB-9CF9-251DB181531E}"/>
                </a:ext>
              </a:extLst>
            </p:cNvPr>
            <p:cNvSpPr/>
            <p:nvPr/>
          </p:nvSpPr>
          <p:spPr>
            <a:xfrm rot="2700000">
              <a:off x="5799192" y="3324074"/>
              <a:ext cx="199440" cy="35755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 dirty="0"/>
            </a:p>
          </p:txBody>
        </p:sp>
        <p:sp>
          <p:nvSpPr>
            <p:cNvPr id="39" name="Rectangle 9">
              <a:extLst>
                <a:ext uri="{FF2B5EF4-FFF2-40B4-BE49-F238E27FC236}">
                  <a16:creationId xmlns:a16="http://schemas.microsoft.com/office/drawing/2014/main" id="{ADF4216E-E70E-4C6D-89F0-99016B20517F}"/>
                </a:ext>
              </a:extLst>
            </p:cNvPr>
            <p:cNvSpPr/>
            <p:nvPr/>
          </p:nvSpPr>
          <p:spPr>
            <a:xfrm>
              <a:off x="3119329" y="3387201"/>
              <a:ext cx="247097" cy="231305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 dirty="0"/>
            </a:p>
          </p:txBody>
        </p:sp>
        <p:sp>
          <p:nvSpPr>
            <p:cNvPr id="40" name="Rounded Rectangle 5">
              <a:extLst>
                <a:ext uri="{FF2B5EF4-FFF2-40B4-BE49-F238E27FC236}">
                  <a16:creationId xmlns:a16="http://schemas.microsoft.com/office/drawing/2014/main" id="{2AD0E846-85AB-4F70-B4CC-F2141CE07679}"/>
                </a:ext>
              </a:extLst>
            </p:cNvPr>
            <p:cNvSpPr/>
            <p:nvPr/>
          </p:nvSpPr>
          <p:spPr>
            <a:xfrm flipH="1">
              <a:off x="5746671" y="2302876"/>
              <a:ext cx="293762" cy="242336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 dirty="0"/>
            </a:p>
          </p:txBody>
        </p:sp>
        <p:sp>
          <p:nvSpPr>
            <p:cNvPr id="42" name="Block Arc 10">
              <a:extLst>
                <a:ext uri="{FF2B5EF4-FFF2-40B4-BE49-F238E27FC236}">
                  <a16:creationId xmlns:a16="http://schemas.microsoft.com/office/drawing/2014/main" id="{3CB39694-3415-42D8-B61C-C63B8F014326}"/>
                </a:ext>
              </a:extLst>
            </p:cNvPr>
            <p:cNvSpPr/>
            <p:nvPr/>
          </p:nvSpPr>
          <p:spPr>
            <a:xfrm>
              <a:off x="4386135" y="1578065"/>
              <a:ext cx="323632" cy="219211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3077F72-18F0-44EC-A838-150EBAF221E7}"/>
                </a:ext>
              </a:extLst>
            </p:cNvPr>
            <p:cNvCxnSpPr/>
            <p:nvPr/>
          </p:nvCxnSpPr>
          <p:spPr>
            <a:xfrm flipH="1">
              <a:off x="4569180" y="1882673"/>
              <a:ext cx="1" cy="513057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oogle Shape;729;p37"/>
          <p:cNvGrpSpPr/>
          <p:nvPr/>
        </p:nvGrpSpPr>
        <p:grpSpPr>
          <a:xfrm>
            <a:off x="4221213" y="2794459"/>
            <a:ext cx="846882" cy="846882"/>
            <a:chOff x="9668924" y="1174515"/>
            <a:chExt cx="1081589" cy="1081589"/>
          </a:xfrm>
        </p:grpSpPr>
        <p:sp>
          <p:nvSpPr>
            <p:cNvPr id="56" name="Google Shape;730;p37"/>
            <p:cNvSpPr/>
            <p:nvPr/>
          </p:nvSpPr>
          <p:spPr>
            <a:xfrm>
              <a:off x="9668924" y="1174515"/>
              <a:ext cx="1081589" cy="1081589"/>
            </a:xfrm>
            <a:custGeom>
              <a:avLst/>
              <a:gdLst/>
              <a:ahLst/>
              <a:cxnLst/>
              <a:rect l="l" t="t" r="r" b="b"/>
              <a:pathLst>
                <a:path w="40711" h="40711" extrusionOk="0">
                  <a:moveTo>
                    <a:pt x="20356" y="1"/>
                  </a:moveTo>
                  <a:cubicBezTo>
                    <a:pt x="9111" y="1"/>
                    <a:pt x="1" y="9112"/>
                    <a:pt x="1" y="20356"/>
                  </a:cubicBezTo>
                  <a:cubicBezTo>
                    <a:pt x="1" y="31600"/>
                    <a:pt x="9111" y="40711"/>
                    <a:pt x="20356" y="40711"/>
                  </a:cubicBezTo>
                  <a:cubicBezTo>
                    <a:pt x="31600" y="40711"/>
                    <a:pt x="40711" y="31600"/>
                    <a:pt x="40711" y="20356"/>
                  </a:cubicBezTo>
                  <a:cubicBezTo>
                    <a:pt x="40711" y="9112"/>
                    <a:pt x="31600" y="1"/>
                    <a:pt x="20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57" name="Google Shape;731;p37"/>
            <p:cNvSpPr/>
            <p:nvPr/>
          </p:nvSpPr>
          <p:spPr>
            <a:xfrm>
              <a:off x="9738175" y="1245950"/>
              <a:ext cx="943100" cy="938750"/>
            </a:xfrm>
            <a:custGeom>
              <a:avLst/>
              <a:gdLst/>
              <a:ahLst/>
              <a:cxnLst/>
              <a:rect l="l" t="t" r="r" b="b"/>
              <a:pathLst>
                <a:path w="37724" h="37550" extrusionOk="0">
                  <a:moveTo>
                    <a:pt x="18909" y="0"/>
                  </a:moveTo>
                  <a:cubicBezTo>
                    <a:pt x="18847" y="0"/>
                    <a:pt x="18786" y="0"/>
                    <a:pt x="18724" y="1"/>
                  </a:cubicBezTo>
                  <a:cubicBezTo>
                    <a:pt x="8333" y="76"/>
                    <a:pt x="0" y="8534"/>
                    <a:pt x="76" y="18925"/>
                  </a:cubicBezTo>
                  <a:cubicBezTo>
                    <a:pt x="151" y="29229"/>
                    <a:pt x="8534" y="37549"/>
                    <a:pt x="18815" y="37549"/>
                  </a:cubicBezTo>
                  <a:cubicBezTo>
                    <a:pt x="18877" y="37549"/>
                    <a:pt x="18939" y="37549"/>
                    <a:pt x="19000" y="37549"/>
                  </a:cubicBezTo>
                  <a:cubicBezTo>
                    <a:pt x="29366" y="37473"/>
                    <a:pt x="37724" y="29015"/>
                    <a:pt x="37649" y="18624"/>
                  </a:cubicBezTo>
                  <a:cubicBezTo>
                    <a:pt x="37574" y="8320"/>
                    <a:pt x="29191" y="0"/>
                    <a:pt x="18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pic>
        <p:nvPicPr>
          <p:cNvPr id="58" name="Imagen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492" y="2502810"/>
            <a:ext cx="1489879" cy="147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A0DC0A-DE24-4B4E-A90E-C6E4CB699F62}"/>
              </a:ext>
            </a:extLst>
          </p:cNvPr>
          <p:cNvGrpSpPr/>
          <p:nvPr/>
        </p:nvGrpSpPr>
        <p:grpSpPr>
          <a:xfrm>
            <a:off x="744028" y="2960881"/>
            <a:ext cx="7779300" cy="278737"/>
            <a:chOff x="395536" y="3097535"/>
            <a:chExt cx="8208912" cy="371649"/>
          </a:xfrm>
          <a:solidFill>
            <a:srgbClr val="42BCFE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B3348D8-0703-43A0-8990-566D55990F2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CD1C5536-E8D3-4C9B-9CBE-4EC388764566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873D03E8-95E5-4485-B850-9ADB93C33550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5A3D1525-E2E3-4A53-BB39-47850FAD2AE2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D4B3A63B-3989-415E-A220-6D937ACE5C7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9CAB811C-904A-4090-995D-7B1B708FB5B9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E5C4968-E01A-4BF1-83BB-D7C81C1B564D}"/>
              </a:ext>
            </a:extLst>
          </p:cNvPr>
          <p:cNvSpPr txBox="1"/>
          <p:nvPr/>
        </p:nvSpPr>
        <p:spPr>
          <a:xfrm>
            <a:off x="844850" y="3246992"/>
            <a:ext cx="108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2015</a:t>
            </a:r>
            <a:endParaRPr lang="ko-KR" altLang="en-US" sz="1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5D70ED-1EC8-490D-B761-798BCEE51C56}"/>
              </a:ext>
            </a:extLst>
          </p:cNvPr>
          <p:cNvGrpSpPr/>
          <p:nvPr/>
        </p:nvGrpSpPr>
        <p:grpSpPr>
          <a:xfrm>
            <a:off x="844852" y="3559709"/>
            <a:ext cx="1087156" cy="1248147"/>
            <a:chOff x="3343992" y="4311889"/>
            <a:chExt cx="1544679" cy="16641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1AC732-0CF1-41B2-9771-425C49633C15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415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42BCFE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1D1A4F-84CC-487C-9F5E-6B358EBAC845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42BCFE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rgbClr val="42BCFE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7D6FDF5-031A-4166-A22C-DCAD03492051}"/>
              </a:ext>
            </a:extLst>
          </p:cNvPr>
          <p:cNvSpPr txBox="1"/>
          <p:nvPr/>
        </p:nvSpPr>
        <p:spPr>
          <a:xfrm>
            <a:off x="2142050" y="1415661"/>
            <a:ext cx="108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2016</a:t>
            </a:r>
            <a:endParaRPr lang="ko-KR" altLang="en-US" sz="1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9923BF-1302-48E1-B972-36CFCF2B0171}"/>
              </a:ext>
            </a:extLst>
          </p:cNvPr>
          <p:cNvGrpSpPr/>
          <p:nvPr/>
        </p:nvGrpSpPr>
        <p:grpSpPr>
          <a:xfrm>
            <a:off x="2142052" y="1728379"/>
            <a:ext cx="1087156" cy="1248147"/>
            <a:chOff x="3343992" y="4311889"/>
            <a:chExt cx="1544679" cy="16641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F3140D-9A0F-427C-8EBB-A248D0888D0A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415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42BCFE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563CC5-4A5B-43AF-B52C-FA16E704D3C2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42BCFE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rgbClr val="42BCFE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0A425CD-39C1-44EB-ACAD-09C2F26065B2}"/>
              </a:ext>
            </a:extLst>
          </p:cNvPr>
          <p:cNvSpPr txBox="1"/>
          <p:nvPr/>
        </p:nvSpPr>
        <p:spPr>
          <a:xfrm>
            <a:off x="3439250" y="3246992"/>
            <a:ext cx="108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2017</a:t>
            </a:r>
            <a:endParaRPr lang="ko-KR" altLang="en-US" sz="1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204AF1-4E67-4D3A-AF50-FCE1495CDD11}"/>
              </a:ext>
            </a:extLst>
          </p:cNvPr>
          <p:cNvGrpSpPr/>
          <p:nvPr/>
        </p:nvGrpSpPr>
        <p:grpSpPr>
          <a:xfrm>
            <a:off x="3439252" y="3559709"/>
            <a:ext cx="1087156" cy="1248147"/>
            <a:chOff x="3343992" y="4311889"/>
            <a:chExt cx="1544679" cy="166419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F8AD01A-D523-41CA-BE9B-1AEA39ECEB0B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415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42BCFE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AAB6F5-35B7-44DB-8BB1-E5A270018489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42BCFE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rgbClr val="42BCFE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AE2C3E7-3816-4D0A-8805-4D36520757D8}"/>
              </a:ext>
            </a:extLst>
          </p:cNvPr>
          <p:cNvSpPr txBox="1"/>
          <p:nvPr/>
        </p:nvSpPr>
        <p:spPr>
          <a:xfrm>
            <a:off x="6033650" y="3246992"/>
            <a:ext cx="108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2019</a:t>
            </a:r>
            <a:endParaRPr lang="ko-KR" altLang="en-US" sz="1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ADB64B-8868-4B54-9F47-1650378A8CDC}"/>
              </a:ext>
            </a:extLst>
          </p:cNvPr>
          <p:cNvGrpSpPr/>
          <p:nvPr/>
        </p:nvGrpSpPr>
        <p:grpSpPr>
          <a:xfrm>
            <a:off x="6033652" y="3559709"/>
            <a:ext cx="1087156" cy="1248147"/>
            <a:chOff x="3343992" y="4311889"/>
            <a:chExt cx="1544679" cy="166419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F8F503-A41A-44E3-9CE5-018F0078E8B3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415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42BCFE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76A94EA-98F7-4365-9305-BF7B92BFBC6C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42BCFE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rgbClr val="42BCFE"/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D1D2A36-A3BF-421E-B499-C4EA007D07FC}"/>
              </a:ext>
            </a:extLst>
          </p:cNvPr>
          <p:cNvSpPr txBox="1"/>
          <p:nvPr/>
        </p:nvSpPr>
        <p:spPr>
          <a:xfrm>
            <a:off x="4736450" y="1413574"/>
            <a:ext cx="108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2018</a:t>
            </a:r>
            <a:endParaRPr lang="ko-KR" altLang="en-US" sz="1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4E7CC5-86DF-40C7-9570-1D6C5523D48E}"/>
              </a:ext>
            </a:extLst>
          </p:cNvPr>
          <p:cNvGrpSpPr/>
          <p:nvPr/>
        </p:nvGrpSpPr>
        <p:grpSpPr>
          <a:xfrm>
            <a:off x="4736452" y="1726291"/>
            <a:ext cx="1087156" cy="1248147"/>
            <a:chOff x="3343992" y="4311889"/>
            <a:chExt cx="1544679" cy="166419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026460-F0EF-4263-99B0-33DA2D1BC0C0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415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42BCFE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C85441D-68A2-4A92-A5E7-C26290E628CB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42BCFE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rgbClr val="42BCFE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0219C80-A1F9-4608-8B84-1D6B7C7E9D87}"/>
              </a:ext>
            </a:extLst>
          </p:cNvPr>
          <p:cNvSpPr txBox="1"/>
          <p:nvPr/>
        </p:nvSpPr>
        <p:spPr>
          <a:xfrm>
            <a:off x="7330852" y="1411487"/>
            <a:ext cx="108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2020</a:t>
            </a:r>
            <a:endParaRPr lang="ko-KR" altLang="en-US" sz="18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A1093A-9F8F-4A9E-A376-4F310DAAC0F4}"/>
              </a:ext>
            </a:extLst>
          </p:cNvPr>
          <p:cNvGrpSpPr/>
          <p:nvPr/>
        </p:nvGrpSpPr>
        <p:grpSpPr>
          <a:xfrm>
            <a:off x="7330853" y="1724204"/>
            <a:ext cx="1087156" cy="1248147"/>
            <a:chOff x="3343992" y="4311889"/>
            <a:chExt cx="1544679" cy="166419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3E2498-A784-4AFC-8A23-2C7356439BC6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415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42BCFE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E30AAF-B5FC-43BA-AB9A-6259B414B6FD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42BCFE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rgbClr val="42BCFE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6267842" y="2292219"/>
            <a:ext cx="713875" cy="684569"/>
            <a:chOff x="692150" y="1668463"/>
            <a:chExt cx="966788" cy="927099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692150" y="1668463"/>
              <a:ext cx="966788" cy="927099"/>
            </a:xfrm>
            <a:custGeom>
              <a:avLst/>
              <a:gdLst>
                <a:gd name="T0" fmla="*/ 1440 w 1440"/>
                <a:gd name="T1" fmla="*/ 1105 h 1380"/>
                <a:gd name="T2" fmla="*/ 1148 w 1440"/>
                <a:gd name="T3" fmla="*/ 1373 h 1380"/>
                <a:gd name="T4" fmla="*/ 833 w 1440"/>
                <a:gd name="T5" fmla="*/ 1071 h 1380"/>
                <a:gd name="T6" fmla="*/ 820 w 1440"/>
                <a:gd name="T7" fmla="*/ 1076 h 1380"/>
                <a:gd name="T8" fmla="*/ 21 w 1440"/>
                <a:gd name="T9" fmla="*/ 732 h 1380"/>
                <a:gd name="T10" fmla="*/ 0 w 1440"/>
                <a:gd name="T11" fmla="*/ 537 h 1380"/>
                <a:gd name="T12" fmla="*/ 610 w 1440"/>
                <a:gd name="T13" fmla="*/ 25 h 1380"/>
                <a:gd name="T14" fmla="*/ 952 w 1440"/>
                <a:gd name="T15" fmla="*/ 183 h 1380"/>
                <a:gd name="T16" fmla="*/ 1017 w 1440"/>
                <a:gd name="T17" fmla="*/ 98 h 1380"/>
                <a:gd name="T18" fmla="*/ 1324 w 1440"/>
                <a:gd name="T19" fmla="*/ 157 h 1380"/>
                <a:gd name="T20" fmla="*/ 1336 w 1440"/>
                <a:gd name="T21" fmla="*/ 844 h 1380"/>
                <a:gd name="T22" fmla="*/ 1440 w 1440"/>
                <a:gd name="T23" fmla="*/ 1037 h 1380"/>
                <a:gd name="T24" fmla="*/ 1040 w 1440"/>
                <a:gd name="T25" fmla="*/ 210 h 1380"/>
                <a:gd name="T26" fmla="*/ 1010 w 1440"/>
                <a:gd name="T27" fmla="*/ 901 h 1380"/>
                <a:gd name="T28" fmla="*/ 1176 w 1440"/>
                <a:gd name="T29" fmla="*/ 1280 h 1380"/>
                <a:gd name="T30" fmla="*/ 1268 w 1440"/>
                <a:gd name="T31" fmla="*/ 903 h 1380"/>
                <a:gd name="T32" fmla="*/ 1235 w 1440"/>
                <a:gd name="T33" fmla="*/ 214 h 1380"/>
                <a:gd name="T34" fmla="*/ 1040 w 1440"/>
                <a:gd name="T35" fmla="*/ 190 h 1380"/>
                <a:gd name="T36" fmla="*/ 666 w 1440"/>
                <a:gd name="T37" fmla="*/ 387 h 1380"/>
                <a:gd name="T38" fmla="*/ 467 w 1440"/>
                <a:gd name="T39" fmla="*/ 378 h 1380"/>
                <a:gd name="T40" fmla="*/ 423 w 1440"/>
                <a:gd name="T41" fmla="*/ 536 h 1380"/>
                <a:gd name="T42" fmla="*/ 423 w 1440"/>
                <a:gd name="T43" fmla="*/ 627 h 1380"/>
                <a:gd name="T44" fmla="*/ 467 w 1440"/>
                <a:gd name="T45" fmla="*/ 785 h 1380"/>
                <a:gd name="T46" fmla="*/ 665 w 1440"/>
                <a:gd name="T47" fmla="*/ 776 h 1380"/>
                <a:gd name="T48" fmla="*/ 423 w 1440"/>
                <a:gd name="T49" fmla="*/ 627 h 1380"/>
                <a:gd name="T50" fmla="*/ 335 w 1440"/>
                <a:gd name="T51" fmla="*/ 537 h 1380"/>
                <a:gd name="T52" fmla="*/ 145 w 1440"/>
                <a:gd name="T53" fmla="*/ 378 h 1380"/>
                <a:gd name="T54" fmla="*/ 91 w 1440"/>
                <a:gd name="T55" fmla="*/ 537 h 1380"/>
                <a:gd name="T56" fmla="*/ 335 w 1440"/>
                <a:gd name="T57" fmla="*/ 627 h 1380"/>
                <a:gd name="T58" fmla="*/ 134 w 1440"/>
                <a:gd name="T59" fmla="*/ 780 h 1380"/>
                <a:gd name="T60" fmla="*/ 359 w 1440"/>
                <a:gd name="T61" fmla="*/ 786 h 1380"/>
                <a:gd name="T62" fmla="*/ 759 w 1440"/>
                <a:gd name="T63" fmla="*/ 784 h 1380"/>
                <a:gd name="T64" fmla="*/ 950 w 1440"/>
                <a:gd name="T65" fmla="*/ 627 h 1380"/>
                <a:gd name="T66" fmla="*/ 951 w 1440"/>
                <a:gd name="T67" fmla="*/ 378 h 1380"/>
                <a:gd name="T68" fmla="*/ 783 w 1440"/>
                <a:gd name="T69" fmla="*/ 536 h 1380"/>
                <a:gd name="T70" fmla="*/ 951 w 1440"/>
                <a:gd name="T71" fmla="*/ 378 h 1380"/>
                <a:gd name="T72" fmla="*/ 193 w 1440"/>
                <a:gd name="T73" fmla="*/ 288 h 1380"/>
                <a:gd name="T74" fmla="*/ 412 w 1440"/>
                <a:gd name="T75" fmla="*/ 241 h 1380"/>
                <a:gd name="T76" fmla="*/ 487 w 1440"/>
                <a:gd name="T77" fmla="*/ 117 h 1380"/>
                <a:gd name="T78" fmla="*/ 493 w 1440"/>
                <a:gd name="T79" fmla="*/ 1047 h 1380"/>
                <a:gd name="T80" fmla="*/ 376 w 1440"/>
                <a:gd name="T81" fmla="*/ 875 h 1380"/>
                <a:gd name="T82" fmla="*/ 192 w 1440"/>
                <a:gd name="T83" fmla="*/ 875 h 1380"/>
                <a:gd name="T84" fmla="*/ 630 w 1440"/>
                <a:gd name="T85" fmla="*/ 120 h 1380"/>
                <a:gd name="T86" fmla="*/ 736 w 1440"/>
                <a:gd name="T87" fmla="*/ 287 h 1380"/>
                <a:gd name="T88" fmla="*/ 632 w 1440"/>
                <a:gd name="T89" fmla="*/ 1046 h 1380"/>
                <a:gd name="T90" fmla="*/ 905 w 1440"/>
                <a:gd name="T91" fmla="*/ 875 h 1380"/>
                <a:gd name="T92" fmla="*/ 723 w 1440"/>
                <a:gd name="T93" fmla="*/ 887 h 1380"/>
                <a:gd name="T94" fmla="*/ 632 w 1440"/>
                <a:gd name="T95" fmla="*/ 1046 h 1380"/>
                <a:gd name="T96" fmla="*/ 563 w 1440"/>
                <a:gd name="T97" fmla="*/ 175 h 1380"/>
                <a:gd name="T98" fmla="*/ 486 w 1440"/>
                <a:gd name="T99" fmla="*/ 287 h 1380"/>
                <a:gd name="T100" fmla="*/ 633 w 1440"/>
                <a:gd name="T101" fmla="*/ 876 h 1380"/>
                <a:gd name="T102" fmla="*/ 560 w 1440"/>
                <a:gd name="T103" fmla="*/ 993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0" h="1380">
                  <a:moveTo>
                    <a:pt x="1440" y="1037"/>
                  </a:moveTo>
                  <a:cubicBezTo>
                    <a:pt x="1440" y="1060"/>
                    <a:pt x="1440" y="1083"/>
                    <a:pt x="1440" y="1105"/>
                  </a:cubicBezTo>
                  <a:cubicBezTo>
                    <a:pt x="1439" y="1108"/>
                    <a:pt x="1437" y="1111"/>
                    <a:pt x="1436" y="1114"/>
                  </a:cubicBezTo>
                  <a:cubicBezTo>
                    <a:pt x="1415" y="1259"/>
                    <a:pt x="1296" y="1366"/>
                    <a:pt x="1148" y="1373"/>
                  </a:cubicBezTo>
                  <a:cubicBezTo>
                    <a:pt x="1010" y="1380"/>
                    <a:pt x="879" y="1282"/>
                    <a:pt x="845" y="1146"/>
                  </a:cubicBezTo>
                  <a:cubicBezTo>
                    <a:pt x="839" y="1121"/>
                    <a:pt x="837" y="1096"/>
                    <a:pt x="833" y="1071"/>
                  </a:cubicBezTo>
                  <a:cubicBezTo>
                    <a:pt x="832" y="1071"/>
                    <a:pt x="831" y="1071"/>
                    <a:pt x="831" y="1071"/>
                  </a:cubicBezTo>
                  <a:cubicBezTo>
                    <a:pt x="827" y="1073"/>
                    <a:pt x="823" y="1075"/>
                    <a:pt x="820" y="1076"/>
                  </a:cubicBezTo>
                  <a:cubicBezTo>
                    <a:pt x="654" y="1159"/>
                    <a:pt x="485" y="1165"/>
                    <a:pt x="317" y="1085"/>
                  </a:cubicBezTo>
                  <a:cubicBezTo>
                    <a:pt x="167" y="1012"/>
                    <a:pt x="68" y="893"/>
                    <a:pt x="21" y="732"/>
                  </a:cubicBezTo>
                  <a:cubicBezTo>
                    <a:pt x="11" y="697"/>
                    <a:pt x="7" y="661"/>
                    <a:pt x="0" y="625"/>
                  </a:cubicBezTo>
                  <a:cubicBezTo>
                    <a:pt x="0" y="596"/>
                    <a:pt x="0" y="567"/>
                    <a:pt x="0" y="537"/>
                  </a:cubicBezTo>
                  <a:cubicBezTo>
                    <a:pt x="8" y="497"/>
                    <a:pt x="13" y="455"/>
                    <a:pt x="25" y="415"/>
                  </a:cubicBezTo>
                  <a:cubicBezTo>
                    <a:pt x="106" y="159"/>
                    <a:pt x="354" y="0"/>
                    <a:pt x="610" y="25"/>
                  </a:cubicBezTo>
                  <a:cubicBezTo>
                    <a:pt x="724" y="36"/>
                    <a:pt x="824" y="78"/>
                    <a:pt x="913" y="149"/>
                  </a:cubicBezTo>
                  <a:cubicBezTo>
                    <a:pt x="925" y="159"/>
                    <a:pt x="937" y="170"/>
                    <a:pt x="952" y="183"/>
                  </a:cubicBezTo>
                  <a:cubicBezTo>
                    <a:pt x="952" y="174"/>
                    <a:pt x="952" y="169"/>
                    <a:pt x="952" y="165"/>
                  </a:cubicBezTo>
                  <a:cubicBezTo>
                    <a:pt x="952" y="111"/>
                    <a:pt x="963" y="99"/>
                    <a:pt x="1017" y="98"/>
                  </a:cubicBezTo>
                  <a:cubicBezTo>
                    <a:pt x="1099" y="98"/>
                    <a:pt x="1182" y="98"/>
                    <a:pt x="1264" y="98"/>
                  </a:cubicBezTo>
                  <a:cubicBezTo>
                    <a:pt x="1307" y="98"/>
                    <a:pt x="1324" y="114"/>
                    <a:pt x="1324" y="157"/>
                  </a:cubicBezTo>
                  <a:cubicBezTo>
                    <a:pt x="1324" y="376"/>
                    <a:pt x="1324" y="595"/>
                    <a:pt x="1324" y="814"/>
                  </a:cubicBezTo>
                  <a:cubicBezTo>
                    <a:pt x="1323" y="827"/>
                    <a:pt x="1326" y="835"/>
                    <a:pt x="1336" y="844"/>
                  </a:cubicBezTo>
                  <a:cubicBezTo>
                    <a:pt x="1383" y="883"/>
                    <a:pt x="1413" y="934"/>
                    <a:pt x="1430" y="993"/>
                  </a:cubicBezTo>
                  <a:cubicBezTo>
                    <a:pt x="1434" y="1008"/>
                    <a:pt x="1436" y="1023"/>
                    <a:pt x="1440" y="1037"/>
                  </a:cubicBezTo>
                  <a:close/>
                  <a:moveTo>
                    <a:pt x="1040" y="190"/>
                  </a:moveTo>
                  <a:cubicBezTo>
                    <a:pt x="1040" y="197"/>
                    <a:pt x="1040" y="204"/>
                    <a:pt x="1040" y="210"/>
                  </a:cubicBezTo>
                  <a:cubicBezTo>
                    <a:pt x="1040" y="420"/>
                    <a:pt x="1040" y="630"/>
                    <a:pt x="1040" y="840"/>
                  </a:cubicBezTo>
                  <a:cubicBezTo>
                    <a:pt x="1041" y="867"/>
                    <a:pt x="1031" y="885"/>
                    <a:pt x="1010" y="901"/>
                  </a:cubicBezTo>
                  <a:cubicBezTo>
                    <a:pt x="930" y="959"/>
                    <a:pt x="902" y="1065"/>
                    <a:pt x="942" y="1156"/>
                  </a:cubicBezTo>
                  <a:cubicBezTo>
                    <a:pt x="982" y="1246"/>
                    <a:pt x="1079" y="1300"/>
                    <a:pt x="1176" y="1280"/>
                  </a:cubicBezTo>
                  <a:cubicBezTo>
                    <a:pt x="1267" y="1261"/>
                    <a:pt x="1326" y="1205"/>
                    <a:pt x="1345" y="1114"/>
                  </a:cubicBezTo>
                  <a:cubicBezTo>
                    <a:pt x="1363" y="1029"/>
                    <a:pt x="1336" y="957"/>
                    <a:pt x="1268" y="903"/>
                  </a:cubicBezTo>
                  <a:cubicBezTo>
                    <a:pt x="1244" y="884"/>
                    <a:pt x="1234" y="864"/>
                    <a:pt x="1234" y="834"/>
                  </a:cubicBezTo>
                  <a:cubicBezTo>
                    <a:pt x="1235" y="627"/>
                    <a:pt x="1235" y="421"/>
                    <a:pt x="1235" y="214"/>
                  </a:cubicBezTo>
                  <a:cubicBezTo>
                    <a:pt x="1235" y="206"/>
                    <a:pt x="1235" y="199"/>
                    <a:pt x="1235" y="190"/>
                  </a:cubicBezTo>
                  <a:cubicBezTo>
                    <a:pt x="1169" y="190"/>
                    <a:pt x="1105" y="190"/>
                    <a:pt x="1040" y="190"/>
                  </a:cubicBezTo>
                  <a:close/>
                  <a:moveTo>
                    <a:pt x="695" y="536"/>
                  </a:moveTo>
                  <a:cubicBezTo>
                    <a:pt x="685" y="485"/>
                    <a:pt x="676" y="436"/>
                    <a:pt x="666" y="387"/>
                  </a:cubicBezTo>
                  <a:cubicBezTo>
                    <a:pt x="665" y="383"/>
                    <a:pt x="657" y="378"/>
                    <a:pt x="652" y="378"/>
                  </a:cubicBezTo>
                  <a:cubicBezTo>
                    <a:pt x="590" y="377"/>
                    <a:pt x="529" y="377"/>
                    <a:pt x="467" y="378"/>
                  </a:cubicBezTo>
                  <a:cubicBezTo>
                    <a:pt x="462" y="378"/>
                    <a:pt x="454" y="382"/>
                    <a:pt x="453" y="385"/>
                  </a:cubicBezTo>
                  <a:cubicBezTo>
                    <a:pt x="443" y="435"/>
                    <a:pt x="433" y="485"/>
                    <a:pt x="423" y="536"/>
                  </a:cubicBezTo>
                  <a:cubicBezTo>
                    <a:pt x="516" y="536"/>
                    <a:pt x="603" y="536"/>
                    <a:pt x="695" y="536"/>
                  </a:cubicBezTo>
                  <a:close/>
                  <a:moveTo>
                    <a:pt x="423" y="627"/>
                  </a:moveTo>
                  <a:cubicBezTo>
                    <a:pt x="433" y="679"/>
                    <a:pt x="442" y="728"/>
                    <a:pt x="453" y="777"/>
                  </a:cubicBezTo>
                  <a:cubicBezTo>
                    <a:pt x="453" y="781"/>
                    <a:pt x="462" y="785"/>
                    <a:pt x="467" y="785"/>
                  </a:cubicBezTo>
                  <a:cubicBezTo>
                    <a:pt x="529" y="786"/>
                    <a:pt x="590" y="786"/>
                    <a:pt x="651" y="785"/>
                  </a:cubicBezTo>
                  <a:cubicBezTo>
                    <a:pt x="656" y="785"/>
                    <a:pt x="664" y="780"/>
                    <a:pt x="665" y="776"/>
                  </a:cubicBezTo>
                  <a:cubicBezTo>
                    <a:pt x="676" y="727"/>
                    <a:pt x="685" y="678"/>
                    <a:pt x="695" y="627"/>
                  </a:cubicBezTo>
                  <a:cubicBezTo>
                    <a:pt x="603" y="627"/>
                    <a:pt x="517" y="627"/>
                    <a:pt x="423" y="627"/>
                  </a:cubicBezTo>
                  <a:close/>
                  <a:moveTo>
                    <a:pt x="91" y="537"/>
                  </a:moveTo>
                  <a:cubicBezTo>
                    <a:pt x="175" y="537"/>
                    <a:pt x="255" y="537"/>
                    <a:pt x="335" y="537"/>
                  </a:cubicBezTo>
                  <a:cubicBezTo>
                    <a:pt x="343" y="484"/>
                    <a:pt x="351" y="431"/>
                    <a:pt x="359" y="377"/>
                  </a:cubicBezTo>
                  <a:cubicBezTo>
                    <a:pt x="288" y="377"/>
                    <a:pt x="217" y="377"/>
                    <a:pt x="145" y="378"/>
                  </a:cubicBezTo>
                  <a:cubicBezTo>
                    <a:pt x="141" y="378"/>
                    <a:pt x="134" y="382"/>
                    <a:pt x="132" y="386"/>
                  </a:cubicBezTo>
                  <a:cubicBezTo>
                    <a:pt x="110" y="433"/>
                    <a:pt x="97" y="483"/>
                    <a:pt x="91" y="537"/>
                  </a:cubicBezTo>
                  <a:close/>
                  <a:moveTo>
                    <a:pt x="359" y="786"/>
                  </a:moveTo>
                  <a:cubicBezTo>
                    <a:pt x="351" y="731"/>
                    <a:pt x="343" y="679"/>
                    <a:pt x="335" y="627"/>
                  </a:cubicBezTo>
                  <a:cubicBezTo>
                    <a:pt x="254" y="627"/>
                    <a:pt x="174" y="627"/>
                    <a:pt x="92" y="627"/>
                  </a:cubicBezTo>
                  <a:cubicBezTo>
                    <a:pt x="97" y="681"/>
                    <a:pt x="111" y="732"/>
                    <a:pt x="134" y="780"/>
                  </a:cubicBezTo>
                  <a:cubicBezTo>
                    <a:pt x="135" y="783"/>
                    <a:pt x="141" y="785"/>
                    <a:pt x="145" y="785"/>
                  </a:cubicBezTo>
                  <a:cubicBezTo>
                    <a:pt x="216" y="786"/>
                    <a:pt x="287" y="786"/>
                    <a:pt x="359" y="786"/>
                  </a:cubicBezTo>
                  <a:close/>
                  <a:moveTo>
                    <a:pt x="783" y="627"/>
                  </a:moveTo>
                  <a:cubicBezTo>
                    <a:pt x="775" y="680"/>
                    <a:pt x="767" y="732"/>
                    <a:pt x="759" y="784"/>
                  </a:cubicBezTo>
                  <a:cubicBezTo>
                    <a:pt x="823" y="784"/>
                    <a:pt x="886" y="784"/>
                    <a:pt x="950" y="784"/>
                  </a:cubicBezTo>
                  <a:cubicBezTo>
                    <a:pt x="950" y="731"/>
                    <a:pt x="950" y="680"/>
                    <a:pt x="950" y="627"/>
                  </a:cubicBezTo>
                  <a:cubicBezTo>
                    <a:pt x="893" y="627"/>
                    <a:pt x="838" y="627"/>
                    <a:pt x="783" y="627"/>
                  </a:cubicBezTo>
                  <a:close/>
                  <a:moveTo>
                    <a:pt x="951" y="378"/>
                  </a:moveTo>
                  <a:cubicBezTo>
                    <a:pt x="885" y="378"/>
                    <a:pt x="822" y="378"/>
                    <a:pt x="760" y="378"/>
                  </a:cubicBezTo>
                  <a:cubicBezTo>
                    <a:pt x="767" y="431"/>
                    <a:pt x="775" y="483"/>
                    <a:pt x="783" y="536"/>
                  </a:cubicBezTo>
                  <a:cubicBezTo>
                    <a:pt x="839" y="536"/>
                    <a:pt x="895" y="536"/>
                    <a:pt x="951" y="536"/>
                  </a:cubicBezTo>
                  <a:cubicBezTo>
                    <a:pt x="951" y="483"/>
                    <a:pt x="951" y="432"/>
                    <a:pt x="951" y="378"/>
                  </a:cubicBezTo>
                  <a:close/>
                  <a:moveTo>
                    <a:pt x="487" y="117"/>
                  </a:moveTo>
                  <a:cubicBezTo>
                    <a:pt x="369" y="137"/>
                    <a:pt x="272" y="192"/>
                    <a:pt x="193" y="288"/>
                  </a:cubicBezTo>
                  <a:cubicBezTo>
                    <a:pt x="244" y="288"/>
                    <a:pt x="292" y="285"/>
                    <a:pt x="338" y="289"/>
                  </a:cubicBezTo>
                  <a:cubicBezTo>
                    <a:pt x="378" y="292"/>
                    <a:pt x="403" y="282"/>
                    <a:pt x="412" y="241"/>
                  </a:cubicBezTo>
                  <a:cubicBezTo>
                    <a:pt x="412" y="238"/>
                    <a:pt x="415" y="234"/>
                    <a:pt x="417" y="231"/>
                  </a:cubicBezTo>
                  <a:cubicBezTo>
                    <a:pt x="440" y="193"/>
                    <a:pt x="463" y="155"/>
                    <a:pt x="487" y="117"/>
                  </a:cubicBezTo>
                  <a:close/>
                  <a:moveTo>
                    <a:pt x="192" y="875"/>
                  </a:moveTo>
                  <a:cubicBezTo>
                    <a:pt x="272" y="971"/>
                    <a:pt x="369" y="1026"/>
                    <a:pt x="493" y="1047"/>
                  </a:cubicBezTo>
                  <a:cubicBezTo>
                    <a:pt x="449" y="995"/>
                    <a:pt x="419" y="941"/>
                    <a:pt x="394" y="885"/>
                  </a:cubicBezTo>
                  <a:cubicBezTo>
                    <a:pt x="392" y="880"/>
                    <a:pt x="382" y="875"/>
                    <a:pt x="376" y="875"/>
                  </a:cubicBezTo>
                  <a:cubicBezTo>
                    <a:pt x="343" y="874"/>
                    <a:pt x="310" y="875"/>
                    <a:pt x="278" y="875"/>
                  </a:cubicBezTo>
                  <a:cubicBezTo>
                    <a:pt x="251" y="875"/>
                    <a:pt x="224" y="875"/>
                    <a:pt x="192" y="875"/>
                  </a:cubicBezTo>
                  <a:close/>
                  <a:moveTo>
                    <a:pt x="922" y="288"/>
                  </a:moveTo>
                  <a:cubicBezTo>
                    <a:pt x="875" y="210"/>
                    <a:pt x="708" y="114"/>
                    <a:pt x="630" y="120"/>
                  </a:cubicBezTo>
                  <a:cubicBezTo>
                    <a:pt x="669" y="168"/>
                    <a:pt x="700" y="221"/>
                    <a:pt x="724" y="278"/>
                  </a:cubicBezTo>
                  <a:cubicBezTo>
                    <a:pt x="726" y="282"/>
                    <a:pt x="732" y="287"/>
                    <a:pt x="736" y="287"/>
                  </a:cubicBezTo>
                  <a:cubicBezTo>
                    <a:pt x="798" y="288"/>
                    <a:pt x="860" y="288"/>
                    <a:pt x="922" y="288"/>
                  </a:cubicBezTo>
                  <a:close/>
                  <a:moveTo>
                    <a:pt x="632" y="1046"/>
                  </a:moveTo>
                  <a:cubicBezTo>
                    <a:pt x="719" y="1032"/>
                    <a:pt x="796" y="997"/>
                    <a:pt x="861" y="940"/>
                  </a:cubicBezTo>
                  <a:cubicBezTo>
                    <a:pt x="880" y="923"/>
                    <a:pt x="890" y="898"/>
                    <a:pt x="905" y="875"/>
                  </a:cubicBezTo>
                  <a:cubicBezTo>
                    <a:pt x="848" y="875"/>
                    <a:pt x="794" y="874"/>
                    <a:pt x="740" y="875"/>
                  </a:cubicBezTo>
                  <a:cubicBezTo>
                    <a:pt x="734" y="875"/>
                    <a:pt x="726" y="881"/>
                    <a:pt x="723" y="887"/>
                  </a:cubicBezTo>
                  <a:cubicBezTo>
                    <a:pt x="713" y="906"/>
                    <a:pt x="705" y="927"/>
                    <a:pt x="694" y="946"/>
                  </a:cubicBezTo>
                  <a:cubicBezTo>
                    <a:pt x="675" y="979"/>
                    <a:pt x="653" y="1012"/>
                    <a:pt x="632" y="1046"/>
                  </a:cubicBezTo>
                  <a:close/>
                  <a:moveTo>
                    <a:pt x="634" y="287"/>
                  </a:moveTo>
                  <a:cubicBezTo>
                    <a:pt x="608" y="247"/>
                    <a:pt x="586" y="211"/>
                    <a:pt x="563" y="175"/>
                  </a:cubicBezTo>
                  <a:cubicBezTo>
                    <a:pt x="561" y="175"/>
                    <a:pt x="558" y="175"/>
                    <a:pt x="555" y="176"/>
                  </a:cubicBezTo>
                  <a:cubicBezTo>
                    <a:pt x="533" y="211"/>
                    <a:pt x="511" y="247"/>
                    <a:pt x="486" y="287"/>
                  </a:cubicBezTo>
                  <a:cubicBezTo>
                    <a:pt x="538" y="287"/>
                    <a:pt x="582" y="287"/>
                    <a:pt x="634" y="287"/>
                  </a:cubicBezTo>
                  <a:close/>
                  <a:moveTo>
                    <a:pt x="633" y="876"/>
                  </a:moveTo>
                  <a:cubicBezTo>
                    <a:pt x="581" y="876"/>
                    <a:pt x="536" y="876"/>
                    <a:pt x="485" y="876"/>
                  </a:cubicBezTo>
                  <a:cubicBezTo>
                    <a:pt x="510" y="916"/>
                    <a:pt x="533" y="952"/>
                    <a:pt x="560" y="993"/>
                  </a:cubicBezTo>
                  <a:cubicBezTo>
                    <a:pt x="586" y="951"/>
                    <a:pt x="608" y="915"/>
                    <a:pt x="633" y="876"/>
                  </a:cubicBezTo>
                  <a:close/>
                </a:path>
              </a:pathLst>
            </a:custGeom>
            <a:solidFill>
              <a:srgbClr val="9FD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1377950" y="1824038"/>
              <a:ext cx="161925" cy="642937"/>
            </a:xfrm>
            <a:custGeom>
              <a:avLst/>
              <a:gdLst>
                <a:gd name="T0" fmla="*/ 161 w 242"/>
                <a:gd name="T1" fmla="*/ 384 h 957"/>
                <a:gd name="T2" fmla="*/ 161 w 242"/>
                <a:gd name="T3" fmla="*/ 704 h 957"/>
                <a:gd name="T4" fmla="*/ 181 w 242"/>
                <a:gd name="T5" fmla="*/ 746 h 957"/>
                <a:gd name="T6" fmla="*/ 221 w 242"/>
                <a:gd name="T7" fmla="*/ 882 h 957"/>
                <a:gd name="T8" fmla="*/ 97 w 242"/>
                <a:gd name="T9" fmla="*/ 949 h 957"/>
                <a:gd name="T10" fmla="*/ 4 w 242"/>
                <a:gd name="T11" fmla="*/ 846 h 957"/>
                <a:gd name="T12" fmla="*/ 55 w 242"/>
                <a:gd name="T13" fmla="*/ 743 h 957"/>
                <a:gd name="T14" fmla="*/ 72 w 242"/>
                <a:gd name="T15" fmla="*/ 711 h 957"/>
                <a:gd name="T16" fmla="*/ 71 w 242"/>
                <a:gd name="T17" fmla="*/ 57 h 957"/>
                <a:gd name="T18" fmla="*/ 116 w 242"/>
                <a:gd name="T19" fmla="*/ 0 h 957"/>
                <a:gd name="T20" fmla="*/ 159 w 242"/>
                <a:gd name="T21" fmla="*/ 36 h 957"/>
                <a:gd name="T22" fmla="*/ 161 w 242"/>
                <a:gd name="T23" fmla="*/ 62 h 957"/>
                <a:gd name="T24" fmla="*/ 161 w 242"/>
                <a:gd name="T25" fmla="*/ 384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957">
                  <a:moveTo>
                    <a:pt x="161" y="384"/>
                  </a:moveTo>
                  <a:cubicBezTo>
                    <a:pt x="161" y="490"/>
                    <a:pt x="162" y="597"/>
                    <a:pt x="161" y="704"/>
                  </a:cubicBezTo>
                  <a:cubicBezTo>
                    <a:pt x="161" y="722"/>
                    <a:pt x="165" y="734"/>
                    <a:pt x="181" y="746"/>
                  </a:cubicBezTo>
                  <a:cubicBezTo>
                    <a:pt x="227" y="776"/>
                    <a:pt x="242" y="831"/>
                    <a:pt x="221" y="882"/>
                  </a:cubicBezTo>
                  <a:cubicBezTo>
                    <a:pt x="201" y="929"/>
                    <a:pt x="149" y="957"/>
                    <a:pt x="97" y="949"/>
                  </a:cubicBezTo>
                  <a:cubicBezTo>
                    <a:pt x="48" y="941"/>
                    <a:pt x="7" y="898"/>
                    <a:pt x="4" y="846"/>
                  </a:cubicBezTo>
                  <a:cubicBezTo>
                    <a:pt x="0" y="802"/>
                    <a:pt x="18" y="766"/>
                    <a:pt x="55" y="743"/>
                  </a:cubicBezTo>
                  <a:cubicBezTo>
                    <a:pt x="69" y="734"/>
                    <a:pt x="72" y="725"/>
                    <a:pt x="72" y="711"/>
                  </a:cubicBezTo>
                  <a:cubicBezTo>
                    <a:pt x="71" y="493"/>
                    <a:pt x="71" y="275"/>
                    <a:pt x="71" y="57"/>
                  </a:cubicBezTo>
                  <a:cubicBezTo>
                    <a:pt x="71" y="21"/>
                    <a:pt x="87" y="1"/>
                    <a:pt x="116" y="0"/>
                  </a:cubicBezTo>
                  <a:cubicBezTo>
                    <a:pt x="138" y="0"/>
                    <a:pt x="155" y="14"/>
                    <a:pt x="159" y="36"/>
                  </a:cubicBezTo>
                  <a:cubicBezTo>
                    <a:pt x="161" y="44"/>
                    <a:pt x="161" y="53"/>
                    <a:pt x="161" y="62"/>
                  </a:cubicBezTo>
                  <a:cubicBezTo>
                    <a:pt x="161" y="169"/>
                    <a:pt x="161" y="276"/>
                    <a:pt x="161" y="384"/>
                  </a:cubicBezTo>
                  <a:close/>
                </a:path>
              </a:pathLst>
            </a:custGeom>
            <a:solidFill>
              <a:srgbClr val="9FD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1128263" y="2251551"/>
            <a:ext cx="713875" cy="684569"/>
            <a:chOff x="692150" y="1668463"/>
            <a:chExt cx="966788" cy="927099"/>
          </a:xfrm>
        </p:grpSpPr>
        <p:sp>
          <p:nvSpPr>
            <p:cNvPr id="88" name="Freeform 5"/>
            <p:cNvSpPr>
              <a:spLocks noEditPoints="1"/>
            </p:cNvSpPr>
            <p:nvPr/>
          </p:nvSpPr>
          <p:spPr bwMode="auto">
            <a:xfrm>
              <a:off x="692150" y="1668463"/>
              <a:ext cx="966788" cy="927099"/>
            </a:xfrm>
            <a:custGeom>
              <a:avLst/>
              <a:gdLst>
                <a:gd name="T0" fmla="*/ 1440 w 1440"/>
                <a:gd name="T1" fmla="*/ 1105 h 1380"/>
                <a:gd name="T2" fmla="*/ 1148 w 1440"/>
                <a:gd name="T3" fmla="*/ 1373 h 1380"/>
                <a:gd name="T4" fmla="*/ 833 w 1440"/>
                <a:gd name="T5" fmla="*/ 1071 h 1380"/>
                <a:gd name="T6" fmla="*/ 820 w 1440"/>
                <a:gd name="T7" fmla="*/ 1076 h 1380"/>
                <a:gd name="T8" fmla="*/ 21 w 1440"/>
                <a:gd name="T9" fmla="*/ 732 h 1380"/>
                <a:gd name="T10" fmla="*/ 0 w 1440"/>
                <a:gd name="T11" fmla="*/ 537 h 1380"/>
                <a:gd name="T12" fmla="*/ 610 w 1440"/>
                <a:gd name="T13" fmla="*/ 25 h 1380"/>
                <a:gd name="T14" fmla="*/ 952 w 1440"/>
                <a:gd name="T15" fmla="*/ 183 h 1380"/>
                <a:gd name="T16" fmla="*/ 1017 w 1440"/>
                <a:gd name="T17" fmla="*/ 98 h 1380"/>
                <a:gd name="T18" fmla="*/ 1324 w 1440"/>
                <a:gd name="T19" fmla="*/ 157 h 1380"/>
                <a:gd name="T20" fmla="*/ 1336 w 1440"/>
                <a:gd name="T21" fmla="*/ 844 h 1380"/>
                <a:gd name="T22" fmla="*/ 1440 w 1440"/>
                <a:gd name="T23" fmla="*/ 1037 h 1380"/>
                <a:gd name="T24" fmla="*/ 1040 w 1440"/>
                <a:gd name="T25" fmla="*/ 210 h 1380"/>
                <a:gd name="T26" fmla="*/ 1010 w 1440"/>
                <a:gd name="T27" fmla="*/ 901 h 1380"/>
                <a:gd name="T28" fmla="*/ 1176 w 1440"/>
                <a:gd name="T29" fmla="*/ 1280 h 1380"/>
                <a:gd name="T30" fmla="*/ 1268 w 1440"/>
                <a:gd name="T31" fmla="*/ 903 h 1380"/>
                <a:gd name="T32" fmla="*/ 1235 w 1440"/>
                <a:gd name="T33" fmla="*/ 214 h 1380"/>
                <a:gd name="T34" fmla="*/ 1040 w 1440"/>
                <a:gd name="T35" fmla="*/ 190 h 1380"/>
                <a:gd name="T36" fmla="*/ 666 w 1440"/>
                <a:gd name="T37" fmla="*/ 387 h 1380"/>
                <a:gd name="T38" fmla="*/ 467 w 1440"/>
                <a:gd name="T39" fmla="*/ 378 h 1380"/>
                <a:gd name="T40" fmla="*/ 423 w 1440"/>
                <a:gd name="T41" fmla="*/ 536 h 1380"/>
                <a:gd name="T42" fmla="*/ 423 w 1440"/>
                <a:gd name="T43" fmla="*/ 627 h 1380"/>
                <a:gd name="T44" fmla="*/ 467 w 1440"/>
                <a:gd name="T45" fmla="*/ 785 h 1380"/>
                <a:gd name="T46" fmla="*/ 665 w 1440"/>
                <a:gd name="T47" fmla="*/ 776 h 1380"/>
                <a:gd name="T48" fmla="*/ 423 w 1440"/>
                <a:gd name="T49" fmla="*/ 627 h 1380"/>
                <a:gd name="T50" fmla="*/ 335 w 1440"/>
                <a:gd name="T51" fmla="*/ 537 h 1380"/>
                <a:gd name="T52" fmla="*/ 145 w 1440"/>
                <a:gd name="T53" fmla="*/ 378 h 1380"/>
                <a:gd name="T54" fmla="*/ 91 w 1440"/>
                <a:gd name="T55" fmla="*/ 537 h 1380"/>
                <a:gd name="T56" fmla="*/ 335 w 1440"/>
                <a:gd name="T57" fmla="*/ 627 h 1380"/>
                <a:gd name="T58" fmla="*/ 134 w 1440"/>
                <a:gd name="T59" fmla="*/ 780 h 1380"/>
                <a:gd name="T60" fmla="*/ 359 w 1440"/>
                <a:gd name="T61" fmla="*/ 786 h 1380"/>
                <a:gd name="T62" fmla="*/ 759 w 1440"/>
                <a:gd name="T63" fmla="*/ 784 h 1380"/>
                <a:gd name="T64" fmla="*/ 950 w 1440"/>
                <a:gd name="T65" fmla="*/ 627 h 1380"/>
                <a:gd name="T66" fmla="*/ 951 w 1440"/>
                <a:gd name="T67" fmla="*/ 378 h 1380"/>
                <a:gd name="T68" fmla="*/ 783 w 1440"/>
                <a:gd name="T69" fmla="*/ 536 h 1380"/>
                <a:gd name="T70" fmla="*/ 951 w 1440"/>
                <a:gd name="T71" fmla="*/ 378 h 1380"/>
                <a:gd name="T72" fmla="*/ 193 w 1440"/>
                <a:gd name="T73" fmla="*/ 288 h 1380"/>
                <a:gd name="T74" fmla="*/ 412 w 1440"/>
                <a:gd name="T75" fmla="*/ 241 h 1380"/>
                <a:gd name="T76" fmla="*/ 487 w 1440"/>
                <a:gd name="T77" fmla="*/ 117 h 1380"/>
                <a:gd name="T78" fmla="*/ 493 w 1440"/>
                <a:gd name="T79" fmla="*/ 1047 h 1380"/>
                <a:gd name="T80" fmla="*/ 376 w 1440"/>
                <a:gd name="T81" fmla="*/ 875 h 1380"/>
                <a:gd name="T82" fmla="*/ 192 w 1440"/>
                <a:gd name="T83" fmla="*/ 875 h 1380"/>
                <a:gd name="T84" fmla="*/ 630 w 1440"/>
                <a:gd name="T85" fmla="*/ 120 h 1380"/>
                <a:gd name="T86" fmla="*/ 736 w 1440"/>
                <a:gd name="T87" fmla="*/ 287 h 1380"/>
                <a:gd name="T88" fmla="*/ 632 w 1440"/>
                <a:gd name="T89" fmla="*/ 1046 h 1380"/>
                <a:gd name="T90" fmla="*/ 905 w 1440"/>
                <a:gd name="T91" fmla="*/ 875 h 1380"/>
                <a:gd name="T92" fmla="*/ 723 w 1440"/>
                <a:gd name="T93" fmla="*/ 887 h 1380"/>
                <a:gd name="T94" fmla="*/ 632 w 1440"/>
                <a:gd name="T95" fmla="*/ 1046 h 1380"/>
                <a:gd name="T96" fmla="*/ 563 w 1440"/>
                <a:gd name="T97" fmla="*/ 175 h 1380"/>
                <a:gd name="T98" fmla="*/ 486 w 1440"/>
                <a:gd name="T99" fmla="*/ 287 h 1380"/>
                <a:gd name="T100" fmla="*/ 633 w 1440"/>
                <a:gd name="T101" fmla="*/ 876 h 1380"/>
                <a:gd name="T102" fmla="*/ 560 w 1440"/>
                <a:gd name="T103" fmla="*/ 993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0" h="1380">
                  <a:moveTo>
                    <a:pt x="1440" y="1037"/>
                  </a:moveTo>
                  <a:cubicBezTo>
                    <a:pt x="1440" y="1060"/>
                    <a:pt x="1440" y="1083"/>
                    <a:pt x="1440" y="1105"/>
                  </a:cubicBezTo>
                  <a:cubicBezTo>
                    <a:pt x="1439" y="1108"/>
                    <a:pt x="1437" y="1111"/>
                    <a:pt x="1436" y="1114"/>
                  </a:cubicBezTo>
                  <a:cubicBezTo>
                    <a:pt x="1415" y="1259"/>
                    <a:pt x="1296" y="1366"/>
                    <a:pt x="1148" y="1373"/>
                  </a:cubicBezTo>
                  <a:cubicBezTo>
                    <a:pt x="1010" y="1380"/>
                    <a:pt x="879" y="1282"/>
                    <a:pt x="845" y="1146"/>
                  </a:cubicBezTo>
                  <a:cubicBezTo>
                    <a:pt x="839" y="1121"/>
                    <a:pt x="837" y="1096"/>
                    <a:pt x="833" y="1071"/>
                  </a:cubicBezTo>
                  <a:cubicBezTo>
                    <a:pt x="832" y="1071"/>
                    <a:pt x="831" y="1071"/>
                    <a:pt x="831" y="1071"/>
                  </a:cubicBezTo>
                  <a:cubicBezTo>
                    <a:pt x="827" y="1073"/>
                    <a:pt x="823" y="1075"/>
                    <a:pt x="820" y="1076"/>
                  </a:cubicBezTo>
                  <a:cubicBezTo>
                    <a:pt x="654" y="1159"/>
                    <a:pt x="485" y="1165"/>
                    <a:pt x="317" y="1085"/>
                  </a:cubicBezTo>
                  <a:cubicBezTo>
                    <a:pt x="167" y="1012"/>
                    <a:pt x="68" y="893"/>
                    <a:pt x="21" y="732"/>
                  </a:cubicBezTo>
                  <a:cubicBezTo>
                    <a:pt x="11" y="697"/>
                    <a:pt x="7" y="661"/>
                    <a:pt x="0" y="625"/>
                  </a:cubicBezTo>
                  <a:cubicBezTo>
                    <a:pt x="0" y="596"/>
                    <a:pt x="0" y="567"/>
                    <a:pt x="0" y="537"/>
                  </a:cubicBezTo>
                  <a:cubicBezTo>
                    <a:pt x="8" y="497"/>
                    <a:pt x="13" y="455"/>
                    <a:pt x="25" y="415"/>
                  </a:cubicBezTo>
                  <a:cubicBezTo>
                    <a:pt x="106" y="159"/>
                    <a:pt x="354" y="0"/>
                    <a:pt x="610" y="25"/>
                  </a:cubicBezTo>
                  <a:cubicBezTo>
                    <a:pt x="724" y="36"/>
                    <a:pt x="824" y="78"/>
                    <a:pt x="913" y="149"/>
                  </a:cubicBezTo>
                  <a:cubicBezTo>
                    <a:pt x="925" y="159"/>
                    <a:pt x="937" y="170"/>
                    <a:pt x="952" y="183"/>
                  </a:cubicBezTo>
                  <a:cubicBezTo>
                    <a:pt x="952" y="174"/>
                    <a:pt x="952" y="169"/>
                    <a:pt x="952" y="165"/>
                  </a:cubicBezTo>
                  <a:cubicBezTo>
                    <a:pt x="952" y="111"/>
                    <a:pt x="963" y="99"/>
                    <a:pt x="1017" y="98"/>
                  </a:cubicBezTo>
                  <a:cubicBezTo>
                    <a:pt x="1099" y="98"/>
                    <a:pt x="1182" y="98"/>
                    <a:pt x="1264" y="98"/>
                  </a:cubicBezTo>
                  <a:cubicBezTo>
                    <a:pt x="1307" y="98"/>
                    <a:pt x="1324" y="114"/>
                    <a:pt x="1324" y="157"/>
                  </a:cubicBezTo>
                  <a:cubicBezTo>
                    <a:pt x="1324" y="376"/>
                    <a:pt x="1324" y="595"/>
                    <a:pt x="1324" y="814"/>
                  </a:cubicBezTo>
                  <a:cubicBezTo>
                    <a:pt x="1323" y="827"/>
                    <a:pt x="1326" y="835"/>
                    <a:pt x="1336" y="844"/>
                  </a:cubicBezTo>
                  <a:cubicBezTo>
                    <a:pt x="1383" y="883"/>
                    <a:pt x="1413" y="934"/>
                    <a:pt x="1430" y="993"/>
                  </a:cubicBezTo>
                  <a:cubicBezTo>
                    <a:pt x="1434" y="1008"/>
                    <a:pt x="1436" y="1023"/>
                    <a:pt x="1440" y="1037"/>
                  </a:cubicBezTo>
                  <a:close/>
                  <a:moveTo>
                    <a:pt x="1040" y="190"/>
                  </a:moveTo>
                  <a:cubicBezTo>
                    <a:pt x="1040" y="197"/>
                    <a:pt x="1040" y="204"/>
                    <a:pt x="1040" y="210"/>
                  </a:cubicBezTo>
                  <a:cubicBezTo>
                    <a:pt x="1040" y="420"/>
                    <a:pt x="1040" y="630"/>
                    <a:pt x="1040" y="840"/>
                  </a:cubicBezTo>
                  <a:cubicBezTo>
                    <a:pt x="1041" y="867"/>
                    <a:pt x="1031" y="885"/>
                    <a:pt x="1010" y="901"/>
                  </a:cubicBezTo>
                  <a:cubicBezTo>
                    <a:pt x="930" y="959"/>
                    <a:pt x="902" y="1065"/>
                    <a:pt x="942" y="1156"/>
                  </a:cubicBezTo>
                  <a:cubicBezTo>
                    <a:pt x="982" y="1246"/>
                    <a:pt x="1079" y="1300"/>
                    <a:pt x="1176" y="1280"/>
                  </a:cubicBezTo>
                  <a:cubicBezTo>
                    <a:pt x="1267" y="1261"/>
                    <a:pt x="1326" y="1205"/>
                    <a:pt x="1345" y="1114"/>
                  </a:cubicBezTo>
                  <a:cubicBezTo>
                    <a:pt x="1363" y="1029"/>
                    <a:pt x="1336" y="957"/>
                    <a:pt x="1268" y="903"/>
                  </a:cubicBezTo>
                  <a:cubicBezTo>
                    <a:pt x="1244" y="884"/>
                    <a:pt x="1234" y="864"/>
                    <a:pt x="1234" y="834"/>
                  </a:cubicBezTo>
                  <a:cubicBezTo>
                    <a:pt x="1235" y="627"/>
                    <a:pt x="1235" y="421"/>
                    <a:pt x="1235" y="214"/>
                  </a:cubicBezTo>
                  <a:cubicBezTo>
                    <a:pt x="1235" y="206"/>
                    <a:pt x="1235" y="199"/>
                    <a:pt x="1235" y="190"/>
                  </a:cubicBezTo>
                  <a:cubicBezTo>
                    <a:pt x="1169" y="190"/>
                    <a:pt x="1105" y="190"/>
                    <a:pt x="1040" y="190"/>
                  </a:cubicBezTo>
                  <a:close/>
                  <a:moveTo>
                    <a:pt x="695" y="536"/>
                  </a:moveTo>
                  <a:cubicBezTo>
                    <a:pt x="685" y="485"/>
                    <a:pt x="676" y="436"/>
                    <a:pt x="666" y="387"/>
                  </a:cubicBezTo>
                  <a:cubicBezTo>
                    <a:pt x="665" y="383"/>
                    <a:pt x="657" y="378"/>
                    <a:pt x="652" y="378"/>
                  </a:cubicBezTo>
                  <a:cubicBezTo>
                    <a:pt x="590" y="377"/>
                    <a:pt x="529" y="377"/>
                    <a:pt x="467" y="378"/>
                  </a:cubicBezTo>
                  <a:cubicBezTo>
                    <a:pt x="462" y="378"/>
                    <a:pt x="454" y="382"/>
                    <a:pt x="453" y="385"/>
                  </a:cubicBezTo>
                  <a:cubicBezTo>
                    <a:pt x="443" y="435"/>
                    <a:pt x="433" y="485"/>
                    <a:pt x="423" y="536"/>
                  </a:cubicBezTo>
                  <a:cubicBezTo>
                    <a:pt x="516" y="536"/>
                    <a:pt x="603" y="536"/>
                    <a:pt x="695" y="536"/>
                  </a:cubicBezTo>
                  <a:close/>
                  <a:moveTo>
                    <a:pt x="423" y="627"/>
                  </a:moveTo>
                  <a:cubicBezTo>
                    <a:pt x="433" y="679"/>
                    <a:pt x="442" y="728"/>
                    <a:pt x="453" y="777"/>
                  </a:cubicBezTo>
                  <a:cubicBezTo>
                    <a:pt x="453" y="781"/>
                    <a:pt x="462" y="785"/>
                    <a:pt x="467" y="785"/>
                  </a:cubicBezTo>
                  <a:cubicBezTo>
                    <a:pt x="529" y="786"/>
                    <a:pt x="590" y="786"/>
                    <a:pt x="651" y="785"/>
                  </a:cubicBezTo>
                  <a:cubicBezTo>
                    <a:pt x="656" y="785"/>
                    <a:pt x="664" y="780"/>
                    <a:pt x="665" y="776"/>
                  </a:cubicBezTo>
                  <a:cubicBezTo>
                    <a:pt x="676" y="727"/>
                    <a:pt x="685" y="678"/>
                    <a:pt x="695" y="627"/>
                  </a:cubicBezTo>
                  <a:cubicBezTo>
                    <a:pt x="603" y="627"/>
                    <a:pt x="517" y="627"/>
                    <a:pt x="423" y="627"/>
                  </a:cubicBezTo>
                  <a:close/>
                  <a:moveTo>
                    <a:pt x="91" y="537"/>
                  </a:moveTo>
                  <a:cubicBezTo>
                    <a:pt x="175" y="537"/>
                    <a:pt x="255" y="537"/>
                    <a:pt x="335" y="537"/>
                  </a:cubicBezTo>
                  <a:cubicBezTo>
                    <a:pt x="343" y="484"/>
                    <a:pt x="351" y="431"/>
                    <a:pt x="359" y="377"/>
                  </a:cubicBezTo>
                  <a:cubicBezTo>
                    <a:pt x="288" y="377"/>
                    <a:pt x="217" y="377"/>
                    <a:pt x="145" y="378"/>
                  </a:cubicBezTo>
                  <a:cubicBezTo>
                    <a:pt x="141" y="378"/>
                    <a:pt x="134" y="382"/>
                    <a:pt x="132" y="386"/>
                  </a:cubicBezTo>
                  <a:cubicBezTo>
                    <a:pt x="110" y="433"/>
                    <a:pt x="97" y="483"/>
                    <a:pt x="91" y="537"/>
                  </a:cubicBezTo>
                  <a:close/>
                  <a:moveTo>
                    <a:pt x="359" y="786"/>
                  </a:moveTo>
                  <a:cubicBezTo>
                    <a:pt x="351" y="731"/>
                    <a:pt x="343" y="679"/>
                    <a:pt x="335" y="627"/>
                  </a:cubicBezTo>
                  <a:cubicBezTo>
                    <a:pt x="254" y="627"/>
                    <a:pt x="174" y="627"/>
                    <a:pt x="92" y="627"/>
                  </a:cubicBezTo>
                  <a:cubicBezTo>
                    <a:pt x="97" y="681"/>
                    <a:pt x="111" y="732"/>
                    <a:pt x="134" y="780"/>
                  </a:cubicBezTo>
                  <a:cubicBezTo>
                    <a:pt x="135" y="783"/>
                    <a:pt x="141" y="785"/>
                    <a:pt x="145" y="785"/>
                  </a:cubicBezTo>
                  <a:cubicBezTo>
                    <a:pt x="216" y="786"/>
                    <a:pt x="287" y="786"/>
                    <a:pt x="359" y="786"/>
                  </a:cubicBezTo>
                  <a:close/>
                  <a:moveTo>
                    <a:pt x="783" y="627"/>
                  </a:moveTo>
                  <a:cubicBezTo>
                    <a:pt x="775" y="680"/>
                    <a:pt x="767" y="732"/>
                    <a:pt x="759" y="784"/>
                  </a:cubicBezTo>
                  <a:cubicBezTo>
                    <a:pt x="823" y="784"/>
                    <a:pt x="886" y="784"/>
                    <a:pt x="950" y="784"/>
                  </a:cubicBezTo>
                  <a:cubicBezTo>
                    <a:pt x="950" y="731"/>
                    <a:pt x="950" y="680"/>
                    <a:pt x="950" y="627"/>
                  </a:cubicBezTo>
                  <a:cubicBezTo>
                    <a:pt x="893" y="627"/>
                    <a:pt x="838" y="627"/>
                    <a:pt x="783" y="627"/>
                  </a:cubicBezTo>
                  <a:close/>
                  <a:moveTo>
                    <a:pt x="951" y="378"/>
                  </a:moveTo>
                  <a:cubicBezTo>
                    <a:pt x="885" y="378"/>
                    <a:pt x="822" y="378"/>
                    <a:pt x="760" y="378"/>
                  </a:cubicBezTo>
                  <a:cubicBezTo>
                    <a:pt x="767" y="431"/>
                    <a:pt x="775" y="483"/>
                    <a:pt x="783" y="536"/>
                  </a:cubicBezTo>
                  <a:cubicBezTo>
                    <a:pt x="839" y="536"/>
                    <a:pt x="895" y="536"/>
                    <a:pt x="951" y="536"/>
                  </a:cubicBezTo>
                  <a:cubicBezTo>
                    <a:pt x="951" y="483"/>
                    <a:pt x="951" y="432"/>
                    <a:pt x="951" y="378"/>
                  </a:cubicBezTo>
                  <a:close/>
                  <a:moveTo>
                    <a:pt x="487" y="117"/>
                  </a:moveTo>
                  <a:cubicBezTo>
                    <a:pt x="369" y="137"/>
                    <a:pt x="272" y="192"/>
                    <a:pt x="193" y="288"/>
                  </a:cubicBezTo>
                  <a:cubicBezTo>
                    <a:pt x="244" y="288"/>
                    <a:pt x="292" y="285"/>
                    <a:pt x="338" y="289"/>
                  </a:cubicBezTo>
                  <a:cubicBezTo>
                    <a:pt x="378" y="292"/>
                    <a:pt x="403" y="282"/>
                    <a:pt x="412" y="241"/>
                  </a:cubicBezTo>
                  <a:cubicBezTo>
                    <a:pt x="412" y="238"/>
                    <a:pt x="415" y="234"/>
                    <a:pt x="417" y="231"/>
                  </a:cubicBezTo>
                  <a:cubicBezTo>
                    <a:pt x="440" y="193"/>
                    <a:pt x="463" y="155"/>
                    <a:pt x="487" y="117"/>
                  </a:cubicBezTo>
                  <a:close/>
                  <a:moveTo>
                    <a:pt x="192" y="875"/>
                  </a:moveTo>
                  <a:cubicBezTo>
                    <a:pt x="272" y="971"/>
                    <a:pt x="369" y="1026"/>
                    <a:pt x="493" y="1047"/>
                  </a:cubicBezTo>
                  <a:cubicBezTo>
                    <a:pt x="449" y="995"/>
                    <a:pt x="419" y="941"/>
                    <a:pt x="394" y="885"/>
                  </a:cubicBezTo>
                  <a:cubicBezTo>
                    <a:pt x="392" y="880"/>
                    <a:pt x="382" y="875"/>
                    <a:pt x="376" y="875"/>
                  </a:cubicBezTo>
                  <a:cubicBezTo>
                    <a:pt x="343" y="874"/>
                    <a:pt x="310" y="875"/>
                    <a:pt x="278" y="875"/>
                  </a:cubicBezTo>
                  <a:cubicBezTo>
                    <a:pt x="251" y="875"/>
                    <a:pt x="224" y="875"/>
                    <a:pt x="192" y="875"/>
                  </a:cubicBezTo>
                  <a:close/>
                  <a:moveTo>
                    <a:pt x="922" y="288"/>
                  </a:moveTo>
                  <a:cubicBezTo>
                    <a:pt x="875" y="210"/>
                    <a:pt x="708" y="114"/>
                    <a:pt x="630" y="120"/>
                  </a:cubicBezTo>
                  <a:cubicBezTo>
                    <a:pt x="669" y="168"/>
                    <a:pt x="700" y="221"/>
                    <a:pt x="724" y="278"/>
                  </a:cubicBezTo>
                  <a:cubicBezTo>
                    <a:pt x="726" y="282"/>
                    <a:pt x="732" y="287"/>
                    <a:pt x="736" y="287"/>
                  </a:cubicBezTo>
                  <a:cubicBezTo>
                    <a:pt x="798" y="288"/>
                    <a:pt x="860" y="288"/>
                    <a:pt x="922" y="288"/>
                  </a:cubicBezTo>
                  <a:close/>
                  <a:moveTo>
                    <a:pt x="632" y="1046"/>
                  </a:moveTo>
                  <a:cubicBezTo>
                    <a:pt x="719" y="1032"/>
                    <a:pt x="796" y="997"/>
                    <a:pt x="861" y="940"/>
                  </a:cubicBezTo>
                  <a:cubicBezTo>
                    <a:pt x="880" y="923"/>
                    <a:pt x="890" y="898"/>
                    <a:pt x="905" y="875"/>
                  </a:cubicBezTo>
                  <a:cubicBezTo>
                    <a:pt x="848" y="875"/>
                    <a:pt x="794" y="874"/>
                    <a:pt x="740" y="875"/>
                  </a:cubicBezTo>
                  <a:cubicBezTo>
                    <a:pt x="734" y="875"/>
                    <a:pt x="726" y="881"/>
                    <a:pt x="723" y="887"/>
                  </a:cubicBezTo>
                  <a:cubicBezTo>
                    <a:pt x="713" y="906"/>
                    <a:pt x="705" y="927"/>
                    <a:pt x="694" y="946"/>
                  </a:cubicBezTo>
                  <a:cubicBezTo>
                    <a:pt x="675" y="979"/>
                    <a:pt x="653" y="1012"/>
                    <a:pt x="632" y="1046"/>
                  </a:cubicBezTo>
                  <a:close/>
                  <a:moveTo>
                    <a:pt x="634" y="287"/>
                  </a:moveTo>
                  <a:cubicBezTo>
                    <a:pt x="608" y="247"/>
                    <a:pt x="586" y="211"/>
                    <a:pt x="563" y="175"/>
                  </a:cubicBezTo>
                  <a:cubicBezTo>
                    <a:pt x="561" y="175"/>
                    <a:pt x="558" y="175"/>
                    <a:pt x="555" y="176"/>
                  </a:cubicBezTo>
                  <a:cubicBezTo>
                    <a:pt x="533" y="211"/>
                    <a:pt x="511" y="247"/>
                    <a:pt x="486" y="287"/>
                  </a:cubicBezTo>
                  <a:cubicBezTo>
                    <a:pt x="538" y="287"/>
                    <a:pt x="582" y="287"/>
                    <a:pt x="634" y="287"/>
                  </a:cubicBezTo>
                  <a:close/>
                  <a:moveTo>
                    <a:pt x="633" y="876"/>
                  </a:moveTo>
                  <a:cubicBezTo>
                    <a:pt x="581" y="876"/>
                    <a:pt x="536" y="876"/>
                    <a:pt x="485" y="876"/>
                  </a:cubicBezTo>
                  <a:cubicBezTo>
                    <a:pt x="510" y="916"/>
                    <a:pt x="533" y="952"/>
                    <a:pt x="560" y="993"/>
                  </a:cubicBezTo>
                  <a:cubicBezTo>
                    <a:pt x="586" y="951"/>
                    <a:pt x="608" y="915"/>
                    <a:pt x="633" y="876"/>
                  </a:cubicBezTo>
                  <a:close/>
                </a:path>
              </a:pathLst>
            </a:custGeom>
            <a:solidFill>
              <a:srgbClr val="9FD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6"/>
            <p:cNvSpPr>
              <a:spLocks/>
            </p:cNvSpPr>
            <p:nvPr/>
          </p:nvSpPr>
          <p:spPr bwMode="auto">
            <a:xfrm>
              <a:off x="1377950" y="1824038"/>
              <a:ext cx="161925" cy="642937"/>
            </a:xfrm>
            <a:custGeom>
              <a:avLst/>
              <a:gdLst>
                <a:gd name="T0" fmla="*/ 161 w 242"/>
                <a:gd name="T1" fmla="*/ 384 h 957"/>
                <a:gd name="T2" fmla="*/ 161 w 242"/>
                <a:gd name="T3" fmla="*/ 704 h 957"/>
                <a:gd name="T4" fmla="*/ 181 w 242"/>
                <a:gd name="T5" fmla="*/ 746 h 957"/>
                <a:gd name="T6" fmla="*/ 221 w 242"/>
                <a:gd name="T7" fmla="*/ 882 h 957"/>
                <a:gd name="T8" fmla="*/ 97 w 242"/>
                <a:gd name="T9" fmla="*/ 949 h 957"/>
                <a:gd name="T10" fmla="*/ 4 w 242"/>
                <a:gd name="T11" fmla="*/ 846 h 957"/>
                <a:gd name="T12" fmla="*/ 55 w 242"/>
                <a:gd name="T13" fmla="*/ 743 h 957"/>
                <a:gd name="T14" fmla="*/ 72 w 242"/>
                <a:gd name="T15" fmla="*/ 711 h 957"/>
                <a:gd name="T16" fmla="*/ 71 w 242"/>
                <a:gd name="T17" fmla="*/ 57 h 957"/>
                <a:gd name="T18" fmla="*/ 116 w 242"/>
                <a:gd name="T19" fmla="*/ 0 h 957"/>
                <a:gd name="T20" fmla="*/ 159 w 242"/>
                <a:gd name="T21" fmla="*/ 36 h 957"/>
                <a:gd name="T22" fmla="*/ 161 w 242"/>
                <a:gd name="T23" fmla="*/ 62 h 957"/>
                <a:gd name="T24" fmla="*/ 161 w 242"/>
                <a:gd name="T25" fmla="*/ 384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957">
                  <a:moveTo>
                    <a:pt x="161" y="384"/>
                  </a:moveTo>
                  <a:cubicBezTo>
                    <a:pt x="161" y="490"/>
                    <a:pt x="162" y="597"/>
                    <a:pt x="161" y="704"/>
                  </a:cubicBezTo>
                  <a:cubicBezTo>
                    <a:pt x="161" y="722"/>
                    <a:pt x="165" y="734"/>
                    <a:pt x="181" y="746"/>
                  </a:cubicBezTo>
                  <a:cubicBezTo>
                    <a:pt x="227" y="776"/>
                    <a:pt x="242" y="831"/>
                    <a:pt x="221" y="882"/>
                  </a:cubicBezTo>
                  <a:cubicBezTo>
                    <a:pt x="201" y="929"/>
                    <a:pt x="149" y="957"/>
                    <a:pt x="97" y="949"/>
                  </a:cubicBezTo>
                  <a:cubicBezTo>
                    <a:pt x="48" y="941"/>
                    <a:pt x="7" y="898"/>
                    <a:pt x="4" y="846"/>
                  </a:cubicBezTo>
                  <a:cubicBezTo>
                    <a:pt x="0" y="802"/>
                    <a:pt x="18" y="766"/>
                    <a:pt x="55" y="743"/>
                  </a:cubicBezTo>
                  <a:cubicBezTo>
                    <a:pt x="69" y="734"/>
                    <a:pt x="72" y="725"/>
                    <a:pt x="72" y="711"/>
                  </a:cubicBezTo>
                  <a:cubicBezTo>
                    <a:pt x="71" y="493"/>
                    <a:pt x="71" y="275"/>
                    <a:pt x="71" y="57"/>
                  </a:cubicBezTo>
                  <a:cubicBezTo>
                    <a:pt x="71" y="21"/>
                    <a:pt x="87" y="1"/>
                    <a:pt x="116" y="0"/>
                  </a:cubicBezTo>
                  <a:cubicBezTo>
                    <a:pt x="138" y="0"/>
                    <a:pt x="155" y="14"/>
                    <a:pt x="159" y="36"/>
                  </a:cubicBezTo>
                  <a:cubicBezTo>
                    <a:pt x="161" y="44"/>
                    <a:pt x="161" y="53"/>
                    <a:pt x="161" y="62"/>
                  </a:cubicBezTo>
                  <a:cubicBezTo>
                    <a:pt x="161" y="169"/>
                    <a:pt x="161" y="276"/>
                    <a:pt x="161" y="384"/>
                  </a:cubicBezTo>
                  <a:close/>
                </a:path>
              </a:pathLst>
            </a:custGeom>
            <a:solidFill>
              <a:srgbClr val="9FD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90" name="Grupo 89"/>
          <p:cNvGrpSpPr/>
          <p:nvPr/>
        </p:nvGrpSpPr>
        <p:grpSpPr>
          <a:xfrm>
            <a:off x="3778292" y="2371191"/>
            <a:ext cx="713875" cy="684569"/>
            <a:chOff x="692150" y="1668463"/>
            <a:chExt cx="966788" cy="927099"/>
          </a:xfrm>
        </p:grpSpPr>
        <p:sp>
          <p:nvSpPr>
            <p:cNvPr id="91" name="Freeform 5"/>
            <p:cNvSpPr>
              <a:spLocks noEditPoints="1"/>
            </p:cNvSpPr>
            <p:nvPr/>
          </p:nvSpPr>
          <p:spPr bwMode="auto">
            <a:xfrm>
              <a:off x="692150" y="1668463"/>
              <a:ext cx="966788" cy="927099"/>
            </a:xfrm>
            <a:custGeom>
              <a:avLst/>
              <a:gdLst>
                <a:gd name="T0" fmla="*/ 1440 w 1440"/>
                <a:gd name="T1" fmla="*/ 1105 h 1380"/>
                <a:gd name="T2" fmla="*/ 1148 w 1440"/>
                <a:gd name="T3" fmla="*/ 1373 h 1380"/>
                <a:gd name="T4" fmla="*/ 833 w 1440"/>
                <a:gd name="T5" fmla="*/ 1071 h 1380"/>
                <a:gd name="T6" fmla="*/ 820 w 1440"/>
                <a:gd name="T7" fmla="*/ 1076 h 1380"/>
                <a:gd name="T8" fmla="*/ 21 w 1440"/>
                <a:gd name="T9" fmla="*/ 732 h 1380"/>
                <a:gd name="T10" fmla="*/ 0 w 1440"/>
                <a:gd name="T11" fmla="*/ 537 h 1380"/>
                <a:gd name="T12" fmla="*/ 610 w 1440"/>
                <a:gd name="T13" fmla="*/ 25 h 1380"/>
                <a:gd name="T14" fmla="*/ 952 w 1440"/>
                <a:gd name="T15" fmla="*/ 183 h 1380"/>
                <a:gd name="T16" fmla="*/ 1017 w 1440"/>
                <a:gd name="T17" fmla="*/ 98 h 1380"/>
                <a:gd name="T18" fmla="*/ 1324 w 1440"/>
                <a:gd name="T19" fmla="*/ 157 h 1380"/>
                <a:gd name="T20" fmla="*/ 1336 w 1440"/>
                <a:gd name="T21" fmla="*/ 844 h 1380"/>
                <a:gd name="T22" fmla="*/ 1440 w 1440"/>
                <a:gd name="T23" fmla="*/ 1037 h 1380"/>
                <a:gd name="T24" fmla="*/ 1040 w 1440"/>
                <a:gd name="T25" fmla="*/ 210 h 1380"/>
                <a:gd name="T26" fmla="*/ 1010 w 1440"/>
                <a:gd name="T27" fmla="*/ 901 h 1380"/>
                <a:gd name="T28" fmla="*/ 1176 w 1440"/>
                <a:gd name="T29" fmla="*/ 1280 h 1380"/>
                <a:gd name="T30" fmla="*/ 1268 w 1440"/>
                <a:gd name="T31" fmla="*/ 903 h 1380"/>
                <a:gd name="T32" fmla="*/ 1235 w 1440"/>
                <a:gd name="T33" fmla="*/ 214 h 1380"/>
                <a:gd name="T34" fmla="*/ 1040 w 1440"/>
                <a:gd name="T35" fmla="*/ 190 h 1380"/>
                <a:gd name="T36" fmla="*/ 666 w 1440"/>
                <a:gd name="T37" fmla="*/ 387 h 1380"/>
                <a:gd name="T38" fmla="*/ 467 w 1440"/>
                <a:gd name="T39" fmla="*/ 378 h 1380"/>
                <a:gd name="T40" fmla="*/ 423 w 1440"/>
                <a:gd name="T41" fmla="*/ 536 h 1380"/>
                <a:gd name="T42" fmla="*/ 423 w 1440"/>
                <a:gd name="T43" fmla="*/ 627 h 1380"/>
                <a:gd name="T44" fmla="*/ 467 w 1440"/>
                <a:gd name="T45" fmla="*/ 785 h 1380"/>
                <a:gd name="T46" fmla="*/ 665 w 1440"/>
                <a:gd name="T47" fmla="*/ 776 h 1380"/>
                <a:gd name="T48" fmla="*/ 423 w 1440"/>
                <a:gd name="T49" fmla="*/ 627 h 1380"/>
                <a:gd name="T50" fmla="*/ 335 w 1440"/>
                <a:gd name="T51" fmla="*/ 537 h 1380"/>
                <a:gd name="T52" fmla="*/ 145 w 1440"/>
                <a:gd name="T53" fmla="*/ 378 h 1380"/>
                <a:gd name="T54" fmla="*/ 91 w 1440"/>
                <a:gd name="T55" fmla="*/ 537 h 1380"/>
                <a:gd name="T56" fmla="*/ 335 w 1440"/>
                <a:gd name="T57" fmla="*/ 627 h 1380"/>
                <a:gd name="T58" fmla="*/ 134 w 1440"/>
                <a:gd name="T59" fmla="*/ 780 h 1380"/>
                <a:gd name="T60" fmla="*/ 359 w 1440"/>
                <a:gd name="T61" fmla="*/ 786 h 1380"/>
                <a:gd name="T62" fmla="*/ 759 w 1440"/>
                <a:gd name="T63" fmla="*/ 784 h 1380"/>
                <a:gd name="T64" fmla="*/ 950 w 1440"/>
                <a:gd name="T65" fmla="*/ 627 h 1380"/>
                <a:gd name="T66" fmla="*/ 951 w 1440"/>
                <a:gd name="T67" fmla="*/ 378 h 1380"/>
                <a:gd name="T68" fmla="*/ 783 w 1440"/>
                <a:gd name="T69" fmla="*/ 536 h 1380"/>
                <a:gd name="T70" fmla="*/ 951 w 1440"/>
                <a:gd name="T71" fmla="*/ 378 h 1380"/>
                <a:gd name="T72" fmla="*/ 193 w 1440"/>
                <a:gd name="T73" fmla="*/ 288 h 1380"/>
                <a:gd name="T74" fmla="*/ 412 w 1440"/>
                <a:gd name="T75" fmla="*/ 241 h 1380"/>
                <a:gd name="T76" fmla="*/ 487 w 1440"/>
                <a:gd name="T77" fmla="*/ 117 h 1380"/>
                <a:gd name="T78" fmla="*/ 493 w 1440"/>
                <a:gd name="T79" fmla="*/ 1047 h 1380"/>
                <a:gd name="T80" fmla="*/ 376 w 1440"/>
                <a:gd name="T81" fmla="*/ 875 h 1380"/>
                <a:gd name="T82" fmla="*/ 192 w 1440"/>
                <a:gd name="T83" fmla="*/ 875 h 1380"/>
                <a:gd name="T84" fmla="*/ 630 w 1440"/>
                <a:gd name="T85" fmla="*/ 120 h 1380"/>
                <a:gd name="T86" fmla="*/ 736 w 1440"/>
                <a:gd name="T87" fmla="*/ 287 h 1380"/>
                <a:gd name="T88" fmla="*/ 632 w 1440"/>
                <a:gd name="T89" fmla="*/ 1046 h 1380"/>
                <a:gd name="T90" fmla="*/ 905 w 1440"/>
                <a:gd name="T91" fmla="*/ 875 h 1380"/>
                <a:gd name="T92" fmla="*/ 723 w 1440"/>
                <a:gd name="T93" fmla="*/ 887 h 1380"/>
                <a:gd name="T94" fmla="*/ 632 w 1440"/>
                <a:gd name="T95" fmla="*/ 1046 h 1380"/>
                <a:gd name="T96" fmla="*/ 563 w 1440"/>
                <a:gd name="T97" fmla="*/ 175 h 1380"/>
                <a:gd name="T98" fmla="*/ 486 w 1440"/>
                <a:gd name="T99" fmla="*/ 287 h 1380"/>
                <a:gd name="T100" fmla="*/ 633 w 1440"/>
                <a:gd name="T101" fmla="*/ 876 h 1380"/>
                <a:gd name="T102" fmla="*/ 560 w 1440"/>
                <a:gd name="T103" fmla="*/ 993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0" h="1380">
                  <a:moveTo>
                    <a:pt x="1440" y="1037"/>
                  </a:moveTo>
                  <a:cubicBezTo>
                    <a:pt x="1440" y="1060"/>
                    <a:pt x="1440" y="1083"/>
                    <a:pt x="1440" y="1105"/>
                  </a:cubicBezTo>
                  <a:cubicBezTo>
                    <a:pt x="1439" y="1108"/>
                    <a:pt x="1437" y="1111"/>
                    <a:pt x="1436" y="1114"/>
                  </a:cubicBezTo>
                  <a:cubicBezTo>
                    <a:pt x="1415" y="1259"/>
                    <a:pt x="1296" y="1366"/>
                    <a:pt x="1148" y="1373"/>
                  </a:cubicBezTo>
                  <a:cubicBezTo>
                    <a:pt x="1010" y="1380"/>
                    <a:pt x="879" y="1282"/>
                    <a:pt x="845" y="1146"/>
                  </a:cubicBezTo>
                  <a:cubicBezTo>
                    <a:pt x="839" y="1121"/>
                    <a:pt x="837" y="1096"/>
                    <a:pt x="833" y="1071"/>
                  </a:cubicBezTo>
                  <a:cubicBezTo>
                    <a:pt x="832" y="1071"/>
                    <a:pt x="831" y="1071"/>
                    <a:pt x="831" y="1071"/>
                  </a:cubicBezTo>
                  <a:cubicBezTo>
                    <a:pt x="827" y="1073"/>
                    <a:pt x="823" y="1075"/>
                    <a:pt x="820" y="1076"/>
                  </a:cubicBezTo>
                  <a:cubicBezTo>
                    <a:pt x="654" y="1159"/>
                    <a:pt x="485" y="1165"/>
                    <a:pt x="317" y="1085"/>
                  </a:cubicBezTo>
                  <a:cubicBezTo>
                    <a:pt x="167" y="1012"/>
                    <a:pt x="68" y="893"/>
                    <a:pt x="21" y="732"/>
                  </a:cubicBezTo>
                  <a:cubicBezTo>
                    <a:pt x="11" y="697"/>
                    <a:pt x="7" y="661"/>
                    <a:pt x="0" y="625"/>
                  </a:cubicBezTo>
                  <a:cubicBezTo>
                    <a:pt x="0" y="596"/>
                    <a:pt x="0" y="567"/>
                    <a:pt x="0" y="537"/>
                  </a:cubicBezTo>
                  <a:cubicBezTo>
                    <a:pt x="8" y="497"/>
                    <a:pt x="13" y="455"/>
                    <a:pt x="25" y="415"/>
                  </a:cubicBezTo>
                  <a:cubicBezTo>
                    <a:pt x="106" y="159"/>
                    <a:pt x="354" y="0"/>
                    <a:pt x="610" y="25"/>
                  </a:cubicBezTo>
                  <a:cubicBezTo>
                    <a:pt x="724" y="36"/>
                    <a:pt x="824" y="78"/>
                    <a:pt x="913" y="149"/>
                  </a:cubicBezTo>
                  <a:cubicBezTo>
                    <a:pt x="925" y="159"/>
                    <a:pt x="937" y="170"/>
                    <a:pt x="952" y="183"/>
                  </a:cubicBezTo>
                  <a:cubicBezTo>
                    <a:pt x="952" y="174"/>
                    <a:pt x="952" y="169"/>
                    <a:pt x="952" y="165"/>
                  </a:cubicBezTo>
                  <a:cubicBezTo>
                    <a:pt x="952" y="111"/>
                    <a:pt x="963" y="99"/>
                    <a:pt x="1017" y="98"/>
                  </a:cubicBezTo>
                  <a:cubicBezTo>
                    <a:pt x="1099" y="98"/>
                    <a:pt x="1182" y="98"/>
                    <a:pt x="1264" y="98"/>
                  </a:cubicBezTo>
                  <a:cubicBezTo>
                    <a:pt x="1307" y="98"/>
                    <a:pt x="1324" y="114"/>
                    <a:pt x="1324" y="157"/>
                  </a:cubicBezTo>
                  <a:cubicBezTo>
                    <a:pt x="1324" y="376"/>
                    <a:pt x="1324" y="595"/>
                    <a:pt x="1324" y="814"/>
                  </a:cubicBezTo>
                  <a:cubicBezTo>
                    <a:pt x="1323" y="827"/>
                    <a:pt x="1326" y="835"/>
                    <a:pt x="1336" y="844"/>
                  </a:cubicBezTo>
                  <a:cubicBezTo>
                    <a:pt x="1383" y="883"/>
                    <a:pt x="1413" y="934"/>
                    <a:pt x="1430" y="993"/>
                  </a:cubicBezTo>
                  <a:cubicBezTo>
                    <a:pt x="1434" y="1008"/>
                    <a:pt x="1436" y="1023"/>
                    <a:pt x="1440" y="1037"/>
                  </a:cubicBezTo>
                  <a:close/>
                  <a:moveTo>
                    <a:pt x="1040" y="190"/>
                  </a:moveTo>
                  <a:cubicBezTo>
                    <a:pt x="1040" y="197"/>
                    <a:pt x="1040" y="204"/>
                    <a:pt x="1040" y="210"/>
                  </a:cubicBezTo>
                  <a:cubicBezTo>
                    <a:pt x="1040" y="420"/>
                    <a:pt x="1040" y="630"/>
                    <a:pt x="1040" y="840"/>
                  </a:cubicBezTo>
                  <a:cubicBezTo>
                    <a:pt x="1041" y="867"/>
                    <a:pt x="1031" y="885"/>
                    <a:pt x="1010" y="901"/>
                  </a:cubicBezTo>
                  <a:cubicBezTo>
                    <a:pt x="930" y="959"/>
                    <a:pt x="902" y="1065"/>
                    <a:pt x="942" y="1156"/>
                  </a:cubicBezTo>
                  <a:cubicBezTo>
                    <a:pt x="982" y="1246"/>
                    <a:pt x="1079" y="1300"/>
                    <a:pt x="1176" y="1280"/>
                  </a:cubicBezTo>
                  <a:cubicBezTo>
                    <a:pt x="1267" y="1261"/>
                    <a:pt x="1326" y="1205"/>
                    <a:pt x="1345" y="1114"/>
                  </a:cubicBezTo>
                  <a:cubicBezTo>
                    <a:pt x="1363" y="1029"/>
                    <a:pt x="1336" y="957"/>
                    <a:pt x="1268" y="903"/>
                  </a:cubicBezTo>
                  <a:cubicBezTo>
                    <a:pt x="1244" y="884"/>
                    <a:pt x="1234" y="864"/>
                    <a:pt x="1234" y="834"/>
                  </a:cubicBezTo>
                  <a:cubicBezTo>
                    <a:pt x="1235" y="627"/>
                    <a:pt x="1235" y="421"/>
                    <a:pt x="1235" y="214"/>
                  </a:cubicBezTo>
                  <a:cubicBezTo>
                    <a:pt x="1235" y="206"/>
                    <a:pt x="1235" y="199"/>
                    <a:pt x="1235" y="190"/>
                  </a:cubicBezTo>
                  <a:cubicBezTo>
                    <a:pt x="1169" y="190"/>
                    <a:pt x="1105" y="190"/>
                    <a:pt x="1040" y="190"/>
                  </a:cubicBezTo>
                  <a:close/>
                  <a:moveTo>
                    <a:pt x="695" y="536"/>
                  </a:moveTo>
                  <a:cubicBezTo>
                    <a:pt x="685" y="485"/>
                    <a:pt x="676" y="436"/>
                    <a:pt x="666" y="387"/>
                  </a:cubicBezTo>
                  <a:cubicBezTo>
                    <a:pt x="665" y="383"/>
                    <a:pt x="657" y="378"/>
                    <a:pt x="652" y="378"/>
                  </a:cubicBezTo>
                  <a:cubicBezTo>
                    <a:pt x="590" y="377"/>
                    <a:pt x="529" y="377"/>
                    <a:pt x="467" y="378"/>
                  </a:cubicBezTo>
                  <a:cubicBezTo>
                    <a:pt x="462" y="378"/>
                    <a:pt x="454" y="382"/>
                    <a:pt x="453" y="385"/>
                  </a:cubicBezTo>
                  <a:cubicBezTo>
                    <a:pt x="443" y="435"/>
                    <a:pt x="433" y="485"/>
                    <a:pt x="423" y="536"/>
                  </a:cubicBezTo>
                  <a:cubicBezTo>
                    <a:pt x="516" y="536"/>
                    <a:pt x="603" y="536"/>
                    <a:pt x="695" y="536"/>
                  </a:cubicBezTo>
                  <a:close/>
                  <a:moveTo>
                    <a:pt x="423" y="627"/>
                  </a:moveTo>
                  <a:cubicBezTo>
                    <a:pt x="433" y="679"/>
                    <a:pt x="442" y="728"/>
                    <a:pt x="453" y="777"/>
                  </a:cubicBezTo>
                  <a:cubicBezTo>
                    <a:pt x="453" y="781"/>
                    <a:pt x="462" y="785"/>
                    <a:pt x="467" y="785"/>
                  </a:cubicBezTo>
                  <a:cubicBezTo>
                    <a:pt x="529" y="786"/>
                    <a:pt x="590" y="786"/>
                    <a:pt x="651" y="785"/>
                  </a:cubicBezTo>
                  <a:cubicBezTo>
                    <a:pt x="656" y="785"/>
                    <a:pt x="664" y="780"/>
                    <a:pt x="665" y="776"/>
                  </a:cubicBezTo>
                  <a:cubicBezTo>
                    <a:pt x="676" y="727"/>
                    <a:pt x="685" y="678"/>
                    <a:pt x="695" y="627"/>
                  </a:cubicBezTo>
                  <a:cubicBezTo>
                    <a:pt x="603" y="627"/>
                    <a:pt x="517" y="627"/>
                    <a:pt x="423" y="627"/>
                  </a:cubicBezTo>
                  <a:close/>
                  <a:moveTo>
                    <a:pt x="91" y="537"/>
                  </a:moveTo>
                  <a:cubicBezTo>
                    <a:pt x="175" y="537"/>
                    <a:pt x="255" y="537"/>
                    <a:pt x="335" y="537"/>
                  </a:cubicBezTo>
                  <a:cubicBezTo>
                    <a:pt x="343" y="484"/>
                    <a:pt x="351" y="431"/>
                    <a:pt x="359" y="377"/>
                  </a:cubicBezTo>
                  <a:cubicBezTo>
                    <a:pt x="288" y="377"/>
                    <a:pt x="217" y="377"/>
                    <a:pt x="145" y="378"/>
                  </a:cubicBezTo>
                  <a:cubicBezTo>
                    <a:pt x="141" y="378"/>
                    <a:pt x="134" y="382"/>
                    <a:pt x="132" y="386"/>
                  </a:cubicBezTo>
                  <a:cubicBezTo>
                    <a:pt x="110" y="433"/>
                    <a:pt x="97" y="483"/>
                    <a:pt x="91" y="537"/>
                  </a:cubicBezTo>
                  <a:close/>
                  <a:moveTo>
                    <a:pt x="359" y="786"/>
                  </a:moveTo>
                  <a:cubicBezTo>
                    <a:pt x="351" y="731"/>
                    <a:pt x="343" y="679"/>
                    <a:pt x="335" y="627"/>
                  </a:cubicBezTo>
                  <a:cubicBezTo>
                    <a:pt x="254" y="627"/>
                    <a:pt x="174" y="627"/>
                    <a:pt x="92" y="627"/>
                  </a:cubicBezTo>
                  <a:cubicBezTo>
                    <a:pt x="97" y="681"/>
                    <a:pt x="111" y="732"/>
                    <a:pt x="134" y="780"/>
                  </a:cubicBezTo>
                  <a:cubicBezTo>
                    <a:pt x="135" y="783"/>
                    <a:pt x="141" y="785"/>
                    <a:pt x="145" y="785"/>
                  </a:cubicBezTo>
                  <a:cubicBezTo>
                    <a:pt x="216" y="786"/>
                    <a:pt x="287" y="786"/>
                    <a:pt x="359" y="786"/>
                  </a:cubicBezTo>
                  <a:close/>
                  <a:moveTo>
                    <a:pt x="783" y="627"/>
                  </a:moveTo>
                  <a:cubicBezTo>
                    <a:pt x="775" y="680"/>
                    <a:pt x="767" y="732"/>
                    <a:pt x="759" y="784"/>
                  </a:cubicBezTo>
                  <a:cubicBezTo>
                    <a:pt x="823" y="784"/>
                    <a:pt x="886" y="784"/>
                    <a:pt x="950" y="784"/>
                  </a:cubicBezTo>
                  <a:cubicBezTo>
                    <a:pt x="950" y="731"/>
                    <a:pt x="950" y="680"/>
                    <a:pt x="950" y="627"/>
                  </a:cubicBezTo>
                  <a:cubicBezTo>
                    <a:pt x="893" y="627"/>
                    <a:pt x="838" y="627"/>
                    <a:pt x="783" y="627"/>
                  </a:cubicBezTo>
                  <a:close/>
                  <a:moveTo>
                    <a:pt x="951" y="378"/>
                  </a:moveTo>
                  <a:cubicBezTo>
                    <a:pt x="885" y="378"/>
                    <a:pt x="822" y="378"/>
                    <a:pt x="760" y="378"/>
                  </a:cubicBezTo>
                  <a:cubicBezTo>
                    <a:pt x="767" y="431"/>
                    <a:pt x="775" y="483"/>
                    <a:pt x="783" y="536"/>
                  </a:cubicBezTo>
                  <a:cubicBezTo>
                    <a:pt x="839" y="536"/>
                    <a:pt x="895" y="536"/>
                    <a:pt x="951" y="536"/>
                  </a:cubicBezTo>
                  <a:cubicBezTo>
                    <a:pt x="951" y="483"/>
                    <a:pt x="951" y="432"/>
                    <a:pt x="951" y="378"/>
                  </a:cubicBezTo>
                  <a:close/>
                  <a:moveTo>
                    <a:pt x="487" y="117"/>
                  </a:moveTo>
                  <a:cubicBezTo>
                    <a:pt x="369" y="137"/>
                    <a:pt x="272" y="192"/>
                    <a:pt x="193" y="288"/>
                  </a:cubicBezTo>
                  <a:cubicBezTo>
                    <a:pt x="244" y="288"/>
                    <a:pt x="292" y="285"/>
                    <a:pt x="338" y="289"/>
                  </a:cubicBezTo>
                  <a:cubicBezTo>
                    <a:pt x="378" y="292"/>
                    <a:pt x="403" y="282"/>
                    <a:pt x="412" y="241"/>
                  </a:cubicBezTo>
                  <a:cubicBezTo>
                    <a:pt x="412" y="238"/>
                    <a:pt x="415" y="234"/>
                    <a:pt x="417" y="231"/>
                  </a:cubicBezTo>
                  <a:cubicBezTo>
                    <a:pt x="440" y="193"/>
                    <a:pt x="463" y="155"/>
                    <a:pt x="487" y="117"/>
                  </a:cubicBezTo>
                  <a:close/>
                  <a:moveTo>
                    <a:pt x="192" y="875"/>
                  </a:moveTo>
                  <a:cubicBezTo>
                    <a:pt x="272" y="971"/>
                    <a:pt x="369" y="1026"/>
                    <a:pt x="493" y="1047"/>
                  </a:cubicBezTo>
                  <a:cubicBezTo>
                    <a:pt x="449" y="995"/>
                    <a:pt x="419" y="941"/>
                    <a:pt x="394" y="885"/>
                  </a:cubicBezTo>
                  <a:cubicBezTo>
                    <a:pt x="392" y="880"/>
                    <a:pt x="382" y="875"/>
                    <a:pt x="376" y="875"/>
                  </a:cubicBezTo>
                  <a:cubicBezTo>
                    <a:pt x="343" y="874"/>
                    <a:pt x="310" y="875"/>
                    <a:pt x="278" y="875"/>
                  </a:cubicBezTo>
                  <a:cubicBezTo>
                    <a:pt x="251" y="875"/>
                    <a:pt x="224" y="875"/>
                    <a:pt x="192" y="875"/>
                  </a:cubicBezTo>
                  <a:close/>
                  <a:moveTo>
                    <a:pt x="922" y="288"/>
                  </a:moveTo>
                  <a:cubicBezTo>
                    <a:pt x="875" y="210"/>
                    <a:pt x="708" y="114"/>
                    <a:pt x="630" y="120"/>
                  </a:cubicBezTo>
                  <a:cubicBezTo>
                    <a:pt x="669" y="168"/>
                    <a:pt x="700" y="221"/>
                    <a:pt x="724" y="278"/>
                  </a:cubicBezTo>
                  <a:cubicBezTo>
                    <a:pt x="726" y="282"/>
                    <a:pt x="732" y="287"/>
                    <a:pt x="736" y="287"/>
                  </a:cubicBezTo>
                  <a:cubicBezTo>
                    <a:pt x="798" y="288"/>
                    <a:pt x="860" y="288"/>
                    <a:pt x="922" y="288"/>
                  </a:cubicBezTo>
                  <a:close/>
                  <a:moveTo>
                    <a:pt x="632" y="1046"/>
                  </a:moveTo>
                  <a:cubicBezTo>
                    <a:pt x="719" y="1032"/>
                    <a:pt x="796" y="997"/>
                    <a:pt x="861" y="940"/>
                  </a:cubicBezTo>
                  <a:cubicBezTo>
                    <a:pt x="880" y="923"/>
                    <a:pt x="890" y="898"/>
                    <a:pt x="905" y="875"/>
                  </a:cubicBezTo>
                  <a:cubicBezTo>
                    <a:pt x="848" y="875"/>
                    <a:pt x="794" y="874"/>
                    <a:pt x="740" y="875"/>
                  </a:cubicBezTo>
                  <a:cubicBezTo>
                    <a:pt x="734" y="875"/>
                    <a:pt x="726" y="881"/>
                    <a:pt x="723" y="887"/>
                  </a:cubicBezTo>
                  <a:cubicBezTo>
                    <a:pt x="713" y="906"/>
                    <a:pt x="705" y="927"/>
                    <a:pt x="694" y="946"/>
                  </a:cubicBezTo>
                  <a:cubicBezTo>
                    <a:pt x="675" y="979"/>
                    <a:pt x="653" y="1012"/>
                    <a:pt x="632" y="1046"/>
                  </a:cubicBezTo>
                  <a:close/>
                  <a:moveTo>
                    <a:pt x="634" y="287"/>
                  </a:moveTo>
                  <a:cubicBezTo>
                    <a:pt x="608" y="247"/>
                    <a:pt x="586" y="211"/>
                    <a:pt x="563" y="175"/>
                  </a:cubicBezTo>
                  <a:cubicBezTo>
                    <a:pt x="561" y="175"/>
                    <a:pt x="558" y="175"/>
                    <a:pt x="555" y="176"/>
                  </a:cubicBezTo>
                  <a:cubicBezTo>
                    <a:pt x="533" y="211"/>
                    <a:pt x="511" y="247"/>
                    <a:pt x="486" y="287"/>
                  </a:cubicBezTo>
                  <a:cubicBezTo>
                    <a:pt x="538" y="287"/>
                    <a:pt x="582" y="287"/>
                    <a:pt x="634" y="287"/>
                  </a:cubicBezTo>
                  <a:close/>
                  <a:moveTo>
                    <a:pt x="633" y="876"/>
                  </a:moveTo>
                  <a:cubicBezTo>
                    <a:pt x="581" y="876"/>
                    <a:pt x="536" y="876"/>
                    <a:pt x="485" y="876"/>
                  </a:cubicBezTo>
                  <a:cubicBezTo>
                    <a:pt x="510" y="916"/>
                    <a:pt x="533" y="952"/>
                    <a:pt x="560" y="993"/>
                  </a:cubicBezTo>
                  <a:cubicBezTo>
                    <a:pt x="586" y="951"/>
                    <a:pt x="608" y="915"/>
                    <a:pt x="633" y="876"/>
                  </a:cubicBezTo>
                  <a:close/>
                </a:path>
              </a:pathLst>
            </a:custGeom>
            <a:solidFill>
              <a:srgbClr val="9FD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6"/>
            <p:cNvSpPr>
              <a:spLocks/>
            </p:cNvSpPr>
            <p:nvPr/>
          </p:nvSpPr>
          <p:spPr bwMode="auto">
            <a:xfrm>
              <a:off x="1377950" y="1824038"/>
              <a:ext cx="161925" cy="642937"/>
            </a:xfrm>
            <a:custGeom>
              <a:avLst/>
              <a:gdLst>
                <a:gd name="T0" fmla="*/ 161 w 242"/>
                <a:gd name="T1" fmla="*/ 384 h 957"/>
                <a:gd name="T2" fmla="*/ 161 w 242"/>
                <a:gd name="T3" fmla="*/ 704 h 957"/>
                <a:gd name="T4" fmla="*/ 181 w 242"/>
                <a:gd name="T5" fmla="*/ 746 h 957"/>
                <a:gd name="T6" fmla="*/ 221 w 242"/>
                <a:gd name="T7" fmla="*/ 882 h 957"/>
                <a:gd name="T8" fmla="*/ 97 w 242"/>
                <a:gd name="T9" fmla="*/ 949 h 957"/>
                <a:gd name="T10" fmla="*/ 4 w 242"/>
                <a:gd name="T11" fmla="*/ 846 h 957"/>
                <a:gd name="T12" fmla="*/ 55 w 242"/>
                <a:gd name="T13" fmla="*/ 743 h 957"/>
                <a:gd name="T14" fmla="*/ 72 w 242"/>
                <a:gd name="T15" fmla="*/ 711 h 957"/>
                <a:gd name="T16" fmla="*/ 71 w 242"/>
                <a:gd name="T17" fmla="*/ 57 h 957"/>
                <a:gd name="T18" fmla="*/ 116 w 242"/>
                <a:gd name="T19" fmla="*/ 0 h 957"/>
                <a:gd name="T20" fmla="*/ 159 w 242"/>
                <a:gd name="T21" fmla="*/ 36 h 957"/>
                <a:gd name="T22" fmla="*/ 161 w 242"/>
                <a:gd name="T23" fmla="*/ 62 h 957"/>
                <a:gd name="T24" fmla="*/ 161 w 242"/>
                <a:gd name="T25" fmla="*/ 384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957">
                  <a:moveTo>
                    <a:pt x="161" y="384"/>
                  </a:moveTo>
                  <a:cubicBezTo>
                    <a:pt x="161" y="490"/>
                    <a:pt x="162" y="597"/>
                    <a:pt x="161" y="704"/>
                  </a:cubicBezTo>
                  <a:cubicBezTo>
                    <a:pt x="161" y="722"/>
                    <a:pt x="165" y="734"/>
                    <a:pt x="181" y="746"/>
                  </a:cubicBezTo>
                  <a:cubicBezTo>
                    <a:pt x="227" y="776"/>
                    <a:pt x="242" y="831"/>
                    <a:pt x="221" y="882"/>
                  </a:cubicBezTo>
                  <a:cubicBezTo>
                    <a:pt x="201" y="929"/>
                    <a:pt x="149" y="957"/>
                    <a:pt x="97" y="949"/>
                  </a:cubicBezTo>
                  <a:cubicBezTo>
                    <a:pt x="48" y="941"/>
                    <a:pt x="7" y="898"/>
                    <a:pt x="4" y="846"/>
                  </a:cubicBezTo>
                  <a:cubicBezTo>
                    <a:pt x="0" y="802"/>
                    <a:pt x="18" y="766"/>
                    <a:pt x="55" y="743"/>
                  </a:cubicBezTo>
                  <a:cubicBezTo>
                    <a:pt x="69" y="734"/>
                    <a:pt x="72" y="725"/>
                    <a:pt x="72" y="711"/>
                  </a:cubicBezTo>
                  <a:cubicBezTo>
                    <a:pt x="71" y="493"/>
                    <a:pt x="71" y="275"/>
                    <a:pt x="71" y="57"/>
                  </a:cubicBezTo>
                  <a:cubicBezTo>
                    <a:pt x="71" y="21"/>
                    <a:pt x="87" y="1"/>
                    <a:pt x="116" y="0"/>
                  </a:cubicBezTo>
                  <a:cubicBezTo>
                    <a:pt x="138" y="0"/>
                    <a:pt x="155" y="14"/>
                    <a:pt x="159" y="36"/>
                  </a:cubicBezTo>
                  <a:cubicBezTo>
                    <a:pt x="161" y="44"/>
                    <a:pt x="161" y="53"/>
                    <a:pt x="161" y="62"/>
                  </a:cubicBezTo>
                  <a:cubicBezTo>
                    <a:pt x="161" y="169"/>
                    <a:pt x="161" y="276"/>
                    <a:pt x="161" y="384"/>
                  </a:cubicBezTo>
                  <a:close/>
                </a:path>
              </a:pathLst>
            </a:custGeom>
            <a:solidFill>
              <a:srgbClr val="9FD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93" name="Grupo 92"/>
          <p:cNvGrpSpPr/>
          <p:nvPr/>
        </p:nvGrpSpPr>
        <p:grpSpPr>
          <a:xfrm>
            <a:off x="2336747" y="3338564"/>
            <a:ext cx="713875" cy="684569"/>
            <a:chOff x="692150" y="1668463"/>
            <a:chExt cx="966788" cy="927099"/>
          </a:xfrm>
        </p:grpSpPr>
        <p:sp>
          <p:nvSpPr>
            <p:cNvPr id="94" name="Freeform 5"/>
            <p:cNvSpPr>
              <a:spLocks noEditPoints="1"/>
            </p:cNvSpPr>
            <p:nvPr/>
          </p:nvSpPr>
          <p:spPr bwMode="auto">
            <a:xfrm>
              <a:off x="692150" y="1668463"/>
              <a:ext cx="966788" cy="927099"/>
            </a:xfrm>
            <a:custGeom>
              <a:avLst/>
              <a:gdLst>
                <a:gd name="T0" fmla="*/ 1440 w 1440"/>
                <a:gd name="T1" fmla="*/ 1105 h 1380"/>
                <a:gd name="T2" fmla="*/ 1148 w 1440"/>
                <a:gd name="T3" fmla="*/ 1373 h 1380"/>
                <a:gd name="T4" fmla="*/ 833 w 1440"/>
                <a:gd name="T5" fmla="*/ 1071 h 1380"/>
                <a:gd name="T6" fmla="*/ 820 w 1440"/>
                <a:gd name="T7" fmla="*/ 1076 h 1380"/>
                <a:gd name="T8" fmla="*/ 21 w 1440"/>
                <a:gd name="T9" fmla="*/ 732 h 1380"/>
                <a:gd name="T10" fmla="*/ 0 w 1440"/>
                <a:gd name="T11" fmla="*/ 537 h 1380"/>
                <a:gd name="T12" fmla="*/ 610 w 1440"/>
                <a:gd name="T13" fmla="*/ 25 h 1380"/>
                <a:gd name="T14" fmla="*/ 952 w 1440"/>
                <a:gd name="T15" fmla="*/ 183 h 1380"/>
                <a:gd name="T16" fmla="*/ 1017 w 1440"/>
                <a:gd name="T17" fmla="*/ 98 h 1380"/>
                <a:gd name="T18" fmla="*/ 1324 w 1440"/>
                <a:gd name="T19" fmla="*/ 157 h 1380"/>
                <a:gd name="T20" fmla="*/ 1336 w 1440"/>
                <a:gd name="T21" fmla="*/ 844 h 1380"/>
                <a:gd name="T22" fmla="*/ 1440 w 1440"/>
                <a:gd name="T23" fmla="*/ 1037 h 1380"/>
                <a:gd name="T24" fmla="*/ 1040 w 1440"/>
                <a:gd name="T25" fmla="*/ 210 h 1380"/>
                <a:gd name="T26" fmla="*/ 1010 w 1440"/>
                <a:gd name="T27" fmla="*/ 901 h 1380"/>
                <a:gd name="T28" fmla="*/ 1176 w 1440"/>
                <a:gd name="T29" fmla="*/ 1280 h 1380"/>
                <a:gd name="T30" fmla="*/ 1268 w 1440"/>
                <a:gd name="T31" fmla="*/ 903 h 1380"/>
                <a:gd name="T32" fmla="*/ 1235 w 1440"/>
                <a:gd name="T33" fmla="*/ 214 h 1380"/>
                <a:gd name="T34" fmla="*/ 1040 w 1440"/>
                <a:gd name="T35" fmla="*/ 190 h 1380"/>
                <a:gd name="T36" fmla="*/ 666 w 1440"/>
                <a:gd name="T37" fmla="*/ 387 h 1380"/>
                <a:gd name="T38" fmla="*/ 467 w 1440"/>
                <a:gd name="T39" fmla="*/ 378 h 1380"/>
                <a:gd name="T40" fmla="*/ 423 w 1440"/>
                <a:gd name="T41" fmla="*/ 536 h 1380"/>
                <a:gd name="T42" fmla="*/ 423 w 1440"/>
                <a:gd name="T43" fmla="*/ 627 h 1380"/>
                <a:gd name="T44" fmla="*/ 467 w 1440"/>
                <a:gd name="T45" fmla="*/ 785 h 1380"/>
                <a:gd name="T46" fmla="*/ 665 w 1440"/>
                <a:gd name="T47" fmla="*/ 776 h 1380"/>
                <a:gd name="T48" fmla="*/ 423 w 1440"/>
                <a:gd name="T49" fmla="*/ 627 h 1380"/>
                <a:gd name="T50" fmla="*/ 335 w 1440"/>
                <a:gd name="T51" fmla="*/ 537 h 1380"/>
                <a:gd name="T52" fmla="*/ 145 w 1440"/>
                <a:gd name="T53" fmla="*/ 378 h 1380"/>
                <a:gd name="T54" fmla="*/ 91 w 1440"/>
                <a:gd name="T55" fmla="*/ 537 h 1380"/>
                <a:gd name="T56" fmla="*/ 335 w 1440"/>
                <a:gd name="T57" fmla="*/ 627 h 1380"/>
                <a:gd name="T58" fmla="*/ 134 w 1440"/>
                <a:gd name="T59" fmla="*/ 780 h 1380"/>
                <a:gd name="T60" fmla="*/ 359 w 1440"/>
                <a:gd name="T61" fmla="*/ 786 h 1380"/>
                <a:gd name="T62" fmla="*/ 759 w 1440"/>
                <a:gd name="T63" fmla="*/ 784 h 1380"/>
                <a:gd name="T64" fmla="*/ 950 w 1440"/>
                <a:gd name="T65" fmla="*/ 627 h 1380"/>
                <a:gd name="T66" fmla="*/ 951 w 1440"/>
                <a:gd name="T67" fmla="*/ 378 h 1380"/>
                <a:gd name="T68" fmla="*/ 783 w 1440"/>
                <a:gd name="T69" fmla="*/ 536 h 1380"/>
                <a:gd name="T70" fmla="*/ 951 w 1440"/>
                <a:gd name="T71" fmla="*/ 378 h 1380"/>
                <a:gd name="T72" fmla="*/ 193 w 1440"/>
                <a:gd name="T73" fmla="*/ 288 h 1380"/>
                <a:gd name="T74" fmla="*/ 412 w 1440"/>
                <a:gd name="T75" fmla="*/ 241 h 1380"/>
                <a:gd name="T76" fmla="*/ 487 w 1440"/>
                <a:gd name="T77" fmla="*/ 117 h 1380"/>
                <a:gd name="T78" fmla="*/ 493 w 1440"/>
                <a:gd name="T79" fmla="*/ 1047 h 1380"/>
                <a:gd name="T80" fmla="*/ 376 w 1440"/>
                <a:gd name="T81" fmla="*/ 875 h 1380"/>
                <a:gd name="T82" fmla="*/ 192 w 1440"/>
                <a:gd name="T83" fmla="*/ 875 h 1380"/>
                <a:gd name="T84" fmla="*/ 630 w 1440"/>
                <a:gd name="T85" fmla="*/ 120 h 1380"/>
                <a:gd name="T86" fmla="*/ 736 w 1440"/>
                <a:gd name="T87" fmla="*/ 287 h 1380"/>
                <a:gd name="T88" fmla="*/ 632 w 1440"/>
                <a:gd name="T89" fmla="*/ 1046 h 1380"/>
                <a:gd name="T90" fmla="*/ 905 w 1440"/>
                <a:gd name="T91" fmla="*/ 875 h 1380"/>
                <a:gd name="T92" fmla="*/ 723 w 1440"/>
                <a:gd name="T93" fmla="*/ 887 h 1380"/>
                <a:gd name="T94" fmla="*/ 632 w 1440"/>
                <a:gd name="T95" fmla="*/ 1046 h 1380"/>
                <a:gd name="T96" fmla="*/ 563 w 1440"/>
                <a:gd name="T97" fmla="*/ 175 h 1380"/>
                <a:gd name="T98" fmla="*/ 486 w 1440"/>
                <a:gd name="T99" fmla="*/ 287 h 1380"/>
                <a:gd name="T100" fmla="*/ 633 w 1440"/>
                <a:gd name="T101" fmla="*/ 876 h 1380"/>
                <a:gd name="T102" fmla="*/ 560 w 1440"/>
                <a:gd name="T103" fmla="*/ 993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0" h="1380">
                  <a:moveTo>
                    <a:pt x="1440" y="1037"/>
                  </a:moveTo>
                  <a:cubicBezTo>
                    <a:pt x="1440" y="1060"/>
                    <a:pt x="1440" y="1083"/>
                    <a:pt x="1440" y="1105"/>
                  </a:cubicBezTo>
                  <a:cubicBezTo>
                    <a:pt x="1439" y="1108"/>
                    <a:pt x="1437" y="1111"/>
                    <a:pt x="1436" y="1114"/>
                  </a:cubicBezTo>
                  <a:cubicBezTo>
                    <a:pt x="1415" y="1259"/>
                    <a:pt x="1296" y="1366"/>
                    <a:pt x="1148" y="1373"/>
                  </a:cubicBezTo>
                  <a:cubicBezTo>
                    <a:pt x="1010" y="1380"/>
                    <a:pt x="879" y="1282"/>
                    <a:pt x="845" y="1146"/>
                  </a:cubicBezTo>
                  <a:cubicBezTo>
                    <a:pt x="839" y="1121"/>
                    <a:pt x="837" y="1096"/>
                    <a:pt x="833" y="1071"/>
                  </a:cubicBezTo>
                  <a:cubicBezTo>
                    <a:pt x="832" y="1071"/>
                    <a:pt x="831" y="1071"/>
                    <a:pt x="831" y="1071"/>
                  </a:cubicBezTo>
                  <a:cubicBezTo>
                    <a:pt x="827" y="1073"/>
                    <a:pt x="823" y="1075"/>
                    <a:pt x="820" y="1076"/>
                  </a:cubicBezTo>
                  <a:cubicBezTo>
                    <a:pt x="654" y="1159"/>
                    <a:pt x="485" y="1165"/>
                    <a:pt x="317" y="1085"/>
                  </a:cubicBezTo>
                  <a:cubicBezTo>
                    <a:pt x="167" y="1012"/>
                    <a:pt x="68" y="893"/>
                    <a:pt x="21" y="732"/>
                  </a:cubicBezTo>
                  <a:cubicBezTo>
                    <a:pt x="11" y="697"/>
                    <a:pt x="7" y="661"/>
                    <a:pt x="0" y="625"/>
                  </a:cubicBezTo>
                  <a:cubicBezTo>
                    <a:pt x="0" y="596"/>
                    <a:pt x="0" y="567"/>
                    <a:pt x="0" y="537"/>
                  </a:cubicBezTo>
                  <a:cubicBezTo>
                    <a:pt x="8" y="497"/>
                    <a:pt x="13" y="455"/>
                    <a:pt x="25" y="415"/>
                  </a:cubicBezTo>
                  <a:cubicBezTo>
                    <a:pt x="106" y="159"/>
                    <a:pt x="354" y="0"/>
                    <a:pt x="610" y="25"/>
                  </a:cubicBezTo>
                  <a:cubicBezTo>
                    <a:pt x="724" y="36"/>
                    <a:pt x="824" y="78"/>
                    <a:pt x="913" y="149"/>
                  </a:cubicBezTo>
                  <a:cubicBezTo>
                    <a:pt x="925" y="159"/>
                    <a:pt x="937" y="170"/>
                    <a:pt x="952" y="183"/>
                  </a:cubicBezTo>
                  <a:cubicBezTo>
                    <a:pt x="952" y="174"/>
                    <a:pt x="952" y="169"/>
                    <a:pt x="952" y="165"/>
                  </a:cubicBezTo>
                  <a:cubicBezTo>
                    <a:pt x="952" y="111"/>
                    <a:pt x="963" y="99"/>
                    <a:pt x="1017" y="98"/>
                  </a:cubicBezTo>
                  <a:cubicBezTo>
                    <a:pt x="1099" y="98"/>
                    <a:pt x="1182" y="98"/>
                    <a:pt x="1264" y="98"/>
                  </a:cubicBezTo>
                  <a:cubicBezTo>
                    <a:pt x="1307" y="98"/>
                    <a:pt x="1324" y="114"/>
                    <a:pt x="1324" y="157"/>
                  </a:cubicBezTo>
                  <a:cubicBezTo>
                    <a:pt x="1324" y="376"/>
                    <a:pt x="1324" y="595"/>
                    <a:pt x="1324" y="814"/>
                  </a:cubicBezTo>
                  <a:cubicBezTo>
                    <a:pt x="1323" y="827"/>
                    <a:pt x="1326" y="835"/>
                    <a:pt x="1336" y="844"/>
                  </a:cubicBezTo>
                  <a:cubicBezTo>
                    <a:pt x="1383" y="883"/>
                    <a:pt x="1413" y="934"/>
                    <a:pt x="1430" y="993"/>
                  </a:cubicBezTo>
                  <a:cubicBezTo>
                    <a:pt x="1434" y="1008"/>
                    <a:pt x="1436" y="1023"/>
                    <a:pt x="1440" y="1037"/>
                  </a:cubicBezTo>
                  <a:close/>
                  <a:moveTo>
                    <a:pt x="1040" y="190"/>
                  </a:moveTo>
                  <a:cubicBezTo>
                    <a:pt x="1040" y="197"/>
                    <a:pt x="1040" y="204"/>
                    <a:pt x="1040" y="210"/>
                  </a:cubicBezTo>
                  <a:cubicBezTo>
                    <a:pt x="1040" y="420"/>
                    <a:pt x="1040" y="630"/>
                    <a:pt x="1040" y="840"/>
                  </a:cubicBezTo>
                  <a:cubicBezTo>
                    <a:pt x="1041" y="867"/>
                    <a:pt x="1031" y="885"/>
                    <a:pt x="1010" y="901"/>
                  </a:cubicBezTo>
                  <a:cubicBezTo>
                    <a:pt x="930" y="959"/>
                    <a:pt x="902" y="1065"/>
                    <a:pt x="942" y="1156"/>
                  </a:cubicBezTo>
                  <a:cubicBezTo>
                    <a:pt x="982" y="1246"/>
                    <a:pt x="1079" y="1300"/>
                    <a:pt x="1176" y="1280"/>
                  </a:cubicBezTo>
                  <a:cubicBezTo>
                    <a:pt x="1267" y="1261"/>
                    <a:pt x="1326" y="1205"/>
                    <a:pt x="1345" y="1114"/>
                  </a:cubicBezTo>
                  <a:cubicBezTo>
                    <a:pt x="1363" y="1029"/>
                    <a:pt x="1336" y="957"/>
                    <a:pt x="1268" y="903"/>
                  </a:cubicBezTo>
                  <a:cubicBezTo>
                    <a:pt x="1244" y="884"/>
                    <a:pt x="1234" y="864"/>
                    <a:pt x="1234" y="834"/>
                  </a:cubicBezTo>
                  <a:cubicBezTo>
                    <a:pt x="1235" y="627"/>
                    <a:pt x="1235" y="421"/>
                    <a:pt x="1235" y="214"/>
                  </a:cubicBezTo>
                  <a:cubicBezTo>
                    <a:pt x="1235" y="206"/>
                    <a:pt x="1235" y="199"/>
                    <a:pt x="1235" y="190"/>
                  </a:cubicBezTo>
                  <a:cubicBezTo>
                    <a:pt x="1169" y="190"/>
                    <a:pt x="1105" y="190"/>
                    <a:pt x="1040" y="190"/>
                  </a:cubicBezTo>
                  <a:close/>
                  <a:moveTo>
                    <a:pt x="695" y="536"/>
                  </a:moveTo>
                  <a:cubicBezTo>
                    <a:pt x="685" y="485"/>
                    <a:pt x="676" y="436"/>
                    <a:pt x="666" y="387"/>
                  </a:cubicBezTo>
                  <a:cubicBezTo>
                    <a:pt x="665" y="383"/>
                    <a:pt x="657" y="378"/>
                    <a:pt x="652" y="378"/>
                  </a:cubicBezTo>
                  <a:cubicBezTo>
                    <a:pt x="590" y="377"/>
                    <a:pt x="529" y="377"/>
                    <a:pt x="467" y="378"/>
                  </a:cubicBezTo>
                  <a:cubicBezTo>
                    <a:pt x="462" y="378"/>
                    <a:pt x="454" y="382"/>
                    <a:pt x="453" y="385"/>
                  </a:cubicBezTo>
                  <a:cubicBezTo>
                    <a:pt x="443" y="435"/>
                    <a:pt x="433" y="485"/>
                    <a:pt x="423" y="536"/>
                  </a:cubicBezTo>
                  <a:cubicBezTo>
                    <a:pt x="516" y="536"/>
                    <a:pt x="603" y="536"/>
                    <a:pt x="695" y="536"/>
                  </a:cubicBezTo>
                  <a:close/>
                  <a:moveTo>
                    <a:pt x="423" y="627"/>
                  </a:moveTo>
                  <a:cubicBezTo>
                    <a:pt x="433" y="679"/>
                    <a:pt x="442" y="728"/>
                    <a:pt x="453" y="777"/>
                  </a:cubicBezTo>
                  <a:cubicBezTo>
                    <a:pt x="453" y="781"/>
                    <a:pt x="462" y="785"/>
                    <a:pt x="467" y="785"/>
                  </a:cubicBezTo>
                  <a:cubicBezTo>
                    <a:pt x="529" y="786"/>
                    <a:pt x="590" y="786"/>
                    <a:pt x="651" y="785"/>
                  </a:cubicBezTo>
                  <a:cubicBezTo>
                    <a:pt x="656" y="785"/>
                    <a:pt x="664" y="780"/>
                    <a:pt x="665" y="776"/>
                  </a:cubicBezTo>
                  <a:cubicBezTo>
                    <a:pt x="676" y="727"/>
                    <a:pt x="685" y="678"/>
                    <a:pt x="695" y="627"/>
                  </a:cubicBezTo>
                  <a:cubicBezTo>
                    <a:pt x="603" y="627"/>
                    <a:pt x="517" y="627"/>
                    <a:pt x="423" y="627"/>
                  </a:cubicBezTo>
                  <a:close/>
                  <a:moveTo>
                    <a:pt x="91" y="537"/>
                  </a:moveTo>
                  <a:cubicBezTo>
                    <a:pt x="175" y="537"/>
                    <a:pt x="255" y="537"/>
                    <a:pt x="335" y="537"/>
                  </a:cubicBezTo>
                  <a:cubicBezTo>
                    <a:pt x="343" y="484"/>
                    <a:pt x="351" y="431"/>
                    <a:pt x="359" y="377"/>
                  </a:cubicBezTo>
                  <a:cubicBezTo>
                    <a:pt x="288" y="377"/>
                    <a:pt x="217" y="377"/>
                    <a:pt x="145" y="378"/>
                  </a:cubicBezTo>
                  <a:cubicBezTo>
                    <a:pt x="141" y="378"/>
                    <a:pt x="134" y="382"/>
                    <a:pt x="132" y="386"/>
                  </a:cubicBezTo>
                  <a:cubicBezTo>
                    <a:pt x="110" y="433"/>
                    <a:pt x="97" y="483"/>
                    <a:pt x="91" y="537"/>
                  </a:cubicBezTo>
                  <a:close/>
                  <a:moveTo>
                    <a:pt x="359" y="786"/>
                  </a:moveTo>
                  <a:cubicBezTo>
                    <a:pt x="351" y="731"/>
                    <a:pt x="343" y="679"/>
                    <a:pt x="335" y="627"/>
                  </a:cubicBezTo>
                  <a:cubicBezTo>
                    <a:pt x="254" y="627"/>
                    <a:pt x="174" y="627"/>
                    <a:pt x="92" y="627"/>
                  </a:cubicBezTo>
                  <a:cubicBezTo>
                    <a:pt x="97" y="681"/>
                    <a:pt x="111" y="732"/>
                    <a:pt x="134" y="780"/>
                  </a:cubicBezTo>
                  <a:cubicBezTo>
                    <a:pt x="135" y="783"/>
                    <a:pt x="141" y="785"/>
                    <a:pt x="145" y="785"/>
                  </a:cubicBezTo>
                  <a:cubicBezTo>
                    <a:pt x="216" y="786"/>
                    <a:pt x="287" y="786"/>
                    <a:pt x="359" y="786"/>
                  </a:cubicBezTo>
                  <a:close/>
                  <a:moveTo>
                    <a:pt x="783" y="627"/>
                  </a:moveTo>
                  <a:cubicBezTo>
                    <a:pt x="775" y="680"/>
                    <a:pt x="767" y="732"/>
                    <a:pt x="759" y="784"/>
                  </a:cubicBezTo>
                  <a:cubicBezTo>
                    <a:pt x="823" y="784"/>
                    <a:pt x="886" y="784"/>
                    <a:pt x="950" y="784"/>
                  </a:cubicBezTo>
                  <a:cubicBezTo>
                    <a:pt x="950" y="731"/>
                    <a:pt x="950" y="680"/>
                    <a:pt x="950" y="627"/>
                  </a:cubicBezTo>
                  <a:cubicBezTo>
                    <a:pt x="893" y="627"/>
                    <a:pt x="838" y="627"/>
                    <a:pt x="783" y="627"/>
                  </a:cubicBezTo>
                  <a:close/>
                  <a:moveTo>
                    <a:pt x="951" y="378"/>
                  </a:moveTo>
                  <a:cubicBezTo>
                    <a:pt x="885" y="378"/>
                    <a:pt x="822" y="378"/>
                    <a:pt x="760" y="378"/>
                  </a:cubicBezTo>
                  <a:cubicBezTo>
                    <a:pt x="767" y="431"/>
                    <a:pt x="775" y="483"/>
                    <a:pt x="783" y="536"/>
                  </a:cubicBezTo>
                  <a:cubicBezTo>
                    <a:pt x="839" y="536"/>
                    <a:pt x="895" y="536"/>
                    <a:pt x="951" y="536"/>
                  </a:cubicBezTo>
                  <a:cubicBezTo>
                    <a:pt x="951" y="483"/>
                    <a:pt x="951" y="432"/>
                    <a:pt x="951" y="378"/>
                  </a:cubicBezTo>
                  <a:close/>
                  <a:moveTo>
                    <a:pt x="487" y="117"/>
                  </a:moveTo>
                  <a:cubicBezTo>
                    <a:pt x="369" y="137"/>
                    <a:pt x="272" y="192"/>
                    <a:pt x="193" y="288"/>
                  </a:cubicBezTo>
                  <a:cubicBezTo>
                    <a:pt x="244" y="288"/>
                    <a:pt x="292" y="285"/>
                    <a:pt x="338" y="289"/>
                  </a:cubicBezTo>
                  <a:cubicBezTo>
                    <a:pt x="378" y="292"/>
                    <a:pt x="403" y="282"/>
                    <a:pt x="412" y="241"/>
                  </a:cubicBezTo>
                  <a:cubicBezTo>
                    <a:pt x="412" y="238"/>
                    <a:pt x="415" y="234"/>
                    <a:pt x="417" y="231"/>
                  </a:cubicBezTo>
                  <a:cubicBezTo>
                    <a:pt x="440" y="193"/>
                    <a:pt x="463" y="155"/>
                    <a:pt x="487" y="117"/>
                  </a:cubicBezTo>
                  <a:close/>
                  <a:moveTo>
                    <a:pt x="192" y="875"/>
                  </a:moveTo>
                  <a:cubicBezTo>
                    <a:pt x="272" y="971"/>
                    <a:pt x="369" y="1026"/>
                    <a:pt x="493" y="1047"/>
                  </a:cubicBezTo>
                  <a:cubicBezTo>
                    <a:pt x="449" y="995"/>
                    <a:pt x="419" y="941"/>
                    <a:pt x="394" y="885"/>
                  </a:cubicBezTo>
                  <a:cubicBezTo>
                    <a:pt x="392" y="880"/>
                    <a:pt x="382" y="875"/>
                    <a:pt x="376" y="875"/>
                  </a:cubicBezTo>
                  <a:cubicBezTo>
                    <a:pt x="343" y="874"/>
                    <a:pt x="310" y="875"/>
                    <a:pt x="278" y="875"/>
                  </a:cubicBezTo>
                  <a:cubicBezTo>
                    <a:pt x="251" y="875"/>
                    <a:pt x="224" y="875"/>
                    <a:pt x="192" y="875"/>
                  </a:cubicBezTo>
                  <a:close/>
                  <a:moveTo>
                    <a:pt x="922" y="288"/>
                  </a:moveTo>
                  <a:cubicBezTo>
                    <a:pt x="875" y="210"/>
                    <a:pt x="708" y="114"/>
                    <a:pt x="630" y="120"/>
                  </a:cubicBezTo>
                  <a:cubicBezTo>
                    <a:pt x="669" y="168"/>
                    <a:pt x="700" y="221"/>
                    <a:pt x="724" y="278"/>
                  </a:cubicBezTo>
                  <a:cubicBezTo>
                    <a:pt x="726" y="282"/>
                    <a:pt x="732" y="287"/>
                    <a:pt x="736" y="287"/>
                  </a:cubicBezTo>
                  <a:cubicBezTo>
                    <a:pt x="798" y="288"/>
                    <a:pt x="860" y="288"/>
                    <a:pt x="922" y="288"/>
                  </a:cubicBezTo>
                  <a:close/>
                  <a:moveTo>
                    <a:pt x="632" y="1046"/>
                  </a:moveTo>
                  <a:cubicBezTo>
                    <a:pt x="719" y="1032"/>
                    <a:pt x="796" y="997"/>
                    <a:pt x="861" y="940"/>
                  </a:cubicBezTo>
                  <a:cubicBezTo>
                    <a:pt x="880" y="923"/>
                    <a:pt x="890" y="898"/>
                    <a:pt x="905" y="875"/>
                  </a:cubicBezTo>
                  <a:cubicBezTo>
                    <a:pt x="848" y="875"/>
                    <a:pt x="794" y="874"/>
                    <a:pt x="740" y="875"/>
                  </a:cubicBezTo>
                  <a:cubicBezTo>
                    <a:pt x="734" y="875"/>
                    <a:pt x="726" y="881"/>
                    <a:pt x="723" y="887"/>
                  </a:cubicBezTo>
                  <a:cubicBezTo>
                    <a:pt x="713" y="906"/>
                    <a:pt x="705" y="927"/>
                    <a:pt x="694" y="946"/>
                  </a:cubicBezTo>
                  <a:cubicBezTo>
                    <a:pt x="675" y="979"/>
                    <a:pt x="653" y="1012"/>
                    <a:pt x="632" y="1046"/>
                  </a:cubicBezTo>
                  <a:close/>
                  <a:moveTo>
                    <a:pt x="634" y="287"/>
                  </a:moveTo>
                  <a:cubicBezTo>
                    <a:pt x="608" y="247"/>
                    <a:pt x="586" y="211"/>
                    <a:pt x="563" y="175"/>
                  </a:cubicBezTo>
                  <a:cubicBezTo>
                    <a:pt x="561" y="175"/>
                    <a:pt x="558" y="175"/>
                    <a:pt x="555" y="176"/>
                  </a:cubicBezTo>
                  <a:cubicBezTo>
                    <a:pt x="533" y="211"/>
                    <a:pt x="511" y="247"/>
                    <a:pt x="486" y="287"/>
                  </a:cubicBezTo>
                  <a:cubicBezTo>
                    <a:pt x="538" y="287"/>
                    <a:pt x="582" y="287"/>
                    <a:pt x="634" y="287"/>
                  </a:cubicBezTo>
                  <a:close/>
                  <a:moveTo>
                    <a:pt x="633" y="876"/>
                  </a:moveTo>
                  <a:cubicBezTo>
                    <a:pt x="581" y="876"/>
                    <a:pt x="536" y="876"/>
                    <a:pt x="485" y="876"/>
                  </a:cubicBezTo>
                  <a:cubicBezTo>
                    <a:pt x="510" y="916"/>
                    <a:pt x="533" y="952"/>
                    <a:pt x="560" y="993"/>
                  </a:cubicBezTo>
                  <a:cubicBezTo>
                    <a:pt x="586" y="951"/>
                    <a:pt x="608" y="915"/>
                    <a:pt x="633" y="876"/>
                  </a:cubicBezTo>
                  <a:close/>
                </a:path>
              </a:pathLst>
            </a:custGeom>
            <a:solidFill>
              <a:srgbClr val="9FD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6"/>
            <p:cNvSpPr>
              <a:spLocks/>
            </p:cNvSpPr>
            <p:nvPr/>
          </p:nvSpPr>
          <p:spPr bwMode="auto">
            <a:xfrm>
              <a:off x="1377950" y="1824038"/>
              <a:ext cx="161925" cy="642937"/>
            </a:xfrm>
            <a:custGeom>
              <a:avLst/>
              <a:gdLst>
                <a:gd name="T0" fmla="*/ 161 w 242"/>
                <a:gd name="T1" fmla="*/ 384 h 957"/>
                <a:gd name="T2" fmla="*/ 161 w 242"/>
                <a:gd name="T3" fmla="*/ 704 h 957"/>
                <a:gd name="T4" fmla="*/ 181 w 242"/>
                <a:gd name="T5" fmla="*/ 746 h 957"/>
                <a:gd name="T6" fmla="*/ 221 w 242"/>
                <a:gd name="T7" fmla="*/ 882 h 957"/>
                <a:gd name="T8" fmla="*/ 97 w 242"/>
                <a:gd name="T9" fmla="*/ 949 h 957"/>
                <a:gd name="T10" fmla="*/ 4 w 242"/>
                <a:gd name="T11" fmla="*/ 846 h 957"/>
                <a:gd name="T12" fmla="*/ 55 w 242"/>
                <a:gd name="T13" fmla="*/ 743 h 957"/>
                <a:gd name="T14" fmla="*/ 72 w 242"/>
                <a:gd name="T15" fmla="*/ 711 h 957"/>
                <a:gd name="T16" fmla="*/ 71 w 242"/>
                <a:gd name="T17" fmla="*/ 57 h 957"/>
                <a:gd name="T18" fmla="*/ 116 w 242"/>
                <a:gd name="T19" fmla="*/ 0 h 957"/>
                <a:gd name="T20" fmla="*/ 159 w 242"/>
                <a:gd name="T21" fmla="*/ 36 h 957"/>
                <a:gd name="T22" fmla="*/ 161 w 242"/>
                <a:gd name="T23" fmla="*/ 62 h 957"/>
                <a:gd name="T24" fmla="*/ 161 w 242"/>
                <a:gd name="T25" fmla="*/ 384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957">
                  <a:moveTo>
                    <a:pt x="161" y="384"/>
                  </a:moveTo>
                  <a:cubicBezTo>
                    <a:pt x="161" y="490"/>
                    <a:pt x="162" y="597"/>
                    <a:pt x="161" y="704"/>
                  </a:cubicBezTo>
                  <a:cubicBezTo>
                    <a:pt x="161" y="722"/>
                    <a:pt x="165" y="734"/>
                    <a:pt x="181" y="746"/>
                  </a:cubicBezTo>
                  <a:cubicBezTo>
                    <a:pt x="227" y="776"/>
                    <a:pt x="242" y="831"/>
                    <a:pt x="221" y="882"/>
                  </a:cubicBezTo>
                  <a:cubicBezTo>
                    <a:pt x="201" y="929"/>
                    <a:pt x="149" y="957"/>
                    <a:pt x="97" y="949"/>
                  </a:cubicBezTo>
                  <a:cubicBezTo>
                    <a:pt x="48" y="941"/>
                    <a:pt x="7" y="898"/>
                    <a:pt x="4" y="846"/>
                  </a:cubicBezTo>
                  <a:cubicBezTo>
                    <a:pt x="0" y="802"/>
                    <a:pt x="18" y="766"/>
                    <a:pt x="55" y="743"/>
                  </a:cubicBezTo>
                  <a:cubicBezTo>
                    <a:pt x="69" y="734"/>
                    <a:pt x="72" y="725"/>
                    <a:pt x="72" y="711"/>
                  </a:cubicBezTo>
                  <a:cubicBezTo>
                    <a:pt x="71" y="493"/>
                    <a:pt x="71" y="275"/>
                    <a:pt x="71" y="57"/>
                  </a:cubicBezTo>
                  <a:cubicBezTo>
                    <a:pt x="71" y="21"/>
                    <a:pt x="87" y="1"/>
                    <a:pt x="116" y="0"/>
                  </a:cubicBezTo>
                  <a:cubicBezTo>
                    <a:pt x="138" y="0"/>
                    <a:pt x="155" y="14"/>
                    <a:pt x="159" y="36"/>
                  </a:cubicBezTo>
                  <a:cubicBezTo>
                    <a:pt x="161" y="44"/>
                    <a:pt x="161" y="53"/>
                    <a:pt x="161" y="62"/>
                  </a:cubicBezTo>
                  <a:cubicBezTo>
                    <a:pt x="161" y="169"/>
                    <a:pt x="161" y="276"/>
                    <a:pt x="161" y="384"/>
                  </a:cubicBezTo>
                  <a:close/>
                </a:path>
              </a:pathLst>
            </a:custGeom>
            <a:solidFill>
              <a:srgbClr val="9FD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96" name="Grupo 95"/>
          <p:cNvGrpSpPr/>
          <p:nvPr/>
        </p:nvGrpSpPr>
        <p:grpSpPr>
          <a:xfrm>
            <a:off x="7517492" y="3282730"/>
            <a:ext cx="713875" cy="684569"/>
            <a:chOff x="692150" y="1668463"/>
            <a:chExt cx="966788" cy="927099"/>
          </a:xfrm>
        </p:grpSpPr>
        <p:sp>
          <p:nvSpPr>
            <p:cNvPr id="97" name="Freeform 5"/>
            <p:cNvSpPr>
              <a:spLocks noEditPoints="1"/>
            </p:cNvSpPr>
            <p:nvPr/>
          </p:nvSpPr>
          <p:spPr bwMode="auto">
            <a:xfrm>
              <a:off x="692150" y="1668463"/>
              <a:ext cx="966788" cy="927099"/>
            </a:xfrm>
            <a:custGeom>
              <a:avLst/>
              <a:gdLst>
                <a:gd name="T0" fmla="*/ 1440 w 1440"/>
                <a:gd name="T1" fmla="*/ 1105 h 1380"/>
                <a:gd name="T2" fmla="*/ 1148 w 1440"/>
                <a:gd name="T3" fmla="*/ 1373 h 1380"/>
                <a:gd name="T4" fmla="*/ 833 w 1440"/>
                <a:gd name="T5" fmla="*/ 1071 h 1380"/>
                <a:gd name="T6" fmla="*/ 820 w 1440"/>
                <a:gd name="T7" fmla="*/ 1076 h 1380"/>
                <a:gd name="T8" fmla="*/ 21 w 1440"/>
                <a:gd name="T9" fmla="*/ 732 h 1380"/>
                <a:gd name="T10" fmla="*/ 0 w 1440"/>
                <a:gd name="T11" fmla="*/ 537 h 1380"/>
                <a:gd name="T12" fmla="*/ 610 w 1440"/>
                <a:gd name="T13" fmla="*/ 25 h 1380"/>
                <a:gd name="T14" fmla="*/ 952 w 1440"/>
                <a:gd name="T15" fmla="*/ 183 h 1380"/>
                <a:gd name="T16" fmla="*/ 1017 w 1440"/>
                <a:gd name="T17" fmla="*/ 98 h 1380"/>
                <a:gd name="T18" fmla="*/ 1324 w 1440"/>
                <a:gd name="T19" fmla="*/ 157 h 1380"/>
                <a:gd name="T20" fmla="*/ 1336 w 1440"/>
                <a:gd name="T21" fmla="*/ 844 h 1380"/>
                <a:gd name="T22" fmla="*/ 1440 w 1440"/>
                <a:gd name="T23" fmla="*/ 1037 h 1380"/>
                <a:gd name="T24" fmla="*/ 1040 w 1440"/>
                <a:gd name="T25" fmla="*/ 210 h 1380"/>
                <a:gd name="T26" fmla="*/ 1010 w 1440"/>
                <a:gd name="T27" fmla="*/ 901 h 1380"/>
                <a:gd name="T28" fmla="*/ 1176 w 1440"/>
                <a:gd name="T29" fmla="*/ 1280 h 1380"/>
                <a:gd name="T30" fmla="*/ 1268 w 1440"/>
                <a:gd name="T31" fmla="*/ 903 h 1380"/>
                <a:gd name="T32" fmla="*/ 1235 w 1440"/>
                <a:gd name="T33" fmla="*/ 214 h 1380"/>
                <a:gd name="T34" fmla="*/ 1040 w 1440"/>
                <a:gd name="T35" fmla="*/ 190 h 1380"/>
                <a:gd name="T36" fmla="*/ 666 w 1440"/>
                <a:gd name="T37" fmla="*/ 387 h 1380"/>
                <a:gd name="T38" fmla="*/ 467 w 1440"/>
                <a:gd name="T39" fmla="*/ 378 h 1380"/>
                <a:gd name="T40" fmla="*/ 423 w 1440"/>
                <a:gd name="T41" fmla="*/ 536 h 1380"/>
                <a:gd name="T42" fmla="*/ 423 w 1440"/>
                <a:gd name="T43" fmla="*/ 627 h 1380"/>
                <a:gd name="T44" fmla="*/ 467 w 1440"/>
                <a:gd name="T45" fmla="*/ 785 h 1380"/>
                <a:gd name="T46" fmla="*/ 665 w 1440"/>
                <a:gd name="T47" fmla="*/ 776 h 1380"/>
                <a:gd name="T48" fmla="*/ 423 w 1440"/>
                <a:gd name="T49" fmla="*/ 627 h 1380"/>
                <a:gd name="T50" fmla="*/ 335 w 1440"/>
                <a:gd name="T51" fmla="*/ 537 h 1380"/>
                <a:gd name="T52" fmla="*/ 145 w 1440"/>
                <a:gd name="T53" fmla="*/ 378 h 1380"/>
                <a:gd name="T54" fmla="*/ 91 w 1440"/>
                <a:gd name="T55" fmla="*/ 537 h 1380"/>
                <a:gd name="T56" fmla="*/ 335 w 1440"/>
                <a:gd name="T57" fmla="*/ 627 h 1380"/>
                <a:gd name="T58" fmla="*/ 134 w 1440"/>
                <a:gd name="T59" fmla="*/ 780 h 1380"/>
                <a:gd name="T60" fmla="*/ 359 w 1440"/>
                <a:gd name="T61" fmla="*/ 786 h 1380"/>
                <a:gd name="T62" fmla="*/ 759 w 1440"/>
                <a:gd name="T63" fmla="*/ 784 h 1380"/>
                <a:gd name="T64" fmla="*/ 950 w 1440"/>
                <a:gd name="T65" fmla="*/ 627 h 1380"/>
                <a:gd name="T66" fmla="*/ 951 w 1440"/>
                <a:gd name="T67" fmla="*/ 378 h 1380"/>
                <a:gd name="T68" fmla="*/ 783 w 1440"/>
                <a:gd name="T69" fmla="*/ 536 h 1380"/>
                <a:gd name="T70" fmla="*/ 951 w 1440"/>
                <a:gd name="T71" fmla="*/ 378 h 1380"/>
                <a:gd name="T72" fmla="*/ 193 w 1440"/>
                <a:gd name="T73" fmla="*/ 288 h 1380"/>
                <a:gd name="T74" fmla="*/ 412 w 1440"/>
                <a:gd name="T75" fmla="*/ 241 h 1380"/>
                <a:gd name="T76" fmla="*/ 487 w 1440"/>
                <a:gd name="T77" fmla="*/ 117 h 1380"/>
                <a:gd name="T78" fmla="*/ 493 w 1440"/>
                <a:gd name="T79" fmla="*/ 1047 h 1380"/>
                <a:gd name="T80" fmla="*/ 376 w 1440"/>
                <a:gd name="T81" fmla="*/ 875 h 1380"/>
                <a:gd name="T82" fmla="*/ 192 w 1440"/>
                <a:gd name="T83" fmla="*/ 875 h 1380"/>
                <a:gd name="T84" fmla="*/ 630 w 1440"/>
                <a:gd name="T85" fmla="*/ 120 h 1380"/>
                <a:gd name="T86" fmla="*/ 736 w 1440"/>
                <a:gd name="T87" fmla="*/ 287 h 1380"/>
                <a:gd name="T88" fmla="*/ 632 w 1440"/>
                <a:gd name="T89" fmla="*/ 1046 h 1380"/>
                <a:gd name="T90" fmla="*/ 905 w 1440"/>
                <a:gd name="T91" fmla="*/ 875 h 1380"/>
                <a:gd name="T92" fmla="*/ 723 w 1440"/>
                <a:gd name="T93" fmla="*/ 887 h 1380"/>
                <a:gd name="T94" fmla="*/ 632 w 1440"/>
                <a:gd name="T95" fmla="*/ 1046 h 1380"/>
                <a:gd name="T96" fmla="*/ 563 w 1440"/>
                <a:gd name="T97" fmla="*/ 175 h 1380"/>
                <a:gd name="T98" fmla="*/ 486 w 1440"/>
                <a:gd name="T99" fmla="*/ 287 h 1380"/>
                <a:gd name="T100" fmla="*/ 633 w 1440"/>
                <a:gd name="T101" fmla="*/ 876 h 1380"/>
                <a:gd name="T102" fmla="*/ 560 w 1440"/>
                <a:gd name="T103" fmla="*/ 993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0" h="1380">
                  <a:moveTo>
                    <a:pt x="1440" y="1037"/>
                  </a:moveTo>
                  <a:cubicBezTo>
                    <a:pt x="1440" y="1060"/>
                    <a:pt x="1440" y="1083"/>
                    <a:pt x="1440" y="1105"/>
                  </a:cubicBezTo>
                  <a:cubicBezTo>
                    <a:pt x="1439" y="1108"/>
                    <a:pt x="1437" y="1111"/>
                    <a:pt x="1436" y="1114"/>
                  </a:cubicBezTo>
                  <a:cubicBezTo>
                    <a:pt x="1415" y="1259"/>
                    <a:pt x="1296" y="1366"/>
                    <a:pt x="1148" y="1373"/>
                  </a:cubicBezTo>
                  <a:cubicBezTo>
                    <a:pt x="1010" y="1380"/>
                    <a:pt x="879" y="1282"/>
                    <a:pt x="845" y="1146"/>
                  </a:cubicBezTo>
                  <a:cubicBezTo>
                    <a:pt x="839" y="1121"/>
                    <a:pt x="837" y="1096"/>
                    <a:pt x="833" y="1071"/>
                  </a:cubicBezTo>
                  <a:cubicBezTo>
                    <a:pt x="832" y="1071"/>
                    <a:pt x="831" y="1071"/>
                    <a:pt x="831" y="1071"/>
                  </a:cubicBezTo>
                  <a:cubicBezTo>
                    <a:pt x="827" y="1073"/>
                    <a:pt x="823" y="1075"/>
                    <a:pt x="820" y="1076"/>
                  </a:cubicBezTo>
                  <a:cubicBezTo>
                    <a:pt x="654" y="1159"/>
                    <a:pt x="485" y="1165"/>
                    <a:pt x="317" y="1085"/>
                  </a:cubicBezTo>
                  <a:cubicBezTo>
                    <a:pt x="167" y="1012"/>
                    <a:pt x="68" y="893"/>
                    <a:pt x="21" y="732"/>
                  </a:cubicBezTo>
                  <a:cubicBezTo>
                    <a:pt x="11" y="697"/>
                    <a:pt x="7" y="661"/>
                    <a:pt x="0" y="625"/>
                  </a:cubicBezTo>
                  <a:cubicBezTo>
                    <a:pt x="0" y="596"/>
                    <a:pt x="0" y="567"/>
                    <a:pt x="0" y="537"/>
                  </a:cubicBezTo>
                  <a:cubicBezTo>
                    <a:pt x="8" y="497"/>
                    <a:pt x="13" y="455"/>
                    <a:pt x="25" y="415"/>
                  </a:cubicBezTo>
                  <a:cubicBezTo>
                    <a:pt x="106" y="159"/>
                    <a:pt x="354" y="0"/>
                    <a:pt x="610" y="25"/>
                  </a:cubicBezTo>
                  <a:cubicBezTo>
                    <a:pt x="724" y="36"/>
                    <a:pt x="824" y="78"/>
                    <a:pt x="913" y="149"/>
                  </a:cubicBezTo>
                  <a:cubicBezTo>
                    <a:pt x="925" y="159"/>
                    <a:pt x="937" y="170"/>
                    <a:pt x="952" y="183"/>
                  </a:cubicBezTo>
                  <a:cubicBezTo>
                    <a:pt x="952" y="174"/>
                    <a:pt x="952" y="169"/>
                    <a:pt x="952" y="165"/>
                  </a:cubicBezTo>
                  <a:cubicBezTo>
                    <a:pt x="952" y="111"/>
                    <a:pt x="963" y="99"/>
                    <a:pt x="1017" y="98"/>
                  </a:cubicBezTo>
                  <a:cubicBezTo>
                    <a:pt x="1099" y="98"/>
                    <a:pt x="1182" y="98"/>
                    <a:pt x="1264" y="98"/>
                  </a:cubicBezTo>
                  <a:cubicBezTo>
                    <a:pt x="1307" y="98"/>
                    <a:pt x="1324" y="114"/>
                    <a:pt x="1324" y="157"/>
                  </a:cubicBezTo>
                  <a:cubicBezTo>
                    <a:pt x="1324" y="376"/>
                    <a:pt x="1324" y="595"/>
                    <a:pt x="1324" y="814"/>
                  </a:cubicBezTo>
                  <a:cubicBezTo>
                    <a:pt x="1323" y="827"/>
                    <a:pt x="1326" y="835"/>
                    <a:pt x="1336" y="844"/>
                  </a:cubicBezTo>
                  <a:cubicBezTo>
                    <a:pt x="1383" y="883"/>
                    <a:pt x="1413" y="934"/>
                    <a:pt x="1430" y="993"/>
                  </a:cubicBezTo>
                  <a:cubicBezTo>
                    <a:pt x="1434" y="1008"/>
                    <a:pt x="1436" y="1023"/>
                    <a:pt x="1440" y="1037"/>
                  </a:cubicBezTo>
                  <a:close/>
                  <a:moveTo>
                    <a:pt x="1040" y="190"/>
                  </a:moveTo>
                  <a:cubicBezTo>
                    <a:pt x="1040" y="197"/>
                    <a:pt x="1040" y="204"/>
                    <a:pt x="1040" y="210"/>
                  </a:cubicBezTo>
                  <a:cubicBezTo>
                    <a:pt x="1040" y="420"/>
                    <a:pt x="1040" y="630"/>
                    <a:pt x="1040" y="840"/>
                  </a:cubicBezTo>
                  <a:cubicBezTo>
                    <a:pt x="1041" y="867"/>
                    <a:pt x="1031" y="885"/>
                    <a:pt x="1010" y="901"/>
                  </a:cubicBezTo>
                  <a:cubicBezTo>
                    <a:pt x="930" y="959"/>
                    <a:pt x="902" y="1065"/>
                    <a:pt x="942" y="1156"/>
                  </a:cubicBezTo>
                  <a:cubicBezTo>
                    <a:pt x="982" y="1246"/>
                    <a:pt x="1079" y="1300"/>
                    <a:pt x="1176" y="1280"/>
                  </a:cubicBezTo>
                  <a:cubicBezTo>
                    <a:pt x="1267" y="1261"/>
                    <a:pt x="1326" y="1205"/>
                    <a:pt x="1345" y="1114"/>
                  </a:cubicBezTo>
                  <a:cubicBezTo>
                    <a:pt x="1363" y="1029"/>
                    <a:pt x="1336" y="957"/>
                    <a:pt x="1268" y="903"/>
                  </a:cubicBezTo>
                  <a:cubicBezTo>
                    <a:pt x="1244" y="884"/>
                    <a:pt x="1234" y="864"/>
                    <a:pt x="1234" y="834"/>
                  </a:cubicBezTo>
                  <a:cubicBezTo>
                    <a:pt x="1235" y="627"/>
                    <a:pt x="1235" y="421"/>
                    <a:pt x="1235" y="214"/>
                  </a:cubicBezTo>
                  <a:cubicBezTo>
                    <a:pt x="1235" y="206"/>
                    <a:pt x="1235" y="199"/>
                    <a:pt x="1235" y="190"/>
                  </a:cubicBezTo>
                  <a:cubicBezTo>
                    <a:pt x="1169" y="190"/>
                    <a:pt x="1105" y="190"/>
                    <a:pt x="1040" y="190"/>
                  </a:cubicBezTo>
                  <a:close/>
                  <a:moveTo>
                    <a:pt x="695" y="536"/>
                  </a:moveTo>
                  <a:cubicBezTo>
                    <a:pt x="685" y="485"/>
                    <a:pt x="676" y="436"/>
                    <a:pt x="666" y="387"/>
                  </a:cubicBezTo>
                  <a:cubicBezTo>
                    <a:pt x="665" y="383"/>
                    <a:pt x="657" y="378"/>
                    <a:pt x="652" y="378"/>
                  </a:cubicBezTo>
                  <a:cubicBezTo>
                    <a:pt x="590" y="377"/>
                    <a:pt x="529" y="377"/>
                    <a:pt x="467" y="378"/>
                  </a:cubicBezTo>
                  <a:cubicBezTo>
                    <a:pt x="462" y="378"/>
                    <a:pt x="454" y="382"/>
                    <a:pt x="453" y="385"/>
                  </a:cubicBezTo>
                  <a:cubicBezTo>
                    <a:pt x="443" y="435"/>
                    <a:pt x="433" y="485"/>
                    <a:pt x="423" y="536"/>
                  </a:cubicBezTo>
                  <a:cubicBezTo>
                    <a:pt x="516" y="536"/>
                    <a:pt x="603" y="536"/>
                    <a:pt x="695" y="536"/>
                  </a:cubicBezTo>
                  <a:close/>
                  <a:moveTo>
                    <a:pt x="423" y="627"/>
                  </a:moveTo>
                  <a:cubicBezTo>
                    <a:pt x="433" y="679"/>
                    <a:pt x="442" y="728"/>
                    <a:pt x="453" y="777"/>
                  </a:cubicBezTo>
                  <a:cubicBezTo>
                    <a:pt x="453" y="781"/>
                    <a:pt x="462" y="785"/>
                    <a:pt x="467" y="785"/>
                  </a:cubicBezTo>
                  <a:cubicBezTo>
                    <a:pt x="529" y="786"/>
                    <a:pt x="590" y="786"/>
                    <a:pt x="651" y="785"/>
                  </a:cubicBezTo>
                  <a:cubicBezTo>
                    <a:pt x="656" y="785"/>
                    <a:pt x="664" y="780"/>
                    <a:pt x="665" y="776"/>
                  </a:cubicBezTo>
                  <a:cubicBezTo>
                    <a:pt x="676" y="727"/>
                    <a:pt x="685" y="678"/>
                    <a:pt x="695" y="627"/>
                  </a:cubicBezTo>
                  <a:cubicBezTo>
                    <a:pt x="603" y="627"/>
                    <a:pt x="517" y="627"/>
                    <a:pt x="423" y="627"/>
                  </a:cubicBezTo>
                  <a:close/>
                  <a:moveTo>
                    <a:pt x="91" y="537"/>
                  </a:moveTo>
                  <a:cubicBezTo>
                    <a:pt x="175" y="537"/>
                    <a:pt x="255" y="537"/>
                    <a:pt x="335" y="537"/>
                  </a:cubicBezTo>
                  <a:cubicBezTo>
                    <a:pt x="343" y="484"/>
                    <a:pt x="351" y="431"/>
                    <a:pt x="359" y="377"/>
                  </a:cubicBezTo>
                  <a:cubicBezTo>
                    <a:pt x="288" y="377"/>
                    <a:pt x="217" y="377"/>
                    <a:pt x="145" y="378"/>
                  </a:cubicBezTo>
                  <a:cubicBezTo>
                    <a:pt x="141" y="378"/>
                    <a:pt x="134" y="382"/>
                    <a:pt x="132" y="386"/>
                  </a:cubicBezTo>
                  <a:cubicBezTo>
                    <a:pt x="110" y="433"/>
                    <a:pt x="97" y="483"/>
                    <a:pt x="91" y="537"/>
                  </a:cubicBezTo>
                  <a:close/>
                  <a:moveTo>
                    <a:pt x="359" y="786"/>
                  </a:moveTo>
                  <a:cubicBezTo>
                    <a:pt x="351" y="731"/>
                    <a:pt x="343" y="679"/>
                    <a:pt x="335" y="627"/>
                  </a:cubicBezTo>
                  <a:cubicBezTo>
                    <a:pt x="254" y="627"/>
                    <a:pt x="174" y="627"/>
                    <a:pt x="92" y="627"/>
                  </a:cubicBezTo>
                  <a:cubicBezTo>
                    <a:pt x="97" y="681"/>
                    <a:pt x="111" y="732"/>
                    <a:pt x="134" y="780"/>
                  </a:cubicBezTo>
                  <a:cubicBezTo>
                    <a:pt x="135" y="783"/>
                    <a:pt x="141" y="785"/>
                    <a:pt x="145" y="785"/>
                  </a:cubicBezTo>
                  <a:cubicBezTo>
                    <a:pt x="216" y="786"/>
                    <a:pt x="287" y="786"/>
                    <a:pt x="359" y="786"/>
                  </a:cubicBezTo>
                  <a:close/>
                  <a:moveTo>
                    <a:pt x="783" y="627"/>
                  </a:moveTo>
                  <a:cubicBezTo>
                    <a:pt x="775" y="680"/>
                    <a:pt x="767" y="732"/>
                    <a:pt x="759" y="784"/>
                  </a:cubicBezTo>
                  <a:cubicBezTo>
                    <a:pt x="823" y="784"/>
                    <a:pt x="886" y="784"/>
                    <a:pt x="950" y="784"/>
                  </a:cubicBezTo>
                  <a:cubicBezTo>
                    <a:pt x="950" y="731"/>
                    <a:pt x="950" y="680"/>
                    <a:pt x="950" y="627"/>
                  </a:cubicBezTo>
                  <a:cubicBezTo>
                    <a:pt x="893" y="627"/>
                    <a:pt x="838" y="627"/>
                    <a:pt x="783" y="627"/>
                  </a:cubicBezTo>
                  <a:close/>
                  <a:moveTo>
                    <a:pt x="951" y="378"/>
                  </a:moveTo>
                  <a:cubicBezTo>
                    <a:pt x="885" y="378"/>
                    <a:pt x="822" y="378"/>
                    <a:pt x="760" y="378"/>
                  </a:cubicBezTo>
                  <a:cubicBezTo>
                    <a:pt x="767" y="431"/>
                    <a:pt x="775" y="483"/>
                    <a:pt x="783" y="536"/>
                  </a:cubicBezTo>
                  <a:cubicBezTo>
                    <a:pt x="839" y="536"/>
                    <a:pt x="895" y="536"/>
                    <a:pt x="951" y="536"/>
                  </a:cubicBezTo>
                  <a:cubicBezTo>
                    <a:pt x="951" y="483"/>
                    <a:pt x="951" y="432"/>
                    <a:pt x="951" y="378"/>
                  </a:cubicBezTo>
                  <a:close/>
                  <a:moveTo>
                    <a:pt x="487" y="117"/>
                  </a:moveTo>
                  <a:cubicBezTo>
                    <a:pt x="369" y="137"/>
                    <a:pt x="272" y="192"/>
                    <a:pt x="193" y="288"/>
                  </a:cubicBezTo>
                  <a:cubicBezTo>
                    <a:pt x="244" y="288"/>
                    <a:pt x="292" y="285"/>
                    <a:pt x="338" y="289"/>
                  </a:cubicBezTo>
                  <a:cubicBezTo>
                    <a:pt x="378" y="292"/>
                    <a:pt x="403" y="282"/>
                    <a:pt x="412" y="241"/>
                  </a:cubicBezTo>
                  <a:cubicBezTo>
                    <a:pt x="412" y="238"/>
                    <a:pt x="415" y="234"/>
                    <a:pt x="417" y="231"/>
                  </a:cubicBezTo>
                  <a:cubicBezTo>
                    <a:pt x="440" y="193"/>
                    <a:pt x="463" y="155"/>
                    <a:pt x="487" y="117"/>
                  </a:cubicBezTo>
                  <a:close/>
                  <a:moveTo>
                    <a:pt x="192" y="875"/>
                  </a:moveTo>
                  <a:cubicBezTo>
                    <a:pt x="272" y="971"/>
                    <a:pt x="369" y="1026"/>
                    <a:pt x="493" y="1047"/>
                  </a:cubicBezTo>
                  <a:cubicBezTo>
                    <a:pt x="449" y="995"/>
                    <a:pt x="419" y="941"/>
                    <a:pt x="394" y="885"/>
                  </a:cubicBezTo>
                  <a:cubicBezTo>
                    <a:pt x="392" y="880"/>
                    <a:pt x="382" y="875"/>
                    <a:pt x="376" y="875"/>
                  </a:cubicBezTo>
                  <a:cubicBezTo>
                    <a:pt x="343" y="874"/>
                    <a:pt x="310" y="875"/>
                    <a:pt x="278" y="875"/>
                  </a:cubicBezTo>
                  <a:cubicBezTo>
                    <a:pt x="251" y="875"/>
                    <a:pt x="224" y="875"/>
                    <a:pt x="192" y="875"/>
                  </a:cubicBezTo>
                  <a:close/>
                  <a:moveTo>
                    <a:pt x="922" y="288"/>
                  </a:moveTo>
                  <a:cubicBezTo>
                    <a:pt x="875" y="210"/>
                    <a:pt x="708" y="114"/>
                    <a:pt x="630" y="120"/>
                  </a:cubicBezTo>
                  <a:cubicBezTo>
                    <a:pt x="669" y="168"/>
                    <a:pt x="700" y="221"/>
                    <a:pt x="724" y="278"/>
                  </a:cubicBezTo>
                  <a:cubicBezTo>
                    <a:pt x="726" y="282"/>
                    <a:pt x="732" y="287"/>
                    <a:pt x="736" y="287"/>
                  </a:cubicBezTo>
                  <a:cubicBezTo>
                    <a:pt x="798" y="288"/>
                    <a:pt x="860" y="288"/>
                    <a:pt x="922" y="288"/>
                  </a:cubicBezTo>
                  <a:close/>
                  <a:moveTo>
                    <a:pt x="632" y="1046"/>
                  </a:moveTo>
                  <a:cubicBezTo>
                    <a:pt x="719" y="1032"/>
                    <a:pt x="796" y="997"/>
                    <a:pt x="861" y="940"/>
                  </a:cubicBezTo>
                  <a:cubicBezTo>
                    <a:pt x="880" y="923"/>
                    <a:pt x="890" y="898"/>
                    <a:pt x="905" y="875"/>
                  </a:cubicBezTo>
                  <a:cubicBezTo>
                    <a:pt x="848" y="875"/>
                    <a:pt x="794" y="874"/>
                    <a:pt x="740" y="875"/>
                  </a:cubicBezTo>
                  <a:cubicBezTo>
                    <a:pt x="734" y="875"/>
                    <a:pt x="726" y="881"/>
                    <a:pt x="723" y="887"/>
                  </a:cubicBezTo>
                  <a:cubicBezTo>
                    <a:pt x="713" y="906"/>
                    <a:pt x="705" y="927"/>
                    <a:pt x="694" y="946"/>
                  </a:cubicBezTo>
                  <a:cubicBezTo>
                    <a:pt x="675" y="979"/>
                    <a:pt x="653" y="1012"/>
                    <a:pt x="632" y="1046"/>
                  </a:cubicBezTo>
                  <a:close/>
                  <a:moveTo>
                    <a:pt x="634" y="287"/>
                  </a:moveTo>
                  <a:cubicBezTo>
                    <a:pt x="608" y="247"/>
                    <a:pt x="586" y="211"/>
                    <a:pt x="563" y="175"/>
                  </a:cubicBezTo>
                  <a:cubicBezTo>
                    <a:pt x="561" y="175"/>
                    <a:pt x="558" y="175"/>
                    <a:pt x="555" y="176"/>
                  </a:cubicBezTo>
                  <a:cubicBezTo>
                    <a:pt x="533" y="211"/>
                    <a:pt x="511" y="247"/>
                    <a:pt x="486" y="287"/>
                  </a:cubicBezTo>
                  <a:cubicBezTo>
                    <a:pt x="538" y="287"/>
                    <a:pt x="582" y="287"/>
                    <a:pt x="634" y="287"/>
                  </a:cubicBezTo>
                  <a:close/>
                  <a:moveTo>
                    <a:pt x="633" y="876"/>
                  </a:moveTo>
                  <a:cubicBezTo>
                    <a:pt x="581" y="876"/>
                    <a:pt x="536" y="876"/>
                    <a:pt x="485" y="876"/>
                  </a:cubicBezTo>
                  <a:cubicBezTo>
                    <a:pt x="510" y="916"/>
                    <a:pt x="533" y="952"/>
                    <a:pt x="560" y="993"/>
                  </a:cubicBezTo>
                  <a:cubicBezTo>
                    <a:pt x="586" y="951"/>
                    <a:pt x="608" y="915"/>
                    <a:pt x="633" y="876"/>
                  </a:cubicBezTo>
                  <a:close/>
                </a:path>
              </a:pathLst>
            </a:custGeom>
            <a:solidFill>
              <a:srgbClr val="9FD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6"/>
            <p:cNvSpPr>
              <a:spLocks/>
            </p:cNvSpPr>
            <p:nvPr/>
          </p:nvSpPr>
          <p:spPr bwMode="auto">
            <a:xfrm>
              <a:off x="1377950" y="1824038"/>
              <a:ext cx="161925" cy="642937"/>
            </a:xfrm>
            <a:custGeom>
              <a:avLst/>
              <a:gdLst>
                <a:gd name="T0" fmla="*/ 161 w 242"/>
                <a:gd name="T1" fmla="*/ 384 h 957"/>
                <a:gd name="T2" fmla="*/ 161 w 242"/>
                <a:gd name="T3" fmla="*/ 704 h 957"/>
                <a:gd name="T4" fmla="*/ 181 w 242"/>
                <a:gd name="T5" fmla="*/ 746 h 957"/>
                <a:gd name="T6" fmla="*/ 221 w 242"/>
                <a:gd name="T7" fmla="*/ 882 h 957"/>
                <a:gd name="T8" fmla="*/ 97 w 242"/>
                <a:gd name="T9" fmla="*/ 949 h 957"/>
                <a:gd name="T10" fmla="*/ 4 w 242"/>
                <a:gd name="T11" fmla="*/ 846 h 957"/>
                <a:gd name="T12" fmla="*/ 55 w 242"/>
                <a:gd name="T13" fmla="*/ 743 h 957"/>
                <a:gd name="T14" fmla="*/ 72 w 242"/>
                <a:gd name="T15" fmla="*/ 711 h 957"/>
                <a:gd name="T16" fmla="*/ 71 w 242"/>
                <a:gd name="T17" fmla="*/ 57 h 957"/>
                <a:gd name="T18" fmla="*/ 116 w 242"/>
                <a:gd name="T19" fmla="*/ 0 h 957"/>
                <a:gd name="T20" fmla="*/ 159 w 242"/>
                <a:gd name="T21" fmla="*/ 36 h 957"/>
                <a:gd name="T22" fmla="*/ 161 w 242"/>
                <a:gd name="T23" fmla="*/ 62 h 957"/>
                <a:gd name="T24" fmla="*/ 161 w 242"/>
                <a:gd name="T25" fmla="*/ 384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957">
                  <a:moveTo>
                    <a:pt x="161" y="384"/>
                  </a:moveTo>
                  <a:cubicBezTo>
                    <a:pt x="161" y="490"/>
                    <a:pt x="162" y="597"/>
                    <a:pt x="161" y="704"/>
                  </a:cubicBezTo>
                  <a:cubicBezTo>
                    <a:pt x="161" y="722"/>
                    <a:pt x="165" y="734"/>
                    <a:pt x="181" y="746"/>
                  </a:cubicBezTo>
                  <a:cubicBezTo>
                    <a:pt x="227" y="776"/>
                    <a:pt x="242" y="831"/>
                    <a:pt x="221" y="882"/>
                  </a:cubicBezTo>
                  <a:cubicBezTo>
                    <a:pt x="201" y="929"/>
                    <a:pt x="149" y="957"/>
                    <a:pt x="97" y="949"/>
                  </a:cubicBezTo>
                  <a:cubicBezTo>
                    <a:pt x="48" y="941"/>
                    <a:pt x="7" y="898"/>
                    <a:pt x="4" y="846"/>
                  </a:cubicBezTo>
                  <a:cubicBezTo>
                    <a:pt x="0" y="802"/>
                    <a:pt x="18" y="766"/>
                    <a:pt x="55" y="743"/>
                  </a:cubicBezTo>
                  <a:cubicBezTo>
                    <a:pt x="69" y="734"/>
                    <a:pt x="72" y="725"/>
                    <a:pt x="72" y="711"/>
                  </a:cubicBezTo>
                  <a:cubicBezTo>
                    <a:pt x="71" y="493"/>
                    <a:pt x="71" y="275"/>
                    <a:pt x="71" y="57"/>
                  </a:cubicBezTo>
                  <a:cubicBezTo>
                    <a:pt x="71" y="21"/>
                    <a:pt x="87" y="1"/>
                    <a:pt x="116" y="0"/>
                  </a:cubicBezTo>
                  <a:cubicBezTo>
                    <a:pt x="138" y="0"/>
                    <a:pt x="155" y="14"/>
                    <a:pt x="159" y="36"/>
                  </a:cubicBezTo>
                  <a:cubicBezTo>
                    <a:pt x="161" y="44"/>
                    <a:pt x="161" y="53"/>
                    <a:pt x="161" y="62"/>
                  </a:cubicBezTo>
                  <a:cubicBezTo>
                    <a:pt x="161" y="169"/>
                    <a:pt x="161" y="276"/>
                    <a:pt x="161" y="384"/>
                  </a:cubicBezTo>
                  <a:close/>
                </a:path>
              </a:pathLst>
            </a:custGeom>
            <a:solidFill>
              <a:srgbClr val="9FD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99" name="Grupo 98"/>
          <p:cNvGrpSpPr/>
          <p:nvPr/>
        </p:nvGrpSpPr>
        <p:grpSpPr>
          <a:xfrm>
            <a:off x="5067435" y="3476649"/>
            <a:ext cx="713875" cy="684569"/>
            <a:chOff x="692150" y="1668463"/>
            <a:chExt cx="966788" cy="927099"/>
          </a:xfrm>
        </p:grpSpPr>
        <p:sp>
          <p:nvSpPr>
            <p:cNvPr id="100" name="Freeform 5"/>
            <p:cNvSpPr>
              <a:spLocks noEditPoints="1"/>
            </p:cNvSpPr>
            <p:nvPr/>
          </p:nvSpPr>
          <p:spPr bwMode="auto">
            <a:xfrm>
              <a:off x="692150" y="1668463"/>
              <a:ext cx="966788" cy="927099"/>
            </a:xfrm>
            <a:custGeom>
              <a:avLst/>
              <a:gdLst>
                <a:gd name="T0" fmla="*/ 1440 w 1440"/>
                <a:gd name="T1" fmla="*/ 1105 h 1380"/>
                <a:gd name="T2" fmla="*/ 1148 w 1440"/>
                <a:gd name="T3" fmla="*/ 1373 h 1380"/>
                <a:gd name="T4" fmla="*/ 833 w 1440"/>
                <a:gd name="T5" fmla="*/ 1071 h 1380"/>
                <a:gd name="T6" fmla="*/ 820 w 1440"/>
                <a:gd name="T7" fmla="*/ 1076 h 1380"/>
                <a:gd name="T8" fmla="*/ 21 w 1440"/>
                <a:gd name="T9" fmla="*/ 732 h 1380"/>
                <a:gd name="T10" fmla="*/ 0 w 1440"/>
                <a:gd name="T11" fmla="*/ 537 h 1380"/>
                <a:gd name="T12" fmla="*/ 610 w 1440"/>
                <a:gd name="T13" fmla="*/ 25 h 1380"/>
                <a:gd name="T14" fmla="*/ 952 w 1440"/>
                <a:gd name="T15" fmla="*/ 183 h 1380"/>
                <a:gd name="T16" fmla="*/ 1017 w 1440"/>
                <a:gd name="T17" fmla="*/ 98 h 1380"/>
                <a:gd name="T18" fmla="*/ 1324 w 1440"/>
                <a:gd name="T19" fmla="*/ 157 h 1380"/>
                <a:gd name="T20" fmla="*/ 1336 w 1440"/>
                <a:gd name="T21" fmla="*/ 844 h 1380"/>
                <a:gd name="T22" fmla="*/ 1440 w 1440"/>
                <a:gd name="T23" fmla="*/ 1037 h 1380"/>
                <a:gd name="T24" fmla="*/ 1040 w 1440"/>
                <a:gd name="T25" fmla="*/ 210 h 1380"/>
                <a:gd name="T26" fmla="*/ 1010 w 1440"/>
                <a:gd name="T27" fmla="*/ 901 h 1380"/>
                <a:gd name="T28" fmla="*/ 1176 w 1440"/>
                <a:gd name="T29" fmla="*/ 1280 h 1380"/>
                <a:gd name="T30" fmla="*/ 1268 w 1440"/>
                <a:gd name="T31" fmla="*/ 903 h 1380"/>
                <a:gd name="T32" fmla="*/ 1235 w 1440"/>
                <a:gd name="T33" fmla="*/ 214 h 1380"/>
                <a:gd name="T34" fmla="*/ 1040 w 1440"/>
                <a:gd name="T35" fmla="*/ 190 h 1380"/>
                <a:gd name="T36" fmla="*/ 666 w 1440"/>
                <a:gd name="T37" fmla="*/ 387 h 1380"/>
                <a:gd name="T38" fmla="*/ 467 w 1440"/>
                <a:gd name="T39" fmla="*/ 378 h 1380"/>
                <a:gd name="T40" fmla="*/ 423 w 1440"/>
                <a:gd name="T41" fmla="*/ 536 h 1380"/>
                <a:gd name="T42" fmla="*/ 423 w 1440"/>
                <a:gd name="T43" fmla="*/ 627 h 1380"/>
                <a:gd name="T44" fmla="*/ 467 w 1440"/>
                <a:gd name="T45" fmla="*/ 785 h 1380"/>
                <a:gd name="T46" fmla="*/ 665 w 1440"/>
                <a:gd name="T47" fmla="*/ 776 h 1380"/>
                <a:gd name="T48" fmla="*/ 423 w 1440"/>
                <a:gd name="T49" fmla="*/ 627 h 1380"/>
                <a:gd name="T50" fmla="*/ 335 w 1440"/>
                <a:gd name="T51" fmla="*/ 537 h 1380"/>
                <a:gd name="T52" fmla="*/ 145 w 1440"/>
                <a:gd name="T53" fmla="*/ 378 h 1380"/>
                <a:gd name="T54" fmla="*/ 91 w 1440"/>
                <a:gd name="T55" fmla="*/ 537 h 1380"/>
                <a:gd name="T56" fmla="*/ 335 w 1440"/>
                <a:gd name="T57" fmla="*/ 627 h 1380"/>
                <a:gd name="T58" fmla="*/ 134 w 1440"/>
                <a:gd name="T59" fmla="*/ 780 h 1380"/>
                <a:gd name="T60" fmla="*/ 359 w 1440"/>
                <a:gd name="T61" fmla="*/ 786 h 1380"/>
                <a:gd name="T62" fmla="*/ 759 w 1440"/>
                <a:gd name="T63" fmla="*/ 784 h 1380"/>
                <a:gd name="T64" fmla="*/ 950 w 1440"/>
                <a:gd name="T65" fmla="*/ 627 h 1380"/>
                <a:gd name="T66" fmla="*/ 951 w 1440"/>
                <a:gd name="T67" fmla="*/ 378 h 1380"/>
                <a:gd name="T68" fmla="*/ 783 w 1440"/>
                <a:gd name="T69" fmla="*/ 536 h 1380"/>
                <a:gd name="T70" fmla="*/ 951 w 1440"/>
                <a:gd name="T71" fmla="*/ 378 h 1380"/>
                <a:gd name="T72" fmla="*/ 193 w 1440"/>
                <a:gd name="T73" fmla="*/ 288 h 1380"/>
                <a:gd name="T74" fmla="*/ 412 w 1440"/>
                <a:gd name="T75" fmla="*/ 241 h 1380"/>
                <a:gd name="T76" fmla="*/ 487 w 1440"/>
                <a:gd name="T77" fmla="*/ 117 h 1380"/>
                <a:gd name="T78" fmla="*/ 493 w 1440"/>
                <a:gd name="T79" fmla="*/ 1047 h 1380"/>
                <a:gd name="T80" fmla="*/ 376 w 1440"/>
                <a:gd name="T81" fmla="*/ 875 h 1380"/>
                <a:gd name="T82" fmla="*/ 192 w 1440"/>
                <a:gd name="T83" fmla="*/ 875 h 1380"/>
                <a:gd name="T84" fmla="*/ 630 w 1440"/>
                <a:gd name="T85" fmla="*/ 120 h 1380"/>
                <a:gd name="T86" fmla="*/ 736 w 1440"/>
                <a:gd name="T87" fmla="*/ 287 h 1380"/>
                <a:gd name="T88" fmla="*/ 632 w 1440"/>
                <a:gd name="T89" fmla="*/ 1046 h 1380"/>
                <a:gd name="T90" fmla="*/ 905 w 1440"/>
                <a:gd name="T91" fmla="*/ 875 h 1380"/>
                <a:gd name="T92" fmla="*/ 723 w 1440"/>
                <a:gd name="T93" fmla="*/ 887 h 1380"/>
                <a:gd name="T94" fmla="*/ 632 w 1440"/>
                <a:gd name="T95" fmla="*/ 1046 h 1380"/>
                <a:gd name="T96" fmla="*/ 563 w 1440"/>
                <a:gd name="T97" fmla="*/ 175 h 1380"/>
                <a:gd name="T98" fmla="*/ 486 w 1440"/>
                <a:gd name="T99" fmla="*/ 287 h 1380"/>
                <a:gd name="T100" fmla="*/ 633 w 1440"/>
                <a:gd name="T101" fmla="*/ 876 h 1380"/>
                <a:gd name="T102" fmla="*/ 560 w 1440"/>
                <a:gd name="T103" fmla="*/ 993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0" h="1380">
                  <a:moveTo>
                    <a:pt x="1440" y="1037"/>
                  </a:moveTo>
                  <a:cubicBezTo>
                    <a:pt x="1440" y="1060"/>
                    <a:pt x="1440" y="1083"/>
                    <a:pt x="1440" y="1105"/>
                  </a:cubicBezTo>
                  <a:cubicBezTo>
                    <a:pt x="1439" y="1108"/>
                    <a:pt x="1437" y="1111"/>
                    <a:pt x="1436" y="1114"/>
                  </a:cubicBezTo>
                  <a:cubicBezTo>
                    <a:pt x="1415" y="1259"/>
                    <a:pt x="1296" y="1366"/>
                    <a:pt x="1148" y="1373"/>
                  </a:cubicBezTo>
                  <a:cubicBezTo>
                    <a:pt x="1010" y="1380"/>
                    <a:pt x="879" y="1282"/>
                    <a:pt x="845" y="1146"/>
                  </a:cubicBezTo>
                  <a:cubicBezTo>
                    <a:pt x="839" y="1121"/>
                    <a:pt x="837" y="1096"/>
                    <a:pt x="833" y="1071"/>
                  </a:cubicBezTo>
                  <a:cubicBezTo>
                    <a:pt x="832" y="1071"/>
                    <a:pt x="831" y="1071"/>
                    <a:pt x="831" y="1071"/>
                  </a:cubicBezTo>
                  <a:cubicBezTo>
                    <a:pt x="827" y="1073"/>
                    <a:pt x="823" y="1075"/>
                    <a:pt x="820" y="1076"/>
                  </a:cubicBezTo>
                  <a:cubicBezTo>
                    <a:pt x="654" y="1159"/>
                    <a:pt x="485" y="1165"/>
                    <a:pt x="317" y="1085"/>
                  </a:cubicBezTo>
                  <a:cubicBezTo>
                    <a:pt x="167" y="1012"/>
                    <a:pt x="68" y="893"/>
                    <a:pt x="21" y="732"/>
                  </a:cubicBezTo>
                  <a:cubicBezTo>
                    <a:pt x="11" y="697"/>
                    <a:pt x="7" y="661"/>
                    <a:pt x="0" y="625"/>
                  </a:cubicBezTo>
                  <a:cubicBezTo>
                    <a:pt x="0" y="596"/>
                    <a:pt x="0" y="567"/>
                    <a:pt x="0" y="537"/>
                  </a:cubicBezTo>
                  <a:cubicBezTo>
                    <a:pt x="8" y="497"/>
                    <a:pt x="13" y="455"/>
                    <a:pt x="25" y="415"/>
                  </a:cubicBezTo>
                  <a:cubicBezTo>
                    <a:pt x="106" y="159"/>
                    <a:pt x="354" y="0"/>
                    <a:pt x="610" y="25"/>
                  </a:cubicBezTo>
                  <a:cubicBezTo>
                    <a:pt x="724" y="36"/>
                    <a:pt x="824" y="78"/>
                    <a:pt x="913" y="149"/>
                  </a:cubicBezTo>
                  <a:cubicBezTo>
                    <a:pt x="925" y="159"/>
                    <a:pt x="937" y="170"/>
                    <a:pt x="952" y="183"/>
                  </a:cubicBezTo>
                  <a:cubicBezTo>
                    <a:pt x="952" y="174"/>
                    <a:pt x="952" y="169"/>
                    <a:pt x="952" y="165"/>
                  </a:cubicBezTo>
                  <a:cubicBezTo>
                    <a:pt x="952" y="111"/>
                    <a:pt x="963" y="99"/>
                    <a:pt x="1017" y="98"/>
                  </a:cubicBezTo>
                  <a:cubicBezTo>
                    <a:pt x="1099" y="98"/>
                    <a:pt x="1182" y="98"/>
                    <a:pt x="1264" y="98"/>
                  </a:cubicBezTo>
                  <a:cubicBezTo>
                    <a:pt x="1307" y="98"/>
                    <a:pt x="1324" y="114"/>
                    <a:pt x="1324" y="157"/>
                  </a:cubicBezTo>
                  <a:cubicBezTo>
                    <a:pt x="1324" y="376"/>
                    <a:pt x="1324" y="595"/>
                    <a:pt x="1324" y="814"/>
                  </a:cubicBezTo>
                  <a:cubicBezTo>
                    <a:pt x="1323" y="827"/>
                    <a:pt x="1326" y="835"/>
                    <a:pt x="1336" y="844"/>
                  </a:cubicBezTo>
                  <a:cubicBezTo>
                    <a:pt x="1383" y="883"/>
                    <a:pt x="1413" y="934"/>
                    <a:pt x="1430" y="993"/>
                  </a:cubicBezTo>
                  <a:cubicBezTo>
                    <a:pt x="1434" y="1008"/>
                    <a:pt x="1436" y="1023"/>
                    <a:pt x="1440" y="1037"/>
                  </a:cubicBezTo>
                  <a:close/>
                  <a:moveTo>
                    <a:pt x="1040" y="190"/>
                  </a:moveTo>
                  <a:cubicBezTo>
                    <a:pt x="1040" y="197"/>
                    <a:pt x="1040" y="204"/>
                    <a:pt x="1040" y="210"/>
                  </a:cubicBezTo>
                  <a:cubicBezTo>
                    <a:pt x="1040" y="420"/>
                    <a:pt x="1040" y="630"/>
                    <a:pt x="1040" y="840"/>
                  </a:cubicBezTo>
                  <a:cubicBezTo>
                    <a:pt x="1041" y="867"/>
                    <a:pt x="1031" y="885"/>
                    <a:pt x="1010" y="901"/>
                  </a:cubicBezTo>
                  <a:cubicBezTo>
                    <a:pt x="930" y="959"/>
                    <a:pt x="902" y="1065"/>
                    <a:pt x="942" y="1156"/>
                  </a:cubicBezTo>
                  <a:cubicBezTo>
                    <a:pt x="982" y="1246"/>
                    <a:pt x="1079" y="1300"/>
                    <a:pt x="1176" y="1280"/>
                  </a:cubicBezTo>
                  <a:cubicBezTo>
                    <a:pt x="1267" y="1261"/>
                    <a:pt x="1326" y="1205"/>
                    <a:pt x="1345" y="1114"/>
                  </a:cubicBezTo>
                  <a:cubicBezTo>
                    <a:pt x="1363" y="1029"/>
                    <a:pt x="1336" y="957"/>
                    <a:pt x="1268" y="903"/>
                  </a:cubicBezTo>
                  <a:cubicBezTo>
                    <a:pt x="1244" y="884"/>
                    <a:pt x="1234" y="864"/>
                    <a:pt x="1234" y="834"/>
                  </a:cubicBezTo>
                  <a:cubicBezTo>
                    <a:pt x="1235" y="627"/>
                    <a:pt x="1235" y="421"/>
                    <a:pt x="1235" y="214"/>
                  </a:cubicBezTo>
                  <a:cubicBezTo>
                    <a:pt x="1235" y="206"/>
                    <a:pt x="1235" y="199"/>
                    <a:pt x="1235" y="190"/>
                  </a:cubicBezTo>
                  <a:cubicBezTo>
                    <a:pt x="1169" y="190"/>
                    <a:pt x="1105" y="190"/>
                    <a:pt x="1040" y="190"/>
                  </a:cubicBezTo>
                  <a:close/>
                  <a:moveTo>
                    <a:pt x="695" y="536"/>
                  </a:moveTo>
                  <a:cubicBezTo>
                    <a:pt x="685" y="485"/>
                    <a:pt x="676" y="436"/>
                    <a:pt x="666" y="387"/>
                  </a:cubicBezTo>
                  <a:cubicBezTo>
                    <a:pt x="665" y="383"/>
                    <a:pt x="657" y="378"/>
                    <a:pt x="652" y="378"/>
                  </a:cubicBezTo>
                  <a:cubicBezTo>
                    <a:pt x="590" y="377"/>
                    <a:pt x="529" y="377"/>
                    <a:pt x="467" y="378"/>
                  </a:cubicBezTo>
                  <a:cubicBezTo>
                    <a:pt x="462" y="378"/>
                    <a:pt x="454" y="382"/>
                    <a:pt x="453" y="385"/>
                  </a:cubicBezTo>
                  <a:cubicBezTo>
                    <a:pt x="443" y="435"/>
                    <a:pt x="433" y="485"/>
                    <a:pt x="423" y="536"/>
                  </a:cubicBezTo>
                  <a:cubicBezTo>
                    <a:pt x="516" y="536"/>
                    <a:pt x="603" y="536"/>
                    <a:pt x="695" y="536"/>
                  </a:cubicBezTo>
                  <a:close/>
                  <a:moveTo>
                    <a:pt x="423" y="627"/>
                  </a:moveTo>
                  <a:cubicBezTo>
                    <a:pt x="433" y="679"/>
                    <a:pt x="442" y="728"/>
                    <a:pt x="453" y="777"/>
                  </a:cubicBezTo>
                  <a:cubicBezTo>
                    <a:pt x="453" y="781"/>
                    <a:pt x="462" y="785"/>
                    <a:pt x="467" y="785"/>
                  </a:cubicBezTo>
                  <a:cubicBezTo>
                    <a:pt x="529" y="786"/>
                    <a:pt x="590" y="786"/>
                    <a:pt x="651" y="785"/>
                  </a:cubicBezTo>
                  <a:cubicBezTo>
                    <a:pt x="656" y="785"/>
                    <a:pt x="664" y="780"/>
                    <a:pt x="665" y="776"/>
                  </a:cubicBezTo>
                  <a:cubicBezTo>
                    <a:pt x="676" y="727"/>
                    <a:pt x="685" y="678"/>
                    <a:pt x="695" y="627"/>
                  </a:cubicBezTo>
                  <a:cubicBezTo>
                    <a:pt x="603" y="627"/>
                    <a:pt x="517" y="627"/>
                    <a:pt x="423" y="627"/>
                  </a:cubicBezTo>
                  <a:close/>
                  <a:moveTo>
                    <a:pt x="91" y="537"/>
                  </a:moveTo>
                  <a:cubicBezTo>
                    <a:pt x="175" y="537"/>
                    <a:pt x="255" y="537"/>
                    <a:pt x="335" y="537"/>
                  </a:cubicBezTo>
                  <a:cubicBezTo>
                    <a:pt x="343" y="484"/>
                    <a:pt x="351" y="431"/>
                    <a:pt x="359" y="377"/>
                  </a:cubicBezTo>
                  <a:cubicBezTo>
                    <a:pt x="288" y="377"/>
                    <a:pt x="217" y="377"/>
                    <a:pt x="145" y="378"/>
                  </a:cubicBezTo>
                  <a:cubicBezTo>
                    <a:pt x="141" y="378"/>
                    <a:pt x="134" y="382"/>
                    <a:pt x="132" y="386"/>
                  </a:cubicBezTo>
                  <a:cubicBezTo>
                    <a:pt x="110" y="433"/>
                    <a:pt x="97" y="483"/>
                    <a:pt x="91" y="537"/>
                  </a:cubicBezTo>
                  <a:close/>
                  <a:moveTo>
                    <a:pt x="359" y="786"/>
                  </a:moveTo>
                  <a:cubicBezTo>
                    <a:pt x="351" y="731"/>
                    <a:pt x="343" y="679"/>
                    <a:pt x="335" y="627"/>
                  </a:cubicBezTo>
                  <a:cubicBezTo>
                    <a:pt x="254" y="627"/>
                    <a:pt x="174" y="627"/>
                    <a:pt x="92" y="627"/>
                  </a:cubicBezTo>
                  <a:cubicBezTo>
                    <a:pt x="97" y="681"/>
                    <a:pt x="111" y="732"/>
                    <a:pt x="134" y="780"/>
                  </a:cubicBezTo>
                  <a:cubicBezTo>
                    <a:pt x="135" y="783"/>
                    <a:pt x="141" y="785"/>
                    <a:pt x="145" y="785"/>
                  </a:cubicBezTo>
                  <a:cubicBezTo>
                    <a:pt x="216" y="786"/>
                    <a:pt x="287" y="786"/>
                    <a:pt x="359" y="786"/>
                  </a:cubicBezTo>
                  <a:close/>
                  <a:moveTo>
                    <a:pt x="783" y="627"/>
                  </a:moveTo>
                  <a:cubicBezTo>
                    <a:pt x="775" y="680"/>
                    <a:pt x="767" y="732"/>
                    <a:pt x="759" y="784"/>
                  </a:cubicBezTo>
                  <a:cubicBezTo>
                    <a:pt x="823" y="784"/>
                    <a:pt x="886" y="784"/>
                    <a:pt x="950" y="784"/>
                  </a:cubicBezTo>
                  <a:cubicBezTo>
                    <a:pt x="950" y="731"/>
                    <a:pt x="950" y="680"/>
                    <a:pt x="950" y="627"/>
                  </a:cubicBezTo>
                  <a:cubicBezTo>
                    <a:pt x="893" y="627"/>
                    <a:pt x="838" y="627"/>
                    <a:pt x="783" y="627"/>
                  </a:cubicBezTo>
                  <a:close/>
                  <a:moveTo>
                    <a:pt x="951" y="378"/>
                  </a:moveTo>
                  <a:cubicBezTo>
                    <a:pt x="885" y="378"/>
                    <a:pt x="822" y="378"/>
                    <a:pt x="760" y="378"/>
                  </a:cubicBezTo>
                  <a:cubicBezTo>
                    <a:pt x="767" y="431"/>
                    <a:pt x="775" y="483"/>
                    <a:pt x="783" y="536"/>
                  </a:cubicBezTo>
                  <a:cubicBezTo>
                    <a:pt x="839" y="536"/>
                    <a:pt x="895" y="536"/>
                    <a:pt x="951" y="536"/>
                  </a:cubicBezTo>
                  <a:cubicBezTo>
                    <a:pt x="951" y="483"/>
                    <a:pt x="951" y="432"/>
                    <a:pt x="951" y="378"/>
                  </a:cubicBezTo>
                  <a:close/>
                  <a:moveTo>
                    <a:pt x="487" y="117"/>
                  </a:moveTo>
                  <a:cubicBezTo>
                    <a:pt x="369" y="137"/>
                    <a:pt x="272" y="192"/>
                    <a:pt x="193" y="288"/>
                  </a:cubicBezTo>
                  <a:cubicBezTo>
                    <a:pt x="244" y="288"/>
                    <a:pt x="292" y="285"/>
                    <a:pt x="338" y="289"/>
                  </a:cubicBezTo>
                  <a:cubicBezTo>
                    <a:pt x="378" y="292"/>
                    <a:pt x="403" y="282"/>
                    <a:pt x="412" y="241"/>
                  </a:cubicBezTo>
                  <a:cubicBezTo>
                    <a:pt x="412" y="238"/>
                    <a:pt x="415" y="234"/>
                    <a:pt x="417" y="231"/>
                  </a:cubicBezTo>
                  <a:cubicBezTo>
                    <a:pt x="440" y="193"/>
                    <a:pt x="463" y="155"/>
                    <a:pt x="487" y="117"/>
                  </a:cubicBezTo>
                  <a:close/>
                  <a:moveTo>
                    <a:pt x="192" y="875"/>
                  </a:moveTo>
                  <a:cubicBezTo>
                    <a:pt x="272" y="971"/>
                    <a:pt x="369" y="1026"/>
                    <a:pt x="493" y="1047"/>
                  </a:cubicBezTo>
                  <a:cubicBezTo>
                    <a:pt x="449" y="995"/>
                    <a:pt x="419" y="941"/>
                    <a:pt x="394" y="885"/>
                  </a:cubicBezTo>
                  <a:cubicBezTo>
                    <a:pt x="392" y="880"/>
                    <a:pt x="382" y="875"/>
                    <a:pt x="376" y="875"/>
                  </a:cubicBezTo>
                  <a:cubicBezTo>
                    <a:pt x="343" y="874"/>
                    <a:pt x="310" y="875"/>
                    <a:pt x="278" y="875"/>
                  </a:cubicBezTo>
                  <a:cubicBezTo>
                    <a:pt x="251" y="875"/>
                    <a:pt x="224" y="875"/>
                    <a:pt x="192" y="875"/>
                  </a:cubicBezTo>
                  <a:close/>
                  <a:moveTo>
                    <a:pt x="922" y="288"/>
                  </a:moveTo>
                  <a:cubicBezTo>
                    <a:pt x="875" y="210"/>
                    <a:pt x="708" y="114"/>
                    <a:pt x="630" y="120"/>
                  </a:cubicBezTo>
                  <a:cubicBezTo>
                    <a:pt x="669" y="168"/>
                    <a:pt x="700" y="221"/>
                    <a:pt x="724" y="278"/>
                  </a:cubicBezTo>
                  <a:cubicBezTo>
                    <a:pt x="726" y="282"/>
                    <a:pt x="732" y="287"/>
                    <a:pt x="736" y="287"/>
                  </a:cubicBezTo>
                  <a:cubicBezTo>
                    <a:pt x="798" y="288"/>
                    <a:pt x="860" y="288"/>
                    <a:pt x="922" y="288"/>
                  </a:cubicBezTo>
                  <a:close/>
                  <a:moveTo>
                    <a:pt x="632" y="1046"/>
                  </a:moveTo>
                  <a:cubicBezTo>
                    <a:pt x="719" y="1032"/>
                    <a:pt x="796" y="997"/>
                    <a:pt x="861" y="940"/>
                  </a:cubicBezTo>
                  <a:cubicBezTo>
                    <a:pt x="880" y="923"/>
                    <a:pt x="890" y="898"/>
                    <a:pt x="905" y="875"/>
                  </a:cubicBezTo>
                  <a:cubicBezTo>
                    <a:pt x="848" y="875"/>
                    <a:pt x="794" y="874"/>
                    <a:pt x="740" y="875"/>
                  </a:cubicBezTo>
                  <a:cubicBezTo>
                    <a:pt x="734" y="875"/>
                    <a:pt x="726" y="881"/>
                    <a:pt x="723" y="887"/>
                  </a:cubicBezTo>
                  <a:cubicBezTo>
                    <a:pt x="713" y="906"/>
                    <a:pt x="705" y="927"/>
                    <a:pt x="694" y="946"/>
                  </a:cubicBezTo>
                  <a:cubicBezTo>
                    <a:pt x="675" y="979"/>
                    <a:pt x="653" y="1012"/>
                    <a:pt x="632" y="1046"/>
                  </a:cubicBezTo>
                  <a:close/>
                  <a:moveTo>
                    <a:pt x="634" y="287"/>
                  </a:moveTo>
                  <a:cubicBezTo>
                    <a:pt x="608" y="247"/>
                    <a:pt x="586" y="211"/>
                    <a:pt x="563" y="175"/>
                  </a:cubicBezTo>
                  <a:cubicBezTo>
                    <a:pt x="561" y="175"/>
                    <a:pt x="558" y="175"/>
                    <a:pt x="555" y="176"/>
                  </a:cubicBezTo>
                  <a:cubicBezTo>
                    <a:pt x="533" y="211"/>
                    <a:pt x="511" y="247"/>
                    <a:pt x="486" y="287"/>
                  </a:cubicBezTo>
                  <a:cubicBezTo>
                    <a:pt x="538" y="287"/>
                    <a:pt x="582" y="287"/>
                    <a:pt x="634" y="287"/>
                  </a:cubicBezTo>
                  <a:close/>
                  <a:moveTo>
                    <a:pt x="633" y="876"/>
                  </a:moveTo>
                  <a:cubicBezTo>
                    <a:pt x="581" y="876"/>
                    <a:pt x="536" y="876"/>
                    <a:pt x="485" y="876"/>
                  </a:cubicBezTo>
                  <a:cubicBezTo>
                    <a:pt x="510" y="916"/>
                    <a:pt x="533" y="952"/>
                    <a:pt x="560" y="993"/>
                  </a:cubicBezTo>
                  <a:cubicBezTo>
                    <a:pt x="586" y="951"/>
                    <a:pt x="608" y="915"/>
                    <a:pt x="633" y="876"/>
                  </a:cubicBezTo>
                  <a:close/>
                </a:path>
              </a:pathLst>
            </a:custGeom>
            <a:solidFill>
              <a:srgbClr val="9FD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6"/>
            <p:cNvSpPr>
              <a:spLocks/>
            </p:cNvSpPr>
            <p:nvPr/>
          </p:nvSpPr>
          <p:spPr bwMode="auto">
            <a:xfrm>
              <a:off x="1377950" y="1824038"/>
              <a:ext cx="161925" cy="642937"/>
            </a:xfrm>
            <a:custGeom>
              <a:avLst/>
              <a:gdLst>
                <a:gd name="T0" fmla="*/ 161 w 242"/>
                <a:gd name="T1" fmla="*/ 384 h 957"/>
                <a:gd name="T2" fmla="*/ 161 w 242"/>
                <a:gd name="T3" fmla="*/ 704 h 957"/>
                <a:gd name="T4" fmla="*/ 181 w 242"/>
                <a:gd name="T5" fmla="*/ 746 h 957"/>
                <a:gd name="T6" fmla="*/ 221 w 242"/>
                <a:gd name="T7" fmla="*/ 882 h 957"/>
                <a:gd name="T8" fmla="*/ 97 w 242"/>
                <a:gd name="T9" fmla="*/ 949 h 957"/>
                <a:gd name="T10" fmla="*/ 4 w 242"/>
                <a:gd name="T11" fmla="*/ 846 h 957"/>
                <a:gd name="T12" fmla="*/ 55 w 242"/>
                <a:gd name="T13" fmla="*/ 743 h 957"/>
                <a:gd name="T14" fmla="*/ 72 w 242"/>
                <a:gd name="T15" fmla="*/ 711 h 957"/>
                <a:gd name="T16" fmla="*/ 71 w 242"/>
                <a:gd name="T17" fmla="*/ 57 h 957"/>
                <a:gd name="T18" fmla="*/ 116 w 242"/>
                <a:gd name="T19" fmla="*/ 0 h 957"/>
                <a:gd name="T20" fmla="*/ 159 w 242"/>
                <a:gd name="T21" fmla="*/ 36 h 957"/>
                <a:gd name="T22" fmla="*/ 161 w 242"/>
                <a:gd name="T23" fmla="*/ 62 h 957"/>
                <a:gd name="T24" fmla="*/ 161 w 242"/>
                <a:gd name="T25" fmla="*/ 384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957">
                  <a:moveTo>
                    <a:pt x="161" y="384"/>
                  </a:moveTo>
                  <a:cubicBezTo>
                    <a:pt x="161" y="490"/>
                    <a:pt x="162" y="597"/>
                    <a:pt x="161" y="704"/>
                  </a:cubicBezTo>
                  <a:cubicBezTo>
                    <a:pt x="161" y="722"/>
                    <a:pt x="165" y="734"/>
                    <a:pt x="181" y="746"/>
                  </a:cubicBezTo>
                  <a:cubicBezTo>
                    <a:pt x="227" y="776"/>
                    <a:pt x="242" y="831"/>
                    <a:pt x="221" y="882"/>
                  </a:cubicBezTo>
                  <a:cubicBezTo>
                    <a:pt x="201" y="929"/>
                    <a:pt x="149" y="957"/>
                    <a:pt x="97" y="949"/>
                  </a:cubicBezTo>
                  <a:cubicBezTo>
                    <a:pt x="48" y="941"/>
                    <a:pt x="7" y="898"/>
                    <a:pt x="4" y="846"/>
                  </a:cubicBezTo>
                  <a:cubicBezTo>
                    <a:pt x="0" y="802"/>
                    <a:pt x="18" y="766"/>
                    <a:pt x="55" y="743"/>
                  </a:cubicBezTo>
                  <a:cubicBezTo>
                    <a:pt x="69" y="734"/>
                    <a:pt x="72" y="725"/>
                    <a:pt x="72" y="711"/>
                  </a:cubicBezTo>
                  <a:cubicBezTo>
                    <a:pt x="71" y="493"/>
                    <a:pt x="71" y="275"/>
                    <a:pt x="71" y="57"/>
                  </a:cubicBezTo>
                  <a:cubicBezTo>
                    <a:pt x="71" y="21"/>
                    <a:pt x="87" y="1"/>
                    <a:pt x="116" y="0"/>
                  </a:cubicBezTo>
                  <a:cubicBezTo>
                    <a:pt x="138" y="0"/>
                    <a:pt x="155" y="14"/>
                    <a:pt x="159" y="36"/>
                  </a:cubicBezTo>
                  <a:cubicBezTo>
                    <a:pt x="161" y="44"/>
                    <a:pt x="161" y="53"/>
                    <a:pt x="161" y="62"/>
                  </a:cubicBezTo>
                  <a:cubicBezTo>
                    <a:pt x="161" y="169"/>
                    <a:pt x="161" y="276"/>
                    <a:pt x="161" y="384"/>
                  </a:cubicBezTo>
                  <a:close/>
                </a:path>
              </a:pathLst>
            </a:custGeom>
            <a:solidFill>
              <a:srgbClr val="9FD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6"/>
          <p:cNvSpPr/>
          <p:nvPr/>
        </p:nvSpPr>
        <p:spPr>
          <a:xfrm>
            <a:off x="6114500" y="1328403"/>
            <a:ext cx="2093700" cy="2093700"/>
          </a:xfrm>
          <a:prstGeom prst="donut">
            <a:avLst>
              <a:gd name="adj" fmla="val 13481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17DC0"/>
              </a:solidFill>
            </a:endParaRPr>
          </a:p>
        </p:txBody>
      </p:sp>
      <p:sp>
        <p:nvSpPr>
          <p:cNvPr id="707" name="Google Shape;707;p36"/>
          <p:cNvSpPr/>
          <p:nvPr/>
        </p:nvSpPr>
        <p:spPr>
          <a:xfrm>
            <a:off x="6214250" y="1428153"/>
            <a:ext cx="1894200" cy="1894200"/>
          </a:xfrm>
          <a:prstGeom prst="donut">
            <a:avLst>
              <a:gd name="adj" fmla="val 13481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17DC0"/>
              </a:solidFill>
            </a:endParaRPr>
          </a:p>
        </p:txBody>
      </p:sp>
      <p:sp>
        <p:nvSpPr>
          <p:cNvPr id="708" name="Google Shape;708;p36"/>
          <p:cNvSpPr/>
          <p:nvPr/>
        </p:nvSpPr>
        <p:spPr>
          <a:xfrm rot="4177662">
            <a:off x="6214229" y="1428144"/>
            <a:ext cx="1894180" cy="1894180"/>
          </a:xfrm>
          <a:prstGeom prst="blockArc">
            <a:avLst>
              <a:gd name="adj1" fmla="val 12051772"/>
              <a:gd name="adj2" fmla="val 1631009"/>
              <a:gd name="adj3" fmla="val 1370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17DC0"/>
              </a:solidFill>
            </a:endParaRPr>
          </a:p>
        </p:txBody>
      </p:sp>
      <p:sp>
        <p:nvSpPr>
          <p:cNvPr id="709" name="Google Shape;709;p36"/>
          <p:cNvSpPr/>
          <p:nvPr/>
        </p:nvSpPr>
        <p:spPr>
          <a:xfrm>
            <a:off x="3522000" y="1328403"/>
            <a:ext cx="2093700" cy="2093700"/>
          </a:xfrm>
          <a:prstGeom prst="donut">
            <a:avLst>
              <a:gd name="adj" fmla="val 13481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17DC0"/>
              </a:solidFill>
            </a:endParaRPr>
          </a:p>
        </p:txBody>
      </p:sp>
      <p:sp>
        <p:nvSpPr>
          <p:cNvPr id="710" name="Google Shape;710;p36"/>
          <p:cNvSpPr/>
          <p:nvPr/>
        </p:nvSpPr>
        <p:spPr>
          <a:xfrm>
            <a:off x="3621450" y="1428153"/>
            <a:ext cx="1894200" cy="1894200"/>
          </a:xfrm>
          <a:prstGeom prst="donut">
            <a:avLst>
              <a:gd name="adj" fmla="val 13481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17DC0"/>
              </a:solidFill>
            </a:endParaRPr>
          </a:p>
        </p:txBody>
      </p:sp>
      <p:sp>
        <p:nvSpPr>
          <p:cNvPr id="711" name="Google Shape;711;p36"/>
          <p:cNvSpPr/>
          <p:nvPr/>
        </p:nvSpPr>
        <p:spPr>
          <a:xfrm rot="-8856823">
            <a:off x="3621674" y="1428120"/>
            <a:ext cx="1894237" cy="1894237"/>
          </a:xfrm>
          <a:prstGeom prst="blockArc">
            <a:avLst>
              <a:gd name="adj1" fmla="val 3468524"/>
              <a:gd name="adj2" fmla="val 7394808"/>
              <a:gd name="adj3" fmla="val 1348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17DC0"/>
              </a:solidFill>
            </a:endParaRPr>
          </a:p>
        </p:txBody>
      </p:sp>
      <p:sp>
        <p:nvSpPr>
          <p:cNvPr id="712" name="Google Shape;712;p36"/>
          <p:cNvSpPr/>
          <p:nvPr/>
        </p:nvSpPr>
        <p:spPr>
          <a:xfrm>
            <a:off x="929500" y="1328403"/>
            <a:ext cx="2093700" cy="2093700"/>
          </a:xfrm>
          <a:prstGeom prst="donut">
            <a:avLst>
              <a:gd name="adj" fmla="val 13481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17DC0"/>
              </a:solidFill>
            </a:endParaRPr>
          </a:p>
        </p:txBody>
      </p:sp>
      <p:sp>
        <p:nvSpPr>
          <p:cNvPr id="713" name="Google Shape;713;p36"/>
          <p:cNvSpPr txBox="1">
            <a:spLocks noGrp="1"/>
          </p:cNvSpPr>
          <p:nvPr>
            <p:ph type="subTitle" idx="1"/>
          </p:nvPr>
        </p:nvSpPr>
        <p:spPr>
          <a:xfrm>
            <a:off x="795400" y="3861625"/>
            <a:ext cx="23616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Mercury is the smallest planet in the Solar System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714" name="Google Shape;714;p36"/>
          <p:cNvSpPr txBox="1">
            <a:spLocks noGrp="1"/>
          </p:cNvSpPr>
          <p:nvPr>
            <p:ph type="title" idx="2"/>
          </p:nvPr>
        </p:nvSpPr>
        <p:spPr>
          <a:xfrm>
            <a:off x="823448" y="34530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MERCURY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715" name="Google Shape;715;p36"/>
          <p:cNvSpPr txBox="1">
            <a:spLocks noGrp="1"/>
          </p:cNvSpPr>
          <p:nvPr>
            <p:ph type="title" idx="9"/>
          </p:nvPr>
        </p:nvSpPr>
        <p:spPr>
          <a:xfrm>
            <a:off x="1320750" y="537875"/>
            <a:ext cx="65025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HOW ABOUT THESE PERCENTAGES?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716" name="Google Shape;716;p36"/>
          <p:cNvSpPr txBox="1">
            <a:spLocks noGrp="1"/>
          </p:cNvSpPr>
          <p:nvPr>
            <p:ph type="title" idx="3"/>
          </p:nvPr>
        </p:nvSpPr>
        <p:spPr>
          <a:xfrm>
            <a:off x="3624750" y="1961103"/>
            <a:ext cx="18945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12%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717" name="Google Shape;717;p36"/>
          <p:cNvSpPr txBox="1">
            <a:spLocks noGrp="1"/>
          </p:cNvSpPr>
          <p:nvPr>
            <p:ph type="subTitle" idx="4"/>
          </p:nvPr>
        </p:nvSpPr>
        <p:spPr>
          <a:xfrm>
            <a:off x="3391200" y="3861625"/>
            <a:ext cx="23616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Neptune is the fourth-largest planet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718" name="Google Shape;718;p36"/>
          <p:cNvSpPr txBox="1">
            <a:spLocks noGrp="1"/>
          </p:cNvSpPr>
          <p:nvPr>
            <p:ph type="title" idx="5"/>
          </p:nvPr>
        </p:nvSpPr>
        <p:spPr>
          <a:xfrm>
            <a:off x="3419250" y="34530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NEPTUNE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719" name="Google Shape;719;p36"/>
          <p:cNvSpPr txBox="1">
            <a:spLocks noGrp="1"/>
          </p:cNvSpPr>
          <p:nvPr>
            <p:ph type="title" idx="6"/>
          </p:nvPr>
        </p:nvSpPr>
        <p:spPr>
          <a:xfrm>
            <a:off x="6214100" y="1961103"/>
            <a:ext cx="18945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55%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720" name="Google Shape;720;p36"/>
          <p:cNvSpPr txBox="1">
            <a:spLocks noGrp="1"/>
          </p:cNvSpPr>
          <p:nvPr>
            <p:ph type="subTitle" idx="7"/>
          </p:nvPr>
        </p:nvSpPr>
        <p:spPr>
          <a:xfrm>
            <a:off x="5987000" y="3861625"/>
            <a:ext cx="23616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Despite being red, Mars is a very cold place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721" name="Google Shape;721;p36"/>
          <p:cNvSpPr txBox="1">
            <a:spLocks noGrp="1"/>
          </p:cNvSpPr>
          <p:nvPr>
            <p:ph type="title" idx="8"/>
          </p:nvPr>
        </p:nvSpPr>
        <p:spPr>
          <a:xfrm>
            <a:off x="6015050" y="34530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MARS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722" name="Google Shape;722;p36"/>
          <p:cNvSpPr/>
          <p:nvPr/>
        </p:nvSpPr>
        <p:spPr>
          <a:xfrm>
            <a:off x="1028950" y="1428153"/>
            <a:ext cx="1894200" cy="1894200"/>
          </a:xfrm>
          <a:prstGeom prst="donut">
            <a:avLst>
              <a:gd name="adj" fmla="val 13481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17DC0"/>
              </a:solidFill>
            </a:endParaRPr>
          </a:p>
        </p:txBody>
      </p:sp>
      <p:sp>
        <p:nvSpPr>
          <p:cNvPr id="723" name="Google Shape;723;p36"/>
          <p:cNvSpPr/>
          <p:nvPr/>
        </p:nvSpPr>
        <p:spPr>
          <a:xfrm rot="10800000" flipH="1">
            <a:off x="1029250" y="1428153"/>
            <a:ext cx="1894200" cy="1894200"/>
          </a:xfrm>
          <a:prstGeom prst="blockArc">
            <a:avLst>
              <a:gd name="adj1" fmla="val 19613705"/>
              <a:gd name="adj2" fmla="val 5386940"/>
              <a:gd name="adj3" fmla="val 1421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17DC0"/>
              </a:solidFill>
            </a:endParaRPr>
          </a:p>
        </p:txBody>
      </p:sp>
      <p:sp>
        <p:nvSpPr>
          <p:cNvPr id="724" name="Google Shape;724;p36"/>
          <p:cNvSpPr txBox="1">
            <a:spLocks noGrp="1"/>
          </p:cNvSpPr>
          <p:nvPr>
            <p:ph type="title"/>
          </p:nvPr>
        </p:nvSpPr>
        <p:spPr>
          <a:xfrm>
            <a:off x="1028800" y="1961100"/>
            <a:ext cx="18945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33%</a:t>
            </a:r>
            <a:endParaRPr>
              <a:solidFill>
                <a:srgbClr val="017D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37"/>
          <p:cNvGrpSpPr/>
          <p:nvPr/>
        </p:nvGrpSpPr>
        <p:grpSpPr>
          <a:xfrm>
            <a:off x="7184282" y="637918"/>
            <a:ext cx="1277790" cy="1277790"/>
            <a:chOff x="9668924" y="1174515"/>
            <a:chExt cx="1081589" cy="1081589"/>
          </a:xfrm>
        </p:grpSpPr>
        <p:sp>
          <p:nvSpPr>
            <p:cNvPr id="730" name="Google Shape;730;p37"/>
            <p:cNvSpPr/>
            <p:nvPr/>
          </p:nvSpPr>
          <p:spPr>
            <a:xfrm>
              <a:off x="9668924" y="1174515"/>
              <a:ext cx="1081589" cy="1081589"/>
            </a:xfrm>
            <a:custGeom>
              <a:avLst/>
              <a:gdLst/>
              <a:ahLst/>
              <a:cxnLst/>
              <a:rect l="l" t="t" r="r" b="b"/>
              <a:pathLst>
                <a:path w="40711" h="40711" extrusionOk="0">
                  <a:moveTo>
                    <a:pt x="20356" y="1"/>
                  </a:moveTo>
                  <a:cubicBezTo>
                    <a:pt x="9111" y="1"/>
                    <a:pt x="1" y="9112"/>
                    <a:pt x="1" y="20356"/>
                  </a:cubicBezTo>
                  <a:cubicBezTo>
                    <a:pt x="1" y="31600"/>
                    <a:pt x="9111" y="40711"/>
                    <a:pt x="20356" y="40711"/>
                  </a:cubicBezTo>
                  <a:cubicBezTo>
                    <a:pt x="31600" y="40711"/>
                    <a:pt x="40711" y="31600"/>
                    <a:pt x="40711" y="20356"/>
                  </a:cubicBezTo>
                  <a:cubicBezTo>
                    <a:pt x="40711" y="9112"/>
                    <a:pt x="31600" y="1"/>
                    <a:pt x="20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9738175" y="1245950"/>
              <a:ext cx="943100" cy="938750"/>
            </a:xfrm>
            <a:custGeom>
              <a:avLst/>
              <a:gdLst/>
              <a:ahLst/>
              <a:cxnLst/>
              <a:rect l="l" t="t" r="r" b="b"/>
              <a:pathLst>
                <a:path w="37724" h="37550" extrusionOk="0">
                  <a:moveTo>
                    <a:pt x="18909" y="0"/>
                  </a:moveTo>
                  <a:cubicBezTo>
                    <a:pt x="18847" y="0"/>
                    <a:pt x="18786" y="0"/>
                    <a:pt x="18724" y="1"/>
                  </a:cubicBezTo>
                  <a:cubicBezTo>
                    <a:pt x="8333" y="76"/>
                    <a:pt x="0" y="8534"/>
                    <a:pt x="76" y="18925"/>
                  </a:cubicBezTo>
                  <a:cubicBezTo>
                    <a:pt x="151" y="29229"/>
                    <a:pt x="8534" y="37549"/>
                    <a:pt x="18815" y="37549"/>
                  </a:cubicBezTo>
                  <a:cubicBezTo>
                    <a:pt x="18877" y="37549"/>
                    <a:pt x="18939" y="37549"/>
                    <a:pt x="19000" y="37549"/>
                  </a:cubicBezTo>
                  <a:cubicBezTo>
                    <a:pt x="29366" y="37473"/>
                    <a:pt x="37724" y="29015"/>
                    <a:pt x="37649" y="18624"/>
                  </a:cubicBezTo>
                  <a:cubicBezTo>
                    <a:pt x="37574" y="8320"/>
                    <a:pt x="29191" y="0"/>
                    <a:pt x="18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sp>
        <p:nvSpPr>
          <p:cNvPr id="732" name="Google Shape;732;p37"/>
          <p:cNvSpPr txBox="1">
            <a:spLocks noGrp="1"/>
          </p:cNvSpPr>
          <p:nvPr>
            <p:ph type="title"/>
          </p:nvPr>
        </p:nvSpPr>
        <p:spPr>
          <a:xfrm>
            <a:off x="1459350" y="1458900"/>
            <a:ext cx="6225300" cy="22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WORLD OZONE DAY!</a:t>
            </a:r>
            <a:endParaRPr>
              <a:solidFill>
                <a:srgbClr val="017DC0"/>
              </a:solidFill>
            </a:endParaRPr>
          </a:p>
        </p:txBody>
      </p:sp>
      <p:grpSp>
        <p:nvGrpSpPr>
          <p:cNvPr id="733" name="Google Shape;733;p37"/>
          <p:cNvGrpSpPr/>
          <p:nvPr/>
        </p:nvGrpSpPr>
        <p:grpSpPr>
          <a:xfrm>
            <a:off x="7684655" y="1458883"/>
            <a:ext cx="1588589" cy="546169"/>
            <a:chOff x="7365100" y="697263"/>
            <a:chExt cx="760600" cy="261500"/>
          </a:xfrm>
        </p:grpSpPr>
        <p:sp>
          <p:nvSpPr>
            <p:cNvPr id="734" name="Google Shape;734;p37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736" name="Google Shape;736;p37"/>
          <p:cNvGrpSpPr/>
          <p:nvPr/>
        </p:nvGrpSpPr>
        <p:grpSpPr>
          <a:xfrm rot="-206198">
            <a:off x="6369137" y="3867426"/>
            <a:ext cx="3485852" cy="1111343"/>
            <a:chOff x="7125225" y="3783925"/>
            <a:chExt cx="2407350" cy="767500"/>
          </a:xfrm>
        </p:grpSpPr>
        <p:sp>
          <p:nvSpPr>
            <p:cNvPr id="737" name="Google Shape;737;p37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37"/>
          <p:cNvGrpSpPr/>
          <p:nvPr/>
        </p:nvGrpSpPr>
        <p:grpSpPr>
          <a:xfrm>
            <a:off x="1702344" y="1822800"/>
            <a:ext cx="645175" cy="491954"/>
            <a:chOff x="2218719" y="1247675"/>
            <a:chExt cx="645175" cy="491954"/>
          </a:xfrm>
        </p:grpSpPr>
        <p:sp>
          <p:nvSpPr>
            <p:cNvPr id="742" name="Google Shape;742;p37"/>
            <p:cNvSpPr/>
            <p:nvPr/>
          </p:nvSpPr>
          <p:spPr>
            <a:xfrm rot="5400000" flipH="1">
              <a:off x="2195779" y="1455524"/>
              <a:ext cx="307045" cy="261166"/>
            </a:xfrm>
            <a:custGeom>
              <a:avLst/>
              <a:gdLst/>
              <a:ahLst/>
              <a:cxnLst/>
              <a:rect l="l" t="t" r="r" b="b"/>
              <a:pathLst>
                <a:path w="6813" h="5795" extrusionOk="0">
                  <a:moveTo>
                    <a:pt x="3842" y="1"/>
                  </a:moveTo>
                  <a:cubicBezTo>
                    <a:pt x="3123" y="1"/>
                    <a:pt x="2389" y="270"/>
                    <a:pt x="1793" y="874"/>
                  </a:cubicBezTo>
                  <a:cubicBezTo>
                    <a:pt x="1" y="2692"/>
                    <a:pt x="1296" y="5794"/>
                    <a:pt x="3841" y="5794"/>
                  </a:cubicBezTo>
                  <a:cubicBezTo>
                    <a:pt x="3861" y="5794"/>
                    <a:pt x="3881" y="5794"/>
                    <a:pt x="3902" y="5794"/>
                  </a:cubicBezTo>
                  <a:cubicBezTo>
                    <a:pt x="3917" y="5794"/>
                    <a:pt x="3932" y="5794"/>
                    <a:pt x="3947" y="5794"/>
                  </a:cubicBezTo>
                  <a:cubicBezTo>
                    <a:pt x="5533" y="5794"/>
                    <a:pt x="6813" y="4498"/>
                    <a:pt x="6763" y="2907"/>
                  </a:cubicBezTo>
                  <a:cubicBezTo>
                    <a:pt x="6763" y="1163"/>
                    <a:pt x="5334" y="1"/>
                    <a:pt x="3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43" name="Google Shape;743;p37"/>
            <p:cNvSpPr/>
            <p:nvPr/>
          </p:nvSpPr>
          <p:spPr>
            <a:xfrm rot="5400000" flipH="1">
              <a:off x="2653429" y="1245377"/>
              <a:ext cx="208167" cy="212764"/>
            </a:xfrm>
            <a:custGeom>
              <a:avLst/>
              <a:gdLst/>
              <a:ahLst/>
              <a:cxnLst/>
              <a:rect l="l" t="t" r="r" b="b"/>
              <a:pathLst>
                <a:path w="4619" h="4721" extrusionOk="0">
                  <a:moveTo>
                    <a:pt x="2338" y="0"/>
                  </a:moveTo>
                  <a:cubicBezTo>
                    <a:pt x="2312" y="0"/>
                    <a:pt x="2286" y="1"/>
                    <a:pt x="2259" y="2"/>
                  </a:cubicBezTo>
                  <a:cubicBezTo>
                    <a:pt x="1004" y="52"/>
                    <a:pt x="0" y="1081"/>
                    <a:pt x="0" y="2361"/>
                  </a:cubicBezTo>
                  <a:cubicBezTo>
                    <a:pt x="0" y="3641"/>
                    <a:pt x="1004" y="4670"/>
                    <a:pt x="2259" y="4720"/>
                  </a:cubicBezTo>
                  <a:cubicBezTo>
                    <a:pt x="2274" y="4721"/>
                    <a:pt x="2289" y="4721"/>
                    <a:pt x="2304" y="4721"/>
                  </a:cubicBezTo>
                  <a:cubicBezTo>
                    <a:pt x="3588" y="4721"/>
                    <a:pt x="4618" y="3651"/>
                    <a:pt x="4594" y="2361"/>
                  </a:cubicBezTo>
                  <a:cubicBezTo>
                    <a:pt x="4619" y="1784"/>
                    <a:pt x="4418" y="1232"/>
                    <a:pt x="4041" y="780"/>
                  </a:cubicBezTo>
                  <a:cubicBezTo>
                    <a:pt x="3607" y="297"/>
                    <a:pt x="2987" y="0"/>
                    <a:pt x="2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44" name="Google Shape;744;p37"/>
            <p:cNvSpPr/>
            <p:nvPr/>
          </p:nvSpPr>
          <p:spPr>
            <a:xfrm rot="5400000" flipH="1">
              <a:off x="2261677" y="1497468"/>
              <a:ext cx="175264" cy="136613"/>
            </a:xfrm>
            <a:custGeom>
              <a:avLst/>
              <a:gdLst/>
              <a:ahLst/>
              <a:cxnLst/>
              <a:rect l="l" t="t" r="r" b="b"/>
              <a:pathLst>
                <a:path w="3414" h="2661" extrusionOk="0">
                  <a:moveTo>
                    <a:pt x="1707" y="0"/>
                  </a:moveTo>
                  <a:cubicBezTo>
                    <a:pt x="0" y="0"/>
                    <a:pt x="0" y="2661"/>
                    <a:pt x="1707" y="2661"/>
                  </a:cubicBezTo>
                  <a:cubicBezTo>
                    <a:pt x="3413" y="2661"/>
                    <a:pt x="3413" y="0"/>
                    <a:pt x="1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45" name="Google Shape;745;p37"/>
            <p:cNvSpPr/>
            <p:nvPr/>
          </p:nvSpPr>
          <p:spPr>
            <a:xfrm rot="5400000" flipH="1">
              <a:off x="2698956" y="1304591"/>
              <a:ext cx="117109" cy="91465"/>
            </a:xfrm>
            <a:custGeom>
              <a:avLst/>
              <a:gdLst/>
              <a:ahLst/>
              <a:cxnLst/>
              <a:rect l="l" t="t" r="r" b="b"/>
              <a:pathLst>
                <a:path w="2059" h="1608" extrusionOk="0">
                  <a:moveTo>
                    <a:pt x="1029" y="1"/>
                  </a:moveTo>
                  <a:cubicBezTo>
                    <a:pt x="0" y="1"/>
                    <a:pt x="25" y="1607"/>
                    <a:pt x="1029" y="1607"/>
                  </a:cubicBezTo>
                  <a:cubicBezTo>
                    <a:pt x="2058" y="1607"/>
                    <a:pt x="2058" y="1"/>
                    <a:pt x="10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746" name="Google Shape;746;p37"/>
          <p:cNvGrpSpPr/>
          <p:nvPr/>
        </p:nvGrpSpPr>
        <p:grpSpPr>
          <a:xfrm>
            <a:off x="8005995" y="2967346"/>
            <a:ext cx="212133" cy="211592"/>
            <a:chOff x="8005995" y="2967346"/>
            <a:chExt cx="212133" cy="211592"/>
          </a:xfrm>
        </p:grpSpPr>
        <p:sp>
          <p:nvSpPr>
            <p:cNvPr id="747" name="Google Shape;747;p37"/>
            <p:cNvSpPr/>
            <p:nvPr/>
          </p:nvSpPr>
          <p:spPr>
            <a:xfrm rot="5400000" flipH="1">
              <a:off x="8006266" y="2967075"/>
              <a:ext cx="211592" cy="212133"/>
            </a:xfrm>
            <a:custGeom>
              <a:avLst/>
              <a:gdLst/>
              <a:ahLst/>
              <a:cxnLst/>
              <a:rect l="l" t="t" r="r" b="b"/>
              <a:pathLst>
                <a:path w="4695" h="4707" extrusionOk="0">
                  <a:moveTo>
                    <a:pt x="2357" y="1"/>
                  </a:moveTo>
                  <a:cubicBezTo>
                    <a:pt x="1707" y="1"/>
                    <a:pt x="1055" y="264"/>
                    <a:pt x="578" y="792"/>
                  </a:cubicBezTo>
                  <a:cubicBezTo>
                    <a:pt x="201" y="1218"/>
                    <a:pt x="1" y="1796"/>
                    <a:pt x="1" y="2373"/>
                  </a:cubicBezTo>
                  <a:cubicBezTo>
                    <a:pt x="1" y="3653"/>
                    <a:pt x="1055" y="4707"/>
                    <a:pt x="2360" y="4707"/>
                  </a:cubicBezTo>
                  <a:cubicBezTo>
                    <a:pt x="3640" y="4707"/>
                    <a:pt x="4694" y="3653"/>
                    <a:pt x="4694" y="2373"/>
                  </a:cubicBezTo>
                  <a:cubicBezTo>
                    <a:pt x="4694" y="1796"/>
                    <a:pt x="4493" y="1218"/>
                    <a:pt x="4117" y="792"/>
                  </a:cubicBezTo>
                  <a:cubicBezTo>
                    <a:pt x="3652" y="264"/>
                    <a:pt x="3006" y="1"/>
                    <a:pt x="2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48" name="Google Shape;748;p37"/>
            <p:cNvSpPr/>
            <p:nvPr/>
          </p:nvSpPr>
          <p:spPr>
            <a:xfrm rot="5400000" flipH="1">
              <a:off x="8053509" y="3026887"/>
              <a:ext cx="117108" cy="92515"/>
            </a:xfrm>
            <a:custGeom>
              <a:avLst/>
              <a:gdLst/>
              <a:ahLst/>
              <a:cxnLst/>
              <a:rect l="l" t="t" r="r" b="b"/>
              <a:pathLst>
                <a:path w="2034" h="1607" extrusionOk="0">
                  <a:moveTo>
                    <a:pt x="1030" y="1"/>
                  </a:moveTo>
                  <a:cubicBezTo>
                    <a:pt x="1" y="1"/>
                    <a:pt x="1" y="1607"/>
                    <a:pt x="1030" y="1607"/>
                  </a:cubicBezTo>
                  <a:cubicBezTo>
                    <a:pt x="2034" y="1607"/>
                    <a:pt x="2034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749" name="Google Shape;749;p37"/>
          <p:cNvGrpSpPr/>
          <p:nvPr/>
        </p:nvGrpSpPr>
        <p:grpSpPr>
          <a:xfrm>
            <a:off x="558775" y="969898"/>
            <a:ext cx="474372" cy="450899"/>
            <a:chOff x="7860000" y="1374198"/>
            <a:chExt cx="474372" cy="450899"/>
          </a:xfrm>
        </p:grpSpPr>
        <p:sp>
          <p:nvSpPr>
            <p:cNvPr id="750" name="Google Shape;750;p37"/>
            <p:cNvSpPr/>
            <p:nvPr/>
          </p:nvSpPr>
          <p:spPr>
            <a:xfrm>
              <a:off x="7860000" y="1374198"/>
              <a:ext cx="474372" cy="450899"/>
            </a:xfrm>
            <a:custGeom>
              <a:avLst/>
              <a:gdLst/>
              <a:ahLst/>
              <a:cxnLst/>
              <a:rect l="l" t="t" r="r" b="b"/>
              <a:pathLst>
                <a:path w="14207" h="13504" extrusionOk="0">
                  <a:moveTo>
                    <a:pt x="12600" y="3163"/>
                  </a:moveTo>
                  <a:lnTo>
                    <a:pt x="11295" y="1005"/>
                  </a:lnTo>
                  <a:cubicBezTo>
                    <a:pt x="10668" y="1"/>
                    <a:pt x="9237" y="1"/>
                    <a:pt x="8610" y="1005"/>
                  </a:cubicBezTo>
                  <a:lnTo>
                    <a:pt x="7305" y="3138"/>
                  </a:lnTo>
                  <a:cubicBezTo>
                    <a:pt x="6928" y="3665"/>
                    <a:pt x="6727" y="4293"/>
                    <a:pt x="6727" y="4945"/>
                  </a:cubicBezTo>
                  <a:lnTo>
                    <a:pt x="6727" y="5121"/>
                  </a:lnTo>
                  <a:lnTo>
                    <a:pt x="6602" y="5121"/>
                  </a:lnTo>
                  <a:lnTo>
                    <a:pt x="6401" y="5121"/>
                  </a:lnTo>
                  <a:lnTo>
                    <a:pt x="6401" y="4945"/>
                  </a:lnTo>
                  <a:cubicBezTo>
                    <a:pt x="6401" y="4293"/>
                    <a:pt x="6225" y="3665"/>
                    <a:pt x="5849" y="3138"/>
                  </a:cubicBezTo>
                  <a:lnTo>
                    <a:pt x="4544" y="1005"/>
                  </a:lnTo>
                  <a:cubicBezTo>
                    <a:pt x="3941" y="1"/>
                    <a:pt x="2486" y="1"/>
                    <a:pt x="1883" y="1005"/>
                  </a:cubicBezTo>
                  <a:lnTo>
                    <a:pt x="553" y="3138"/>
                  </a:lnTo>
                  <a:cubicBezTo>
                    <a:pt x="202" y="3665"/>
                    <a:pt x="1" y="4293"/>
                    <a:pt x="1" y="4945"/>
                  </a:cubicBezTo>
                  <a:cubicBezTo>
                    <a:pt x="1" y="7003"/>
                    <a:pt x="1908" y="8534"/>
                    <a:pt x="3916" y="8083"/>
                  </a:cubicBezTo>
                  <a:cubicBezTo>
                    <a:pt x="3565" y="8610"/>
                    <a:pt x="3389" y="9212"/>
                    <a:pt x="3389" y="9814"/>
                  </a:cubicBezTo>
                  <a:cubicBezTo>
                    <a:pt x="3389" y="11948"/>
                    <a:pt x="5447" y="13504"/>
                    <a:pt x="7505" y="12902"/>
                  </a:cubicBezTo>
                  <a:cubicBezTo>
                    <a:pt x="9563" y="12299"/>
                    <a:pt x="10467" y="9915"/>
                    <a:pt x="9312" y="8108"/>
                  </a:cubicBezTo>
                  <a:cubicBezTo>
                    <a:pt x="12124" y="8660"/>
                    <a:pt x="14207" y="5522"/>
                    <a:pt x="12600" y="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7896896" y="1434534"/>
              <a:ext cx="140806" cy="160105"/>
            </a:xfrm>
            <a:custGeom>
              <a:avLst/>
              <a:gdLst/>
              <a:ahLst/>
              <a:cxnLst/>
              <a:rect l="l" t="t" r="r" b="b"/>
              <a:pathLst>
                <a:path w="4217" h="4795" extrusionOk="0">
                  <a:moveTo>
                    <a:pt x="3464" y="2210"/>
                  </a:moveTo>
                  <a:cubicBezTo>
                    <a:pt x="4217" y="3289"/>
                    <a:pt x="3439" y="4795"/>
                    <a:pt x="2108" y="4795"/>
                  </a:cubicBezTo>
                  <a:cubicBezTo>
                    <a:pt x="778" y="4795"/>
                    <a:pt x="0" y="3289"/>
                    <a:pt x="778" y="2210"/>
                  </a:cubicBezTo>
                  <a:lnTo>
                    <a:pt x="2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8121479" y="1434534"/>
              <a:ext cx="141674" cy="160105"/>
            </a:xfrm>
            <a:custGeom>
              <a:avLst/>
              <a:gdLst/>
              <a:ahLst/>
              <a:cxnLst/>
              <a:rect l="l" t="t" r="r" b="b"/>
              <a:pathLst>
                <a:path w="4243" h="4795" extrusionOk="0">
                  <a:moveTo>
                    <a:pt x="3464" y="2210"/>
                  </a:moveTo>
                  <a:cubicBezTo>
                    <a:pt x="4242" y="3289"/>
                    <a:pt x="3439" y="4795"/>
                    <a:pt x="2109" y="4795"/>
                  </a:cubicBezTo>
                  <a:cubicBezTo>
                    <a:pt x="779" y="4795"/>
                    <a:pt x="1" y="3289"/>
                    <a:pt x="779" y="2210"/>
                  </a:cubicBezTo>
                  <a:lnTo>
                    <a:pt x="21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53" name="Google Shape;753;p37"/>
            <p:cNvSpPr/>
            <p:nvPr/>
          </p:nvSpPr>
          <p:spPr>
            <a:xfrm>
              <a:off x="8010022" y="1597145"/>
              <a:ext cx="140839" cy="160072"/>
            </a:xfrm>
            <a:custGeom>
              <a:avLst/>
              <a:gdLst/>
              <a:ahLst/>
              <a:cxnLst/>
              <a:rect l="l" t="t" r="r" b="b"/>
              <a:pathLst>
                <a:path w="4218" h="4794" extrusionOk="0">
                  <a:moveTo>
                    <a:pt x="3464" y="2209"/>
                  </a:moveTo>
                  <a:cubicBezTo>
                    <a:pt x="4217" y="3288"/>
                    <a:pt x="3439" y="4794"/>
                    <a:pt x="2109" y="4794"/>
                  </a:cubicBezTo>
                  <a:cubicBezTo>
                    <a:pt x="779" y="4794"/>
                    <a:pt x="1" y="3288"/>
                    <a:pt x="779" y="2209"/>
                  </a:cubicBezTo>
                  <a:lnTo>
                    <a:pt x="21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754" name="Google Shape;754;p37"/>
          <p:cNvGrpSpPr/>
          <p:nvPr/>
        </p:nvGrpSpPr>
        <p:grpSpPr>
          <a:xfrm>
            <a:off x="8349439" y="2571752"/>
            <a:ext cx="259023" cy="258398"/>
            <a:chOff x="8026243" y="2987536"/>
            <a:chExt cx="171641" cy="171215"/>
          </a:xfrm>
        </p:grpSpPr>
        <p:sp>
          <p:nvSpPr>
            <p:cNvPr id="755" name="Google Shape;755;p37"/>
            <p:cNvSpPr/>
            <p:nvPr/>
          </p:nvSpPr>
          <p:spPr>
            <a:xfrm rot="5400000" flipH="1">
              <a:off x="8026456" y="2987323"/>
              <a:ext cx="171215" cy="171641"/>
            </a:xfrm>
            <a:custGeom>
              <a:avLst/>
              <a:gdLst/>
              <a:ahLst/>
              <a:cxnLst/>
              <a:rect l="l" t="t" r="r" b="b"/>
              <a:pathLst>
                <a:path w="4695" h="4707" extrusionOk="0">
                  <a:moveTo>
                    <a:pt x="2357" y="1"/>
                  </a:moveTo>
                  <a:cubicBezTo>
                    <a:pt x="1707" y="1"/>
                    <a:pt x="1055" y="264"/>
                    <a:pt x="578" y="792"/>
                  </a:cubicBezTo>
                  <a:cubicBezTo>
                    <a:pt x="201" y="1218"/>
                    <a:pt x="1" y="1796"/>
                    <a:pt x="1" y="2373"/>
                  </a:cubicBezTo>
                  <a:cubicBezTo>
                    <a:pt x="1" y="3653"/>
                    <a:pt x="1055" y="4707"/>
                    <a:pt x="2360" y="4707"/>
                  </a:cubicBezTo>
                  <a:cubicBezTo>
                    <a:pt x="3640" y="4707"/>
                    <a:pt x="4694" y="3653"/>
                    <a:pt x="4694" y="2373"/>
                  </a:cubicBezTo>
                  <a:cubicBezTo>
                    <a:pt x="4694" y="1796"/>
                    <a:pt x="4493" y="1218"/>
                    <a:pt x="4117" y="792"/>
                  </a:cubicBezTo>
                  <a:cubicBezTo>
                    <a:pt x="3652" y="264"/>
                    <a:pt x="3006" y="1"/>
                    <a:pt x="2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56" name="Google Shape;756;p37"/>
            <p:cNvSpPr/>
            <p:nvPr/>
          </p:nvSpPr>
          <p:spPr>
            <a:xfrm rot="5400000" flipH="1">
              <a:off x="8053509" y="3026887"/>
              <a:ext cx="117108" cy="92515"/>
            </a:xfrm>
            <a:custGeom>
              <a:avLst/>
              <a:gdLst/>
              <a:ahLst/>
              <a:cxnLst/>
              <a:rect l="l" t="t" r="r" b="b"/>
              <a:pathLst>
                <a:path w="2034" h="1607" extrusionOk="0">
                  <a:moveTo>
                    <a:pt x="1030" y="1"/>
                  </a:moveTo>
                  <a:cubicBezTo>
                    <a:pt x="1" y="1"/>
                    <a:pt x="1" y="1607"/>
                    <a:pt x="1030" y="1607"/>
                  </a:cubicBezTo>
                  <a:cubicBezTo>
                    <a:pt x="2034" y="1607"/>
                    <a:pt x="2034" y="1"/>
                    <a:pt x="1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8"/>
          <p:cNvSpPr txBox="1">
            <a:spLocks noGrp="1"/>
          </p:cNvSpPr>
          <p:nvPr>
            <p:ph type="title"/>
          </p:nvPr>
        </p:nvSpPr>
        <p:spPr>
          <a:xfrm>
            <a:off x="1320750" y="537875"/>
            <a:ext cx="65025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THIS IS A MAP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62" name="Google Shape;762;p38"/>
          <p:cNvGrpSpPr/>
          <p:nvPr/>
        </p:nvGrpSpPr>
        <p:grpSpPr>
          <a:xfrm>
            <a:off x="2500402" y="1423258"/>
            <a:ext cx="4143203" cy="2207235"/>
            <a:chOff x="233350" y="949250"/>
            <a:chExt cx="7137300" cy="3802300"/>
          </a:xfrm>
        </p:grpSpPr>
        <p:sp>
          <p:nvSpPr>
            <p:cNvPr id="763" name="Google Shape;763;p38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70" name="Google Shape;770;p38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71" name="Google Shape;771;p38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72" name="Google Shape;772;p38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73" name="Google Shape;773;p38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75" name="Google Shape;775;p38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76" name="Google Shape;776;p38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98" name="Google Shape;798;p38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99" name="Google Shape;799;p38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800" name="Google Shape;800;p38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801" name="Google Shape;801;p38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802" name="Google Shape;802;p38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803" name="Google Shape;803;p38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806" name="Google Shape;806;p38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808" name="Google Shape;808;p38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809" name="Google Shape;809;p38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810" name="Google Shape;810;p38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811" name="Google Shape;811;p38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812" name="Google Shape;812;p38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813" name="Google Shape;813;p38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814" name="Google Shape;814;p38"/>
          <p:cNvGrpSpPr/>
          <p:nvPr/>
        </p:nvGrpSpPr>
        <p:grpSpPr>
          <a:xfrm>
            <a:off x="2888797" y="1941326"/>
            <a:ext cx="368400" cy="355256"/>
            <a:chOff x="5320000" y="4110550"/>
            <a:chExt cx="474375" cy="457450"/>
          </a:xfrm>
        </p:grpSpPr>
        <p:sp>
          <p:nvSpPr>
            <p:cNvPr id="815" name="Google Shape;815;p38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816" name="Google Shape;816;p38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817" name="Google Shape;817;p38"/>
          <p:cNvGrpSpPr/>
          <p:nvPr/>
        </p:nvGrpSpPr>
        <p:grpSpPr>
          <a:xfrm>
            <a:off x="4100997" y="1932813"/>
            <a:ext cx="368400" cy="355256"/>
            <a:chOff x="5320000" y="4110550"/>
            <a:chExt cx="474375" cy="457450"/>
          </a:xfrm>
        </p:grpSpPr>
        <p:sp>
          <p:nvSpPr>
            <p:cNvPr id="818" name="Google Shape;818;p38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819" name="Google Shape;819;p38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820" name="Google Shape;820;p38"/>
          <p:cNvGrpSpPr/>
          <p:nvPr/>
        </p:nvGrpSpPr>
        <p:grpSpPr>
          <a:xfrm>
            <a:off x="5876397" y="2971738"/>
            <a:ext cx="368400" cy="355256"/>
            <a:chOff x="5320000" y="4110550"/>
            <a:chExt cx="474375" cy="457450"/>
          </a:xfrm>
        </p:grpSpPr>
        <p:sp>
          <p:nvSpPr>
            <p:cNvPr id="821" name="Google Shape;821;p38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822" name="Google Shape;822;p38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sp>
        <p:nvSpPr>
          <p:cNvPr id="823" name="Google Shape;823;p38"/>
          <p:cNvSpPr txBox="1">
            <a:spLocks noGrp="1"/>
          </p:cNvSpPr>
          <p:nvPr>
            <p:ph type="subTitle" idx="4294967295"/>
          </p:nvPr>
        </p:nvSpPr>
        <p:spPr>
          <a:xfrm>
            <a:off x="3391200" y="4036175"/>
            <a:ext cx="2361600" cy="5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Neptune is the fourth-largest planet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824" name="Google Shape;824;p38"/>
          <p:cNvSpPr txBox="1">
            <a:spLocks noGrp="1"/>
          </p:cNvSpPr>
          <p:nvPr>
            <p:ph type="title" idx="4294967295"/>
          </p:nvPr>
        </p:nvSpPr>
        <p:spPr>
          <a:xfrm>
            <a:off x="3482400" y="3611075"/>
            <a:ext cx="2179200" cy="4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17DC0"/>
                </a:solidFill>
              </a:rPr>
              <a:t>EUROPE</a:t>
            </a:r>
            <a:endParaRPr sz="2000">
              <a:solidFill>
                <a:srgbClr val="017DC0"/>
              </a:solidFill>
            </a:endParaRPr>
          </a:p>
        </p:txBody>
      </p:sp>
      <p:sp>
        <p:nvSpPr>
          <p:cNvPr id="825" name="Google Shape;825;p38"/>
          <p:cNvSpPr txBox="1">
            <a:spLocks noGrp="1"/>
          </p:cNvSpPr>
          <p:nvPr>
            <p:ph type="subTitle" idx="4294967295"/>
          </p:nvPr>
        </p:nvSpPr>
        <p:spPr>
          <a:xfrm>
            <a:off x="709600" y="3645450"/>
            <a:ext cx="2361600" cy="5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Mercury is the smallest planet in the Solar System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826" name="Google Shape;826;p38"/>
          <p:cNvSpPr txBox="1">
            <a:spLocks noGrp="1"/>
          </p:cNvSpPr>
          <p:nvPr>
            <p:ph type="title" idx="4294967295"/>
          </p:nvPr>
        </p:nvSpPr>
        <p:spPr>
          <a:xfrm>
            <a:off x="709600" y="3220350"/>
            <a:ext cx="2179200" cy="4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17DC0"/>
                </a:solidFill>
              </a:rPr>
              <a:t>AMERICAS</a:t>
            </a:r>
            <a:endParaRPr sz="2000">
              <a:solidFill>
                <a:srgbClr val="017DC0"/>
              </a:solidFill>
            </a:endParaRPr>
          </a:p>
        </p:txBody>
      </p:sp>
      <p:sp>
        <p:nvSpPr>
          <p:cNvPr id="827" name="Google Shape;827;p38"/>
          <p:cNvSpPr txBox="1">
            <a:spLocks noGrp="1"/>
          </p:cNvSpPr>
          <p:nvPr>
            <p:ph type="subTitle" idx="4294967295"/>
          </p:nvPr>
        </p:nvSpPr>
        <p:spPr>
          <a:xfrm>
            <a:off x="6062400" y="3645450"/>
            <a:ext cx="2361600" cy="5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Saturn is composed of hydrogen and helium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828" name="Google Shape;828;p38"/>
          <p:cNvSpPr txBox="1">
            <a:spLocks noGrp="1"/>
          </p:cNvSpPr>
          <p:nvPr>
            <p:ph type="title" idx="4294967295"/>
          </p:nvPr>
        </p:nvSpPr>
        <p:spPr>
          <a:xfrm>
            <a:off x="6244800" y="3220350"/>
            <a:ext cx="2179200" cy="4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17DC0"/>
                </a:solidFill>
              </a:rPr>
              <a:t>AUSTRALIA</a:t>
            </a:r>
            <a:endParaRPr sz="2000">
              <a:solidFill>
                <a:srgbClr val="017DC0"/>
              </a:solidFill>
            </a:endParaRPr>
          </a:p>
        </p:txBody>
      </p:sp>
      <p:cxnSp>
        <p:nvCxnSpPr>
          <p:cNvPr id="829" name="Google Shape;829;p38"/>
          <p:cNvCxnSpPr>
            <a:stCxn id="826" idx="0"/>
          </p:cNvCxnSpPr>
          <p:nvPr/>
        </p:nvCxnSpPr>
        <p:spPr>
          <a:xfrm rot="-5400000">
            <a:off x="1877050" y="2049300"/>
            <a:ext cx="1093200" cy="1248900"/>
          </a:xfrm>
          <a:prstGeom prst="curvedConnector2">
            <a:avLst/>
          </a:prstGeom>
          <a:noFill/>
          <a:ln w="38100" cap="flat" cmpd="sng">
            <a:solidFill>
              <a:schemeClr val="accent1"/>
            </a:solidFill>
            <a:prstDash val="dashDot"/>
            <a:round/>
            <a:headEnd type="none" w="med" len="med"/>
            <a:tailEnd type="diamond" w="med" len="med"/>
          </a:ln>
        </p:spPr>
      </p:cxnSp>
      <p:cxnSp>
        <p:nvCxnSpPr>
          <p:cNvPr id="830" name="Google Shape;830;p38"/>
          <p:cNvCxnSpPr>
            <a:stCxn id="824" idx="0"/>
          </p:cNvCxnSpPr>
          <p:nvPr/>
        </p:nvCxnSpPr>
        <p:spPr>
          <a:xfrm rot="5400000" flipH="1">
            <a:off x="3703050" y="2742125"/>
            <a:ext cx="1431000" cy="3069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dashDot"/>
            <a:round/>
            <a:headEnd type="none" w="med" len="med"/>
            <a:tailEnd type="diamond" w="med" len="med"/>
          </a:ln>
        </p:spPr>
      </p:cxnSp>
      <p:cxnSp>
        <p:nvCxnSpPr>
          <p:cNvPr id="831" name="Google Shape;831;p38"/>
          <p:cNvCxnSpPr>
            <a:stCxn id="828" idx="0"/>
          </p:cNvCxnSpPr>
          <p:nvPr/>
        </p:nvCxnSpPr>
        <p:spPr>
          <a:xfrm rot="5400000" flipH="1">
            <a:off x="6660750" y="2546700"/>
            <a:ext cx="119400" cy="1227900"/>
          </a:xfrm>
          <a:prstGeom prst="curvedConnector2">
            <a:avLst/>
          </a:prstGeom>
          <a:noFill/>
          <a:ln w="38100" cap="flat" cmpd="sng">
            <a:solidFill>
              <a:schemeClr val="accent1"/>
            </a:solidFill>
            <a:prstDash val="dashDot"/>
            <a:round/>
            <a:headEnd type="none" w="med" len="med"/>
            <a:tailEnd type="diamond" w="med" len="med"/>
          </a:ln>
        </p:spPr>
      </p:cxnSp>
      <p:grpSp>
        <p:nvGrpSpPr>
          <p:cNvPr id="832" name="Google Shape;832;p38"/>
          <p:cNvGrpSpPr/>
          <p:nvPr/>
        </p:nvGrpSpPr>
        <p:grpSpPr>
          <a:xfrm rot="-224637">
            <a:off x="964347" y="1586421"/>
            <a:ext cx="474391" cy="457466"/>
            <a:chOff x="5320000" y="4110550"/>
            <a:chExt cx="474375" cy="457450"/>
          </a:xfrm>
        </p:grpSpPr>
        <p:sp>
          <p:nvSpPr>
            <p:cNvPr id="833" name="Google Shape;833;p38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834" name="Google Shape;834;p38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835" name="Google Shape;835;p38"/>
          <p:cNvGrpSpPr/>
          <p:nvPr/>
        </p:nvGrpSpPr>
        <p:grpSpPr>
          <a:xfrm rot="235504">
            <a:off x="1466352" y="1293884"/>
            <a:ext cx="413724" cy="398917"/>
            <a:chOff x="5320000" y="4110550"/>
            <a:chExt cx="474375" cy="457450"/>
          </a:xfrm>
        </p:grpSpPr>
        <p:sp>
          <p:nvSpPr>
            <p:cNvPr id="836" name="Google Shape;836;p38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838" name="Google Shape;838;p38"/>
          <p:cNvGrpSpPr/>
          <p:nvPr/>
        </p:nvGrpSpPr>
        <p:grpSpPr>
          <a:xfrm rot="-990628">
            <a:off x="7088019" y="1173099"/>
            <a:ext cx="976529" cy="640487"/>
            <a:chOff x="7890925" y="111876"/>
            <a:chExt cx="976497" cy="640466"/>
          </a:xfrm>
        </p:grpSpPr>
        <p:grpSp>
          <p:nvGrpSpPr>
            <p:cNvPr id="839" name="Google Shape;839;p38"/>
            <p:cNvGrpSpPr/>
            <p:nvPr/>
          </p:nvGrpSpPr>
          <p:grpSpPr>
            <a:xfrm>
              <a:off x="8199850" y="133045"/>
              <a:ext cx="497722" cy="368122"/>
              <a:chOff x="-1137000" y="1596325"/>
              <a:chExt cx="323175" cy="239025"/>
            </a:xfrm>
          </p:grpSpPr>
          <p:sp>
            <p:nvSpPr>
              <p:cNvPr id="840" name="Google Shape;840;p38"/>
              <p:cNvSpPr/>
              <p:nvPr/>
            </p:nvSpPr>
            <p:spPr>
              <a:xfrm>
                <a:off x="-1137000" y="1704175"/>
                <a:ext cx="13055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5247" extrusionOk="0">
                    <a:moveTo>
                      <a:pt x="2611" y="1"/>
                    </a:moveTo>
                    <a:cubicBezTo>
                      <a:pt x="1155" y="1"/>
                      <a:pt x="1" y="1181"/>
                      <a:pt x="1" y="2636"/>
                    </a:cubicBezTo>
                    <a:cubicBezTo>
                      <a:pt x="1" y="4067"/>
                      <a:pt x="1155" y="5247"/>
                      <a:pt x="2611" y="5247"/>
                    </a:cubicBezTo>
                    <a:cubicBezTo>
                      <a:pt x="4042" y="5247"/>
                      <a:pt x="5221" y="4067"/>
                      <a:pt x="5221" y="2636"/>
                    </a:cubicBezTo>
                    <a:cubicBezTo>
                      <a:pt x="5221" y="1181"/>
                      <a:pt x="4042" y="1"/>
                      <a:pt x="2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  <p:sp>
            <p:nvSpPr>
              <p:cNvPr id="841" name="Google Shape;841;p38"/>
              <p:cNvSpPr/>
              <p:nvPr/>
            </p:nvSpPr>
            <p:spPr>
              <a:xfrm>
                <a:off x="-976350" y="1596325"/>
                <a:ext cx="162525" cy="139250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5570" extrusionOk="0">
                    <a:moveTo>
                      <a:pt x="3694" y="0"/>
                    </a:moveTo>
                    <a:cubicBezTo>
                      <a:pt x="3005" y="0"/>
                      <a:pt x="2302" y="256"/>
                      <a:pt x="1732" y="826"/>
                    </a:cubicBezTo>
                    <a:cubicBezTo>
                      <a:pt x="0" y="2583"/>
                      <a:pt x="1230" y="5570"/>
                      <a:pt x="3715" y="5570"/>
                    </a:cubicBezTo>
                    <a:cubicBezTo>
                      <a:pt x="5246" y="5570"/>
                      <a:pt x="6501" y="4340"/>
                      <a:pt x="6501" y="2784"/>
                    </a:cubicBezTo>
                    <a:cubicBezTo>
                      <a:pt x="6501" y="1106"/>
                      <a:pt x="5127" y="0"/>
                      <a:pt x="3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  <p:sp>
            <p:nvSpPr>
              <p:cNvPr id="842" name="Google Shape;842;p38"/>
              <p:cNvSpPr/>
              <p:nvPr/>
            </p:nvSpPr>
            <p:spPr>
              <a:xfrm>
                <a:off x="-1106875" y="17431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406" y="0"/>
                    </a:moveTo>
                    <a:cubicBezTo>
                      <a:pt x="477" y="0"/>
                      <a:pt x="1" y="1130"/>
                      <a:pt x="653" y="1782"/>
                    </a:cubicBezTo>
                    <a:cubicBezTo>
                      <a:pt x="874" y="2003"/>
                      <a:pt x="1140" y="2101"/>
                      <a:pt x="1398" y="2101"/>
                    </a:cubicBezTo>
                    <a:cubicBezTo>
                      <a:pt x="1933" y="2101"/>
                      <a:pt x="2435" y="1680"/>
                      <a:pt x="2435" y="1054"/>
                    </a:cubicBezTo>
                    <a:cubicBezTo>
                      <a:pt x="2435" y="477"/>
                      <a:pt x="1983" y="0"/>
                      <a:pt x="14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  <p:sp>
            <p:nvSpPr>
              <p:cNvPr id="843" name="Google Shape;843;p38"/>
              <p:cNvSpPr/>
              <p:nvPr/>
            </p:nvSpPr>
            <p:spPr>
              <a:xfrm>
                <a:off x="-924100" y="1636400"/>
                <a:ext cx="713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425" extrusionOk="0">
                    <a:moveTo>
                      <a:pt x="1669" y="0"/>
                    </a:moveTo>
                    <a:cubicBezTo>
                      <a:pt x="1654" y="0"/>
                      <a:pt x="1640" y="1"/>
                      <a:pt x="1625" y="1"/>
                    </a:cubicBezTo>
                    <a:cubicBezTo>
                      <a:pt x="1615" y="1"/>
                      <a:pt x="1605" y="1"/>
                      <a:pt x="1595" y="1"/>
                    </a:cubicBezTo>
                    <a:cubicBezTo>
                      <a:pt x="535" y="1"/>
                      <a:pt x="1" y="1313"/>
                      <a:pt x="771" y="2059"/>
                    </a:cubicBezTo>
                    <a:cubicBezTo>
                      <a:pt x="1024" y="2312"/>
                      <a:pt x="1331" y="2424"/>
                      <a:pt x="1632" y="2424"/>
                    </a:cubicBezTo>
                    <a:cubicBezTo>
                      <a:pt x="2258" y="2424"/>
                      <a:pt x="2855" y="1935"/>
                      <a:pt x="2855" y="1206"/>
                    </a:cubicBezTo>
                    <a:cubicBezTo>
                      <a:pt x="2830" y="543"/>
                      <a:pt x="2325" y="0"/>
                      <a:pt x="16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</p:grpSp>
        <p:sp>
          <p:nvSpPr>
            <p:cNvPr id="844" name="Google Shape;844;p38"/>
            <p:cNvSpPr/>
            <p:nvPr/>
          </p:nvSpPr>
          <p:spPr>
            <a:xfrm>
              <a:off x="7890925" y="111876"/>
              <a:ext cx="173305" cy="174122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8617117" y="537883"/>
              <a:ext cx="250305" cy="214459"/>
            </a:xfrm>
            <a:custGeom>
              <a:avLst/>
              <a:gdLst/>
              <a:ahLst/>
              <a:cxnLst/>
              <a:rect l="l" t="t" r="r" b="b"/>
              <a:pathLst>
                <a:path w="6501" h="5570" extrusionOk="0">
                  <a:moveTo>
                    <a:pt x="3694" y="0"/>
                  </a:moveTo>
                  <a:cubicBezTo>
                    <a:pt x="3005" y="0"/>
                    <a:pt x="2302" y="256"/>
                    <a:pt x="1732" y="826"/>
                  </a:cubicBezTo>
                  <a:cubicBezTo>
                    <a:pt x="0" y="2583"/>
                    <a:pt x="1230" y="5570"/>
                    <a:pt x="3715" y="5570"/>
                  </a:cubicBezTo>
                  <a:cubicBezTo>
                    <a:pt x="5246" y="5570"/>
                    <a:pt x="6501" y="4340"/>
                    <a:pt x="6501" y="2784"/>
                  </a:cubicBezTo>
                  <a:cubicBezTo>
                    <a:pt x="6501" y="1106"/>
                    <a:pt x="5127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7930915" y="163546"/>
              <a:ext cx="80845" cy="69755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8697587" y="599602"/>
              <a:ext cx="109925" cy="93369"/>
            </a:xfrm>
            <a:custGeom>
              <a:avLst/>
              <a:gdLst/>
              <a:ahLst/>
              <a:cxnLst/>
              <a:rect l="l" t="t" r="r" b="b"/>
              <a:pathLst>
                <a:path w="2855" h="2425" extrusionOk="0">
                  <a:moveTo>
                    <a:pt x="1669" y="0"/>
                  </a:moveTo>
                  <a:cubicBezTo>
                    <a:pt x="1654" y="0"/>
                    <a:pt x="1640" y="1"/>
                    <a:pt x="1625" y="1"/>
                  </a:cubicBezTo>
                  <a:cubicBezTo>
                    <a:pt x="1615" y="1"/>
                    <a:pt x="1605" y="1"/>
                    <a:pt x="1595" y="1"/>
                  </a:cubicBezTo>
                  <a:cubicBezTo>
                    <a:pt x="535" y="1"/>
                    <a:pt x="1" y="1313"/>
                    <a:pt x="771" y="2059"/>
                  </a:cubicBezTo>
                  <a:cubicBezTo>
                    <a:pt x="1024" y="2312"/>
                    <a:pt x="1331" y="2424"/>
                    <a:pt x="1632" y="2424"/>
                  </a:cubicBezTo>
                  <a:cubicBezTo>
                    <a:pt x="2258" y="2424"/>
                    <a:pt x="2855" y="1935"/>
                    <a:pt x="2855" y="1206"/>
                  </a:cubicBezTo>
                  <a:cubicBezTo>
                    <a:pt x="2830" y="543"/>
                    <a:pt x="2325" y="0"/>
                    <a:pt x="16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>
            <a:off x="2873312" y="865232"/>
            <a:ext cx="3413294" cy="3413063"/>
          </a:xfrm>
          <a:prstGeom prst="ellipse">
            <a:avLst/>
          </a:prstGeom>
          <a:solidFill>
            <a:schemeClr val="accent5"/>
          </a:solidFill>
          <a:ln w="114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38100" dir="10140000" algn="bl" rotWithShape="0">
              <a:schemeClr val="accent1">
                <a:alpha val="6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3" name="Google Shape;853;p39"/>
          <p:cNvGrpSpPr/>
          <p:nvPr/>
        </p:nvGrpSpPr>
        <p:grpSpPr>
          <a:xfrm>
            <a:off x="7895364" y="4"/>
            <a:ext cx="1885945" cy="1885817"/>
            <a:chOff x="6566263" y="155551"/>
            <a:chExt cx="4427100" cy="4426800"/>
          </a:xfrm>
        </p:grpSpPr>
        <p:sp>
          <p:nvSpPr>
            <p:cNvPr id="854" name="Google Shape;854;p39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942217" y="723627"/>
              <a:ext cx="3675177" cy="3290633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801395" y="410956"/>
              <a:ext cx="4031527" cy="3928484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39"/>
          <p:cNvGrpSpPr/>
          <p:nvPr/>
        </p:nvGrpSpPr>
        <p:grpSpPr>
          <a:xfrm rot="-224604">
            <a:off x="511955" y="443049"/>
            <a:ext cx="368379" cy="355236"/>
            <a:chOff x="5320000" y="4110550"/>
            <a:chExt cx="474375" cy="457450"/>
          </a:xfrm>
        </p:grpSpPr>
        <p:sp>
          <p:nvSpPr>
            <p:cNvPr id="858" name="Google Shape;858;p39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" name="Google Shape;860;p39"/>
          <p:cNvGrpSpPr/>
          <p:nvPr/>
        </p:nvGrpSpPr>
        <p:grpSpPr>
          <a:xfrm rot="-224604">
            <a:off x="8580080" y="4143237"/>
            <a:ext cx="368379" cy="355236"/>
            <a:chOff x="5320000" y="4110550"/>
            <a:chExt cx="474375" cy="457450"/>
          </a:xfrm>
        </p:grpSpPr>
        <p:sp>
          <p:nvSpPr>
            <p:cNvPr id="861" name="Google Shape;861;p39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9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3" name="Google Shape;863;p39"/>
          <p:cNvSpPr txBox="1">
            <a:spLocks noGrp="1"/>
          </p:cNvSpPr>
          <p:nvPr>
            <p:ph type="title"/>
          </p:nvPr>
        </p:nvSpPr>
        <p:spPr>
          <a:xfrm>
            <a:off x="3133150" y="1293150"/>
            <a:ext cx="2877900" cy="25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PICTURE IS WORTH A THOUSAND WORDS</a:t>
            </a:r>
            <a:endParaRPr dirty="0"/>
          </a:p>
        </p:txBody>
      </p:sp>
      <p:grpSp>
        <p:nvGrpSpPr>
          <p:cNvPr id="864" name="Google Shape;864;p39"/>
          <p:cNvGrpSpPr/>
          <p:nvPr/>
        </p:nvGrpSpPr>
        <p:grpSpPr>
          <a:xfrm>
            <a:off x="7016985" y="658054"/>
            <a:ext cx="2127023" cy="569699"/>
            <a:chOff x="2159225" y="3645850"/>
            <a:chExt cx="1807617" cy="484150"/>
          </a:xfrm>
        </p:grpSpPr>
        <p:sp>
          <p:nvSpPr>
            <p:cNvPr id="865" name="Google Shape;865;p39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39"/>
          <p:cNvGrpSpPr/>
          <p:nvPr/>
        </p:nvGrpSpPr>
        <p:grpSpPr>
          <a:xfrm>
            <a:off x="-157894" y="2238786"/>
            <a:ext cx="1410076" cy="484795"/>
            <a:chOff x="7365100" y="697263"/>
            <a:chExt cx="760600" cy="261500"/>
          </a:xfrm>
        </p:grpSpPr>
        <p:sp>
          <p:nvSpPr>
            <p:cNvPr id="868" name="Google Shape;868;p39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39"/>
          <p:cNvGrpSpPr/>
          <p:nvPr/>
        </p:nvGrpSpPr>
        <p:grpSpPr>
          <a:xfrm rot="-224637">
            <a:off x="1110772" y="715996"/>
            <a:ext cx="474391" cy="457466"/>
            <a:chOff x="5320000" y="4110550"/>
            <a:chExt cx="474375" cy="457450"/>
          </a:xfrm>
        </p:grpSpPr>
        <p:sp>
          <p:nvSpPr>
            <p:cNvPr id="871" name="Google Shape;871;p39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39"/>
          <p:cNvGrpSpPr/>
          <p:nvPr/>
        </p:nvGrpSpPr>
        <p:grpSpPr>
          <a:xfrm rot="241512">
            <a:off x="7910847" y="3713592"/>
            <a:ext cx="474407" cy="457481"/>
            <a:chOff x="5320000" y="4110550"/>
            <a:chExt cx="474375" cy="457450"/>
          </a:xfrm>
        </p:grpSpPr>
        <p:sp>
          <p:nvSpPr>
            <p:cNvPr id="874" name="Google Shape;874;p39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" name="Google Shape;876;p39"/>
          <p:cNvGrpSpPr/>
          <p:nvPr/>
        </p:nvGrpSpPr>
        <p:grpSpPr>
          <a:xfrm>
            <a:off x="7231140" y="4302569"/>
            <a:ext cx="997568" cy="368110"/>
            <a:chOff x="-1404300" y="1271225"/>
            <a:chExt cx="715975" cy="264200"/>
          </a:xfrm>
        </p:grpSpPr>
        <p:sp>
          <p:nvSpPr>
            <p:cNvPr id="877" name="Google Shape;877;p39"/>
            <p:cNvSpPr/>
            <p:nvPr/>
          </p:nvSpPr>
          <p:spPr>
            <a:xfrm>
              <a:off x="-1174025" y="1382925"/>
              <a:ext cx="151875" cy="152500"/>
            </a:xfrm>
            <a:custGeom>
              <a:avLst/>
              <a:gdLst/>
              <a:ahLst/>
              <a:cxnLst/>
              <a:rect l="l" t="t" r="r" b="b"/>
              <a:pathLst>
                <a:path w="6075" h="6100" extrusionOk="0">
                  <a:moveTo>
                    <a:pt x="3038" y="0"/>
                  </a:moveTo>
                  <a:cubicBezTo>
                    <a:pt x="1356" y="0"/>
                    <a:pt x="1" y="1381"/>
                    <a:pt x="1" y="3062"/>
                  </a:cubicBezTo>
                  <a:cubicBezTo>
                    <a:pt x="1" y="4744"/>
                    <a:pt x="1356" y="6099"/>
                    <a:pt x="3038" y="6099"/>
                  </a:cubicBezTo>
                  <a:cubicBezTo>
                    <a:pt x="4720" y="6099"/>
                    <a:pt x="6075" y="4744"/>
                    <a:pt x="6075" y="3062"/>
                  </a:cubicBezTo>
                  <a:cubicBezTo>
                    <a:pt x="6075" y="1381"/>
                    <a:pt x="4720" y="0"/>
                    <a:pt x="3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-850250" y="1271225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6477" h="6477" extrusionOk="0">
                  <a:moveTo>
                    <a:pt x="3239" y="1"/>
                  </a:moveTo>
                  <a:cubicBezTo>
                    <a:pt x="1432" y="1"/>
                    <a:pt x="1" y="1457"/>
                    <a:pt x="1" y="3239"/>
                  </a:cubicBezTo>
                  <a:cubicBezTo>
                    <a:pt x="1" y="5046"/>
                    <a:pt x="1432" y="6476"/>
                    <a:pt x="3239" y="6476"/>
                  </a:cubicBezTo>
                  <a:cubicBezTo>
                    <a:pt x="5021" y="6476"/>
                    <a:pt x="6476" y="5046"/>
                    <a:pt x="6476" y="3239"/>
                  </a:cubicBezTo>
                  <a:cubicBezTo>
                    <a:pt x="6476" y="1457"/>
                    <a:pt x="5021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-1404300" y="1291400"/>
              <a:ext cx="153750" cy="131075"/>
            </a:xfrm>
            <a:custGeom>
              <a:avLst/>
              <a:gdLst/>
              <a:ahLst/>
              <a:cxnLst/>
              <a:rect l="l" t="t" r="r" b="b"/>
              <a:pathLst>
                <a:path w="6150" h="5243" extrusionOk="0">
                  <a:moveTo>
                    <a:pt x="3496" y="1"/>
                  </a:moveTo>
                  <a:cubicBezTo>
                    <a:pt x="2850" y="1"/>
                    <a:pt x="2192" y="240"/>
                    <a:pt x="1657" y="775"/>
                  </a:cubicBezTo>
                  <a:cubicBezTo>
                    <a:pt x="1" y="2432"/>
                    <a:pt x="1180" y="5243"/>
                    <a:pt x="3515" y="5243"/>
                  </a:cubicBezTo>
                  <a:cubicBezTo>
                    <a:pt x="4970" y="5243"/>
                    <a:pt x="6150" y="4088"/>
                    <a:pt x="6150" y="2632"/>
                  </a:cubicBezTo>
                  <a:cubicBezTo>
                    <a:pt x="6150" y="1052"/>
                    <a:pt x="4850" y="1"/>
                    <a:pt x="3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-1147650" y="1422450"/>
              <a:ext cx="86600" cy="73950"/>
            </a:xfrm>
            <a:custGeom>
              <a:avLst/>
              <a:gdLst/>
              <a:ahLst/>
              <a:cxnLst/>
              <a:rect l="l" t="t" r="r" b="b"/>
              <a:pathLst>
                <a:path w="3464" h="2958" extrusionOk="0">
                  <a:moveTo>
                    <a:pt x="1983" y="1"/>
                  </a:moveTo>
                  <a:cubicBezTo>
                    <a:pt x="678" y="1"/>
                    <a:pt x="0" y="1582"/>
                    <a:pt x="929" y="2511"/>
                  </a:cubicBezTo>
                  <a:cubicBezTo>
                    <a:pt x="1238" y="2820"/>
                    <a:pt x="1614" y="2958"/>
                    <a:pt x="1981" y="2958"/>
                  </a:cubicBezTo>
                  <a:cubicBezTo>
                    <a:pt x="2743" y="2958"/>
                    <a:pt x="3464" y="2363"/>
                    <a:pt x="3464" y="1481"/>
                  </a:cubicBezTo>
                  <a:cubicBezTo>
                    <a:pt x="3464" y="653"/>
                    <a:pt x="2811" y="1"/>
                    <a:pt x="1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9"/>
            <p:cNvSpPr/>
            <p:nvPr/>
          </p:nvSpPr>
          <p:spPr>
            <a:xfrm>
              <a:off x="-825150" y="1310775"/>
              <a:ext cx="97300" cy="83850"/>
            </a:xfrm>
            <a:custGeom>
              <a:avLst/>
              <a:gdLst/>
              <a:ahLst/>
              <a:cxnLst/>
              <a:rect l="l" t="t" r="r" b="b"/>
              <a:pathLst>
                <a:path w="3892" h="3354" extrusionOk="0">
                  <a:moveTo>
                    <a:pt x="2235" y="0"/>
                  </a:moveTo>
                  <a:cubicBezTo>
                    <a:pt x="729" y="0"/>
                    <a:pt x="1" y="1807"/>
                    <a:pt x="1055" y="2861"/>
                  </a:cubicBezTo>
                  <a:cubicBezTo>
                    <a:pt x="1387" y="3202"/>
                    <a:pt x="1800" y="3354"/>
                    <a:pt x="2208" y="3354"/>
                  </a:cubicBezTo>
                  <a:cubicBezTo>
                    <a:pt x="3062" y="3354"/>
                    <a:pt x="3891" y="2685"/>
                    <a:pt x="3891" y="1682"/>
                  </a:cubicBezTo>
                  <a:cubicBezTo>
                    <a:pt x="3891" y="753"/>
                    <a:pt x="3138" y="0"/>
                    <a:pt x="2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9"/>
            <p:cNvSpPr/>
            <p:nvPr/>
          </p:nvSpPr>
          <p:spPr>
            <a:xfrm>
              <a:off x="-1351600" y="1330850"/>
              <a:ext cx="62150" cy="52750"/>
            </a:xfrm>
            <a:custGeom>
              <a:avLst/>
              <a:gdLst/>
              <a:ahLst/>
              <a:cxnLst/>
              <a:rect l="l" t="t" r="r" b="b"/>
              <a:pathLst>
                <a:path w="2486" h="2110" extrusionOk="0">
                  <a:moveTo>
                    <a:pt x="1407" y="0"/>
                  </a:moveTo>
                  <a:cubicBezTo>
                    <a:pt x="478" y="0"/>
                    <a:pt x="1" y="1130"/>
                    <a:pt x="679" y="1807"/>
                  </a:cubicBezTo>
                  <a:cubicBezTo>
                    <a:pt x="887" y="2016"/>
                    <a:pt x="1147" y="2109"/>
                    <a:pt x="1404" y="2109"/>
                  </a:cubicBezTo>
                  <a:cubicBezTo>
                    <a:pt x="1951" y="2109"/>
                    <a:pt x="2486" y="1686"/>
                    <a:pt x="2486" y="1054"/>
                  </a:cubicBezTo>
                  <a:cubicBezTo>
                    <a:pt x="2486" y="452"/>
                    <a:pt x="2009" y="0"/>
                    <a:pt x="1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39"/>
          <p:cNvGrpSpPr/>
          <p:nvPr/>
        </p:nvGrpSpPr>
        <p:grpSpPr>
          <a:xfrm rot="611174" flipH="1">
            <a:off x="-607294" y="3942834"/>
            <a:ext cx="3411299" cy="1087574"/>
            <a:chOff x="7125225" y="3783925"/>
            <a:chExt cx="2407350" cy="767500"/>
          </a:xfrm>
        </p:grpSpPr>
        <p:sp>
          <p:nvSpPr>
            <p:cNvPr id="884" name="Google Shape;884;p39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9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9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99E227-0A3C-4809-A279-4B4D551FEB38}"/>
              </a:ext>
            </a:extLst>
          </p:cNvPr>
          <p:cNvGrpSpPr/>
          <p:nvPr/>
        </p:nvGrpSpPr>
        <p:grpSpPr>
          <a:xfrm>
            <a:off x="4582596" y="2406957"/>
            <a:ext cx="2724138" cy="577081"/>
            <a:chOff x="3017858" y="4283314"/>
            <a:chExt cx="2572466" cy="76944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4BD77D-5405-497D-A91C-618533869DB3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17DC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900" dirty="0">
                <a:solidFill>
                  <a:srgbClr val="017DC0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DAC41A-7E19-4900-9327-7189AB496DE7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017DC0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rgbClr val="017DC0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BE94EE-313D-4E05-86FD-43E5225E6068}"/>
              </a:ext>
            </a:extLst>
          </p:cNvPr>
          <p:cNvGrpSpPr/>
          <p:nvPr/>
        </p:nvGrpSpPr>
        <p:grpSpPr>
          <a:xfrm>
            <a:off x="4582596" y="1547189"/>
            <a:ext cx="2724138" cy="577081"/>
            <a:chOff x="3017858" y="4283314"/>
            <a:chExt cx="2572466" cy="7694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E6C8E9-BAE3-46FC-8BEE-21CA32BAB5C3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17DC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900" dirty="0">
                <a:solidFill>
                  <a:srgbClr val="017DC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4E3677-355F-4F5A-84B9-211B1E178F74}"/>
                </a:ext>
              </a:extLst>
            </p:cNvPr>
            <p:cNvSpPr txBox="1"/>
            <p:nvPr/>
          </p:nvSpPr>
          <p:spPr>
            <a:xfrm>
              <a:off x="3017858" y="4283314"/>
              <a:ext cx="256846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017DC0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rgbClr val="017DC0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AB64B2-C4B6-4DB1-90A0-D9BC330A98DF}"/>
              </a:ext>
            </a:extLst>
          </p:cNvPr>
          <p:cNvGrpSpPr/>
          <p:nvPr/>
        </p:nvGrpSpPr>
        <p:grpSpPr>
          <a:xfrm>
            <a:off x="6198407" y="3282187"/>
            <a:ext cx="2724138" cy="577081"/>
            <a:chOff x="3017858" y="4283314"/>
            <a:chExt cx="2572466" cy="7694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DF7022-3E5F-4596-926E-E322084F7B40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17DC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900" dirty="0">
                <a:solidFill>
                  <a:srgbClr val="017DC0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E45DC6-9CA9-4F99-B955-91383E808B21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017DC0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rgbClr val="017DC0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42DD0D-881F-4B33-B6B2-B1B48F3579CF}"/>
              </a:ext>
            </a:extLst>
          </p:cNvPr>
          <p:cNvGrpSpPr/>
          <p:nvPr/>
        </p:nvGrpSpPr>
        <p:grpSpPr>
          <a:xfrm>
            <a:off x="6198407" y="4141954"/>
            <a:ext cx="2724138" cy="577081"/>
            <a:chOff x="3017858" y="4283314"/>
            <a:chExt cx="2572466" cy="76944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327755-7D31-40DC-976E-D2CDA187CF9F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17DC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900" dirty="0">
                <a:solidFill>
                  <a:srgbClr val="017DC0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26175A-D6B9-46F7-8ACF-9B6DCE1FFFFF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017DC0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rgbClr val="017DC0"/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Infographic Style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69" y="1750245"/>
            <a:ext cx="2855026" cy="28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1005556" y="1577219"/>
            <a:ext cx="7243926" cy="2399148"/>
            <a:chOff x="4552035" y="537114"/>
            <a:chExt cx="4777152" cy="1582165"/>
          </a:xfrm>
          <a:noFill/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4552035" y="537114"/>
              <a:ext cx="4777152" cy="79158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7200" b="1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72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7200" b="1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7200" b="1" dirty="0">
                <a:solidFill>
                  <a:schemeClr val="bg1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4552091" y="1327699"/>
              <a:ext cx="4777096" cy="791580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dirty="0">
                  <a:solidFill>
                    <a:schemeClr val="bg1">
                      <a:lumMod val="7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3600" dirty="0">
                <a:solidFill>
                  <a:schemeClr val="bg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oogle Shape;533;p30"/>
          <p:cNvGrpSpPr/>
          <p:nvPr/>
        </p:nvGrpSpPr>
        <p:grpSpPr>
          <a:xfrm>
            <a:off x="6214279" y="4105797"/>
            <a:ext cx="2669309" cy="714895"/>
            <a:chOff x="2159225" y="3645850"/>
            <a:chExt cx="1807617" cy="484150"/>
          </a:xfrm>
        </p:grpSpPr>
        <p:sp>
          <p:nvSpPr>
            <p:cNvPr id="12" name="Google Shape;534;p30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3" name="Google Shape;535;p30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161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0"/>
          <p:cNvSpPr/>
          <p:nvPr/>
        </p:nvSpPr>
        <p:spPr>
          <a:xfrm>
            <a:off x="3115487" y="1386071"/>
            <a:ext cx="2913032" cy="2838577"/>
          </a:xfrm>
          <a:custGeom>
            <a:avLst/>
            <a:gdLst/>
            <a:ahLst/>
            <a:cxnLst/>
            <a:rect l="l" t="t" r="r" b="b"/>
            <a:pathLst>
              <a:path w="39242" h="38239" fill="none" extrusionOk="0">
                <a:moveTo>
                  <a:pt x="19181" y="38238"/>
                </a:moveTo>
                <a:cubicBezTo>
                  <a:pt x="20488" y="38238"/>
                  <a:pt x="21764" y="38086"/>
                  <a:pt x="23010" y="37843"/>
                </a:cubicBezTo>
                <a:cubicBezTo>
                  <a:pt x="24257" y="37600"/>
                  <a:pt x="25442" y="37235"/>
                  <a:pt x="26597" y="36749"/>
                </a:cubicBezTo>
                <a:cubicBezTo>
                  <a:pt x="28846" y="35776"/>
                  <a:pt x="30913" y="34378"/>
                  <a:pt x="32646" y="32645"/>
                </a:cubicBezTo>
                <a:cubicBezTo>
                  <a:pt x="33497" y="31794"/>
                  <a:pt x="34287" y="30852"/>
                  <a:pt x="34986" y="29819"/>
                </a:cubicBezTo>
                <a:cubicBezTo>
                  <a:pt x="35655" y="28816"/>
                  <a:pt x="36263" y="27721"/>
                  <a:pt x="36719" y="26597"/>
                </a:cubicBezTo>
                <a:cubicBezTo>
                  <a:pt x="39242" y="20670"/>
                  <a:pt x="38573" y="13861"/>
                  <a:pt x="34986" y="8542"/>
                </a:cubicBezTo>
                <a:cubicBezTo>
                  <a:pt x="34287" y="7539"/>
                  <a:pt x="33497" y="6596"/>
                  <a:pt x="32646" y="5715"/>
                </a:cubicBezTo>
                <a:cubicBezTo>
                  <a:pt x="30913" y="3982"/>
                  <a:pt x="28846" y="2584"/>
                  <a:pt x="26597" y="1642"/>
                </a:cubicBezTo>
                <a:cubicBezTo>
                  <a:pt x="25442" y="1156"/>
                  <a:pt x="24257" y="760"/>
                  <a:pt x="23010" y="517"/>
                </a:cubicBezTo>
                <a:cubicBezTo>
                  <a:pt x="20488" y="1"/>
                  <a:pt x="17874" y="1"/>
                  <a:pt x="15351" y="517"/>
                </a:cubicBezTo>
                <a:cubicBezTo>
                  <a:pt x="10457" y="1520"/>
                  <a:pt x="6171" y="4408"/>
                  <a:pt x="3405" y="8542"/>
                </a:cubicBezTo>
                <a:moveTo>
                  <a:pt x="518" y="15350"/>
                </a:moveTo>
                <a:cubicBezTo>
                  <a:pt x="1" y="17873"/>
                  <a:pt x="1" y="20487"/>
                  <a:pt x="518" y="23040"/>
                </a:cubicBezTo>
                <a:cubicBezTo>
                  <a:pt x="791" y="24256"/>
                  <a:pt x="1156" y="25442"/>
                  <a:pt x="1642" y="26597"/>
                </a:cubicBezTo>
                <a:cubicBezTo>
                  <a:pt x="3071" y="30001"/>
                  <a:pt x="5472" y="32919"/>
                  <a:pt x="8542" y="34986"/>
                </a:cubicBezTo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17DC0"/>
              </a:solidFill>
            </a:endParaRPr>
          </a:p>
        </p:txBody>
      </p:sp>
      <p:pic>
        <p:nvPicPr>
          <p:cNvPr id="893" name="Google Shape;893;p40" title="Points score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982" r="19237"/>
          <a:stretch/>
        </p:blipFill>
        <p:spPr>
          <a:xfrm>
            <a:off x="3240850" y="1428575"/>
            <a:ext cx="2662299" cy="2753551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40"/>
          <p:cNvSpPr/>
          <p:nvPr/>
        </p:nvSpPr>
        <p:spPr>
          <a:xfrm>
            <a:off x="4115224" y="2424795"/>
            <a:ext cx="850055" cy="761111"/>
          </a:xfrm>
          <a:custGeom>
            <a:avLst/>
            <a:gdLst/>
            <a:ahLst/>
            <a:cxnLst/>
            <a:rect l="l" t="t" r="r" b="b"/>
            <a:pathLst>
              <a:path w="47509" h="42538" extrusionOk="0">
                <a:moveTo>
                  <a:pt x="23748" y="1"/>
                </a:moveTo>
                <a:cubicBezTo>
                  <a:pt x="14632" y="1"/>
                  <a:pt x="6186" y="5923"/>
                  <a:pt x="3404" y="15114"/>
                </a:cubicBezTo>
                <a:cubicBezTo>
                  <a:pt x="0" y="26361"/>
                  <a:pt x="6353" y="38215"/>
                  <a:pt x="17599" y="41619"/>
                </a:cubicBezTo>
                <a:cubicBezTo>
                  <a:pt x="19655" y="42241"/>
                  <a:pt x="21731" y="42538"/>
                  <a:pt x="23772" y="42538"/>
                </a:cubicBezTo>
                <a:cubicBezTo>
                  <a:pt x="32897" y="42538"/>
                  <a:pt x="41322" y="36615"/>
                  <a:pt x="44104" y="27424"/>
                </a:cubicBezTo>
                <a:cubicBezTo>
                  <a:pt x="47509" y="16178"/>
                  <a:pt x="41156" y="4324"/>
                  <a:pt x="29909" y="919"/>
                </a:cubicBezTo>
                <a:cubicBezTo>
                  <a:pt x="27859" y="297"/>
                  <a:pt x="25787" y="1"/>
                  <a:pt x="23748" y="1"/>
                </a:cubicBezTo>
                <a:close/>
              </a:path>
            </a:pathLst>
          </a:custGeom>
          <a:solidFill>
            <a:schemeClr val="accent5"/>
          </a:solidFill>
          <a:ln w="114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17DC0"/>
              </a:solidFill>
            </a:endParaRPr>
          </a:p>
        </p:txBody>
      </p:sp>
      <p:sp>
        <p:nvSpPr>
          <p:cNvPr id="895" name="Google Shape;895;p40"/>
          <p:cNvSpPr txBox="1">
            <a:spLocks noGrp="1"/>
          </p:cNvSpPr>
          <p:nvPr>
            <p:ph type="subTitle" idx="4294967295"/>
          </p:nvPr>
        </p:nvSpPr>
        <p:spPr>
          <a:xfrm>
            <a:off x="709600" y="1997375"/>
            <a:ext cx="2241600" cy="6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Mercury is the smallest planet in the Solar System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896" name="Google Shape;896;p40"/>
          <p:cNvSpPr txBox="1">
            <a:spLocks noGrp="1"/>
          </p:cNvSpPr>
          <p:nvPr>
            <p:ph type="title" idx="4294967295"/>
          </p:nvPr>
        </p:nvSpPr>
        <p:spPr>
          <a:xfrm>
            <a:off x="709600" y="1588775"/>
            <a:ext cx="190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17DC0"/>
                </a:solidFill>
              </a:rPr>
              <a:t>MERCURY</a:t>
            </a:r>
            <a:endParaRPr sz="2000">
              <a:solidFill>
                <a:srgbClr val="017DC0"/>
              </a:solidFill>
            </a:endParaRPr>
          </a:p>
        </p:txBody>
      </p:sp>
      <p:cxnSp>
        <p:nvCxnSpPr>
          <p:cNvPr id="897" name="Google Shape;897;p40"/>
          <p:cNvCxnSpPr>
            <a:stCxn id="896" idx="3"/>
          </p:cNvCxnSpPr>
          <p:nvPr/>
        </p:nvCxnSpPr>
        <p:spPr>
          <a:xfrm>
            <a:off x="2614000" y="1831175"/>
            <a:ext cx="1449900" cy="3825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5"/>
            </a:solidFill>
            <a:prstDash val="dashDot"/>
            <a:round/>
            <a:headEnd type="none" w="med" len="med"/>
            <a:tailEnd type="diamond" w="med" len="med"/>
          </a:ln>
        </p:spPr>
      </p:cxnSp>
      <p:sp>
        <p:nvSpPr>
          <p:cNvPr id="898" name="Google Shape;898;p40"/>
          <p:cNvSpPr txBox="1">
            <a:spLocks noGrp="1"/>
          </p:cNvSpPr>
          <p:nvPr>
            <p:ph type="subTitle" idx="4294967295"/>
          </p:nvPr>
        </p:nvSpPr>
        <p:spPr>
          <a:xfrm>
            <a:off x="6192800" y="1997375"/>
            <a:ext cx="2241600" cy="6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Saturn is composed of hydrogen and helium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899" name="Google Shape;899;p40"/>
          <p:cNvSpPr txBox="1">
            <a:spLocks noGrp="1"/>
          </p:cNvSpPr>
          <p:nvPr>
            <p:ph type="title" idx="4294967295"/>
          </p:nvPr>
        </p:nvSpPr>
        <p:spPr>
          <a:xfrm>
            <a:off x="6530000" y="1588775"/>
            <a:ext cx="190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17DC0"/>
                </a:solidFill>
              </a:rPr>
              <a:t>SATURN</a:t>
            </a:r>
            <a:endParaRPr sz="2000">
              <a:solidFill>
                <a:srgbClr val="017DC0"/>
              </a:solidFill>
            </a:endParaRPr>
          </a:p>
        </p:txBody>
      </p:sp>
      <p:cxnSp>
        <p:nvCxnSpPr>
          <p:cNvPr id="900" name="Google Shape;900;p40"/>
          <p:cNvCxnSpPr>
            <a:stCxn id="901" idx="3"/>
          </p:cNvCxnSpPr>
          <p:nvPr/>
        </p:nvCxnSpPr>
        <p:spPr>
          <a:xfrm rot="10800000" flipH="1">
            <a:off x="2614000" y="3276575"/>
            <a:ext cx="1174800" cy="2475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5"/>
            </a:solidFill>
            <a:prstDash val="dashDot"/>
            <a:round/>
            <a:headEnd type="none" w="med" len="med"/>
            <a:tailEnd type="diamond" w="med" len="med"/>
          </a:ln>
        </p:spPr>
      </p:cxnSp>
      <p:cxnSp>
        <p:nvCxnSpPr>
          <p:cNvPr id="902" name="Google Shape;902;p40"/>
          <p:cNvCxnSpPr>
            <a:stCxn id="899" idx="1"/>
          </p:cNvCxnSpPr>
          <p:nvPr/>
        </p:nvCxnSpPr>
        <p:spPr>
          <a:xfrm flipH="1">
            <a:off x="4995200" y="1831175"/>
            <a:ext cx="1534800" cy="4575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5"/>
            </a:solidFill>
            <a:prstDash val="dashDot"/>
            <a:round/>
            <a:headEnd type="none" w="med" len="med"/>
            <a:tailEnd type="diamond" w="med" len="med"/>
          </a:ln>
        </p:spPr>
      </p:cxnSp>
      <p:cxnSp>
        <p:nvCxnSpPr>
          <p:cNvPr id="903" name="Google Shape;903;p40"/>
          <p:cNvCxnSpPr>
            <a:stCxn id="904" idx="1"/>
          </p:cNvCxnSpPr>
          <p:nvPr/>
        </p:nvCxnSpPr>
        <p:spPr>
          <a:xfrm flipH="1">
            <a:off x="4952900" y="3524075"/>
            <a:ext cx="1577100" cy="3771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5"/>
            </a:solidFill>
            <a:prstDash val="dashDot"/>
            <a:round/>
            <a:headEnd type="none" w="med" len="med"/>
            <a:tailEnd type="diamond" w="med" len="med"/>
          </a:ln>
        </p:spPr>
      </p:cxnSp>
      <p:sp>
        <p:nvSpPr>
          <p:cNvPr id="905" name="Google Shape;905;p40"/>
          <p:cNvSpPr txBox="1">
            <a:spLocks noGrp="1"/>
          </p:cNvSpPr>
          <p:nvPr>
            <p:ph type="title" idx="4294967295"/>
          </p:nvPr>
        </p:nvSpPr>
        <p:spPr>
          <a:xfrm>
            <a:off x="720000" y="1276925"/>
            <a:ext cx="913800" cy="4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17DC0"/>
                </a:solidFill>
              </a:rPr>
              <a:t>25%</a:t>
            </a:r>
            <a:endParaRPr sz="2400">
              <a:solidFill>
                <a:srgbClr val="017DC0"/>
              </a:solidFill>
            </a:endParaRPr>
          </a:p>
        </p:txBody>
      </p:sp>
      <p:sp>
        <p:nvSpPr>
          <p:cNvPr id="906" name="Google Shape;906;p40"/>
          <p:cNvSpPr txBox="1">
            <a:spLocks noGrp="1"/>
          </p:cNvSpPr>
          <p:nvPr>
            <p:ph type="title" idx="4294967295"/>
          </p:nvPr>
        </p:nvSpPr>
        <p:spPr>
          <a:xfrm>
            <a:off x="7510200" y="1276925"/>
            <a:ext cx="913800" cy="4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17DC0"/>
                </a:solidFill>
              </a:rPr>
              <a:t>35%</a:t>
            </a:r>
            <a:endParaRPr sz="2400">
              <a:solidFill>
                <a:srgbClr val="017DC0"/>
              </a:solidFill>
            </a:endParaRPr>
          </a:p>
        </p:txBody>
      </p:sp>
      <p:sp>
        <p:nvSpPr>
          <p:cNvPr id="907" name="Google Shape;907;p40"/>
          <p:cNvSpPr txBox="1">
            <a:spLocks noGrp="1"/>
          </p:cNvSpPr>
          <p:nvPr>
            <p:ph type="subTitle" idx="4294967295"/>
          </p:nvPr>
        </p:nvSpPr>
        <p:spPr>
          <a:xfrm>
            <a:off x="709600" y="3690275"/>
            <a:ext cx="2241600" cy="6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Mars is actually a very  cold place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901" name="Google Shape;901;p40"/>
          <p:cNvSpPr txBox="1">
            <a:spLocks noGrp="1"/>
          </p:cNvSpPr>
          <p:nvPr>
            <p:ph type="title" idx="4294967295"/>
          </p:nvPr>
        </p:nvSpPr>
        <p:spPr>
          <a:xfrm>
            <a:off x="709600" y="3281675"/>
            <a:ext cx="190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17DC0"/>
                </a:solidFill>
              </a:rPr>
              <a:t>MARS</a:t>
            </a:r>
            <a:endParaRPr sz="2000">
              <a:solidFill>
                <a:srgbClr val="017DC0"/>
              </a:solidFill>
            </a:endParaRPr>
          </a:p>
        </p:txBody>
      </p:sp>
      <p:sp>
        <p:nvSpPr>
          <p:cNvPr id="908" name="Google Shape;908;p40"/>
          <p:cNvSpPr txBox="1">
            <a:spLocks noGrp="1"/>
          </p:cNvSpPr>
          <p:nvPr>
            <p:ph type="subTitle" idx="4294967295"/>
          </p:nvPr>
        </p:nvSpPr>
        <p:spPr>
          <a:xfrm>
            <a:off x="6192800" y="3690275"/>
            <a:ext cx="2241600" cy="6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It’s the fourth-largest planet of them all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904" name="Google Shape;904;p40"/>
          <p:cNvSpPr txBox="1">
            <a:spLocks noGrp="1"/>
          </p:cNvSpPr>
          <p:nvPr>
            <p:ph type="title" idx="4294967295"/>
          </p:nvPr>
        </p:nvSpPr>
        <p:spPr>
          <a:xfrm>
            <a:off x="6530000" y="3281675"/>
            <a:ext cx="190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17DC0"/>
                </a:solidFill>
              </a:rPr>
              <a:t>NEPTUNE</a:t>
            </a:r>
            <a:endParaRPr sz="2000">
              <a:solidFill>
                <a:srgbClr val="017DC0"/>
              </a:solidFill>
            </a:endParaRPr>
          </a:p>
        </p:txBody>
      </p:sp>
      <p:sp>
        <p:nvSpPr>
          <p:cNvPr id="909" name="Google Shape;909;p40"/>
          <p:cNvSpPr txBox="1">
            <a:spLocks noGrp="1"/>
          </p:cNvSpPr>
          <p:nvPr>
            <p:ph type="title" idx="4294967295"/>
          </p:nvPr>
        </p:nvSpPr>
        <p:spPr>
          <a:xfrm>
            <a:off x="720000" y="2969825"/>
            <a:ext cx="913800" cy="4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17DC0"/>
                </a:solidFill>
              </a:rPr>
              <a:t>12%</a:t>
            </a:r>
            <a:endParaRPr sz="2400">
              <a:solidFill>
                <a:srgbClr val="017DC0"/>
              </a:solidFill>
            </a:endParaRPr>
          </a:p>
        </p:txBody>
      </p:sp>
      <p:sp>
        <p:nvSpPr>
          <p:cNvPr id="910" name="Google Shape;910;p40"/>
          <p:cNvSpPr txBox="1">
            <a:spLocks noGrp="1"/>
          </p:cNvSpPr>
          <p:nvPr>
            <p:ph type="title" idx="4294967295"/>
          </p:nvPr>
        </p:nvSpPr>
        <p:spPr>
          <a:xfrm>
            <a:off x="7510300" y="2969825"/>
            <a:ext cx="913800" cy="4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17DC0"/>
                </a:solidFill>
              </a:rPr>
              <a:t>28%</a:t>
            </a:r>
            <a:endParaRPr sz="2400">
              <a:solidFill>
                <a:srgbClr val="017DC0"/>
              </a:solidFill>
            </a:endParaRPr>
          </a:p>
        </p:txBody>
      </p:sp>
      <p:sp>
        <p:nvSpPr>
          <p:cNvPr id="911" name="Google Shape;911;p40"/>
          <p:cNvSpPr txBox="1"/>
          <p:nvPr/>
        </p:nvSpPr>
        <p:spPr>
          <a:xfrm>
            <a:off x="709600" y="4430339"/>
            <a:ext cx="77247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rgbClr val="017DC0"/>
                </a:solidFill>
                <a:latin typeface="Roboto"/>
                <a:ea typeface="Roboto"/>
                <a:cs typeface="Roboto"/>
                <a:sym typeface="Roboto"/>
              </a:rPr>
              <a:t>Follow the link in the graph to modify its data and then paste the new one here. </a:t>
            </a:r>
            <a:r>
              <a:rPr lang="en" sz="1100" b="1">
                <a:solidFill>
                  <a:srgbClr val="017DC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For more info, click here</a:t>
            </a:r>
            <a:endParaRPr sz="1100" b="1">
              <a:solidFill>
                <a:srgbClr val="017D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2" name="Google Shape;912;p40"/>
          <p:cNvSpPr txBox="1">
            <a:spLocks noGrp="1"/>
          </p:cNvSpPr>
          <p:nvPr>
            <p:ph type="title"/>
          </p:nvPr>
        </p:nvSpPr>
        <p:spPr>
          <a:xfrm>
            <a:off x="1320750" y="537875"/>
            <a:ext cx="65025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17DC0"/>
                </a:solidFill>
              </a:rPr>
              <a:t>OZONE REDUCTION DATA</a:t>
            </a:r>
            <a:endParaRPr dirty="0">
              <a:solidFill>
                <a:srgbClr val="017DC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41"/>
          <p:cNvSpPr txBox="1">
            <a:spLocks noGrp="1"/>
          </p:cNvSpPr>
          <p:nvPr>
            <p:ph type="title"/>
          </p:nvPr>
        </p:nvSpPr>
        <p:spPr>
          <a:xfrm>
            <a:off x="1546800" y="1640425"/>
            <a:ext cx="6050400" cy="13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150,000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918" name="Google Shape;918;p41"/>
          <p:cNvSpPr txBox="1">
            <a:spLocks noGrp="1"/>
          </p:cNvSpPr>
          <p:nvPr>
            <p:ph type="subTitle" idx="1"/>
          </p:nvPr>
        </p:nvSpPr>
        <p:spPr>
          <a:xfrm>
            <a:off x="1912950" y="3074275"/>
            <a:ext cx="53181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Big numbers catch your audience’s attention</a:t>
            </a:r>
            <a:endParaRPr>
              <a:solidFill>
                <a:srgbClr val="017DC0"/>
              </a:solidFill>
            </a:endParaRPr>
          </a:p>
        </p:txBody>
      </p:sp>
      <p:grpSp>
        <p:nvGrpSpPr>
          <p:cNvPr id="919" name="Google Shape;919;p41"/>
          <p:cNvGrpSpPr/>
          <p:nvPr/>
        </p:nvGrpSpPr>
        <p:grpSpPr>
          <a:xfrm rot="1454633">
            <a:off x="-1018223" y="-497271"/>
            <a:ext cx="3455645" cy="3434952"/>
            <a:chOff x="-1439274" y="216251"/>
            <a:chExt cx="2296056" cy="2282306"/>
          </a:xfrm>
        </p:grpSpPr>
        <p:sp>
          <p:nvSpPr>
            <p:cNvPr id="920" name="Google Shape;920;p41"/>
            <p:cNvSpPr/>
            <p:nvPr/>
          </p:nvSpPr>
          <p:spPr>
            <a:xfrm rot="561961">
              <a:off x="-1291226" y="365768"/>
              <a:ext cx="1999959" cy="1983271"/>
            </a:xfrm>
            <a:custGeom>
              <a:avLst/>
              <a:gdLst/>
              <a:ahLst/>
              <a:cxnLst/>
              <a:rect l="l" t="t" r="r" b="b"/>
              <a:pathLst>
                <a:path w="36194" h="35892" extrusionOk="0">
                  <a:moveTo>
                    <a:pt x="23217" y="10843"/>
                  </a:moveTo>
                  <a:lnTo>
                    <a:pt x="17947" y="16114"/>
                  </a:lnTo>
                  <a:lnTo>
                    <a:pt x="12852" y="11019"/>
                  </a:lnTo>
                  <a:lnTo>
                    <a:pt x="23217" y="10843"/>
                  </a:lnTo>
                  <a:close/>
                  <a:moveTo>
                    <a:pt x="11019" y="12726"/>
                  </a:moveTo>
                  <a:lnTo>
                    <a:pt x="16190" y="17896"/>
                  </a:lnTo>
                  <a:lnTo>
                    <a:pt x="10844" y="23217"/>
                  </a:lnTo>
                  <a:lnTo>
                    <a:pt x="10844" y="23217"/>
                  </a:lnTo>
                  <a:lnTo>
                    <a:pt x="11019" y="12726"/>
                  </a:lnTo>
                  <a:close/>
                  <a:moveTo>
                    <a:pt x="34637" y="1"/>
                  </a:moveTo>
                  <a:cubicBezTo>
                    <a:pt x="34562" y="1"/>
                    <a:pt x="34487" y="1"/>
                    <a:pt x="34411" y="26"/>
                  </a:cubicBezTo>
                  <a:cubicBezTo>
                    <a:pt x="34386" y="26"/>
                    <a:pt x="34361" y="26"/>
                    <a:pt x="34336" y="51"/>
                  </a:cubicBezTo>
                  <a:cubicBezTo>
                    <a:pt x="34286" y="51"/>
                    <a:pt x="34261" y="51"/>
                    <a:pt x="34211" y="76"/>
                  </a:cubicBezTo>
                  <a:lnTo>
                    <a:pt x="9413" y="8660"/>
                  </a:lnTo>
                  <a:lnTo>
                    <a:pt x="9363" y="8685"/>
                  </a:lnTo>
                  <a:lnTo>
                    <a:pt x="9237" y="8735"/>
                  </a:lnTo>
                  <a:lnTo>
                    <a:pt x="9162" y="8785"/>
                  </a:lnTo>
                  <a:cubicBezTo>
                    <a:pt x="9112" y="8810"/>
                    <a:pt x="9087" y="8836"/>
                    <a:pt x="9062" y="8836"/>
                  </a:cubicBezTo>
                  <a:lnTo>
                    <a:pt x="8986" y="8911"/>
                  </a:lnTo>
                  <a:cubicBezTo>
                    <a:pt x="8961" y="8936"/>
                    <a:pt x="8911" y="8961"/>
                    <a:pt x="8886" y="8986"/>
                  </a:cubicBezTo>
                  <a:cubicBezTo>
                    <a:pt x="8886" y="9011"/>
                    <a:pt x="8861" y="9036"/>
                    <a:pt x="8836" y="9061"/>
                  </a:cubicBezTo>
                  <a:cubicBezTo>
                    <a:pt x="8811" y="9087"/>
                    <a:pt x="8786" y="9112"/>
                    <a:pt x="8760" y="9162"/>
                  </a:cubicBezTo>
                  <a:lnTo>
                    <a:pt x="8735" y="9212"/>
                  </a:lnTo>
                  <a:lnTo>
                    <a:pt x="8660" y="9338"/>
                  </a:lnTo>
                  <a:cubicBezTo>
                    <a:pt x="8660" y="9363"/>
                    <a:pt x="8635" y="9388"/>
                    <a:pt x="8635" y="9413"/>
                  </a:cubicBezTo>
                  <a:lnTo>
                    <a:pt x="26" y="34210"/>
                  </a:lnTo>
                  <a:lnTo>
                    <a:pt x="26" y="34235"/>
                  </a:lnTo>
                  <a:cubicBezTo>
                    <a:pt x="26" y="34286"/>
                    <a:pt x="1" y="34336"/>
                    <a:pt x="1" y="34386"/>
                  </a:cubicBezTo>
                  <a:lnTo>
                    <a:pt x="1" y="34436"/>
                  </a:lnTo>
                  <a:lnTo>
                    <a:pt x="1" y="34562"/>
                  </a:lnTo>
                  <a:lnTo>
                    <a:pt x="1" y="34637"/>
                  </a:lnTo>
                  <a:cubicBezTo>
                    <a:pt x="1" y="34687"/>
                    <a:pt x="1" y="34737"/>
                    <a:pt x="1" y="34788"/>
                  </a:cubicBezTo>
                  <a:lnTo>
                    <a:pt x="1" y="34838"/>
                  </a:lnTo>
                  <a:cubicBezTo>
                    <a:pt x="1" y="34888"/>
                    <a:pt x="26" y="34938"/>
                    <a:pt x="51" y="35014"/>
                  </a:cubicBezTo>
                  <a:lnTo>
                    <a:pt x="76" y="35064"/>
                  </a:lnTo>
                  <a:cubicBezTo>
                    <a:pt x="76" y="35114"/>
                    <a:pt x="101" y="35139"/>
                    <a:pt x="126" y="35189"/>
                  </a:cubicBezTo>
                  <a:lnTo>
                    <a:pt x="152" y="35239"/>
                  </a:lnTo>
                  <a:cubicBezTo>
                    <a:pt x="177" y="35290"/>
                    <a:pt x="202" y="35315"/>
                    <a:pt x="227" y="35340"/>
                  </a:cubicBezTo>
                  <a:lnTo>
                    <a:pt x="277" y="35415"/>
                  </a:lnTo>
                  <a:cubicBezTo>
                    <a:pt x="302" y="35440"/>
                    <a:pt x="327" y="35465"/>
                    <a:pt x="352" y="35515"/>
                  </a:cubicBezTo>
                  <a:lnTo>
                    <a:pt x="403" y="35541"/>
                  </a:lnTo>
                  <a:cubicBezTo>
                    <a:pt x="503" y="35641"/>
                    <a:pt x="603" y="35691"/>
                    <a:pt x="729" y="35741"/>
                  </a:cubicBezTo>
                  <a:lnTo>
                    <a:pt x="804" y="35766"/>
                  </a:lnTo>
                  <a:lnTo>
                    <a:pt x="879" y="35817"/>
                  </a:lnTo>
                  <a:lnTo>
                    <a:pt x="1005" y="35842"/>
                  </a:lnTo>
                  <a:lnTo>
                    <a:pt x="1055" y="35842"/>
                  </a:lnTo>
                  <a:cubicBezTo>
                    <a:pt x="1356" y="35867"/>
                    <a:pt x="1657" y="35892"/>
                    <a:pt x="1959" y="35892"/>
                  </a:cubicBezTo>
                  <a:cubicBezTo>
                    <a:pt x="4092" y="35892"/>
                    <a:pt x="6351" y="34888"/>
                    <a:pt x="8083" y="33131"/>
                  </a:cubicBezTo>
                  <a:cubicBezTo>
                    <a:pt x="9639" y="31650"/>
                    <a:pt x="10593" y="29642"/>
                    <a:pt x="10819" y="27534"/>
                  </a:cubicBezTo>
                  <a:cubicBezTo>
                    <a:pt x="12801" y="27384"/>
                    <a:pt x="14834" y="26405"/>
                    <a:pt x="16441" y="24773"/>
                  </a:cubicBezTo>
                  <a:cubicBezTo>
                    <a:pt x="17620" y="23619"/>
                    <a:pt x="18474" y="22188"/>
                    <a:pt x="18925" y="20582"/>
                  </a:cubicBezTo>
                  <a:lnTo>
                    <a:pt x="32529" y="34210"/>
                  </a:lnTo>
                  <a:cubicBezTo>
                    <a:pt x="32811" y="34498"/>
                    <a:pt x="33127" y="34618"/>
                    <a:pt x="33430" y="34618"/>
                  </a:cubicBezTo>
                  <a:cubicBezTo>
                    <a:pt x="34422" y="34618"/>
                    <a:pt x="35272" y="33332"/>
                    <a:pt x="34311" y="32428"/>
                  </a:cubicBezTo>
                  <a:lnTo>
                    <a:pt x="20733" y="18875"/>
                  </a:lnTo>
                  <a:cubicBezTo>
                    <a:pt x="22289" y="18423"/>
                    <a:pt x="23694" y="17570"/>
                    <a:pt x="24824" y="16415"/>
                  </a:cubicBezTo>
                  <a:cubicBezTo>
                    <a:pt x="26355" y="14935"/>
                    <a:pt x="27334" y="12952"/>
                    <a:pt x="27559" y="10818"/>
                  </a:cubicBezTo>
                  <a:cubicBezTo>
                    <a:pt x="29693" y="10592"/>
                    <a:pt x="31676" y="9614"/>
                    <a:pt x="33157" y="8083"/>
                  </a:cubicBezTo>
                  <a:cubicBezTo>
                    <a:pt x="35164" y="6075"/>
                    <a:pt x="36193" y="3364"/>
                    <a:pt x="35867" y="1030"/>
                  </a:cubicBezTo>
                  <a:lnTo>
                    <a:pt x="35867" y="980"/>
                  </a:lnTo>
                  <a:lnTo>
                    <a:pt x="35842" y="904"/>
                  </a:lnTo>
                  <a:cubicBezTo>
                    <a:pt x="35817" y="854"/>
                    <a:pt x="35817" y="829"/>
                    <a:pt x="35792" y="779"/>
                  </a:cubicBezTo>
                  <a:cubicBezTo>
                    <a:pt x="35792" y="754"/>
                    <a:pt x="35792" y="754"/>
                    <a:pt x="35792" y="729"/>
                  </a:cubicBezTo>
                  <a:cubicBezTo>
                    <a:pt x="35742" y="653"/>
                    <a:pt x="35717" y="578"/>
                    <a:pt x="35666" y="528"/>
                  </a:cubicBezTo>
                  <a:cubicBezTo>
                    <a:pt x="35641" y="478"/>
                    <a:pt x="35616" y="453"/>
                    <a:pt x="35591" y="402"/>
                  </a:cubicBezTo>
                  <a:lnTo>
                    <a:pt x="35566" y="377"/>
                  </a:lnTo>
                  <a:cubicBezTo>
                    <a:pt x="35541" y="352"/>
                    <a:pt x="35516" y="327"/>
                    <a:pt x="35466" y="302"/>
                  </a:cubicBezTo>
                  <a:lnTo>
                    <a:pt x="35441" y="252"/>
                  </a:lnTo>
                  <a:lnTo>
                    <a:pt x="35340" y="177"/>
                  </a:lnTo>
                  <a:lnTo>
                    <a:pt x="35290" y="151"/>
                  </a:lnTo>
                  <a:lnTo>
                    <a:pt x="35215" y="101"/>
                  </a:lnTo>
                  <a:lnTo>
                    <a:pt x="35139" y="76"/>
                  </a:lnTo>
                  <a:cubicBezTo>
                    <a:pt x="35114" y="51"/>
                    <a:pt x="35089" y="51"/>
                    <a:pt x="35064" y="26"/>
                  </a:cubicBezTo>
                  <a:lnTo>
                    <a:pt x="34989" y="26"/>
                  </a:lnTo>
                  <a:lnTo>
                    <a:pt x="348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1"/>
            <p:cNvGrpSpPr/>
            <p:nvPr/>
          </p:nvGrpSpPr>
          <p:grpSpPr>
            <a:xfrm>
              <a:off x="-1361137" y="518449"/>
              <a:ext cx="2135935" cy="1675726"/>
              <a:chOff x="-1361137" y="518449"/>
              <a:chExt cx="2135935" cy="1675726"/>
            </a:xfrm>
          </p:grpSpPr>
          <p:sp>
            <p:nvSpPr>
              <p:cNvPr id="922" name="Google Shape;922;p41"/>
              <p:cNvSpPr/>
              <p:nvPr/>
            </p:nvSpPr>
            <p:spPr>
              <a:xfrm rot="561961">
                <a:off x="-1326701" y="1696821"/>
                <a:ext cx="472997" cy="46194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8360" extrusionOk="0">
                    <a:moveTo>
                      <a:pt x="8283" y="0"/>
                    </a:moveTo>
                    <a:lnTo>
                      <a:pt x="1" y="8308"/>
                    </a:lnTo>
                    <a:cubicBezTo>
                      <a:pt x="238" y="8343"/>
                      <a:pt x="482" y="8360"/>
                      <a:pt x="730" y="8360"/>
                    </a:cubicBezTo>
                    <a:cubicBezTo>
                      <a:pt x="2451" y="8360"/>
                      <a:pt x="4392" y="7531"/>
                      <a:pt x="5949" y="5974"/>
                    </a:cubicBezTo>
                    <a:cubicBezTo>
                      <a:pt x="7731" y="4167"/>
                      <a:pt x="8560" y="1883"/>
                      <a:pt x="82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1"/>
              <p:cNvSpPr/>
              <p:nvPr/>
            </p:nvSpPr>
            <p:spPr>
              <a:xfrm rot="561961">
                <a:off x="-797364" y="1317547"/>
                <a:ext cx="474378" cy="460619"/>
              </a:xfrm>
              <a:custGeom>
                <a:avLst/>
                <a:gdLst/>
                <a:ahLst/>
                <a:cxnLst/>
                <a:rect l="l" t="t" r="r" b="b"/>
                <a:pathLst>
                  <a:path w="8585" h="8336" extrusionOk="0">
                    <a:moveTo>
                      <a:pt x="8308" y="0"/>
                    </a:moveTo>
                    <a:lnTo>
                      <a:pt x="1" y="8283"/>
                    </a:lnTo>
                    <a:cubicBezTo>
                      <a:pt x="238" y="8318"/>
                      <a:pt x="482" y="8335"/>
                      <a:pt x="731" y="8335"/>
                    </a:cubicBezTo>
                    <a:cubicBezTo>
                      <a:pt x="2457" y="8335"/>
                      <a:pt x="4417" y="7506"/>
                      <a:pt x="5974" y="5949"/>
                    </a:cubicBezTo>
                    <a:cubicBezTo>
                      <a:pt x="7731" y="4167"/>
                      <a:pt x="8584" y="1883"/>
                      <a:pt x="83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1"/>
              <p:cNvSpPr/>
              <p:nvPr/>
            </p:nvSpPr>
            <p:spPr>
              <a:xfrm rot="561961">
                <a:off x="-264837" y="934504"/>
                <a:ext cx="474378" cy="462001"/>
              </a:xfrm>
              <a:custGeom>
                <a:avLst/>
                <a:gdLst/>
                <a:ahLst/>
                <a:cxnLst/>
                <a:rect l="l" t="t" r="r" b="b"/>
                <a:pathLst>
                  <a:path w="8585" h="8361" extrusionOk="0">
                    <a:moveTo>
                      <a:pt x="8308" y="0"/>
                    </a:moveTo>
                    <a:lnTo>
                      <a:pt x="1" y="8308"/>
                    </a:lnTo>
                    <a:cubicBezTo>
                      <a:pt x="238" y="8343"/>
                      <a:pt x="482" y="8360"/>
                      <a:pt x="731" y="8360"/>
                    </a:cubicBezTo>
                    <a:cubicBezTo>
                      <a:pt x="2457" y="8360"/>
                      <a:pt x="4417" y="7531"/>
                      <a:pt x="5974" y="5974"/>
                    </a:cubicBezTo>
                    <a:cubicBezTo>
                      <a:pt x="7731" y="4167"/>
                      <a:pt x="8584" y="1883"/>
                      <a:pt x="83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1"/>
              <p:cNvSpPr/>
              <p:nvPr/>
            </p:nvSpPr>
            <p:spPr>
              <a:xfrm rot="561961">
                <a:off x="265908" y="553964"/>
                <a:ext cx="474378" cy="462995"/>
              </a:xfrm>
              <a:custGeom>
                <a:avLst/>
                <a:gdLst/>
                <a:ahLst/>
                <a:cxnLst/>
                <a:rect l="l" t="t" r="r" b="b"/>
                <a:pathLst>
                  <a:path w="8585" h="8379" extrusionOk="0">
                    <a:moveTo>
                      <a:pt x="8308" y="1"/>
                    </a:moveTo>
                    <a:lnTo>
                      <a:pt x="1" y="8333"/>
                    </a:lnTo>
                    <a:cubicBezTo>
                      <a:pt x="225" y="8363"/>
                      <a:pt x="456" y="8378"/>
                      <a:pt x="691" y="8378"/>
                    </a:cubicBezTo>
                    <a:cubicBezTo>
                      <a:pt x="2426" y="8378"/>
                      <a:pt x="4402" y="7565"/>
                      <a:pt x="5949" y="5974"/>
                    </a:cubicBezTo>
                    <a:cubicBezTo>
                      <a:pt x="7731" y="4192"/>
                      <a:pt x="8584" y="1908"/>
                      <a:pt x="83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6" name="Google Shape;926;p41"/>
            <p:cNvSpPr/>
            <p:nvPr/>
          </p:nvSpPr>
          <p:spPr>
            <a:xfrm rot="561961">
              <a:off x="-729417" y="996932"/>
              <a:ext cx="1244103" cy="1244048"/>
            </a:xfrm>
            <a:custGeom>
              <a:avLst/>
              <a:gdLst/>
              <a:ahLst/>
              <a:cxnLst/>
              <a:rect l="l" t="t" r="r" b="b"/>
              <a:pathLst>
                <a:path w="22515" h="22514" fill="none" extrusionOk="0">
                  <a:moveTo>
                    <a:pt x="1" y="0"/>
                  </a:moveTo>
                  <a:lnTo>
                    <a:pt x="22514" y="2251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1"/>
            <p:cNvSpPr/>
            <p:nvPr/>
          </p:nvSpPr>
          <p:spPr>
            <a:xfrm rot="561961">
              <a:off x="-1252243" y="790467"/>
              <a:ext cx="474378" cy="1371635"/>
            </a:xfrm>
            <a:custGeom>
              <a:avLst/>
              <a:gdLst/>
              <a:ahLst/>
              <a:cxnLst/>
              <a:rect l="l" t="t" r="r" b="b"/>
              <a:pathLst>
                <a:path w="8585" h="24823" extrusionOk="0">
                  <a:moveTo>
                    <a:pt x="1" y="24823"/>
                  </a:moveTo>
                  <a:lnTo>
                    <a:pt x="8309" y="16515"/>
                  </a:lnTo>
                  <a:lnTo>
                    <a:pt x="85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1"/>
            <p:cNvSpPr/>
            <p:nvPr/>
          </p:nvSpPr>
          <p:spPr>
            <a:xfrm rot="561961">
              <a:off x="-640025" y="478527"/>
              <a:ext cx="1370309" cy="474378"/>
            </a:xfrm>
            <a:custGeom>
              <a:avLst/>
              <a:gdLst/>
              <a:ahLst/>
              <a:cxnLst/>
              <a:rect l="l" t="t" r="r" b="b"/>
              <a:pathLst>
                <a:path w="24799" h="8585" extrusionOk="0">
                  <a:moveTo>
                    <a:pt x="24798" y="1"/>
                  </a:moveTo>
                  <a:lnTo>
                    <a:pt x="1" y="8584"/>
                  </a:lnTo>
                  <a:lnTo>
                    <a:pt x="16491" y="83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1"/>
            <p:cNvSpPr/>
            <p:nvPr/>
          </p:nvSpPr>
          <p:spPr>
            <a:xfrm rot="561961">
              <a:off x="-761866" y="867321"/>
              <a:ext cx="463272" cy="912619"/>
            </a:xfrm>
            <a:custGeom>
              <a:avLst/>
              <a:gdLst/>
              <a:ahLst/>
              <a:cxnLst/>
              <a:rect l="l" t="t" r="r" b="b"/>
              <a:pathLst>
                <a:path w="8384" h="16516" extrusionOk="0">
                  <a:moveTo>
                    <a:pt x="1" y="16515"/>
                  </a:moveTo>
                  <a:lnTo>
                    <a:pt x="8384" y="8132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5C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1"/>
            <p:cNvSpPr/>
            <p:nvPr/>
          </p:nvSpPr>
          <p:spPr>
            <a:xfrm rot="561961">
              <a:off x="-761866" y="867321"/>
              <a:ext cx="463272" cy="912619"/>
            </a:xfrm>
            <a:custGeom>
              <a:avLst/>
              <a:gdLst/>
              <a:ahLst/>
              <a:cxnLst/>
              <a:rect l="l" t="t" r="r" b="b"/>
              <a:pathLst>
                <a:path w="8384" h="16516" extrusionOk="0">
                  <a:moveTo>
                    <a:pt x="1" y="16515"/>
                  </a:moveTo>
                  <a:lnTo>
                    <a:pt x="8384" y="8132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1"/>
            <p:cNvSpPr/>
            <p:nvPr/>
          </p:nvSpPr>
          <p:spPr>
            <a:xfrm rot="561961">
              <a:off x="-710984" y="895564"/>
              <a:ext cx="911237" cy="463272"/>
            </a:xfrm>
            <a:custGeom>
              <a:avLst/>
              <a:gdLst/>
              <a:ahLst/>
              <a:cxnLst/>
              <a:rect l="l" t="t" r="r" b="b"/>
              <a:pathLst>
                <a:path w="16491" h="8384" extrusionOk="0">
                  <a:moveTo>
                    <a:pt x="1" y="251"/>
                  </a:moveTo>
                  <a:lnTo>
                    <a:pt x="8108" y="8383"/>
                  </a:lnTo>
                  <a:lnTo>
                    <a:pt x="16491" y="0"/>
                  </a:lnTo>
                  <a:close/>
                </a:path>
              </a:pathLst>
            </a:custGeom>
            <a:solidFill>
              <a:srgbClr val="55C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1"/>
            <p:cNvSpPr/>
            <p:nvPr/>
          </p:nvSpPr>
          <p:spPr>
            <a:xfrm rot="561961">
              <a:off x="-710984" y="895564"/>
              <a:ext cx="911237" cy="463272"/>
            </a:xfrm>
            <a:custGeom>
              <a:avLst/>
              <a:gdLst/>
              <a:ahLst/>
              <a:cxnLst/>
              <a:rect l="l" t="t" r="r" b="b"/>
              <a:pathLst>
                <a:path w="16491" h="8384" extrusionOk="0">
                  <a:moveTo>
                    <a:pt x="1" y="251"/>
                  </a:moveTo>
                  <a:lnTo>
                    <a:pt x="8108" y="8383"/>
                  </a:lnTo>
                  <a:lnTo>
                    <a:pt x="16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" name="Google Shape;933;p41"/>
          <p:cNvGrpSpPr/>
          <p:nvPr/>
        </p:nvGrpSpPr>
        <p:grpSpPr>
          <a:xfrm>
            <a:off x="7139465" y="3164455"/>
            <a:ext cx="2589853" cy="2589678"/>
            <a:chOff x="6566263" y="155551"/>
            <a:chExt cx="4427100" cy="4426800"/>
          </a:xfrm>
        </p:grpSpPr>
        <p:sp>
          <p:nvSpPr>
            <p:cNvPr id="934" name="Google Shape;934;p41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935" name="Google Shape;935;p41"/>
            <p:cNvSpPr/>
            <p:nvPr/>
          </p:nvSpPr>
          <p:spPr>
            <a:xfrm>
              <a:off x="6773033" y="382594"/>
              <a:ext cx="4031527" cy="3928484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936" name="Google Shape;936;p41"/>
            <p:cNvSpPr/>
            <p:nvPr/>
          </p:nvSpPr>
          <p:spPr>
            <a:xfrm>
              <a:off x="6942217" y="723627"/>
              <a:ext cx="3675177" cy="3290633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937" name="Google Shape;937;p41"/>
          <p:cNvGrpSpPr/>
          <p:nvPr/>
        </p:nvGrpSpPr>
        <p:grpSpPr>
          <a:xfrm>
            <a:off x="7932150" y="1374198"/>
            <a:ext cx="474372" cy="450899"/>
            <a:chOff x="7860000" y="1374198"/>
            <a:chExt cx="474372" cy="450899"/>
          </a:xfrm>
        </p:grpSpPr>
        <p:sp>
          <p:nvSpPr>
            <p:cNvPr id="938" name="Google Shape;938;p41"/>
            <p:cNvSpPr/>
            <p:nvPr/>
          </p:nvSpPr>
          <p:spPr>
            <a:xfrm>
              <a:off x="7860000" y="1374198"/>
              <a:ext cx="474372" cy="450899"/>
            </a:xfrm>
            <a:custGeom>
              <a:avLst/>
              <a:gdLst/>
              <a:ahLst/>
              <a:cxnLst/>
              <a:rect l="l" t="t" r="r" b="b"/>
              <a:pathLst>
                <a:path w="14207" h="13504" extrusionOk="0">
                  <a:moveTo>
                    <a:pt x="12600" y="3163"/>
                  </a:moveTo>
                  <a:lnTo>
                    <a:pt x="11295" y="1005"/>
                  </a:lnTo>
                  <a:cubicBezTo>
                    <a:pt x="10668" y="1"/>
                    <a:pt x="9237" y="1"/>
                    <a:pt x="8610" y="1005"/>
                  </a:cubicBezTo>
                  <a:lnTo>
                    <a:pt x="7305" y="3138"/>
                  </a:lnTo>
                  <a:cubicBezTo>
                    <a:pt x="6928" y="3665"/>
                    <a:pt x="6727" y="4293"/>
                    <a:pt x="6727" y="4945"/>
                  </a:cubicBezTo>
                  <a:lnTo>
                    <a:pt x="6727" y="5121"/>
                  </a:lnTo>
                  <a:lnTo>
                    <a:pt x="6602" y="5121"/>
                  </a:lnTo>
                  <a:lnTo>
                    <a:pt x="6401" y="5121"/>
                  </a:lnTo>
                  <a:lnTo>
                    <a:pt x="6401" y="4945"/>
                  </a:lnTo>
                  <a:cubicBezTo>
                    <a:pt x="6401" y="4293"/>
                    <a:pt x="6225" y="3665"/>
                    <a:pt x="5849" y="3138"/>
                  </a:cubicBezTo>
                  <a:lnTo>
                    <a:pt x="4544" y="1005"/>
                  </a:lnTo>
                  <a:cubicBezTo>
                    <a:pt x="3941" y="1"/>
                    <a:pt x="2486" y="1"/>
                    <a:pt x="1883" y="1005"/>
                  </a:cubicBezTo>
                  <a:lnTo>
                    <a:pt x="553" y="3138"/>
                  </a:lnTo>
                  <a:cubicBezTo>
                    <a:pt x="202" y="3665"/>
                    <a:pt x="1" y="4293"/>
                    <a:pt x="1" y="4945"/>
                  </a:cubicBezTo>
                  <a:cubicBezTo>
                    <a:pt x="1" y="7003"/>
                    <a:pt x="1908" y="8534"/>
                    <a:pt x="3916" y="8083"/>
                  </a:cubicBezTo>
                  <a:cubicBezTo>
                    <a:pt x="3565" y="8610"/>
                    <a:pt x="3389" y="9212"/>
                    <a:pt x="3389" y="9814"/>
                  </a:cubicBezTo>
                  <a:cubicBezTo>
                    <a:pt x="3389" y="11948"/>
                    <a:pt x="5447" y="13504"/>
                    <a:pt x="7505" y="12902"/>
                  </a:cubicBezTo>
                  <a:cubicBezTo>
                    <a:pt x="9563" y="12299"/>
                    <a:pt x="10467" y="9915"/>
                    <a:pt x="9312" y="8108"/>
                  </a:cubicBezTo>
                  <a:cubicBezTo>
                    <a:pt x="12124" y="8660"/>
                    <a:pt x="14207" y="5522"/>
                    <a:pt x="12600" y="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939" name="Google Shape;939;p41"/>
            <p:cNvSpPr/>
            <p:nvPr/>
          </p:nvSpPr>
          <p:spPr>
            <a:xfrm>
              <a:off x="7896896" y="1434534"/>
              <a:ext cx="140806" cy="160105"/>
            </a:xfrm>
            <a:custGeom>
              <a:avLst/>
              <a:gdLst/>
              <a:ahLst/>
              <a:cxnLst/>
              <a:rect l="l" t="t" r="r" b="b"/>
              <a:pathLst>
                <a:path w="4217" h="4795" extrusionOk="0">
                  <a:moveTo>
                    <a:pt x="3464" y="2210"/>
                  </a:moveTo>
                  <a:cubicBezTo>
                    <a:pt x="4217" y="3289"/>
                    <a:pt x="3439" y="4795"/>
                    <a:pt x="2108" y="4795"/>
                  </a:cubicBezTo>
                  <a:cubicBezTo>
                    <a:pt x="778" y="4795"/>
                    <a:pt x="0" y="3289"/>
                    <a:pt x="778" y="2210"/>
                  </a:cubicBezTo>
                  <a:lnTo>
                    <a:pt x="2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940" name="Google Shape;940;p41"/>
            <p:cNvSpPr/>
            <p:nvPr/>
          </p:nvSpPr>
          <p:spPr>
            <a:xfrm>
              <a:off x="8121479" y="1434534"/>
              <a:ext cx="141674" cy="160105"/>
            </a:xfrm>
            <a:custGeom>
              <a:avLst/>
              <a:gdLst/>
              <a:ahLst/>
              <a:cxnLst/>
              <a:rect l="l" t="t" r="r" b="b"/>
              <a:pathLst>
                <a:path w="4243" h="4795" extrusionOk="0">
                  <a:moveTo>
                    <a:pt x="3464" y="2210"/>
                  </a:moveTo>
                  <a:cubicBezTo>
                    <a:pt x="4242" y="3289"/>
                    <a:pt x="3439" y="4795"/>
                    <a:pt x="2109" y="4795"/>
                  </a:cubicBezTo>
                  <a:cubicBezTo>
                    <a:pt x="779" y="4795"/>
                    <a:pt x="1" y="3289"/>
                    <a:pt x="779" y="2210"/>
                  </a:cubicBezTo>
                  <a:lnTo>
                    <a:pt x="21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941" name="Google Shape;941;p41"/>
            <p:cNvSpPr/>
            <p:nvPr/>
          </p:nvSpPr>
          <p:spPr>
            <a:xfrm>
              <a:off x="8010022" y="1597145"/>
              <a:ext cx="140839" cy="160072"/>
            </a:xfrm>
            <a:custGeom>
              <a:avLst/>
              <a:gdLst/>
              <a:ahLst/>
              <a:cxnLst/>
              <a:rect l="l" t="t" r="r" b="b"/>
              <a:pathLst>
                <a:path w="4218" h="4794" extrusionOk="0">
                  <a:moveTo>
                    <a:pt x="3464" y="2209"/>
                  </a:moveTo>
                  <a:cubicBezTo>
                    <a:pt x="4217" y="3288"/>
                    <a:pt x="3439" y="4794"/>
                    <a:pt x="2109" y="4794"/>
                  </a:cubicBezTo>
                  <a:cubicBezTo>
                    <a:pt x="779" y="4794"/>
                    <a:pt x="1" y="3288"/>
                    <a:pt x="779" y="2209"/>
                  </a:cubicBezTo>
                  <a:lnTo>
                    <a:pt x="21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42"/>
          <p:cNvSpPr txBox="1">
            <a:spLocks noGrp="1"/>
          </p:cNvSpPr>
          <p:nvPr>
            <p:ph type="title"/>
          </p:nvPr>
        </p:nvSpPr>
        <p:spPr>
          <a:xfrm>
            <a:off x="1201350" y="537875"/>
            <a:ext cx="67413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OZONE POLLUTION HEALTH EFFECTS</a:t>
            </a:r>
            <a:endParaRPr dirty="0">
              <a:solidFill>
                <a:schemeClr val="tx1"/>
              </a:solidFill>
            </a:endParaRPr>
          </a:p>
        </p:txBody>
      </p:sp>
      <p:graphicFrame>
        <p:nvGraphicFramePr>
          <p:cNvPr id="947" name="Google Shape;947;p42"/>
          <p:cNvGraphicFramePr/>
          <p:nvPr>
            <p:extLst>
              <p:ext uri="{D42A27DB-BD31-4B8C-83A1-F6EECF244321}">
                <p14:modId xmlns:p14="http://schemas.microsoft.com/office/powerpoint/2010/main" val="3196607444"/>
              </p:ext>
            </p:extLst>
          </p:nvPr>
        </p:nvGraphicFramePr>
        <p:xfrm>
          <a:off x="327363" y="1904020"/>
          <a:ext cx="7270050" cy="2673925"/>
        </p:xfrm>
        <a:graphic>
          <a:graphicData uri="http://schemas.openxmlformats.org/drawingml/2006/table">
            <a:tbl>
              <a:tblPr>
                <a:noFill/>
                <a:tableStyleId>{7AAFDCB9-3885-4652-85D9-D5239EF04503}</a:tableStyleId>
              </a:tblPr>
              <a:tblGrid>
                <a:gridCol w="58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17DC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017DC0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COUGHING AND SORE THROAT</a:t>
                      </a:r>
                      <a:endParaRPr sz="1600" dirty="0">
                        <a:solidFill>
                          <a:srgbClr val="017DC0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17DC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smallest planet in the Solar System</a:t>
                      </a:r>
                      <a:endParaRPr>
                        <a:solidFill>
                          <a:srgbClr val="017DC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37150" marR="13715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17DC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17DC0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DIFFICULTY TO BREATHE DEEPLY</a:t>
                      </a:r>
                      <a:endParaRPr sz="1600">
                        <a:solidFill>
                          <a:srgbClr val="017DC0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17DC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Despite being red, Mars is a very cold place</a:t>
                      </a:r>
                      <a:endParaRPr>
                        <a:solidFill>
                          <a:srgbClr val="017DC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37150" marR="13715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17DC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17DC0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INFLAME &amp; DAMAGE THE AIRWAYS</a:t>
                      </a:r>
                      <a:endParaRPr sz="1600">
                        <a:solidFill>
                          <a:srgbClr val="017DC0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17DC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a gas giant and the biggest planet</a:t>
                      </a:r>
                      <a:endParaRPr>
                        <a:solidFill>
                          <a:srgbClr val="017DC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37150" marR="13715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17DC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17DC0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INCREASE FREQUENCY OF ASTHMA</a:t>
                      </a:r>
                      <a:endParaRPr sz="1600">
                        <a:solidFill>
                          <a:srgbClr val="017DC0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017DC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the farthest planet from the Sun</a:t>
                      </a:r>
                      <a:endParaRPr dirty="0">
                        <a:solidFill>
                          <a:srgbClr val="017DC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37150" marR="13715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48" name="Google Shape;948;p42"/>
          <p:cNvGrpSpPr/>
          <p:nvPr/>
        </p:nvGrpSpPr>
        <p:grpSpPr>
          <a:xfrm>
            <a:off x="401446" y="1966730"/>
            <a:ext cx="437923" cy="567479"/>
            <a:chOff x="-1409814" y="1209112"/>
            <a:chExt cx="595246" cy="771345"/>
          </a:xfrm>
        </p:grpSpPr>
        <p:sp>
          <p:nvSpPr>
            <p:cNvPr id="949" name="Google Shape;949;p42"/>
            <p:cNvSpPr/>
            <p:nvPr/>
          </p:nvSpPr>
          <p:spPr>
            <a:xfrm>
              <a:off x="-1409814" y="1209112"/>
              <a:ext cx="595246" cy="771345"/>
            </a:xfrm>
            <a:custGeom>
              <a:avLst/>
              <a:gdLst/>
              <a:ahLst/>
              <a:cxnLst/>
              <a:rect l="l" t="t" r="r" b="b"/>
              <a:pathLst>
                <a:path w="10442" h="13530" extrusionOk="0">
                  <a:moveTo>
                    <a:pt x="5529" y="0"/>
                  </a:moveTo>
                  <a:cubicBezTo>
                    <a:pt x="4771" y="0"/>
                    <a:pt x="4010" y="189"/>
                    <a:pt x="3318" y="574"/>
                  </a:cubicBezTo>
                  <a:cubicBezTo>
                    <a:pt x="1638" y="1515"/>
                    <a:pt x="725" y="3411"/>
                    <a:pt x="1047" y="5307"/>
                  </a:cubicBezTo>
                  <a:lnTo>
                    <a:pt x="207" y="7793"/>
                  </a:lnTo>
                  <a:cubicBezTo>
                    <a:pt x="1" y="8398"/>
                    <a:pt x="423" y="9051"/>
                    <a:pt x="1061" y="9080"/>
                  </a:cubicBezTo>
                  <a:lnTo>
                    <a:pt x="1426" y="9080"/>
                  </a:lnTo>
                  <a:cubicBezTo>
                    <a:pt x="1532" y="9080"/>
                    <a:pt x="1618" y="9166"/>
                    <a:pt x="1618" y="9272"/>
                  </a:cubicBezTo>
                  <a:lnTo>
                    <a:pt x="1618" y="11005"/>
                  </a:lnTo>
                  <a:cubicBezTo>
                    <a:pt x="1618" y="11513"/>
                    <a:pt x="2031" y="11926"/>
                    <a:pt x="2540" y="11926"/>
                  </a:cubicBezTo>
                  <a:lnTo>
                    <a:pt x="3860" y="11705"/>
                  </a:lnTo>
                  <a:cubicBezTo>
                    <a:pt x="3871" y="11704"/>
                    <a:pt x="3882" y="11703"/>
                    <a:pt x="3893" y="11703"/>
                  </a:cubicBezTo>
                  <a:cubicBezTo>
                    <a:pt x="3999" y="11703"/>
                    <a:pt x="4086" y="11784"/>
                    <a:pt x="4086" y="11893"/>
                  </a:cubicBezTo>
                  <a:lnTo>
                    <a:pt x="4086" y="13241"/>
                  </a:lnTo>
                  <a:cubicBezTo>
                    <a:pt x="4086" y="13400"/>
                    <a:pt x="4210" y="13529"/>
                    <a:pt x="4369" y="13529"/>
                  </a:cubicBezTo>
                  <a:lnTo>
                    <a:pt x="8588" y="13529"/>
                  </a:lnTo>
                  <a:cubicBezTo>
                    <a:pt x="8747" y="13529"/>
                    <a:pt x="8876" y="13400"/>
                    <a:pt x="8876" y="13241"/>
                  </a:cubicBezTo>
                  <a:lnTo>
                    <a:pt x="8876" y="8763"/>
                  </a:lnTo>
                  <a:cubicBezTo>
                    <a:pt x="8876" y="8470"/>
                    <a:pt x="8915" y="8177"/>
                    <a:pt x="8996" y="7899"/>
                  </a:cubicBezTo>
                  <a:cubicBezTo>
                    <a:pt x="9073" y="7616"/>
                    <a:pt x="9193" y="7352"/>
                    <a:pt x="9352" y="7102"/>
                  </a:cubicBezTo>
                  <a:cubicBezTo>
                    <a:pt x="9587" y="6737"/>
                    <a:pt x="9764" y="6339"/>
                    <a:pt x="9889" y="5921"/>
                  </a:cubicBezTo>
                  <a:lnTo>
                    <a:pt x="9884" y="5921"/>
                  </a:lnTo>
                  <a:cubicBezTo>
                    <a:pt x="10441" y="4145"/>
                    <a:pt x="9860" y="2201"/>
                    <a:pt x="8411" y="1025"/>
                  </a:cubicBezTo>
                  <a:cubicBezTo>
                    <a:pt x="7579" y="348"/>
                    <a:pt x="6557" y="0"/>
                    <a:pt x="5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950" name="Google Shape;950;p42"/>
            <p:cNvSpPr/>
            <p:nvPr/>
          </p:nvSpPr>
          <p:spPr>
            <a:xfrm>
              <a:off x="-1362776" y="1266962"/>
              <a:ext cx="505967" cy="655630"/>
            </a:xfrm>
            <a:custGeom>
              <a:avLst/>
              <a:gdLst/>
              <a:ahLst/>
              <a:cxnLst/>
              <a:rect l="l" t="t" r="r" b="b"/>
              <a:pathLst>
                <a:path w="10442" h="13530" extrusionOk="0">
                  <a:moveTo>
                    <a:pt x="5529" y="0"/>
                  </a:moveTo>
                  <a:cubicBezTo>
                    <a:pt x="4771" y="0"/>
                    <a:pt x="4010" y="189"/>
                    <a:pt x="3318" y="574"/>
                  </a:cubicBezTo>
                  <a:cubicBezTo>
                    <a:pt x="1638" y="1515"/>
                    <a:pt x="725" y="3411"/>
                    <a:pt x="1047" y="5307"/>
                  </a:cubicBezTo>
                  <a:lnTo>
                    <a:pt x="207" y="7793"/>
                  </a:lnTo>
                  <a:cubicBezTo>
                    <a:pt x="1" y="8398"/>
                    <a:pt x="423" y="9051"/>
                    <a:pt x="1061" y="9080"/>
                  </a:cubicBezTo>
                  <a:lnTo>
                    <a:pt x="1426" y="9080"/>
                  </a:lnTo>
                  <a:cubicBezTo>
                    <a:pt x="1532" y="9080"/>
                    <a:pt x="1618" y="9166"/>
                    <a:pt x="1618" y="9272"/>
                  </a:cubicBezTo>
                  <a:lnTo>
                    <a:pt x="1618" y="11005"/>
                  </a:lnTo>
                  <a:cubicBezTo>
                    <a:pt x="1618" y="11513"/>
                    <a:pt x="2031" y="11926"/>
                    <a:pt x="2540" y="11926"/>
                  </a:cubicBezTo>
                  <a:lnTo>
                    <a:pt x="3860" y="11705"/>
                  </a:lnTo>
                  <a:cubicBezTo>
                    <a:pt x="3871" y="11704"/>
                    <a:pt x="3882" y="11703"/>
                    <a:pt x="3893" y="11703"/>
                  </a:cubicBezTo>
                  <a:cubicBezTo>
                    <a:pt x="3999" y="11703"/>
                    <a:pt x="4086" y="11784"/>
                    <a:pt x="4086" y="11893"/>
                  </a:cubicBezTo>
                  <a:lnTo>
                    <a:pt x="4086" y="13241"/>
                  </a:lnTo>
                  <a:cubicBezTo>
                    <a:pt x="4086" y="13400"/>
                    <a:pt x="4210" y="13529"/>
                    <a:pt x="4369" y="13529"/>
                  </a:cubicBezTo>
                  <a:lnTo>
                    <a:pt x="8588" y="13529"/>
                  </a:lnTo>
                  <a:cubicBezTo>
                    <a:pt x="8747" y="13529"/>
                    <a:pt x="8876" y="13400"/>
                    <a:pt x="8876" y="13241"/>
                  </a:cubicBezTo>
                  <a:lnTo>
                    <a:pt x="8876" y="8763"/>
                  </a:lnTo>
                  <a:cubicBezTo>
                    <a:pt x="8876" y="8470"/>
                    <a:pt x="8915" y="8177"/>
                    <a:pt x="8996" y="7899"/>
                  </a:cubicBezTo>
                  <a:cubicBezTo>
                    <a:pt x="9073" y="7616"/>
                    <a:pt x="9193" y="7352"/>
                    <a:pt x="9352" y="7102"/>
                  </a:cubicBezTo>
                  <a:cubicBezTo>
                    <a:pt x="9587" y="6737"/>
                    <a:pt x="9764" y="6339"/>
                    <a:pt x="9889" y="5921"/>
                  </a:cubicBezTo>
                  <a:lnTo>
                    <a:pt x="9884" y="5921"/>
                  </a:lnTo>
                  <a:cubicBezTo>
                    <a:pt x="10441" y="4145"/>
                    <a:pt x="9860" y="2201"/>
                    <a:pt x="8411" y="1025"/>
                  </a:cubicBezTo>
                  <a:cubicBezTo>
                    <a:pt x="7579" y="348"/>
                    <a:pt x="6557" y="0"/>
                    <a:pt x="5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951" name="Google Shape;951;p42"/>
            <p:cNvSpPr/>
            <p:nvPr/>
          </p:nvSpPr>
          <p:spPr>
            <a:xfrm>
              <a:off x="-1118349" y="1782475"/>
              <a:ext cx="112639" cy="110178"/>
            </a:xfrm>
            <a:custGeom>
              <a:avLst/>
              <a:gdLst/>
              <a:ahLst/>
              <a:cxnLst/>
              <a:rect l="l" t="t" r="r" b="b"/>
              <a:pathLst>
                <a:path w="9071" h="8871" extrusionOk="0">
                  <a:moveTo>
                    <a:pt x="3629" y="1"/>
                  </a:moveTo>
                  <a:cubicBezTo>
                    <a:pt x="3596" y="1"/>
                    <a:pt x="3563" y="4"/>
                    <a:pt x="3531" y="11"/>
                  </a:cubicBezTo>
                  <a:cubicBezTo>
                    <a:pt x="3205" y="83"/>
                    <a:pt x="3012" y="501"/>
                    <a:pt x="2715" y="645"/>
                  </a:cubicBezTo>
                  <a:cubicBezTo>
                    <a:pt x="2417" y="789"/>
                    <a:pt x="1965" y="683"/>
                    <a:pt x="1711" y="890"/>
                  </a:cubicBezTo>
                  <a:cubicBezTo>
                    <a:pt x="1456" y="1097"/>
                    <a:pt x="1456" y="1567"/>
                    <a:pt x="1249" y="1817"/>
                  </a:cubicBezTo>
                  <a:cubicBezTo>
                    <a:pt x="1043" y="2067"/>
                    <a:pt x="586" y="2177"/>
                    <a:pt x="447" y="2471"/>
                  </a:cubicBezTo>
                  <a:cubicBezTo>
                    <a:pt x="313" y="2764"/>
                    <a:pt x="514" y="3182"/>
                    <a:pt x="438" y="3503"/>
                  </a:cubicBezTo>
                  <a:cubicBezTo>
                    <a:pt x="361" y="3811"/>
                    <a:pt x="0" y="4104"/>
                    <a:pt x="0" y="4435"/>
                  </a:cubicBezTo>
                  <a:cubicBezTo>
                    <a:pt x="0" y="4772"/>
                    <a:pt x="365" y="5060"/>
                    <a:pt x="438" y="5372"/>
                  </a:cubicBezTo>
                  <a:cubicBezTo>
                    <a:pt x="510" y="5694"/>
                    <a:pt x="308" y="6112"/>
                    <a:pt x="447" y="6405"/>
                  </a:cubicBezTo>
                  <a:cubicBezTo>
                    <a:pt x="586" y="6693"/>
                    <a:pt x="1043" y="6799"/>
                    <a:pt x="1249" y="7054"/>
                  </a:cubicBezTo>
                  <a:cubicBezTo>
                    <a:pt x="1456" y="7313"/>
                    <a:pt x="1456" y="7779"/>
                    <a:pt x="1711" y="7981"/>
                  </a:cubicBezTo>
                  <a:cubicBezTo>
                    <a:pt x="1965" y="8187"/>
                    <a:pt x="2422" y="8086"/>
                    <a:pt x="2715" y="8226"/>
                  </a:cubicBezTo>
                  <a:cubicBezTo>
                    <a:pt x="3008" y="8370"/>
                    <a:pt x="3209" y="8783"/>
                    <a:pt x="3531" y="8860"/>
                  </a:cubicBezTo>
                  <a:cubicBezTo>
                    <a:pt x="3564" y="8867"/>
                    <a:pt x="3597" y="8870"/>
                    <a:pt x="3631" y="8870"/>
                  </a:cubicBezTo>
                  <a:cubicBezTo>
                    <a:pt x="3916" y="8870"/>
                    <a:pt x="4239" y="8644"/>
                    <a:pt x="4535" y="8644"/>
                  </a:cubicBezTo>
                  <a:cubicBezTo>
                    <a:pt x="4836" y="8644"/>
                    <a:pt x="5156" y="8870"/>
                    <a:pt x="5443" y="8870"/>
                  </a:cubicBezTo>
                  <a:cubicBezTo>
                    <a:pt x="5477" y="8870"/>
                    <a:pt x="5511" y="8867"/>
                    <a:pt x="5544" y="8860"/>
                  </a:cubicBezTo>
                  <a:cubicBezTo>
                    <a:pt x="5871" y="8788"/>
                    <a:pt x="6063" y="8370"/>
                    <a:pt x="6361" y="8226"/>
                  </a:cubicBezTo>
                  <a:cubicBezTo>
                    <a:pt x="6659" y="8082"/>
                    <a:pt x="7110" y="8187"/>
                    <a:pt x="7365" y="7981"/>
                  </a:cubicBezTo>
                  <a:cubicBezTo>
                    <a:pt x="7620" y="7774"/>
                    <a:pt x="7620" y="7308"/>
                    <a:pt x="7826" y="7054"/>
                  </a:cubicBezTo>
                  <a:cubicBezTo>
                    <a:pt x="8028" y="6804"/>
                    <a:pt x="8484" y="6698"/>
                    <a:pt x="8624" y="6405"/>
                  </a:cubicBezTo>
                  <a:cubicBezTo>
                    <a:pt x="8763" y="6112"/>
                    <a:pt x="8561" y="5694"/>
                    <a:pt x="8638" y="5372"/>
                  </a:cubicBezTo>
                  <a:cubicBezTo>
                    <a:pt x="8710" y="5060"/>
                    <a:pt x="9070" y="4772"/>
                    <a:pt x="9070" y="4435"/>
                  </a:cubicBezTo>
                  <a:cubicBezTo>
                    <a:pt x="9070" y="4104"/>
                    <a:pt x="8705" y="3811"/>
                    <a:pt x="8638" y="3503"/>
                  </a:cubicBezTo>
                  <a:cubicBezTo>
                    <a:pt x="8566" y="3177"/>
                    <a:pt x="8763" y="2759"/>
                    <a:pt x="8624" y="2471"/>
                  </a:cubicBezTo>
                  <a:cubicBezTo>
                    <a:pt x="8484" y="2177"/>
                    <a:pt x="8028" y="2077"/>
                    <a:pt x="7826" y="1817"/>
                  </a:cubicBezTo>
                  <a:cubicBezTo>
                    <a:pt x="7620" y="1558"/>
                    <a:pt x="7620" y="1097"/>
                    <a:pt x="7365" y="890"/>
                  </a:cubicBezTo>
                  <a:cubicBezTo>
                    <a:pt x="7259" y="818"/>
                    <a:pt x="7139" y="775"/>
                    <a:pt x="7014" y="760"/>
                  </a:cubicBezTo>
                  <a:lnTo>
                    <a:pt x="6294" y="607"/>
                  </a:lnTo>
                  <a:cubicBezTo>
                    <a:pt x="6034" y="443"/>
                    <a:pt x="5847" y="83"/>
                    <a:pt x="5544" y="11"/>
                  </a:cubicBezTo>
                  <a:cubicBezTo>
                    <a:pt x="5512" y="4"/>
                    <a:pt x="5478" y="1"/>
                    <a:pt x="5445" y="1"/>
                  </a:cubicBezTo>
                  <a:cubicBezTo>
                    <a:pt x="5157" y="1"/>
                    <a:pt x="4837" y="232"/>
                    <a:pt x="4535" y="232"/>
                  </a:cubicBezTo>
                  <a:cubicBezTo>
                    <a:pt x="4239" y="232"/>
                    <a:pt x="3915" y="1"/>
                    <a:pt x="3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952" name="Google Shape;952;p42"/>
          <p:cNvGrpSpPr/>
          <p:nvPr/>
        </p:nvGrpSpPr>
        <p:grpSpPr>
          <a:xfrm>
            <a:off x="375652" y="2715186"/>
            <a:ext cx="489500" cy="419932"/>
            <a:chOff x="300589" y="1896951"/>
            <a:chExt cx="489500" cy="419932"/>
          </a:xfrm>
        </p:grpSpPr>
        <p:sp>
          <p:nvSpPr>
            <p:cNvPr id="953" name="Google Shape;953;p42"/>
            <p:cNvSpPr/>
            <p:nvPr/>
          </p:nvSpPr>
          <p:spPr>
            <a:xfrm>
              <a:off x="300589" y="2019853"/>
              <a:ext cx="213907" cy="297030"/>
            </a:xfrm>
            <a:custGeom>
              <a:avLst/>
              <a:gdLst/>
              <a:ahLst/>
              <a:cxnLst/>
              <a:rect l="l" t="t" r="r" b="b"/>
              <a:pathLst>
                <a:path w="5996" h="8326" extrusionOk="0">
                  <a:moveTo>
                    <a:pt x="3574" y="0"/>
                  </a:moveTo>
                  <a:cubicBezTo>
                    <a:pt x="3296" y="0"/>
                    <a:pt x="3027" y="82"/>
                    <a:pt x="2796" y="236"/>
                  </a:cubicBezTo>
                  <a:cubicBezTo>
                    <a:pt x="865" y="1514"/>
                    <a:pt x="461" y="4564"/>
                    <a:pt x="43" y="7720"/>
                  </a:cubicBezTo>
                  <a:cubicBezTo>
                    <a:pt x="0" y="8042"/>
                    <a:pt x="250" y="8326"/>
                    <a:pt x="572" y="8326"/>
                  </a:cubicBezTo>
                  <a:lnTo>
                    <a:pt x="4045" y="8326"/>
                  </a:lnTo>
                  <a:cubicBezTo>
                    <a:pt x="5136" y="8326"/>
                    <a:pt x="5996" y="7394"/>
                    <a:pt x="5904" y="6308"/>
                  </a:cubicBezTo>
                  <a:lnTo>
                    <a:pt x="5751" y="3935"/>
                  </a:lnTo>
                  <a:cubicBezTo>
                    <a:pt x="5217" y="4319"/>
                    <a:pt x="4559" y="4612"/>
                    <a:pt x="3771" y="4622"/>
                  </a:cubicBezTo>
                  <a:lnTo>
                    <a:pt x="3767" y="4622"/>
                  </a:lnTo>
                  <a:lnTo>
                    <a:pt x="3781" y="4617"/>
                  </a:lnTo>
                  <a:lnTo>
                    <a:pt x="3762" y="3378"/>
                  </a:lnTo>
                  <a:cubicBezTo>
                    <a:pt x="4559" y="3368"/>
                    <a:pt x="5189" y="2873"/>
                    <a:pt x="5626" y="2374"/>
                  </a:cubicBezTo>
                  <a:lnTo>
                    <a:pt x="5534" y="1297"/>
                  </a:lnTo>
                  <a:cubicBezTo>
                    <a:pt x="5472" y="567"/>
                    <a:pt x="4309" y="0"/>
                    <a:pt x="3574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576182" y="2019853"/>
              <a:ext cx="213907" cy="297030"/>
            </a:xfrm>
            <a:custGeom>
              <a:avLst/>
              <a:gdLst/>
              <a:ahLst/>
              <a:cxnLst/>
              <a:rect l="l" t="t" r="r" b="b"/>
              <a:pathLst>
                <a:path w="5996" h="8326" extrusionOk="0">
                  <a:moveTo>
                    <a:pt x="2421" y="0"/>
                  </a:moveTo>
                  <a:cubicBezTo>
                    <a:pt x="1686" y="0"/>
                    <a:pt x="524" y="567"/>
                    <a:pt x="461" y="1297"/>
                  </a:cubicBezTo>
                  <a:lnTo>
                    <a:pt x="370" y="2374"/>
                  </a:lnTo>
                  <a:cubicBezTo>
                    <a:pt x="807" y="2873"/>
                    <a:pt x="1437" y="3368"/>
                    <a:pt x="2234" y="3378"/>
                  </a:cubicBezTo>
                  <a:lnTo>
                    <a:pt x="2215" y="4617"/>
                  </a:lnTo>
                  <a:lnTo>
                    <a:pt x="2224" y="4622"/>
                  </a:lnTo>
                  <a:lnTo>
                    <a:pt x="2220" y="4622"/>
                  </a:lnTo>
                  <a:cubicBezTo>
                    <a:pt x="1432" y="4612"/>
                    <a:pt x="774" y="4319"/>
                    <a:pt x="245" y="3935"/>
                  </a:cubicBezTo>
                  <a:lnTo>
                    <a:pt x="96" y="6308"/>
                  </a:lnTo>
                  <a:cubicBezTo>
                    <a:pt x="0" y="7394"/>
                    <a:pt x="860" y="8326"/>
                    <a:pt x="1951" y="8326"/>
                  </a:cubicBezTo>
                  <a:lnTo>
                    <a:pt x="5424" y="8326"/>
                  </a:lnTo>
                  <a:cubicBezTo>
                    <a:pt x="5746" y="8326"/>
                    <a:pt x="5996" y="8042"/>
                    <a:pt x="5952" y="7720"/>
                  </a:cubicBezTo>
                  <a:cubicBezTo>
                    <a:pt x="5534" y="4564"/>
                    <a:pt x="5131" y="1514"/>
                    <a:pt x="3200" y="236"/>
                  </a:cubicBezTo>
                  <a:cubicBezTo>
                    <a:pt x="2969" y="82"/>
                    <a:pt x="2700" y="0"/>
                    <a:pt x="2421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433588" y="1896951"/>
              <a:ext cx="222291" cy="287790"/>
            </a:xfrm>
            <a:custGeom>
              <a:avLst/>
              <a:gdLst/>
              <a:ahLst/>
              <a:cxnLst/>
              <a:rect l="l" t="t" r="r" b="b"/>
              <a:pathLst>
                <a:path w="6231" h="8067" extrusionOk="0">
                  <a:moveTo>
                    <a:pt x="2498" y="1"/>
                  </a:moveTo>
                  <a:lnTo>
                    <a:pt x="2498" y="4642"/>
                  </a:lnTo>
                  <a:cubicBezTo>
                    <a:pt x="2498" y="4829"/>
                    <a:pt x="2445" y="5012"/>
                    <a:pt x="2349" y="5170"/>
                  </a:cubicBezTo>
                  <a:cubicBezTo>
                    <a:pt x="2205" y="5405"/>
                    <a:pt x="2042" y="5626"/>
                    <a:pt x="1859" y="5833"/>
                  </a:cubicBezTo>
                  <a:cubicBezTo>
                    <a:pt x="1288" y="6482"/>
                    <a:pt x="658" y="6823"/>
                    <a:pt x="0" y="6827"/>
                  </a:cubicBezTo>
                  <a:lnTo>
                    <a:pt x="5" y="8067"/>
                  </a:lnTo>
                  <a:lnTo>
                    <a:pt x="15" y="8067"/>
                  </a:lnTo>
                  <a:cubicBezTo>
                    <a:pt x="1168" y="8048"/>
                    <a:pt x="2042" y="7442"/>
                    <a:pt x="2647" y="6799"/>
                  </a:cubicBezTo>
                  <a:cubicBezTo>
                    <a:pt x="2774" y="6667"/>
                    <a:pt x="2944" y="6600"/>
                    <a:pt x="3113" y="6600"/>
                  </a:cubicBezTo>
                  <a:cubicBezTo>
                    <a:pt x="3281" y="6600"/>
                    <a:pt x="3449" y="6667"/>
                    <a:pt x="3574" y="6799"/>
                  </a:cubicBezTo>
                  <a:cubicBezTo>
                    <a:pt x="4180" y="7442"/>
                    <a:pt x="5059" y="8048"/>
                    <a:pt x="6212" y="8067"/>
                  </a:cubicBezTo>
                  <a:lnTo>
                    <a:pt x="6217" y="8067"/>
                  </a:lnTo>
                  <a:lnTo>
                    <a:pt x="6231" y="6832"/>
                  </a:lnTo>
                  <a:cubicBezTo>
                    <a:pt x="5059" y="6818"/>
                    <a:pt x="4247" y="5756"/>
                    <a:pt x="3887" y="5170"/>
                  </a:cubicBezTo>
                  <a:cubicBezTo>
                    <a:pt x="3791" y="5012"/>
                    <a:pt x="3738" y="4829"/>
                    <a:pt x="3738" y="4642"/>
                  </a:cubicBezTo>
                  <a:lnTo>
                    <a:pt x="3738" y="1"/>
                  </a:ln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956" name="Google Shape;956;p42"/>
          <p:cNvGrpSpPr/>
          <p:nvPr/>
        </p:nvGrpSpPr>
        <p:grpSpPr>
          <a:xfrm>
            <a:off x="375664" y="3339936"/>
            <a:ext cx="489500" cy="419932"/>
            <a:chOff x="447477" y="2991676"/>
            <a:chExt cx="489500" cy="419932"/>
          </a:xfrm>
        </p:grpSpPr>
        <p:grpSp>
          <p:nvGrpSpPr>
            <p:cNvPr id="957" name="Google Shape;957;p42"/>
            <p:cNvGrpSpPr/>
            <p:nvPr/>
          </p:nvGrpSpPr>
          <p:grpSpPr>
            <a:xfrm>
              <a:off x="447477" y="2991676"/>
              <a:ext cx="489500" cy="419932"/>
              <a:chOff x="300589" y="1896951"/>
              <a:chExt cx="489500" cy="419932"/>
            </a:xfrm>
          </p:grpSpPr>
          <p:sp>
            <p:nvSpPr>
              <p:cNvPr id="958" name="Google Shape;958;p42"/>
              <p:cNvSpPr/>
              <p:nvPr/>
            </p:nvSpPr>
            <p:spPr>
              <a:xfrm>
                <a:off x="300589" y="2019853"/>
                <a:ext cx="213907" cy="297030"/>
              </a:xfrm>
              <a:custGeom>
                <a:avLst/>
                <a:gdLst/>
                <a:ahLst/>
                <a:cxnLst/>
                <a:rect l="l" t="t" r="r" b="b"/>
                <a:pathLst>
                  <a:path w="5996" h="8326" extrusionOk="0">
                    <a:moveTo>
                      <a:pt x="3574" y="0"/>
                    </a:moveTo>
                    <a:cubicBezTo>
                      <a:pt x="3296" y="0"/>
                      <a:pt x="3027" y="82"/>
                      <a:pt x="2796" y="236"/>
                    </a:cubicBezTo>
                    <a:cubicBezTo>
                      <a:pt x="865" y="1514"/>
                      <a:pt x="461" y="4564"/>
                      <a:pt x="43" y="7720"/>
                    </a:cubicBezTo>
                    <a:cubicBezTo>
                      <a:pt x="0" y="8042"/>
                      <a:pt x="250" y="8326"/>
                      <a:pt x="572" y="8326"/>
                    </a:cubicBezTo>
                    <a:lnTo>
                      <a:pt x="4045" y="8326"/>
                    </a:lnTo>
                    <a:cubicBezTo>
                      <a:pt x="5136" y="8326"/>
                      <a:pt x="5996" y="7394"/>
                      <a:pt x="5904" y="6308"/>
                    </a:cubicBezTo>
                    <a:lnTo>
                      <a:pt x="5751" y="3935"/>
                    </a:lnTo>
                    <a:cubicBezTo>
                      <a:pt x="5217" y="4319"/>
                      <a:pt x="4559" y="4612"/>
                      <a:pt x="3771" y="4622"/>
                    </a:cubicBezTo>
                    <a:lnTo>
                      <a:pt x="3767" y="4622"/>
                    </a:lnTo>
                    <a:lnTo>
                      <a:pt x="3781" y="4617"/>
                    </a:lnTo>
                    <a:lnTo>
                      <a:pt x="3762" y="3378"/>
                    </a:lnTo>
                    <a:cubicBezTo>
                      <a:pt x="4559" y="3368"/>
                      <a:pt x="5189" y="2873"/>
                      <a:pt x="5626" y="2374"/>
                    </a:cubicBezTo>
                    <a:lnTo>
                      <a:pt x="5534" y="1297"/>
                    </a:lnTo>
                    <a:cubicBezTo>
                      <a:pt x="5472" y="567"/>
                      <a:pt x="4309" y="0"/>
                      <a:pt x="35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  <p:sp>
            <p:nvSpPr>
              <p:cNvPr id="959" name="Google Shape;959;p42"/>
              <p:cNvSpPr/>
              <p:nvPr/>
            </p:nvSpPr>
            <p:spPr>
              <a:xfrm>
                <a:off x="576182" y="2019853"/>
                <a:ext cx="213907" cy="297030"/>
              </a:xfrm>
              <a:custGeom>
                <a:avLst/>
                <a:gdLst/>
                <a:ahLst/>
                <a:cxnLst/>
                <a:rect l="l" t="t" r="r" b="b"/>
                <a:pathLst>
                  <a:path w="5996" h="8326" extrusionOk="0">
                    <a:moveTo>
                      <a:pt x="2421" y="0"/>
                    </a:moveTo>
                    <a:cubicBezTo>
                      <a:pt x="1686" y="0"/>
                      <a:pt x="524" y="567"/>
                      <a:pt x="461" y="1297"/>
                    </a:cubicBezTo>
                    <a:lnTo>
                      <a:pt x="370" y="2374"/>
                    </a:lnTo>
                    <a:cubicBezTo>
                      <a:pt x="807" y="2873"/>
                      <a:pt x="1437" y="3368"/>
                      <a:pt x="2234" y="3378"/>
                    </a:cubicBezTo>
                    <a:lnTo>
                      <a:pt x="2215" y="4617"/>
                    </a:lnTo>
                    <a:lnTo>
                      <a:pt x="2224" y="4622"/>
                    </a:lnTo>
                    <a:lnTo>
                      <a:pt x="2220" y="4622"/>
                    </a:lnTo>
                    <a:cubicBezTo>
                      <a:pt x="1432" y="4612"/>
                      <a:pt x="774" y="4319"/>
                      <a:pt x="245" y="3935"/>
                    </a:cubicBezTo>
                    <a:lnTo>
                      <a:pt x="96" y="6308"/>
                    </a:lnTo>
                    <a:cubicBezTo>
                      <a:pt x="0" y="7394"/>
                      <a:pt x="860" y="8326"/>
                      <a:pt x="1951" y="8326"/>
                    </a:cubicBezTo>
                    <a:lnTo>
                      <a:pt x="5424" y="8326"/>
                    </a:lnTo>
                    <a:cubicBezTo>
                      <a:pt x="5746" y="8326"/>
                      <a:pt x="5996" y="8042"/>
                      <a:pt x="5952" y="7720"/>
                    </a:cubicBezTo>
                    <a:cubicBezTo>
                      <a:pt x="5534" y="4564"/>
                      <a:pt x="5131" y="1514"/>
                      <a:pt x="3200" y="236"/>
                    </a:cubicBezTo>
                    <a:cubicBezTo>
                      <a:pt x="2969" y="82"/>
                      <a:pt x="2700" y="0"/>
                      <a:pt x="2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  <p:sp>
            <p:nvSpPr>
              <p:cNvPr id="960" name="Google Shape;960;p42"/>
              <p:cNvSpPr/>
              <p:nvPr/>
            </p:nvSpPr>
            <p:spPr>
              <a:xfrm>
                <a:off x="433588" y="1896951"/>
                <a:ext cx="222291" cy="287790"/>
              </a:xfrm>
              <a:custGeom>
                <a:avLst/>
                <a:gdLst/>
                <a:ahLst/>
                <a:cxnLst/>
                <a:rect l="l" t="t" r="r" b="b"/>
                <a:pathLst>
                  <a:path w="6231" h="8067" extrusionOk="0">
                    <a:moveTo>
                      <a:pt x="2498" y="1"/>
                    </a:moveTo>
                    <a:lnTo>
                      <a:pt x="2498" y="4642"/>
                    </a:lnTo>
                    <a:cubicBezTo>
                      <a:pt x="2498" y="4829"/>
                      <a:pt x="2445" y="5012"/>
                      <a:pt x="2349" y="5170"/>
                    </a:cubicBezTo>
                    <a:cubicBezTo>
                      <a:pt x="2205" y="5405"/>
                      <a:pt x="2042" y="5626"/>
                      <a:pt x="1859" y="5833"/>
                    </a:cubicBezTo>
                    <a:cubicBezTo>
                      <a:pt x="1288" y="6482"/>
                      <a:pt x="658" y="6823"/>
                      <a:pt x="0" y="6827"/>
                    </a:cubicBezTo>
                    <a:lnTo>
                      <a:pt x="5" y="8067"/>
                    </a:lnTo>
                    <a:lnTo>
                      <a:pt x="15" y="8067"/>
                    </a:lnTo>
                    <a:cubicBezTo>
                      <a:pt x="1168" y="8048"/>
                      <a:pt x="2042" y="7442"/>
                      <a:pt x="2647" y="6799"/>
                    </a:cubicBezTo>
                    <a:cubicBezTo>
                      <a:pt x="2774" y="6667"/>
                      <a:pt x="2944" y="6600"/>
                      <a:pt x="3113" y="6600"/>
                    </a:cubicBezTo>
                    <a:cubicBezTo>
                      <a:pt x="3281" y="6600"/>
                      <a:pt x="3449" y="6667"/>
                      <a:pt x="3574" y="6799"/>
                    </a:cubicBezTo>
                    <a:cubicBezTo>
                      <a:pt x="4180" y="7442"/>
                      <a:pt x="5059" y="8048"/>
                      <a:pt x="6212" y="8067"/>
                    </a:cubicBezTo>
                    <a:lnTo>
                      <a:pt x="6217" y="8067"/>
                    </a:lnTo>
                    <a:lnTo>
                      <a:pt x="6231" y="6832"/>
                    </a:lnTo>
                    <a:cubicBezTo>
                      <a:pt x="5059" y="6818"/>
                      <a:pt x="4247" y="5756"/>
                      <a:pt x="3887" y="5170"/>
                    </a:cubicBezTo>
                    <a:cubicBezTo>
                      <a:pt x="3791" y="5012"/>
                      <a:pt x="3738" y="4829"/>
                      <a:pt x="3738" y="4642"/>
                    </a:cubicBezTo>
                    <a:lnTo>
                      <a:pt x="3738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</p:grpSp>
        <p:sp>
          <p:nvSpPr>
            <p:cNvPr id="961" name="Google Shape;961;p42"/>
            <p:cNvSpPr/>
            <p:nvPr/>
          </p:nvSpPr>
          <p:spPr>
            <a:xfrm>
              <a:off x="792502" y="3208393"/>
              <a:ext cx="82864" cy="81059"/>
            </a:xfrm>
            <a:custGeom>
              <a:avLst/>
              <a:gdLst/>
              <a:ahLst/>
              <a:cxnLst/>
              <a:rect l="l" t="t" r="r" b="b"/>
              <a:pathLst>
                <a:path w="9071" h="8871" extrusionOk="0">
                  <a:moveTo>
                    <a:pt x="3629" y="1"/>
                  </a:moveTo>
                  <a:cubicBezTo>
                    <a:pt x="3596" y="1"/>
                    <a:pt x="3563" y="4"/>
                    <a:pt x="3531" y="11"/>
                  </a:cubicBezTo>
                  <a:cubicBezTo>
                    <a:pt x="3205" y="83"/>
                    <a:pt x="3012" y="501"/>
                    <a:pt x="2715" y="645"/>
                  </a:cubicBezTo>
                  <a:cubicBezTo>
                    <a:pt x="2417" y="789"/>
                    <a:pt x="1965" y="683"/>
                    <a:pt x="1711" y="890"/>
                  </a:cubicBezTo>
                  <a:cubicBezTo>
                    <a:pt x="1456" y="1097"/>
                    <a:pt x="1456" y="1567"/>
                    <a:pt x="1249" y="1817"/>
                  </a:cubicBezTo>
                  <a:cubicBezTo>
                    <a:pt x="1043" y="2067"/>
                    <a:pt x="586" y="2177"/>
                    <a:pt x="447" y="2471"/>
                  </a:cubicBezTo>
                  <a:cubicBezTo>
                    <a:pt x="313" y="2764"/>
                    <a:pt x="514" y="3182"/>
                    <a:pt x="438" y="3503"/>
                  </a:cubicBezTo>
                  <a:cubicBezTo>
                    <a:pt x="361" y="3811"/>
                    <a:pt x="0" y="4104"/>
                    <a:pt x="0" y="4435"/>
                  </a:cubicBezTo>
                  <a:cubicBezTo>
                    <a:pt x="0" y="4772"/>
                    <a:pt x="365" y="5060"/>
                    <a:pt x="438" y="5372"/>
                  </a:cubicBezTo>
                  <a:cubicBezTo>
                    <a:pt x="510" y="5694"/>
                    <a:pt x="308" y="6112"/>
                    <a:pt x="447" y="6405"/>
                  </a:cubicBezTo>
                  <a:cubicBezTo>
                    <a:pt x="586" y="6693"/>
                    <a:pt x="1043" y="6799"/>
                    <a:pt x="1249" y="7054"/>
                  </a:cubicBezTo>
                  <a:cubicBezTo>
                    <a:pt x="1456" y="7313"/>
                    <a:pt x="1456" y="7779"/>
                    <a:pt x="1711" y="7981"/>
                  </a:cubicBezTo>
                  <a:cubicBezTo>
                    <a:pt x="1965" y="8187"/>
                    <a:pt x="2422" y="8086"/>
                    <a:pt x="2715" y="8226"/>
                  </a:cubicBezTo>
                  <a:cubicBezTo>
                    <a:pt x="3008" y="8370"/>
                    <a:pt x="3209" y="8783"/>
                    <a:pt x="3531" y="8860"/>
                  </a:cubicBezTo>
                  <a:cubicBezTo>
                    <a:pt x="3564" y="8867"/>
                    <a:pt x="3597" y="8870"/>
                    <a:pt x="3631" y="8870"/>
                  </a:cubicBezTo>
                  <a:cubicBezTo>
                    <a:pt x="3916" y="8870"/>
                    <a:pt x="4239" y="8644"/>
                    <a:pt x="4535" y="8644"/>
                  </a:cubicBezTo>
                  <a:cubicBezTo>
                    <a:pt x="4836" y="8644"/>
                    <a:pt x="5156" y="8870"/>
                    <a:pt x="5443" y="8870"/>
                  </a:cubicBezTo>
                  <a:cubicBezTo>
                    <a:pt x="5477" y="8870"/>
                    <a:pt x="5511" y="8867"/>
                    <a:pt x="5544" y="8860"/>
                  </a:cubicBezTo>
                  <a:cubicBezTo>
                    <a:pt x="5871" y="8788"/>
                    <a:pt x="6063" y="8370"/>
                    <a:pt x="6361" y="8226"/>
                  </a:cubicBezTo>
                  <a:cubicBezTo>
                    <a:pt x="6659" y="8082"/>
                    <a:pt x="7110" y="8187"/>
                    <a:pt x="7365" y="7981"/>
                  </a:cubicBezTo>
                  <a:cubicBezTo>
                    <a:pt x="7620" y="7774"/>
                    <a:pt x="7620" y="7308"/>
                    <a:pt x="7826" y="7054"/>
                  </a:cubicBezTo>
                  <a:cubicBezTo>
                    <a:pt x="8028" y="6804"/>
                    <a:pt x="8484" y="6698"/>
                    <a:pt x="8624" y="6405"/>
                  </a:cubicBezTo>
                  <a:cubicBezTo>
                    <a:pt x="8763" y="6112"/>
                    <a:pt x="8561" y="5694"/>
                    <a:pt x="8638" y="5372"/>
                  </a:cubicBezTo>
                  <a:cubicBezTo>
                    <a:pt x="8710" y="5060"/>
                    <a:pt x="9070" y="4772"/>
                    <a:pt x="9070" y="4435"/>
                  </a:cubicBezTo>
                  <a:cubicBezTo>
                    <a:pt x="9070" y="4104"/>
                    <a:pt x="8705" y="3811"/>
                    <a:pt x="8638" y="3503"/>
                  </a:cubicBezTo>
                  <a:cubicBezTo>
                    <a:pt x="8566" y="3177"/>
                    <a:pt x="8763" y="2759"/>
                    <a:pt x="8624" y="2471"/>
                  </a:cubicBezTo>
                  <a:cubicBezTo>
                    <a:pt x="8484" y="2177"/>
                    <a:pt x="8028" y="2077"/>
                    <a:pt x="7826" y="1817"/>
                  </a:cubicBezTo>
                  <a:cubicBezTo>
                    <a:pt x="7620" y="1558"/>
                    <a:pt x="7620" y="1097"/>
                    <a:pt x="7365" y="890"/>
                  </a:cubicBezTo>
                  <a:cubicBezTo>
                    <a:pt x="7259" y="818"/>
                    <a:pt x="7139" y="775"/>
                    <a:pt x="7014" y="760"/>
                  </a:cubicBezTo>
                  <a:lnTo>
                    <a:pt x="6294" y="607"/>
                  </a:lnTo>
                  <a:cubicBezTo>
                    <a:pt x="6034" y="443"/>
                    <a:pt x="5847" y="83"/>
                    <a:pt x="5544" y="11"/>
                  </a:cubicBezTo>
                  <a:cubicBezTo>
                    <a:pt x="5512" y="4"/>
                    <a:pt x="5478" y="1"/>
                    <a:pt x="5445" y="1"/>
                  </a:cubicBezTo>
                  <a:cubicBezTo>
                    <a:pt x="5157" y="1"/>
                    <a:pt x="4837" y="232"/>
                    <a:pt x="4535" y="232"/>
                  </a:cubicBezTo>
                  <a:cubicBezTo>
                    <a:pt x="4239" y="232"/>
                    <a:pt x="3915" y="1"/>
                    <a:pt x="3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546652" y="3289443"/>
              <a:ext cx="82864" cy="81059"/>
            </a:xfrm>
            <a:custGeom>
              <a:avLst/>
              <a:gdLst/>
              <a:ahLst/>
              <a:cxnLst/>
              <a:rect l="l" t="t" r="r" b="b"/>
              <a:pathLst>
                <a:path w="9071" h="8871" extrusionOk="0">
                  <a:moveTo>
                    <a:pt x="3629" y="1"/>
                  </a:moveTo>
                  <a:cubicBezTo>
                    <a:pt x="3596" y="1"/>
                    <a:pt x="3563" y="4"/>
                    <a:pt x="3531" y="11"/>
                  </a:cubicBezTo>
                  <a:cubicBezTo>
                    <a:pt x="3205" y="83"/>
                    <a:pt x="3012" y="501"/>
                    <a:pt x="2715" y="645"/>
                  </a:cubicBezTo>
                  <a:cubicBezTo>
                    <a:pt x="2417" y="789"/>
                    <a:pt x="1965" y="683"/>
                    <a:pt x="1711" y="890"/>
                  </a:cubicBezTo>
                  <a:cubicBezTo>
                    <a:pt x="1456" y="1097"/>
                    <a:pt x="1456" y="1567"/>
                    <a:pt x="1249" y="1817"/>
                  </a:cubicBezTo>
                  <a:cubicBezTo>
                    <a:pt x="1043" y="2067"/>
                    <a:pt x="586" y="2177"/>
                    <a:pt x="447" y="2471"/>
                  </a:cubicBezTo>
                  <a:cubicBezTo>
                    <a:pt x="313" y="2764"/>
                    <a:pt x="514" y="3182"/>
                    <a:pt x="438" y="3503"/>
                  </a:cubicBezTo>
                  <a:cubicBezTo>
                    <a:pt x="361" y="3811"/>
                    <a:pt x="0" y="4104"/>
                    <a:pt x="0" y="4435"/>
                  </a:cubicBezTo>
                  <a:cubicBezTo>
                    <a:pt x="0" y="4772"/>
                    <a:pt x="365" y="5060"/>
                    <a:pt x="438" y="5372"/>
                  </a:cubicBezTo>
                  <a:cubicBezTo>
                    <a:pt x="510" y="5694"/>
                    <a:pt x="308" y="6112"/>
                    <a:pt x="447" y="6405"/>
                  </a:cubicBezTo>
                  <a:cubicBezTo>
                    <a:pt x="586" y="6693"/>
                    <a:pt x="1043" y="6799"/>
                    <a:pt x="1249" y="7054"/>
                  </a:cubicBezTo>
                  <a:cubicBezTo>
                    <a:pt x="1456" y="7313"/>
                    <a:pt x="1456" y="7779"/>
                    <a:pt x="1711" y="7981"/>
                  </a:cubicBezTo>
                  <a:cubicBezTo>
                    <a:pt x="1965" y="8187"/>
                    <a:pt x="2422" y="8086"/>
                    <a:pt x="2715" y="8226"/>
                  </a:cubicBezTo>
                  <a:cubicBezTo>
                    <a:pt x="3008" y="8370"/>
                    <a:pt x="3209" y="8783"/>
                    <a:pt x="3531" y="8860"/>
                  </a:cubicBezTo>
                  <a:cubicBezTo>
                    <a:pt x="3564" y="8867"/>
                    <a:pt x="3597" y="8870"/>
                    <a:pt x="3631" y="8870"/>
                  </a:cubicBezTo>
                  <a:cubicBezTo>
                    <a:pt x="3916" y="8870"/>
                    <a:pt x="4239" y="8644"/>
                    <a:pt x="4535" y="8644"/>
                  </a:cubicBezTo>
                  <a:cubicBezTo>
                    <a:pt x="4836" y="8644"/>
                    <a:pt x="5156" y="8870"/>
                    <a:pt x="5443" y="8870"/>
                  </a:cubicBezTo>
                  <a:cubicBezTo>
                    <a:pt x="5477" y="8870"/>
                    <a:pt x="5511" y="8867"/>
                    <a:pt x="5544" y="8860"/>
                  </a:cubicBezTo>
                  <a:cubicBezTo>
                    <a:pt x="5871" y="8788"/>
                    <a:pt x="6063" y="8370"/>
                    <a:pt x="6361" y="8226"/>
                  </a:cubicBezTo>
                  <a:cubicBezTo>
                    <a:pt x="6659" y="8082"/>
                    <a:pt x="7110" y="8187"/>
                    <a:pt x="7365" y="7981"/>
                  </a:cubicBezTo>
                  <a:cubicBezTo>
                    <a:pt x="7620" y="7774"/>
                    <a:pt x="7620" y="7308"/>
                    <a:pt x="7826" y="7054"/>
                  </a:cubicBezTo>
                  <a:cubicBezTo>
                    <a:pt x="8028" y="6804"/>
                    <a:pt x="8484" y="6698"/>
                    <a:pt x="8624" y="6405"/>
                  </a:cubicBezTo>
                  <a:cubicBezTo>
                    <a:pt x="8763" y="6112"/>
                    <a:pt x="8561" y="5694"/>
                    <a:pt x="8638" y="5372"/>
                  </a:cubicBezTo>
                  <a:cubicBezTo>
                    <a:pt x="8710" y="5060"/>
                    <a:pt x="9070" y="4772"/>
                    <a:pt x="9070" y="4435"/>
                  </a:cubicBezTo>
                  <a:cubicBezTo>
                    <a:pt x="9070" y="4104"/>
                    <a:pt x="8705" y="3811"/>
                    <a:pt x="8638" y="3503"/>
                  </a:cubicBezTo>
                  <a:cubicBezTo>
                    <a:pt x="8566" y="3177"/>
                    <a:pt x="8763" y="2759"/>
                    <a:pt x="8624" y="2471"/>
                  </a:cubicBezTo>
                  <a:cubicBezTo>
                    <a:pt x="8484" y="2177"/>
                    <a:pt x="8028" y="2077"/>
                    <a:pt x="7826" y="1817"/>
                  </a:cubicBezTo>
                  <a:cubicBezTo>
                    <a:pt x="7620" y="1558"/>
                    <a:pt x="7620" y="1097"/>
                    <a:pt x="7365" y="890"/>
                  </a:cubicBezTo>
                  <a:cubicBezTo>
                    <a:pt x="7259" y="818"/>
                    <a:pt x="7139" y="775"/>
                    <a:pt x="7014" y="760"/>
                  </a:cubicBezTo>
                  <a:lnTo>
                    <a:pt x="6294" y="607"/>
                  </a:lnTo>
                  <a:cubicBezTo>
                    <a:pt x="6034" y="443"/>
                    <a:pt x="5847" y="83"/>
                    <a:pt x="5544" y="11"/>
                  </a:cubicBezTo>
                  <a:cubicBezTo>
                    <a:pt x="5512" y="4"/>
                    <a:pt x="5478" y="1"/>
                    <a:pt x="5445" y="1"/>
                  </a:cubicBezTo>
                  <a:cubicBezTo>
                    <a:pt x="5157" y="1"/>
                    <a:pt x="4837" y="232"/>
                    <a:pt x="4535" y="232"/>
                  </a:cubicBezTo>
                  <a:cubicBezTo>
                    <a:pt x="4239" y="232"/>
                    <a:pt x="3915" y="1"/>
                    <a:pt x="3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563288" y="3177391"/>
              <a:ext cx="49596" cy="48502"/>
            </a:xfrm>
            <a:custGeom>
              <a:avLst/>
              <a:gdLst/>
              <a:ahLst/>
              <a:cxnLst/>
              <a:rect l="l" t="t" r="r" b="b"/>
              <a:pathLst>
                <a:path w="9071" h="8871" extrusionOk="0">
                  <a:moveTo>
                    <a:pt x="3629" y="1"/>
                  </a:moveTo>
                  <a:cubicBezTo>
                    <a:pt x="3596" y="1"/>
                    <a:pt x="3563" y="4"/>
                    <a:pt x="3531" y="11"/>
                  </a:cubicBezTo>
                  <a:cubicBezTo>
                    <a:pt x="3205" y="83"/>
                    <a:pt x="3012" y="501"/>
                    <a:pt x="2715" y="645"/>
                  </a:cubicBezTo>
                  <a:cubicBezTo>
                    <a:pt x="2417" y="789"/>
                    <a:pt x="1965" y="683"/>
                    <a:pt x="1711" y="890"/>
                  </a:cubicBezTo>
                  <a:cubicBezTo>
                    <a:pt x="1456" y="1097"/>
                    <a:pt x="1456" y="1567"/>
                    <a:pt x="1249" y="1817"/>
                  </a:cubicBezTo>
                  <a:cubicBezTo>
                    <a:pt x="1043" y="2067"/>
                    <a:pt x="586" y="2177"/>
                    <a:pt x="447" y="2471"/>
                  </a:cubicBezTo>
                  <a:cubicBezTo>
                    <a:pt x="313" y="2764"/>
                    <a:pt x="514" y="3182"/>
                    <a:pt x="438" y="3503"/>
                  </a:cubicBezTo>
                  <a:cubicBezTo>
                    <a:pt x="361" y="3811"/>
                    <a:pt x="0" y="4104"/>
                    <a:pt x="0" y="4435"/>
                  </a:cubicBezTo>
                  <a:cubicBezTo>
                    <a:pt x="0" y="4772"/>
                    <a:pt x="365" y="5060"/>
                    <a:pt x="438" y="5372"/>
                  </a:cubicBezTo>
                  <a:cubicBezTo>
                    <a:pt x="510" y="5694"/>
                    <a:pt x="308" y="6112"/>
                    <a:pt x="447" y="6405"/>
                  </a:cubicBezTo>
                  <a:cubicBezTo>
                    <a:pt x="586" y="6693"/>
                    <a:pt x="1043" y="6799"/>
                    <a:pt x="1249" y="7054"/>
                  </a:cubicBezTo>
                  <a:cubicBezTo>
                    <a:pt x="1456" y="7313"/>
                    <a:pt x="1456" y="7779"/>
                    <a:pt x="1711" y="7981"/>
                  </a:cubicBezTo>
                  <a:cubicBezTo>
                    <a:pt x="1965" y="8187"/>
                    <a:pt x="2422" y="8086"/>
                    <a:pt x="2715" y="8226"/>
                  </a:cubicBezTo>
                  <a:cubicBezTo>
                    <a:pt x="3008" y="8370"/>
                    <a:pt x="3209" y="8783"/>
                    <a:pt x="3531" y="8860"/>
                  </a:cubicBezTo>
                  <a:cubicBezTo>
                    <a:pt x="3564" y="8867"/>
                    <a:pt x="3597" y="8870"/>
                    <a:pt x="3631" y="8870"/>
                  </a:cubicBezTo>
                  <a:cubicBezTo>
                    <a:pt x="3916" y="8870"/>
                    <a:pt x="4239" y="8644"/>
                    <a:pt x="4535" y="8644"/>
                  </a:cubicBezTo>
                  <a:cubicBezTo>
                    <a:pt x="4836" y="8644"/>
                    <a:pt x="5156" y="8870"/>
                    <a:pt x="5443" y="8870"/>
                  </a:cubicBezTo>
                  <a:cubicBezTo>
                    <a:pt x="5477" y="8870"/>
                    <a:pt x="5511" y="8867"/>
                    <a:pt x="5544" y="8860"/>
                  </a:cubicBezTo>
                  <a:cubicBezTo>
                    <a:pt x="5871" y="8788"/>
                    <a:pt x="6063" y="8370"/>
                    <a:pt x="6361" y="8226"/>
                  </a:cubicBezTo>
                  <a:cubicBezTo>
                    <a:pt x="6659" y="8082"/>
                    <a:pt x="7110" y="8187"/>
                    <a:pt x="7365" y="7981"/>
                  </a:cubicBezTo>
                  <a:cubicBezTo>
                    <a:pt x="7620" y="7774"/>
                    <a:pt x="7620" y="7308"/>
                    <a:pt x="7826" y="7054"/>
                  </a:cubicBezTo>
                  <a:cubicBezTo>
                    <a:pt x="8028" y="6804"/>
                    <a:pt x="8484" y="6698"/>
                    <a:pt x="8624" y="6405"/>
                  </a:cubicBezTo>
                  <a:cubicBezTo>
                    <a:pt x="8763" y="6112"/>
                    <a:pt x="8561" y="5694"/>
                    <a:pt x="8638" y="5372"/>
                  </a:cubicBezTo>
                  <a:cubicBezTo>
                    <a:pt x="8710" y="5060"/>
                    <a:pt x="9070" y="4772"/>
                    <a:pt x="9070" y="4435"/>
                  </a:cubicBezTo>
                  <a:cubicBezTo>
                    <a:pt x="9070" y="4104"/>
                    <a:pt x="8705" y="3811"/>
                    <a:pt x="8638" y="3503"/>
                  </a:cubicBezTo>
                  <a:cubicBezTo>
                    <a:pt x="8566" y="3177"/>
                    <a:pt x="8763" y="2759"/>
                    <a:pt x="8624" y="2471"/>
                  </a:cubicBezTo>
                  <a:cubicBezTo>
                    <a:pt x="8484" y="2177"/>
                    <a:pt x="8028" y="2077"/>
                    <a:pt x="7826" y="1817"/>
                  </a:cubicBezTo>
                  <a:cubicBezTo>
                    <a:pt x="7620" y="1558"/>
                    <a:pt x="7620" y="1097"/>
                    <a:pt x="7365" y="890"/>
                  </a:cubicBezTo>
                  <a:cubicBezTo>
                    <a:pt x="7259" y="818"/>
                    <a:pt x="7139" y="775"/>
                    <a:pt x="7014" y="760"/>
                  </a:cubicBezTo>
                  <a:lnTo>
                    <a:pt x="6294" y="607"/>
                  </a:lnTo>
                  <a:cubicBezTo>
                    <a:pt x="6034" y="443"/>
                    <a:pt x="5847" y="83"/>
                    <a:pt x="5544" y="11"/>
                  </a:cubicBezTo>
                  <a:cubicBezTo>
                    <a:pt x="5512" y="4"/>
                    <a:pt x="5478" y="1"/>
                    <a:pt x="5445" y="1"/>
                  </a:cubicBezTo>
                  <a:cubicBezTo>
                    <a:pt x="5157" y="1"/>
                    <a:pt x="4837" y="232"/>
                    <a:pt x="4535" y="232"/>
                  </a:cubicBezTo>
                  <a:cubicBezTo>
                    <a:pt x="4239" y="232"/>
                    <a:pt x="3915" y="1"/>
                    <a:pt x="3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964" name="Google Shape;964;p42"/>
          <p:cNvGrpSpPr/>
          <p:nvPr/>
        </p:nvGrpSpPr>
        <p:grpSpPr>
          <a:xfrm>
            <a:off x="468967" y="4047378"/>
            <a:ext cx="302920" cy="419913"/>
            <a:chOff x="146574" y="3228005"/>
            <a:chExt cx="257585" cy="357069"/>
          </a:xfrm>
        </p:grpSpPr>
        <p:sp>
          <p:nvSpPr>
            <p:cNvPr id="965" name="Google Shape;965;p42"/>
            <p:cNvSpPr/>
            <p:nvPr/>
          </p:nvSpPr>
          <p:spPr>
            <a:xfrm>
              <a:off x="146574" y="3228005"/>
              <a:ext cx="257585" cy="357069"/>
            </a:xfrm>
            <a:custGeom>
              <a:avLst/>
              <a:gdLst/>
              <a:ahLst/>
              <a:cxnLst/>
              <a:rect l="l" t="t" r="r" b="b"/>
              <a:pathLst>
                <a:path w="9839" h="13639" extrusionOk="0">
                  <a:moveTo>
                    <a:pt x="4905" y="1"/>
                  </a:moveTo>
                  <a:cubicBezTo>
                    <a:pt x="3891" y="1"/>
                    <a:pt x="3046" y="784"/>
                    <a:pt x="2930" y="1793"/>
                  </a:cubicBezTo>
                  <a:lnTo>
                    <a:pt x="2306" y="7293"/>
                  </a:lnTo>
                  <a:cubicBezTo>
                    <a:pt x="2277" y="7562"/>
                    <a:pt x="2099" y="7798"/>
                    <a:pt x="1845" y="7898"/>
                  </a:cubicBezTo>
                  <a:cubicBezTo>
                    <a:pt x="1287" y="8115"/>
                    <a:pt x="817" y="8513"/>
                    <a:pt x="509" y="9032"/>
                  </a:cubicBezTo>
                  <a:cubicBezTo>
                    <a:pt x="38" y="9801"/>
                    <a:pt x="0" y="10771"/>
                    <a:pt x="456" y="11554"/>
                  </a:cubicBezTo>
                  <a:cubicBezTo>
                    <a:pt x="841" y="12203"/>
                    <a:pt x="1460" y="12549"/>
                    <a:pt x="2268" y="12640"/>
                  </a:cubicBezTo>
                  <a:cubicBezTo>
                    <a:pt x="2493" y="12664"/>
                    <a:pt x="2709" y="12775"/>
                    <a:pt x="2868" y="12943"/>
                  </a:cubicBezTo>
                  <a:cubicBezTo>
                    <a:pt x="3296" y="13406"/>
                    <a:pt x="4106" y="13638"/>
                    <a:pt x="4918" y="13638"/>
                  </a:cubicBezTo>
                  <a:cubicBezTo>
                    <a:pt x="5729" y="13638"/>
                    <a:pt x="6541" y="13406"/>
                    <a:pt x="6971" y="12943"/>
                  </a:cubicBezTo>
                  <a:cubicBezTo>
                    <a:pt x="7129" y="12775"/>
                    <a:pt x="7341" y="12669"/>
                    <a:pt x="7571" y="12640"/>
                  </a:cubicBezTo>
                  <a:cubicBezTo>
                    <a:pt x="8373" y="12549"/>
                    <a:pt x="8988" y="12203"/>
                    <a:pt x="9378" y="11554"/>
                  </a:cubicBezTo>
                  <a:cubicBezTo>
                    <a:pt x="9839" y="10771"/>
                    <a:pt x="9795" y="9801"/>
                    <a:pt x="9325" y="9032"/>
                  </a:cubicBezTo>
                  <a:cubicBezTo>
                    <a:pt x="9022" y="8513"/>
                    <a:pt x="8551" y="8115"/>
                    <a:pt x="7989" y="7898"/>
                  </a:cubicBezTo>
                  <a:cubicBezTo>
                    <a:pt x="7735" y="7798"/>
                    <a:pt x="7557" y="7562"/>
                    <a:pt x="7528" y="7293"/>
                  </a:cubicBezTo>
                  <a:lnTo>
                    <a:pt x="6903" y="1793"/>
                  </a:lnTo>
                  <a:cubicBezTo>
                    <a:pt x="6793" y="813"/>
                    <a:pt x="5981" y="39"/>
                    <a:pt x="499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176157" y="3523996"/>
              <a:ext cx="71183" cy="38537"/>
            </a:xfrm>
            <a:custGeom>
              <a:avLst/>
              <a:gdLst/>
              <a:ahLst/>
              <a:cxnLst/>
              <a:rect l="l" t="t" r="r" b="b"/>
              <a:pathLst>
                <a:path w="2719" h="1472" extrusionOk="0">
                  <a:moveTo>
                    <a:pt x="813" y="0"/>
                  </a:moveTo>
                  <a:cubicBezTo>
                    <a:pt x="617" y="0"/>
                    <a:pt x="423" y="27"/>
                    <a:pt x="234" y="80"/>
                  </a:cubicBezTo>
                  <a:cubicBezTo>
                    <a:pt x="1" y="162"/>
                    <a:pt x="83" y="487"/>
                    <a:pt x="295" y="487"/>
                  </a:cubicBezTo>
                  <a:cubicBezTo>
                    <a:pt x="318" y="487"/>
                    <a:pt x="343" y="483"/>
                    <a:pt x="369" y="474"/>
                  </a:cubicBezTo>
                  <a:cubicBezTo>
                    <a:pt x="387" y="467"/>
                    <a:pt x="568" y="409"/>
                    <a:pt x="825" y="409"/>
                  </a:cubicBezTo>
                  <a:cubicBezTo>
                    <a:pt x="1246" y="409"/>
                    <a:pt x="1869" y="566"/>
                    <a:pt x="2305" y="1363"/>
                  </a:cubicBezTo>
                  <a:cubicBezTo>
                    <a:pt x="2341" y="1432"/>
                    <a:pt x="2413" y="1471"/>
                    <a:pt x="2485" y="1471"/>
                  </a:cubicBezTo>
                  <a:cubicBezTo>
                    <a:pt x="2519" y="1471"/>
                    <a:pt x="2553" y="1463"/>
                    <a:pt x="2584" y="1445"/>
                  </a:cubicBezTo>
                  <a:cubicBezTo>
                    <a:pt x="2684" y="1387"/>
                    <a:pt x="2718" y="1262"/>
                    <a:pt x="2665" y="1161"/>
                  </a:cubicBezTo>
                  <a:cubicBezTo>
                    <a:pt x="2214" y="340"/>
                    <a:pt x="1575" y="90"/>
                    <a:pt x="1123" y="23"/>
                  </a:cubicBezTo>
                  <a:cubicBezTo>
                    <a:pt x="1020" y="8"/>
                    <a:pt x="916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967" name="Google Shape;967;p42"/>
            <p:cNvSpPr/>
            <p:nvPr/>
          </p:nvSpPr>
          <p:spPr>
            <a:xfrm>
              <a:off x="303156" y="3523996"/>
              <a:ext cx="71157" cy="38485"/>
            </a:xfrm>
            <a:custGeom>
              <a:avLst/>
              <a:gdLst/>
              <a:ahLst/>
              <a:cxnLst/>
              <a:rect l="l" t="t" r="r" b="b"/>
              <a:pathLst>
                <a:path w="2718" h="1470" extrusionOk="0">
                  <a:moveTo>
                    <a:pt x="1901" y="0"/>
                  </a:moveTo>
                  <a:cubicBezTo>
                    <a:pt x="1799" y="0"/>
                    <a:pt x="1697" y="8"/>
                    <a:pt x="1595" y="23"/>
                  </a:cubicBezTo>
                  <a:cubicBezTo>
                    <a:pt x="1143" y="85"/>
                    <a:pt x="509" y="335"/>
                    <a:pt x="53" y="1166"/>
                  </a:cubicBezTo>
                  <a:cubicBezTo>
                    <a:pt x="0" y="1267"/>
                    <a:pt x="34" y="1392"/>
                    <a:pt x="135" y="1445"/>
                  </a:cubicBezTo>
                  <a:cubicBezTo>
                    <a:pt x="167" y="1461"/>
                    <a:pt x="202" y="1469"/>
                    <a:pt x="236" y="1469"/>
                  </a:cubicBezTo>
                  <a:cubicBezTo>
                    <a:pt x="308" y="1469"/>
                    <a:pt x="377" y="1433"/>
                    <a:pt x="413" y="1368"/>
                  </a:cubicBezTo>
                  <a:cubicBezTo>
                    <a:pt x="854" y="567"/>
                    <a:pt x="1479" y="412"/>
                    <a:pt x="1901" y="412"/>
                  </a:cubicBezTo>
                  <a:cubicBezTo>
                    <a:pt x="2155" y="412"/>
                    <a:pt x="2334" y="469"/>
                    <a:pt x="2354" y="474"/>
                  </a:cubicBezTo>
                  <a:cubicBezTo>
                    <a:pt x="2380" y="483"/>
                    <a:pt x="2404" y="487"/>
                    <a:pt x="2427" y="487"/>
                  </a:cubicBezTo>
                  <a:cubicBezTo>
                    <a:pt x="2635" y="487"/>
                    <a:pt x="2718" y="163"/>
                    <a:pt x="2484" y="85"/>
                  </a:cubicBezTo>
                  <a:cubicBezTo>
                    <a:pt x="2294" y="28"/>
                    <a:pt x="2098" y="0"/>
                    <a:pt x="1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649" y="3734199"/>
            <a:ext cx="1322527" cy="132252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43"/>
          <p:cNvSpPr txBox="1">
            <a:spLocks noGrp="1"/>
          </p:cNvSpPr>
          <p:nvPr>
            <p:ph type="title"/>
          </p:nvPr>
        </p:nvSpPr>
        <p:spPr>
          <a:xfrm>
            <a:off x="987475" y="1495200"/>
            <a:ext cx="31632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OZONE FOR LIFE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973" name="Google Shape;973;p43"/>
          <p:cNvSpPr txBox="1">
            <a:spLocks noGrp="1"/>
          </p:cNvSpPr>
          <p:nvPr>
            <p:ph type="subTitle" idx="1"/>
          </p:nvPr>
        </p:nvSpPr>
        <p:spPr>
          <a:xfrm>
            <a:off x="987475" y="2098550"/>
            <a:ext cx="2931000" cy="11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You can replace the image on the screen with your own work. Just delete this one, add yours and center it properly</a:t>
            </a:r>
            <a:endParaRPr>
              <a:solidFill>
                <a:srgbClr val="017DC0"/>
              </a:solidFill>
            </a:endParaRPr>
          </a:p>
        </p:txBody>
      </p:sp>
      <p:grpSp>
        <p:nvGrpSpPr>
          <p:cNvPr id="974" name="Google Shape;974;p43"/>
          <p:cNvGrpSpPr/>
          <p:nvPr/>
        </p:nvGrpSpPr>
        <p:grpSpPr>
          <a:xfrm>
            <a:off x="4803690" y="1306183"/>
            <a:ext cx="3461886" cy="2531325"/>
            <a:chOff x="4816763" y="1385663"/>
            <a:chExt cx="3244200" cy="2372153"/>
          </a:xfrm>
        </p:grpSpPr>
        <p:sp>
          <p:nvSpPr>
            <p:cNvPr id="975" name="Google Shape;975;p43"/>
            <p:cNvSpPr/>
            <p:nvPr/>
          </p:nvSpPr>
          <p:spPr>
            <a:xfrm>
              <a:off x="5836513" y="3318277"/>
              <a:ext cx="1204713" cy="439538"/>
            </a:xfrm>
            <a:custGeom>
              <a:avLst/>
              <a:gdLst/>
              <a:ahLst/>
              <a:cxnLst/>
              <a:rect l="l" t="t" r="r" b="b"/>
              <a:pathLst>
                <a:path w="30592" h="9417" extrusionOk="0">
                  <a:moveTo>
                    <a:pt x="25842" y="5922"/>
                  </a:moveTo>
                  <a:cubicBezTo>
                    <a:pt x="24000" y="4039"/>
                    <a:pt x="23917" y="1"/>
                    <a:pt x="23917" y="1"/>
                  </a:cubicBezTo>
                  <a:lnTo>
                    <a:pt x="15610" y="1"/>
                  </a:lnTo>
                  <a:lnTo>
                    <a:pt x="14982" y="1"/>
                  </a:lnTo>
                  <a:lnTo>
                    <a:pt x="6676" y="1"/>
                  </a:lnTo>
                  <a:cubicBezTo>
                    <a:pt x="6676" y="1"/>
                    <a:pt x="6592" y="4039"/>
                    <a:pt x="4751" y="5922"/>
                  </a:cubicBezTo>
                  <a:cubicBezTo>
                    <a:pt x="2909" y="7805"/>
                    <a:pt x="1" y="9417"/>
                    <a:pt x="5023" y="9417"/>
                  </a:cubicBezTo>
                  <a:lnTo>
                    <a:pt x="14982" y="9417"/>
                  </a:lnTo>
                  <a:lnTo>
                    <a:pt x="15610" y="9417"/>
                  </a:lnTo>
                  <a:lnTo>
                    <a:pt x="25570" y="9417"/>
                  </a:lnTo>
                  <a:cubicBezTo>
                    <a:pt x="30591" y="9417"/>
                    <a:pt x="27704" y="7805"/>
                    <a:pt x="25842" y="5922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976" name="Google Shape;976;p43"/>
            <p:cNvSpPr/>
            <p:nvPr/>
          </p:nvSpPr>
          <p:spPr>
            <a:xfrm>
              <a:off x="4816763" y="1385663"/>
              <a:ext cx="3244200" cy="1932600"/>
            </a:xfrm>
            <a:prstGeom prst="roundRect">
              <a:avLst>
                <a:gd name="adj" fmla="val 2764"/>
              </a:avLst>
            </a:prstGeom>
            <a:solidFill>
              <a:schemeClr val="accent2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pic>
        <p:nvPicPr>
          <p:cNvPr id="977" name="Google Shape;977;p43"/>
          <p:cNvPicPr preferRelativeResize="0"/>
          <p:nvPr/>
        </p:nvPicPr>
        <p:blipFill rotWithShape="1">
          <a:blip r:embed="rId3">
            <a:alphaModFix/>
          </a:blip>
          <a:srcRect l="1057" r="1057"/>
          <a:stretch/>
        </p:blipFill>
        <p:spPr>
          <a:xfrm>
            <a:off x="4865361" y="1372883"/>
            <a:ext cx="3338129" cy="1918277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978" name="Google Shape;978;p43"/>
          <p:cNvGrpSpPr/>
          <p:nvPr/>
        </p:nvGrpSpPr>
        <p:grpSpPr>
          <a:xfrm rot="471762">
            <a:off x="3647176" y="3867801"/>
            <a:ext cx="474376" cy="457451"/>
            <a:chOff x="5320000" y="4110550"/>
            <a:chExt cx="474375" cy="457450"/>
          </a:xfrm>
        </p:grpSpPr>
        <p:sp>
          <p:nvSpPr>
            <p:cNvPr id="979" name="Google Shape;979;p4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980" name="Google Shape;980;p4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981" name="Google Shape;981;p43"/>
          <p:cNvGrpSpPr/>
          <p:nvPr/>
        </p:nvGrpSpPr>
        <p:grpSpPr>
          <a:xfrm rot="235504">
            <a:off x="2965827" y="4194659"/>
            <a:ext cx="413724" cy="398917"/>
            <a:chOff x="5320000" y="4110550"/>
            <a:chExt cx="474375" cy="457450"/>
          </a:xfrm>
        </p:grpSpPr>
        <p:sp>
          <p:nvSpPr>
            <p:cNvPr id="982" name="Google Shape;982;p4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983" name="Google Shape;983;p4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984" name="Google Shape;984;p43"/>
          <p:cNvGrpSpPr/>
          <p:nvPr/>
        </p:nvGrpSpPr>
        <p:grpSpPr>
          <a:xfrm>
            <a:off x="7666635" y="4037579"/>
            <a:ext cx="2127023" cy="569699"/>
            <a:chOff x="2159225" y="3645850"/>
            <a:chExt cx="1807617" cy="484150"/>
          </a:xfrm>
        </p:grpSpPr>
        <p:sp>
          <p:nvSpPr>
            <p:cNvPr id="985" name="Google Shape;985;p43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3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43"/>
          <p:cNvGrpSpPr/>
          <p:nvPr/>
        </p:nvGrpSpPr>
        <p:grpSpPr>
          <a:xfrm>
            <a:off x="-706740" y="3490829"/>
            <a:ext cx="2127023" cy="569699"/>
            <a:chOff x="2159225" y="3645850"/>
            <a:chExt cx="1807617" cy="484150"/>
          </a:xfrm>
        </p:grpSpPr>
        <p:sp>
          <p:nvSpPr>
            <p:cNvPr id="988" name="Google Shape;988;p43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3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4" name="Google Shape;994;p44"/>
          <p:cNvGrpSpPr/>
          <p:nvPr/>
        </p:nvGrpSpPr>
        <p:grpSpPr>
          <a:xfrm>
            <a:off x="2334868" y="2972769"/>
            <a:ext cx="4474266" cy="4474020"/>
            <a:chOff x="1855951" y="2821849"/>
            <a:chExt cx="5471100" cy="5470800"/>
          </a:xfrm>
        </p:grpSpPr>
        <p:sp>
          <p:nvSpPr>
            <p:cNvPr id="995" name="Google Shape;995;p44"/>
            <p:cNvSpPr/>
            <p:nvPr/>
          </p:nvSpPr>
          <p:spPr>
            <a:xfrm>
              <a:off x="1855951" y="2821849"/>
              <a:ext cx="5471100" cy="5470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4"/>
            <p:cNvSpPr/>
            <p:nvPr/>
          </p:nvSpPr>
          <p:spPr>
            <a:xfrm>
              <a:off x="2149938" y="3115862"/>
              <a:ext cx="4883100" cy="488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4"/>
            <p:cNvSpPr/>
            <p:nvPr/>
          </p:nvSpPr>
          <p:spPr>
            <a:xfrm>
              <a:off x="2358438" y="3365976"/>
              <a:ext cx="4427100" cy="4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3092560" y="4671457"/>
              <a:ext cx="1135934" cy="2115433"/>
            </a:xfrm>
            <a:custGeom>
              <a:avLst/>
              <a:gdLst/>
              <a:ahLst/>
              <a:cxnLst/>
              <a:rect l="l" t="t" r="r" b="b"/>
              <a:pathLst>
                <a:path w="13254" h="24682" extrusionOk="0">
                  <a:moveTo>
                    <a:pt x="457" y="7660"/>
                  </a:moveTo>
                  <a:cubicBezTo>
                    <a:pt x="396" y="7903"/>
                    <a:pt x="366" y="8146"/>
                    <a:pt x="366" y="8420"/>
                  </a:cubicBezTo>
                  <a:cubicBezTo>
                    <a:pt x="457" y="8876"/>
                    <a:pt x="791" y="9271"/>
                    <a:pt x="1247" y="9484"/>
                  </a:cubicBezTo>
                  <a:cubicBezTo>
                    <a:pt x="1703" y="9697"/>
                    <a:pt x="2037" y="10122"/>
                    <a:pt x="2220" y="10609"/>
                  </a:cubicBezTo>
                  <a:cubicBezTo>
                    <a:pt x="2280" y="10852"/>
                    <a:pt x="2311" y="11095"/>
                    <a:pt x="2372" y="11338"/>
                  </a:cubicBezTo>
                  <a:cubicBezTo>
                    <a:pt x="2493" y="11764"/>
                    <a:pt x="2736" y="12128"/>
                    <a:pt x="3071" y="12402"/>
                  </a:cubicBezTo>
                  <a:cubicBezTo>
                    <a:pt x="3375" y="12584"/>
                    <a:pt x="3709" y="12675"/>
                    <a:pt x="4043" y="12736"/>
                  </a:cubicBezTo>
                  <a:cubicBezTo>
                    <a:pt x="4195" y="12736"/>
                    <a:pt x="4378" y="12797"/>
                    <a:pt x="4499" y="12888"/>
                  </a:cubicBezTo>
                  <a:cubicBezTo>
                    <a:pt x="4560" y="12949"/>
                    <a:pt x="4591" y="13010"/>
                    <a:pt x="4651" y="13040"/>
                  </a:cubicBezTo>
                  <a:cubicBezTo>
                    <a:pt x="4925" y="13314"/>
                    <a:pt x="5381" y="13192"/>
                    <a:pt x="5654" y="13466"/>
                  </a:cubicBezTo>
                  <a:cubicBezTo>
                    <a:pt x="5715" y="13527"/>
                    <a:pt x="5776" y="13587"/>
                    <a:pt x="5837" y="13678"/>
                  </a:cubicBezTo>
                  <a:cubicBezTo>
                    <a:pt x="5989" y="13891"/>
                    <a:pt x="6262" y="13982"/>
                    <a:pt x="6505" y="13952"/>
                  </a:cubicBezTo>
                  <a:cubicBezTo>
                    <a:pt x="6445" y="14165"/>
                    <a:pt x="6688" y="14378"/>
                    <a:pt x="6597" y="14560"/>
                  </a:cubicBezTo>
                  <a:cubicBezTo>
                    <a:pt x="6536" y="14742"/>
                    <a:pt x="6384" y="14773"/>
                    <a:pt x="6262" y="14894"/>
                  </a:cubicBezTo>
                  <a:cubicBezTo>
                    <a:pt x="6050" y="15107"/>
                    <a:pt x="5989" y="15411"/>
                    <a:pt x="6110" y="15685"/>
                  </a:cubicBezTo>
                  <a:cubicBezTo>
                    <a:pt x="6202" y="15928"/>
                    <a:pt x="6384" y="16171"/>
                    <a:pt x="6566" y="16384"/>
                  </a:cubicBezTo>
                  <a:cubicBezTo>
                    <a:pt x="6840" y="16627"/>
                    <a:pt x="7113" y="16840"/>
                    <a:pt x="7417" y="17052"/>
                  </a:cubicBezTo>
                  <a:cubicBezTo>
                    <a:pt x="7873" y="17417"/>
                    <a:pt x="8147" y="18025"/>
                    <a:pt x="8086" y="18633"/>
                  </a:cubicBezTo>
                  <a:cubicBezTo>
                    <a:pt x="7964" y="19119"/>
                    <a:pt x="7843" y="19575"/>
                    <a:pt x="7630" y="20031"/>
                  </a:cubicBezTo>
                  <a:cubicBezTo>
                    <a:pt x="7357" y="20882"/>
                    <a:pt x="7326" y="21825"/>
                    <a:pt x="7569" y="22706"/>
                  </a:cubicBezTo>
                  <a:cubicBezTo>
                    <a:pt x="7812" y="23587"/>
                    <a:pt x="8451" y="24287"/>
                    <a:pt x="9302" y="24682"/>
                  </a:cubicBezTo>
                  <a:cubicBezTo>
                    <a:pt x="9393" y="24682"/>
                    <a:pt x="9515" y="24651"/>
                    <a:pt x="9575" y="24560"/>
                  </a:cubicBezTo>
                  <a:cubicBezTo>
                    <a:pt x="9636" y="24499"/>
                    <a:pt x="9667" y="24378"/>
                    <a:pt x="9606" y="24287"/>
                  </a:cubicBezTo>
                  <a:cubicBezTo>
                    <a:pt x="9423" y="24013"/>
                    <a:pt x="9211" y="23770"/>
                    <a:pt x="8998" y="23527"/>
                  </a:cubicBezTo>
                  <a:cubicBezTo>
                    <a:pt x="8907" y="23466"/>
                    <a:pt x="8876" y="23375"/>
                    <a:pt x="8876" y="23253"/>
                  </a:cubicBezTo>
                  <a:cubicBezTo>
                    <a:pt x="8876" y="23162"/>
                    <a:pt x="8968" y="23071"/>
                    <a:pt x="9059" y="22980"/>
                  </a:cubicBezTo>
                  <a:cubicBezTo>
                    <a:pt x="9150" y="22858"/>
                    <a:pt x="9211" y="22676"/>
                    <a:pt x="9211" y="22524"/>
                  </a:cubicBezTo>
                  <a:cubicBezTo>
                    <a:pt x="9211" y="22341"/>
                    <a:pt x="9119" y="22189"/>
                    <a:pt x="9119" y="22037"/>
                  </a:cubicBezTo>
                  <a:cubicBezTo>
                    <a:pt x="9119" y="21885"/>
                    <a:pt x="9211" y="21733"/>
                    <a:pt x="9363" y="21673"/>
                  </a:cubicBezTo>
                  <a:cubicBezTo>
                    <a:pt x="9423" y="21642"/>
                    <a:pt x="9515" y="21642"/>
                    <a:pt x="9575" y="21612"/>
                  </a:cubicBezTo>
                  <a:cubicBezTo>
                    <a:pt x="9788" y="21521"/>
                    <a:pt x="9758" y="21186"/>
                    <a:pt x="9910" y="21004"/>
                  </a:cubicBezTo>
                  <a:cubicBezTo>
                    <a:pt x="10001" y="20913"/>
                    <a:pt x="10092" y="20852"/>
                    <a:pt x="10214" y="20821"/>
                  </a:cubicBezTo>
                  <a:cubicBezTo>
                    <a:pt x="10761" y="20609"/>
                    <a:pt x="11065" y="20031"/>
                    <a:pt x="11004" y="19454"/>
                  </a:cubicBezTo>
                  <a:cubicBezTo>
                    <a:pt x="10943" y="19302"/>
                    <a:pt x="10943" y="19180"/>
                    <a:pt x="11004" y="19028"/>
                  </a:cubicBezTo>
                  <a:cubicBezTo>
                    <a:pt x="11186" y="18359"/>
                    <a:pt x="11764" y="18633"/>
                    <a:pt x="12189" y="18572"/>
                  </a:cubicBezTo>
                  <a:cubicBezTo>
                    <a:pt x="12341" y="18511"/>
                    <a:pt x="12433" y="18420"/>
                    <a:pt x="12493" y="18299"/>
                  </a:cubicBezTo>
                  <a:cubicBezTo>
                    <a:pt x="12554" y="18147"/>
                    <a:pt x="12585" y="18025"/>
                    <a:pt x="12554" y="17873"/>
                  </a:cubicBezTo>
                  <a:cubicBezTo>
                    <a:pt x="12493" y="17721"/>
                    <a:pt x="12463" y="17539"/>
                    <a:pt x="12463" y="17356"/>
                  </a:cubicBezTo>
                  <a:cubicBezTo>
                    <a:pt x="12524" y="17144"/>
                    <a:pt x="12645" y="16931"/>
                    <a:pt x="12828" y="16748"/>
                  </a:cubicBezTo>
                  <a:cubicBezTo>
                    <a:pt x="12949" y="16566"/>
                    <a:pt x="13071" y="16353"/>
                    <a:pt x="13132" y="16141"/>
                  </a:cubicBezTo>
                  <a:cubicBezTo>
                    <a:pt x="13253" y="15745"/>
                    <a:pt x="13101" y="15320"/>
                    <a:pt x="12767" y="15137"/>
                  </a:cubicBezTo>
                  <a:cubicBezTo>
                    <a:pt x="12463" y="14985"/>
                    <a:pt x="12129" y="14925"/>
                    <a:pt x="11794" y="14955"/>
                  </a:cubicBezTo>
                  <a:cubicBezTo>
                    <a:pt x="11460" y="14955"/>
                    <a:pt x="11126" y="14894"/>
                    <a:pt x="10852" y="14742"/>
                  </a:cubicBezTo>
                  <a:cubicBezTo>
                    <a:pt x="10639" y="14530"/>
                    <a:pt x="10427" y="14286"/>
                    <a:pt x="10275" y="14043"/>
                  </a:cubicBezTo>
                  <a:cubicBezTo>
                    <a:pt x="9910" y="13678"/>
                    <a:pt x="9484" y="13405"/>
                    <a:pt x="8998" y="13223"/>
                  </a:cubicBezTo>
                  <a:cubicBezTo>
                    <a:pt x="8846" y="13131"/>
                    <a:pt x="8633" y="13101"/>
                    <a:pt x="8451" y="13131"/>
                  </a:cubicBezTo>
                  <a:cubicBezTo>
                    <a:pt x="8390" y="13162"/>
                    <a:pt x="8329" y="13192"/>
                    <a:pt x="8238" y="13192"/>
                  </a:cubicBezTo>
                  <a:cubicBezTo>
                    <a:pt x="8025" y="13253"/>
                    <a:pt x="7873" y="13040"/>
                    <a:pt x="7691" y="12949"/>
                  </a:cubicBezTo>
                  <a:cubicBezTo>
                    <a:pt x="7296" y="12767"/>
                    <a:pt x="6809" y="13040"/>
                    <a:pt x="6749" y="13466"/>
                  </a:cubicBezTo>
                  <a:cubicBezTo>
                    <a:pt x="6505" y="13557"/>
                    <a:pt x="6232" y="13466"/>
                    <a:pt x="6080" y="13314"/>
                  </a:cubicBezTo>
                  <a:cubicBezTo>
                    <a:pt x="5989" y="13192"/>
                    <a:pt x="5958" y="13010"/>
                    <a:pt x="5806" y="12949"/>
                  </a:cubicBezTo>
                  <a:cubicBezTo>
                    <a:pt x="5746" y="12919"/>
                    <a:pt x="5654" y="12949"/>
                    <a:pt x="5594" y="12888"/>
                  </a:cubicBezTo>
                  <a:cubicBezTo>
                    <a:pt x="5533" y="12797"/>
                    <a:pt x="5563" y="12645"/>
                    <a:pt x="5594" y="12493"/>
                  </a:cubicBezTo>
                  <a:cubicBezTo>
                    <a:pt x="5594" y="12280"/>
                    <a:pt x="5472" y="12098"/>
                    <a:pt x="5290" y="12007"/>
                  </a:cubicBezTo>
                  <a:cubicBezTo>
                    <a:pt x="5077" y="11916"/>
                    <a:pt x="4864" y="11885"/>
                    <a:pt x="4651" y="11916"/>
                  </a:cubicBezTo>
                  <a:cubicBezTo>
                    <a:pt x="4317" y="11946"/>
                    <a:pt x="3983" y="11794"/>
                    <a:pt x="3739" y="11520"/>
                  </a:cubicBezTo>
                  <a:cubicBezTo>
                    <a:pt x="3679" y="11399"/>
                    <a:pt x="3618" y="11247"/>
                    <a:pt x="3618" y="11095"/>
                  </a:cubicBezTo>
                  <a:cubicBezTo>
                    <a:pt x="3618" y="10548"/>
                    <a:pt x="4104" y="10092"/>
                    <a:pt x="4682" y="10122"/>
                  </a:cubicBezTo>
                  <a:cubicBezTo>
                    <a:pt x="5077" y="10122"/>
                    <a:pt x="5411" y="10396"/>
                    <a:pt x="5502" y="10791"/>
                  </a:cubicBezTo>
                  <a:cubicBezTo>
                    <a:pt x="5533" y="10912"/>
                    <a:pt x="5654" y="10973"/>
                    <a:pt x="5776" y="10912"/>
                  </a:cubicBezTo>
                  <a:cubicBezTo>
                    <a:pt x="5837" y="10852"/>
                    <a:pt x="5898" y="10761"/>
                    <a:pt x="5928" y="10669"/>
                  </a:cubicBezTo>
                  <a:cubicBezTo>
                    <a:pt x="5928" y="10578"/>
                    <a:pt x="5958" y="10457"/>
                    <a:pt x="5958" y="10365"/>
                  </a:cubicBezTo>
                  <a:cubicBezTo>
                    <a:pt x="6050" y="10153"/>
                    <a:pt x="6262" y="10001"/>
                    <a:pt x="6505" y="10001"/>
                  </a:cubicBezTo>
                  <a:cubicBezTo>
                    <a:pt x="6749" y="10001"/>
                    <a:pt x="6931" y="9757"/>
                    <a:pt x="7113" y="9575"/>
                  </a:cubicBezTo>
                  <a:cubicBezTo>
                    <a:pt x="7296" y="9393"/>
                    <a:pt x="7357" y="9150"/>
                    <a:pt x="7296" y="8906"/>
                  </a:cubicBezTo>
                  <a:cubicBezTo>
                    <a:pt x="7265" y="8785"/>
                    <a:pt x="7174" y="8663"/>
                    <a:pt x="7235" y="8542"/>
                  </a:cubicBezTo>
                  <a:cubicBezTo>
                    <a:pt x="7265" y="8450"/>
                    <a:pt x="7357" y="8359"/>
                    <a:pt x="7478" y="8329"/>
                  </a:cubicBezTo>
                  <a:cubicBezTo>
                    <a:pt x="7721" y="8238"/>
                    <a:pt x="8025" y="8177"/>
                    <a:pt x="8299" y="8177"/>
                  </a:cubicBezTo>
                  <a:cubicBezTo>
                    <a:pt x="8694" y="8177"/>
                    <a:pt x="8785" y="7812"/>
                    <a:pt x="9059" y="7417"/>
                  </a:cubicBezTo>
                  <a:cubicBezTo>
                    <a:pt x="9089" y="7387"/>
                    <a:pt x="9119" y="7387"/>
                    <a:pt x="9150" y="7356"/>
                  </a:cubicBezTo>
                  <a:cubicBezTo>
                    <a:pt x="9363" y="7235"/>
                    <a:pt x="9636" y="7356"/>
                    <a:pt x="9910" y="7356"/>
                  </a:cubicBezTo>
                  <a:cubicBezTo>
                    <a:pt x="10335" y="7326"/>
                    <a:pt x="10609" y="6900"/>
                    <a:pt x="10487" y="6475"/>
                  </a:cubicBezTo>
                  <a:cubicBezTo>
                    <a:pt x="10427" y="6323"/>
                    <a:pt x="10335" y="6140"/>
                    <a:pt x="10214" y="5988"/>
                  </a:cubicBezTo>
                  <a:cubicBezTo>
                    <a:pt x="10062" y="5776"/>
                    <a:pt x="9971" y="5532"/>
                    <a:pt x="9910" y="5289"/>
                  </a:cubicBezTo>
                  <a:lnTo>
                    <a:pt x="9910" y="5229"/>
                  </a:lnTo>
                  <a:cubicBezTo>
                    <a:pt x="9849" y="4773"/>
                    <a:pt x="9363" y="4529"/>
                    <a:pt x="8968" y="4712"/>
                  </a:cubicBezTo>
                  <a:lnTo>
                    <a:pt x="8968" y="4712"/>
                  </a:lnTo>
                  <a:cubicBezTo>
                    <a:pt x="8937" y="4438"/>
                    <a:pt x="8846" y="4165"/>
                    <a:pt x="8664" y="3952"/>
                  </a:cubicBezTo>
                  <a:cubicBezTo>
                    <a:pt x="8512" y="3830"/>
                    <a:pt x="8329" y="3770"/>
                    <a:pt x="8147" y="3830"/>
                  </a:cubicBezTo>
                  <a:cubicBezTo>
                    <a:pt x="7904" y="3952"/>
                    <a:pt x="7782" y="4225"/>
                    <a:pt x="7843" y="4499"/>
                  </a:cubicBezTo>
                  <a:cubicBezTo>
                    <a:pt x="7934" y="4773"/>
                    <a:pt x="7995" y="5077"/>
                    <a:pt x="7964" y="5380"/>
                  </a:cubicBezTo>
                  <a:cubicBezTo>
                    <a:pt x="7934" y="5472"/>
                    <a:pt x="7873" y="5593"/>
                    <a:pt x="7782" y="5654"/>
                  </a:cubicBezTo>
                  <a:cubicBezTo>
                    <a:pt x="7600" y="5745"/>
                    <a:pt x="7357" y="5715"/>
                    <a:pt x="7235" y="5532"/>
                  </a:cubicBezTo>
                  <a:cubicBezTo>
                    <a:pt x="7144" y="5380"/>
                    <a:pt x="6992" y="5259"/>
                    <a:pt x="6870" y="5168"/>
                  </a:cubicBezTo>
                  <a:cubicBezTo>
                    <a:pt x="6718" y="5107"/>
                    <a:pt x="6597" y="5077"/>
                    <a:pt x="6445" y="5077"/>
                  </a:cubicBezTo>
                  <a:cubicBezTo>
                    <a:pt x="5320" y="4773"/>
                    <a:pt x="5806" y="3101"/>
                    <a:pt x="6931" y="3405"/>
                  </a:cubicBezTo>
                  <a:cubicBezTo>
                    <a:pt x="7448" y="3162"/>
                    <a:pt x="7691" y="2523"/>
                    <a:pt x="7448" y="2007"/>
                  </a:cubicBezTo>
                  <a:cubicBezTo>
                    <a:pt x="7205" y="1459"/>
                    <a:pt x="6657" y="1125"/>
                    <a:pt x="6080" y="1095"/>
                  </a:cubicBezTo>
                  <a:cubicBezTo>
                    <a:pt x="5898" y="1125"/>
                    <a:pt x="5715" y="1095"/>
                    <a:pt x="5563" y="1064"/>
                  </a:cubicBezTo>
                  <a:cubicBezTo>
                    <a:pt x="5107" y="943"/>
                    <a:pt x="4864" y="456"/>
                    <a:pt x="4439" y="183"/>
                  </a:cubicBezTo>
                  <a:cubicBezTo>
                    <a:pt x="4195" y="31"/>
                    <a:pt x="3557" y="183"/>
                    <a:pt x="3284" y="61"/>
                  </a:cubicBezTo>
                  <a:cubicBezTo>
                    <a:pt x="3132" y="31"/>
                    <a:pt x="3010" y="0"/>
                    <a:pt x="2858" y="0"/>
                  </a:cubicBezTo>
                  <a:cubicBezTo>
                    <a:pt x="1521" y="1885"/>
                    <a:pt x="548" y="3982"/>
                    <a:pt x="1" y="6232"/>
                  </a:cubicBezTo>
                  <a:cubicBezTo>
                    <a:pt x="31" y="6414"/>
                    <a:pt x="122" y="6596"/>
                    <a:pt x="214" y="6748"/>
                  </a:cubicBezTo>
                  <a:cubicBezTo>
                    <a:pt x="366" y="7022"/>
                    <a:pt x="457" y="7356"/>
                    <a:pt x="457" y="7660"/>
                  </a:cubicBezTo>
                  <a:close/>
                </a:path>
              </a:pathLst>
            </a:custGeom>
            <a:solidFill>
              <a:srgbClr val="016F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4"/>
            <p:cNvSpPr/>
            <p:nvPr/>
          </p:nvSpPr>
          <p:spPr>
            <a:xfrm>
              <a:off x="3992355" y="4662348"/>
              <a:ext cx="1768865" cy="1834055"/>
            </a:xfrm>
            <a:custGeom>
              <a:avLst/>
              <a:gdLst/>
              <a:ahLst/>
              <a:cxnLst/>
              <a:rect l="l" t="t" r="r" b="b"/>
              <a:pathLst>
                <a:path w="20639" h="21399" extrusionOk="0">
                  <a:moveTo>
                    <a:pt x="14681" y="973"/>
                  </a:moveTo>
                  <a:cubicBezTo>
                    <a:pt x="14499" y="882"/>
                    <a:pt x="14529" y="578"/>
                    <a:pt x="14468" y="395"/>
                  </a:cubicBezTo>
                  <a:cubicBezTo>
                    <a:pt x="14377" y="182"/>
                    <a:pt x="14195" y="30"/>
                    <a:pt x="13952" y="0"/>
                  </a:cubicBezTo>
                  <a:cubicBezTo>
                    <a:pt x="13739" y="0"/>
                    <a:pt x="13496" y="30"/>
                    <a:pt x="13283" y="122"/>
                  </a:cubicBezTo>
                  <a:cubicBezTo>
                    <a:pt x="12827" y="274"/>
                    <a:pt x="12310" y="517"/>
                    <a:pt x="12249" y="1003"/>
                  </a:cubicBezTo>
                  <a:cubicBezTo>
                    <a:pt x="12280" y="1155"/>
                    <a:pt x="12249" y="1277"/>
                    <a:pt x="12219" y="1398"/>
                  </a:cubicBezTo>
                  <a:cubicBezTo>
                    <a:pt x="12128" y="1581"/>
                    <a:pt x="11915" y="1641"/>
                    <a:pt x="11794" y="1793"/>
                  </a:cubicBezTo>
                  <a:cubicBezTo>
                    <a:pt x="11642" y="1976"/>
                    <a:pt x="11550" y="2189"/>
                    <a:pt x="11581" y="2432"/>
                  </a:cubicBezTo>
                  <a:cubicBezTo>
                    <a:pt x="11581" y="2766"/>
                    <a:pt x="11581" y="3131"/>
                    <a:pt x="11216" y="3283"/>
                  </a:cubicBezTo>
                  <a:cubicBezTo>
                    <a:pt x="10942" y="3404"/>
                    <a:pt x="10639" y="3344"/>
                    <a:pt x="10395" y="3192"/>
                  </a:cubicBezTo>
                  <a:cubicBezTo>
                    <a:pt x="10091" y="2948"/>
                    <a:pt x="9575" y="3222"/>
                    <a:pt x="9271" y="3496"/>
                  </a:cubicBezTo>
                  <a:lnTo>
                    <a:pt x="8268" y="4407"/>
                  </a:lnTo>
                  <a:cubicBezTo>
                    <a:pt x="8055" y="4651"/>
                    <a:pt x="7751" y="4833"/>
                    <a:pt x="7417" y="4924"/>
                  </a:cubicBezTo>
                  <a:cubicBezTo>
                    <a:pt x="7082" y="4985"/>
                    <a:pt x="6748" y="4772"/>
                    <a:pt x="6687" y="4438"/>
                  </a:cubicBezTo>
                  <a:cubicBezTo>
                    <a:pt x="6930" y="4195"/>
                    <a:pt x="7386" y="4559"/>
                    <a:pt x="7599" y="4255"/>
                  </a:cubicBezTo>
                  <a:cubicBezTo>
                    <a:pt x="7690" y="4103"/>
                    <a:pt x="7629" y="3891"/>
                    <a:pt x="7447" y="3800"/>
                  </a:cubicBezTo>
                  <a:cubicBezTo>
                    <a:pt x="6961" y="3465"/>
                    <a:pt x="6414" y="3222"/>
                    <a:pt x="5866" y="3100"/>
                  </a:cubicBezTo>
                  <a:cubicBezTo>
                    <a:pt x="5350" y="3009"/>
                    <a:pt x="4833" y="3222"/>
                    <a:pt x="4529" y="3617"/>
                  </a:cubicBezTo>
                  <a:cubicBezTo>
                    <a:pt x="4316" y="4012"/>
                    <a:pt x="4347" y="4468"/>
                    <a:pt x="4164" y="4833"/>
                  </a:cubicBezTo>
                  <a:cubicBezTo>
                    <a:pt x="3982" y="5107"/>
                    <a:pt x="3678" y="5289"/>
                    <a:pt x="3556" y="5623"/>
                  </a:cubicBezTo>
                  <a:cubicBezTo>
                    <a:pt x="3496" y="5714"/>
                    <a:pt x="3465" y="5836"/>
                    <a:pt x="3496" y="5958"/>
                  </a:cubicBezTo>
                  <a:cubicBezTo>
                    <a:pt x="3587" y="6322"/>
                    <a:pt x="3982" y="6292"/>
                    <a:pt x="4195" y="6474"/>
                  </a:cubicBezTo>
                  <a:cubicBezTo>
                    <a:pt x="4316" y="6626"/>
                    <a:pt x="4347" y="6869"/>
                    <a:pt x="4559" y="6869"/>
                  </a:cubicBezTo>
                  <a:cubicBezTo>
                    <a:pt x="4681" y="6869"/>
                    <a:pt x="4803" y="6809"/>
                    <a:pt x="4863" y="6687"/>
                  </a:cubicBezTo>
                  <a:cubicBezTo>
                    <a:pt x="4955" y="6474"/>
                    <a:pt x="4955" y="6231"/>
                    <a:pt x="4863" y="6018"/>
                  </a:cubicBezTo>
                  <a:cubicBezTo>
                    <a:pt x="4772" y="5441"/>
                    <a:pt x="5046" y="4772"/>
                    <a:pt x="5623" y="4681"/>
                  </a:cubicBezTo>
                  <a:cubicBezTo>
                    <a:pt x="5745" y="4681"/>
                    <a:pt x="5806" y="4863"/>
                    <a:pt x="5745" y="4985"/>
                  </a:cubicBezTo>
                  <a:cubicBezTo>
                    <a:pt x="5684" y="5107"/>
                    <a:pt x="5562" y="5167"/>
                    <a:pt x="5502" y="5289"/>
                  </a:cubicBezTo>
                  <a:cubicBezTo>
                    <a:pt x="5289" y="5593"/>
                    <a:pt x="5623" y="6018"/>
                    <a:pt x="5988" y="5836"/>
                  </a:cubicBezTo>
                  <a:cubicBezTo>
                    <a:pt x="6170" y="5745"/>
                    <a:pt x="6383" y="5866"/>
                    <a:pt x="6383" y="6079"/>
                  </a:cubicBezTo>
                  <a:cubicBezTo>
                    <a:pt x="6383" y="6414"/>
                    <a:pt x="5866" y="6201"/>
                    <a:pt x="5684" y="6444"/>
                  </a:cubicBezTo>
                  <a:cubicBezTo>
                    <a:pt x="5593" y="6566"/>
                    <a:pt x="5684" y="6717"/>
                    <a:pt x="5684" y="6900"/>
                  </a:cubicBezTo>
                  <a:cubicBezTo>
                    <a:pt x="5684" y="7204"/>
                    <a:pt x="5350" y="7386"/>
                    <a:pt x="5046" y="7417"/>
                  </a:cubicBezTo>
                  <a:cubicBezTo>
                    <a:pt x="4742" y="7447"/>
                    <a:pt x="4407" y="7356"/>
                    <a:pt x="4103" y="7386"/>
                  </a:cubicBezTo>
                  <a:cubicBezTo>
                    <a:pt x="3799" y="7417"/>
                    <a:pt x="3465" y="7629"/>
                    <a:pt x="3496" y="7933"/>
                  </a:cubicBezTo>
                  <a:cubicBezTo>
                    <a:pt x="3283" y="8025"/>
                    <a:pt x="3070" y="8116"/>
                    <a:pt x="2857" y="8176"/>
                  </a:cubicBezTo>
                  <a:cubicBezTo>
                    <a:pt x="2553" y="8298"/>
                    <a:pt x="2492" y="8693"/>
                    <a:pt x="2705" y="8906"/>
                  </a:cubicBezTo>
                  <a:cubicBezTo>
                    <a:pt x="2766" y="8967"/>
                    <a:pt x="2796" y="9028"/>
                    <a:pt x="2796" y="9119"/>
                  </a:cubicBezTo>
                  <a:cubicBezTo>
                    <a:pt x="2796" y="9240"/>
                    <a:pt x="2705" y="9332"/>
                    <a:pt x="2614" y="9362"/>
                  </a:cubicBezTo>
                  <a:cubicBezTo>
                    <a:pt x="2280" y="9483"/>
                    <a:pt x="1915" y="9180"/>
                    <a:pt x="1581" y="9453"/>
                  </a:cubicBezTo>
                  <a:cubicBezTo>
                    <a:pt x="1398" y="9575"/>
                    <a:pt x="1337" y="9818"/>
                    <a:pt x="1398" y="10031"/>
                  </a:cubicBezTo>
                  <a:cubicBezTo>
                    <a:pt x="1550" y="10426"/>
                    <a:pt x="1945" y="10669"/>
                    <a:pt x="2371" y="10608"/>
                  </a:cubicBezTo>
                  <a:cubicBezTo>
                    <a:pt x="2523" y="10608"/>
                    <a:pt x="2644" y="10547"/>
                    <a:pt x="2766" y="10456"/>
                  </a:cubicBezTo>
                  <a:cubicBezTo>
                    <a:pt x="2827" y="10335"/>
                    <a:pt x="2857" y="10213"/>
                    <a:pt x="2888" y="10061"/>
                  </a:cubicBezTo>
                  <a:cubicBezTo>
                    <a:pt x="2948" y="9787"/>
                    <a:pt x="3192" y="9544"/>
                    <a:pt x="3496" y="9483"/>
                  </a:cubicBezTo>
                  <a:cubicBezTo>
                    <a:pt x="3648" y="9423"/>
                    <a:pt x="3860" y="9423"/>
                    <a:pt x="3951" y="9301"/>
                  </a:cubicBezTo>
                  <a:cubicBezTo>
                    <a:pt x="4316" y="9483"/>
                    <a:pt x="4559" y="9879"/>
                    <a:pt x="4620" y="10304"/>
                  </a:cubicBezTo>
                  <a:cubicBezTo>
                    <a:pt x="4742" y="10456"/>
                    <a:pt x="5015" y="10274"/>
                    <a:pt x="4985" y="10061"/>
                  </a:cubicBezTo>
                  <a:cubicBezTo>
                    <a:pt x="4955" y="9879"/>
                    <a:pt x="4772" y="9727"/>
                    <a:pt x="4651" y="9605"/>
                  </a:cubicBezTo>
                  <a:cubicBezTo>
                    <a:pt x="4499" y="9453"/>
                    <a:pt x="4407" y="9240"/>
                    <a:pt x="4499" y="9088"/>
                  </a:cubicBezTo>
                  <a:cubicBezTo>
                    <a:pt x="5167" y="9271"/>
                    <a:pt x="5654" y="9787"/>
                    <a:pt x="5806" y="10456"/>
                  </a:cubicBezTo>
                  <a:cubicBezTo>
                    <a:pt x="6018" y="10395"/>
                    <a:pt x="6140" y="10122"/>
                    <a:pt x="6018" y="9939"/>
                  </a:cubicBezTo>
                  <a:cubicBezTo>
                    <a:pt x="6079" y="9787"/>
                    <a:pt x="6353" y="9879"/>
                    <a:pt x="6414" y="10031"/>
                  </a:cubicBezTo>
                  <a:cubicBezTo>
                    <a:pt x="6474" y="10183"/>
                    <a:pt x="6474" y="10365"/>
                    <a:pt x="6565" y="10487"/>
                  </a:cubicBezTo>
                  <a:cubicBezTo>
                    <a:pt x="6869" y="10882"/>
                    <a:pt x="7690" y="10395"/>
                    <a:pt x="7933" y="10821"/>
                  </a:cubicBezTo>
                  <a:cubicBezTo>
                    <a:pt x="8055" y="11034"/>
                    <a:pt x="7964" y="11338"/>
                    <a:pt x="7721" y="11398"/>
                  </a:cubicBezTo>
                  <a:cubicBezTo>
                    <a:pt x="7234" y="11611"/>
                    <a:pt x="6809" y="11277"/>
                    <a:pt x="6353" y="11216"/>
                  </a:cubicBezTo>
                  <a:cubicBezTo>
                    <a:pt x="5988" y="11246"/>
                    <a:pt x="5593" y="11307"/>
                    <a:pt x="5228" y="11398"/>
                  </a:cubicBezTo>
                  <a:cubicBezTo>
                    <a:pt x="4833" y="11429"/>
                    <a:pt x="4377" y="11277"/>
                    <a:pt x="4316" y="10912"/>
                  </a:cubicBezTo>
                  <a:cubicBezTo>
                    <a:pt x="4286" y="10821"/>
                    <a:pt x="4286" y="10699"/>
                    <a:pt x="4225" y="10608"/>
                  </a:cubicBezTo>
                  <a:cubicBezTo>
                    <a:pt x="4134" y="10517"/>
                    <a:pt x="3982" y="10456"/>
                    <a:pt x="3860" y="10487"/>
                  </a:cubicBezTo>
                  <a:cubicBezTo>
                    <a:pt x="3374" y="10547"/>
                    <a:pt x="2918" y="10912"/>
                    <a:pt x="2492" y="10942"/>
                  </a:cubicBezTo>
                  <a:cubicBezTo>
                    <a:pt x="2189" y="10973"/>
                    <a:pt x="1915" y="11094"/>
                    <a:pt x="1702" y="11307"/>
                  </a:cubicBezTo>
                  <a:cubicBezTo>
                    <a:pt x="1307" y="11642"/>
                    <a:pt x="790" y="11885"/>
                    <a:pt x="456" y="12310"/>
                  </a:cubicBezTo>
                  <a:cubicBezTo>
                    <a:pt x="0" y="12949"/>
                    <a:pt x="0" y="13830"/>
                    <a:pt x="486" y="14499"/>
                  </a:cubicBezTo>
                  <a:cubicBezTo>
                    <a:pt x="1003" y="15107"/>
                    <a:pt x="1793" y="15411"/>
                    <a:pt x="2614" y="15319"/>
                  </a:cubicBezTo>
                  <a:cubicBezTo>
                    <a:pt x="2766" y="15259"/>
                    <a:pt x="2979" y="15259"/>
                    <a:pt x="3131" y="15319"/>
                  </a:cubicBezTo>
                  <a:cubicBezTo>
                    <a:pt x="3283" y="15411"/>
                    <a:pt x="3435" y="15532"/>
                    <a:pt x="3556" y="15654"/>
                  </a:cubicBezTo>
                  <a:cubicBezTo>
                    <a:pt x="3678" y="15775"/>
                    <a:pt x="3921" y="15836"/>
                    <a:pt x="4043" y="15684"/>
                  </a:cubicBezTo>
                  <a:cubicBezTo>
                    <a:pt x="3891" y="16019"/>
                    <a:pt x="3951" y="16383"/>
                    <a:pt x="4134" y="16687"/>
                  </a:cubicBezTo>
                  <a:cubicBezTo>
                    <a:pt x="4347" y="17022"/>
                    <a:pt x="4711" y="17265"/>
                    <a:pt x="4711" y="17630"/>
                  </a:cubicBezTo>
                  <a:cubicBezTo>
                    <a:pt x="4681" y="17842"/>
                    <a:pt x="4620" y="18025"/>
                    <a:pt x="4529" y="18207"/>
                  </a:cubicBezTo>
                  <a:cubicBezTo>
                    <a:pt x="4286" y="19058"/>
                    <a:pt x="5289" y="19757"/>
                    <a:pt x="5471" y="20639"/>
                  </a:cubicBezTo>
                  <a:cubicBezTo>
                    <a:pt x="5532" y="20882"/>
                    <a:pt x="5532" y="21155"/>
                    <a:pt x="5714" y="21307"/>
                  </a:cubicBezTo>
                  <a:cubicBezTo>
                    <a:pt x="5806" y="21338"/>
                    <a:pt x="5927" y="21368"/>
                    <a:pt x="6018" y="21368"/>
                  </a:cubicBezTo>
                  <a:cubicBezTo>
                    <a:pt x="6292" y="21399"/>
                    <a:pt x="6565" y="21368"/>
                    <a:pt x="6809" y="21277"/>
                  </a:cubicBezTo>
                  <a:cubicBezTo>
                    <a:pt x="7599" y="20973"/>
                    <a:pt x="7447" y="20578"/>
                    <a:pt x="7477" y="20213"/>
                  </a:cubicBezTo>
                  <a:cubicBezTo>
                    <a:pt x="7508" y="19727"/>
                    <a:pt x="7781" y="19301"/>
                    <a:pt x="8237" y="19058"/>
                  </a:cubicBezTo>
                  <a:cubicBezTo>
                    <a:pt x="8359" y="19028"/>
                    <a:pt x="8450" y="18967"/>
                    <a:pt x="8572" y="18876"/>
                  </a:cubicBezTo>
                  <a:cubicBezTo>
                    <a:pt x="8724" y="18633"/>
                    <a:pt x="8754" y="18329"/>
                    <a:pt x="8602" y="18055"/>
                  </a:cubicBezTo>
                  <a:cubicBezTo>
                    <a:pt x="8480" y="17812"/>
                    <a:pt x="8389" y="17538"/>
                    <a:pt x="8389" y="17234"/>
                  </a:cubicBezTo>
                  <a:cubicBezTo>
                    <a:pt x="8450" y="16778"/>
                    <a:pt x="8936" y="16535"/>
                    <a:pt x="9332" y="16262"/>
                  </a:cubicBezTo>
                  <a:cubicBezTo>
                    <a:pt x="9879" y="15836"/>
                    <a:pt x="10274" y="15228"/>
                    <a:pt x="10365" y="14529"/>
                  </a:cubicBezTo>
                  <a:cubicBezTo>
                    <a:pt x="9848" y="14681"/>
                    <a:pt x="9240" y="14833"/>
                    <a:pt x="8815" y="14468"/>
                  </a:cubicBezTo>
                  <a:cubicBezTo>
                    <a:pt x="8693" y="14316"/>
                    <a:pt x="8602" y="14164"/>
                    <a:pt x="8511" y="13982"/>
                  </a:cubicBezTo>
                  <a:lnTo>
                    <a:pt x="7781" y="12462"/>
                  </a:lnTo>
                  <a:cubicBezTo>
                    <a:pt x="7751" y="12371"/>
                    <a:pt x="7690" y="12280"/>
                    <a:pt x="7781" y="12189"/>
                  </a:cubicBezTo>
                  <a:cubicBezTo>
                    <a:pt x="7873" y="12098"/>
                    <a:pt x="8055" y="12128"/>
                    <a:pt x="8116" y="12249"/>
                  </a:cubicBezTo>
                  <a:cubicBezTo>
                    <a:pt x="8541" y="12888"/>
                    <a:pt x="8936" y="13587"/>
                    <a:pt x="9240" y="14286"/>
                  </a:cubicBezTo>
                  <a:cubicBezTo>
                    <a:pt x="9879" y="14164"/>
                    <a:pt x="10487" y="13891"/>
                    <a:pt x="11003" y="13526"/>
                  </a:cubicBezTo>
                  <a:cubicBezTo>
                    <a:pt x="11186" y="13405"/>
                    <a:pt x="11307" y="13222"/>
                    <a:pt x="11398" y="13040"/>
                  </a:cubicBezTo>
                  <a:cubicBezTo>
                    <a:pt x="11429" y="12888"/>
                    <a:pt x="11398" y="12736"/>
                    <a:pt x="11277" y="12645"/>
                  </a:cubicBezTo>
                  <a:cubicBezTo>
                    <a:pt x="11155" y="12523"/>
                    <a:pt x="11034" y="12553"/>
                    <a:pt x="10912" y="12584"/>
                  </a:cubicBezTo>
                  <a:cubicBezTo>
                    <a:pt x="10426" y="12614"/>
                    <a:pt x="10000" y="12280"/>
                    <a:pt x="9696" y="11915"/>
                  </a:cubicBezTo>
                  <a:cubicBezTo>
                    <a:pt x="9909" y="11672"/>
                    <a:pt x="10304" y="11794"/>
                    <a:pt x="10608" y="11946"/>
                  </a:cubicBezTo>
                  <a:cubicBezTo>
                    <a:pt x="11125" y="12189"/>
                    <a:pt x="11672" y="12341"/>
                    <a:pt x="12249" y="12432"/>
                  </a:cubicBezTo>
                  <a:cubicBezTo>
                    <a:pt x="12371" y="12462"/>
                    <a:pt x="12523" y="12493"/>
                    <a:pt x="12645" y="12553"/>
                  </a:cubicBezTo>
                  <a:cubicBezTo>
                    <a:pt x="12736" y="12614"/>
                    <a:pt x="12827" y="12675"/>
                    <a:pt x="12888" y="12736"/>
                  </a:cubicBezTo>
                  <a:cubicBezTo>
                    <a:pt x="13435" y="13222"/>
                    <a:pt x="13860" y="13860"/>
                    <a:pt x="14134" y="14529"/>
                  </a:cubicBezTo>
                  <a:cubicBezTo>
                    <a:pt x="14256" y="14833"/>
                    <a:pt x="14681" y="14772"/>
                    <a:pt x="14712" y="14468"/>
                  </a:cubicBezTo>
                  <a:lnTo>
                    <a:pt x="14712" y="14468"/>
                  </a:lnTo>
                  <a:cubicBezTo>
                    <a:pt x="14742" y="14225"/>
                    <a:pt x="14712" y="13921"/>
                    <a:pt x="14894" y="13739"/>
                  </a:cubicBezTo>
                  <a:cubicBezTo>
                    <a:pt x="15046" y="13557"/>
                    <a:pt x="15259" y="13587"/>
                    <a:pt x="15380" y="13435"/>
                  </a:cubicBezTo>
                  <a:cubicBezTo>
                    <a:pt x="15532" y="13283"/>
                    <a:pt x="15471" y="12857"/>
                    <a:pt x="15684" y="12705"/>
                  </a:cubicBezTo>
                  <a:cubicBezTo>
                    <a:pt x="15806" y="12645"/>
                    <a:pt x="15958" y="12645"/>
                    <a:pt x="16079" y="12705"/>
                  </a:cubicBezTo>
                  <a:cubicBezTo>
                    <a:pt x="16535" y="12918"/>
                    <a:pt x="16444" y="13648"/>
                    <a:pt x="16839" y="13921"/>
                  </a:cubicBezTo>
                  <a:lnTo>
                    <a:pt x="17265" y="13860"/>
                  </a:lnTo>
                  <a:cubicBezTo>
                    <a:pt x="17265" y="14560"/>
                    <a:pt x="17508" y="15259"/>
                    <a:pt x="17933" y="15836"/>
                  </a:cubicBezTo>
                  <a:cubicBezTo>
                    <a:pt x="18177" y="15715"/>
                    <a:pt x="18085" y="15350"/>
                    <a:pt x="17933" y="15107"/>
                  </a:cubicBezTo>
                  <a:cubicBezTo>
                    <a:pt x="17782" y="14894"/>
                    <a:pt x="17630" y="14560"/>
                    <a:pt x="17842" y="14377"/>
                  </a:cubicBezTo>
                  <a:cubicBezTo>
                    <a:pt x="18177" y="14377"/>
                    <a:pt x="18298" y="14894"/>
                    <a:pt x="18693" y="14864"/>
                  </a:cubicBezTo>
                  <a:cubicBezTo>
                    <a:pt x="18906" y="14833"/>
                    <a:pt x="19058" y="14651"/>
                    <a:pt x="19058" y="14438"/>
                  </a:cubicBezTo>
                  <a:cubicBezTo>
                    <a:pt x="19028" y="14104"/>
                    <a:pt x="18815" y="13800"/>
                    <a:pt x="18481" y="13678"/>
                  </a:cubicBezTo>
                  <a:cubicBezTo>
                    <a:pt x="18268" y="13435"/>
                    <a:pt x="18602" y="13009"/>
                    <a:pt x="18937" y="12949"/>
                  </a:cubicBezTo>
                  <a:cubicBezTo>
                    <a:pt x="19362" y="12888"/>
                    <a:pt x="19879" y="13070"/>
                    <a:pt x="20213" y="12645"/>
                  </a:cubicBezTo>
                  <a:cubicBezTo>
                    <a:pt x="20335" y="12462"/>
                    <a:pt x="20396" y="12280"/>
                    <a:pt x="20396" y="12067"/>
                  </a:cubicBezTo>
                  <a:cubicBezTo>
                    <a:pt x="20396" y="11459"/>
                    <a:pt x="20000" y="11003"/>
                    <a:pt x="19757" y="10487"/>
                  </a:cubicBezTo>
                  <a:cubicBezTo>
                    <a:pt x="19666" y="10304"/>
                    <a:pt x="19666" y="10091"/>
                    <a:pt x="19757" y="9939"/>
                  </a:cubicBezTo>
                  <a:cubicBezTo>
                    <a:pt x="19848" y="9696"/>
                    <a:pt x="20031" y="9696"/>
                    <a:pt x="20213" y="9696"/>
                  </a:cubicBezTo>
                  <a:cubicBezTo>
                    <a:pt x="20335" y="9696"/>
                    <a:pt x="20487" y="9666"/>
                    <a:pt x="20639" y="9635"/>
                  </a:cubicBezTo>
                  <a:cubicBezTo>
                    <a:pt x="20213" y="6505"/>
                    <a:pt x="18997" y="3526"/>
                    <a:pt x="17113" y="1003"/>
                  </a:cubicBezTo>
                  <a:cubicBezTo>
                    <a:pt x="16930" y="912"/>
                    <a:pt x="16718" y="790"/>
                    <a:pt x="16535" y="730"/>
                  </a:cubicBezTo>
                  <a:cubicBezTo>
                    <a:pt x="15897" y="486"/>
                    <a:pt x="15198" y="578"/>
                    <a:pt x="14681" y="973"/>
                  </a:cubicBezTo>
                  <a:close/>
                </a:path>
              </a:pathLst>
            </a:custGeom>
            <a:solidFill>
              <a:srgbClr val="016F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4"/>
            <p:cNvSpPr/>
            <p:nvPr/>
          </p:nvSpPr>
          <p:spPr>
            <a:xfrm>
              <a:off x="2536109" y="3756463"/>
              <a:ext cx="4071759" cy="3645826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38100" dir="1008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4"/>
            <p:cNvSpPr/>
            <p:nvPr/>
          </p:nvSpPr>
          <p:spPr>
            <a:xfrm>
              <a:off x="2848676" y="3793573"/>
              <a:ext cx="3300671" cy="3527378"/>
            </a:xfrm>
            <a:custGeom>
              <a:avLst/>
              <a:gdLst/>
              <a:ahLst/>
              <a:cxnLst/>
              <a:rect l="l" t="t" r="r" b="b"/>
              <a:pathLst>
                <a:path w="38512" h="41156" extrusionOk="0">
                  <a:moveTo>
                    <a:pt x="35229" y="25289"/>
                  </a:moveTo>
                  <a:cubicBezTo>
                    <a:pt x="35077" y="25046"/>
                    <a:pt x="34895" y="24773"/>
                    <a:pt x="34773" y="24529"/>
                  </a:cubicBezTo>
                  <a:cubicBezTo>
                    <a:pt x="35199" y="24317"/>
                    <a:pt x="35898" y="25198"/>
                    <a:pt x="36080" y="25532"/>
                  </a:cubicBezTo>
                  <a:cubicBezTo>
                    <a:pt x="36141" y="25654"/>
                    <a:pt x="36202" y="25776"/>
                    <a:pt x="36293" y="25897"/>
                  </a:cubicBezTo>
                  <a:cubicBezTo>
                    <a:pt x="36475" y="26140"/>
                    <a:pt x="36749" y="26353"/>
                    <a:pt x="37083" y="26414"/>
                  </a:cubicBezTo>
                  <a:cubicBezTo>
                    <a:pt x="37205" y="26475"/>
                    <a:pt x="37357" y="26505"/>
                    <a:pt x="37509" y="26566"/>
                  </a:cubicBezTo>
                  <a:cubicBezTo>
                    <a:pt x="37600" y="26292"/>
                    <a:pt x="37661" y="26019"/>
                    <a:pt x="37752" y="25715"/>
                  </a:cubicBezTo>
                  <a:cubicBezTo>
                    <a:pt x="37539" y="25806"/>
                    <a:pt x="37326" y="25776"/>
                    <a:pt x="37114" y="25684"/>
                  </a:cubicBezTo>
                  <a:cubicBezTo>
                    <a:pt x="36962" y="25624"/>
                    <a:pt x="36779" y="25502"/>
                    <a:pt x="36658" y="25380"/>
                  </a:cubicBezTo>
                  <a:cubicBezTo>
                    <a:pt x="36232" y="24742"/>
                    <a:pt x="37539" y="24560"/>
                    <a:pt x="38026" y="24621"/>
                  </a:cubicBezTo>
                  <a:cubicBezTo>
                    <a:pt x="38451" y="22584"/>
                    <a:pt x="38512" y="20517"/>
                    <a:pt x="38269" y="18481"/>
                  </a:cubicBezTo>
                  <a:cubicBezTo>
                    <a:pt x="38117" y="18511"/>
                    <a:pt x="37995" y="18541"/>
                    <a:pt x="37843" y="18541"/>
                  </a:cubicBezTo>
                  <a:cubicBezTo>
                    <a:pt x="37661" y="18541"/>
                    <a:pt x="37478" y="18541"/>
                    <a:pt x="37387" y="18785"/>
                  </a:cubicBezTo>
                  <a:cubicBezTo>
                    <a:pt x="37296" y="18967"/>
                    <a:pt x="37296" y="19149"/>
                    <a:pt x="37387" y="19332"/>
                  </a:cubicBezTo>
                  <a:cubicBezTo>
                    <a:pt x="37630" y="19848"/>
                    <a:pt x="38026" y="20304"/>
                    <a:pt x="38026" y="20912"/>
                  </a:cubicBezTo>
                  <a:cubicBezTo>
                    <a:pt x="38026" y="21125"/>
                    <a:pt x="37965" y="21338"/>
                    <a:pt x="37843" y="21490"/>
                  </a:cubicBezTo>
                  <a:cubicBezTo>
                    <a:pt x="37509" y="21915"/>
                    <a:pt x="36992" y="21733"/>
                    <a:pt x="36567" y="21824"/>
                  </a:cubicBezTo>
                  <a:cubicBezTo>
                    <a:pt x="36232" y="21885"/>
                    <a:pt x="35898" y="22280"/>
                    <a:pt x="36111" y="22523"/>
                  </a:cubicBezTo>
                  <a:cubicBezTo>
                    <a:pt x="36445" y="22645"/>
                    <a:pt x="36658" y="22949"/>
                    <a:pt x="36688" y="23283"/>
                  </a:cubicBezTo>
                  <a:cubicBezTo>
                    <a:pt x="36688" y="23526"/>
                    <a:pt x="36536" y="23709"/>
                    <a:pt x="36323" y="23739"/>
                  </a:cubicBezTo>
                  <a:cubicBezTo>
                    <a:pt x="35928" y="23770"/>
                    <a:pt x="35807" y="23253"/>
                    <a:pt x="35472" y="23253"/>
                  </a:cubicBezTo>
                  <a:cubicBezTo>
                    <a:pt x="35260" y="23405"/>
                    <a:pt x="35412" y="23739"/>
                    <a:pt x="35563" y="23982"/>
                  </a:cubicBezTo>
                  <a:cubicBezTo>
                    <a:pt x="35715" y="24195"/>
                    <a:pt x="35807" y="24560"/>
                    <a:pt x="35563" y="24681"/>
                  </a:cubicBezTo>
                  <a:cubicBezTo>
                    <a:pt x="35138" y="24134"/>
                    <a:pt x="34895" y="23435"/>
                    <a:pt x="34895" y="22706"/>
                  </a:cubicBezTo>
                  <a:lnTo>
                    <a:pt x="34469" y="22766"/>
                  </a:lnTo>
                  <a:cubicBezTo>
                    <a:pt x="34044" y="22493"/>
                    <a:pt x="34165" y="21763"/>
                    <a:pt x="33709" y="21551"/>
                  </a:cubicBezTo>
                  <a:cubicBezTo>
                    <a:pt x="33588" y="21490"/>
                    <a:pt x="33436" y="21490"/>
                    <a:pt x="33314" y="21551"/>
                  </a:cubicBezTo>
                  <a:cubicBezTo>
                    <a:pt x="33101" y="21733"/>
                    <a:pt x="33193" y="22067"/>
                    <a:pt x="33041" y="22280"/>
                  </a:cubicBezTo>
                  <a:cubicBezTo>
                    <a:pt x="32858" y="22493"/>
                    <a:pt x="32646" y="22463"/>
                    <a:pt x="32524" y="22584"/>
                  </a:cubicBezTo>
                  <a:cubicBezTo>
                    <a:pt x="32402" y="22736"/>
                    <a:pt x="32372" y="23070"/>
                    <a:pt x="32342" y="23314"/>
                  </a:cubicBezTo>
                  <a:lnTo>
                    <a:pt x="32342" y="23314"/>
                  </a:lnTo>
                  <a:cubicBezTo>
                    <a:pt x="32311" y="23648"/>
                    <a:pt x="31886" y="23678"/>
                    <a:pt x="31764" y="23405"/>
                  </a:cubicBezTo>
                  <a:cubicBezTo>
                    <a:pt x="31490" y="22706"/>
                    <a:pt x="31065" y="22098"/>
                    <a:pt x="30518" y="21581"/>
                  </a:cubicBezTo>
                  <a:cubicBezTo>
                    <a:pt x="30457" y="21520"/>
                    <a:pt x="30366" y="21459"/>
                    <a:pt x="30275" y="21399"/>
                  </a:cubicBezTo>
                  <a:cubicBezTo>
                    <a:pt x="30153" y="21368"/>
                    <a:pt x="30001" y="21307"/>
                    <a:pt x="29879" y="21307"/>
                  </a:cubicBezTo>
                  <a:cubicBezTo>
                    <a:pt x="29302" y="21216"/>
                    <a:pt x="28755" y="21034"/>
                    <a:pt x="28238" y="20791"/>
                  </a:cubicBezTo>
                  <a:cubicBezTo>
                    <a:pt x="27934" y="20669"/>
                    <a:pt x="27539" y="20517"/>
                    <a:pt x="27326" y="20760"/>
                  </a:cubicBezTo>
                  <a:cubicBezTo>
                    <a:pt x="27661" y="21125"/>
                    <a:pt x="28056" y="21490"/>
                    <a:pt x="28542" y="21429"/>
                  </a:cubicBezTo>
                  <a:cubicBezTo>
                    <a:pt x="28664" y="21429"/>
                    <a:pt x="28816" y="21368"/>
                    <a:pt x="28907" y="21490"/>
                  </a:cubicBezTo>
                  <a:cubicBezTo>
                    <a:pt x="29028" y="21611"/>
                    <a:pt x="29059" y="21763"/>
                    <a:pt x="29028" y="21885"/>
                  </a:cubicBezTo>
                  <a:cubicBezTo>
                    <a:pt x="28968" y="22098"/>
                    <a:pt x="28816" y="22250"/>
                    <a:pt x="28633" y="22371"/>
                  </a:cubicBezTo>
                  <a:cubicBezTo>
                    <a:pt x="28117" y="22766"/>
                    <a:pt x="27509" y="23010"/>
                    <a:pt x="26870" y="23131"/>
                  </a:cubicBezTo>
                  <a:cubicBezTo>
                    <a:pt x="26566" y="22432"/>
                    <a:pt x="26171" y="21763"/>
                    <a:pt x="25746" y="21095"/>
                  </a:cubicBezTo>
                  <a:cubicBezTo>
                    <a:pt x="25685" y="20973"/>
                    <a:pt x="25503" y="20943"/>
                    <a:pt x="25411" y="21064"/>
                  </a:cubicBezTo>
                  <a:cubicBezTo>
                    <a:pt x="25320" y="21125"/>
                    <a:pt x="25381" y="21247"/>
                    <a:pt x="25411" y="21307"/>
                  </a:cubicBezTo>
                  <a:lnTo>
                    <a:pt x="26141" y="22827"/>
                  </a:lnTo>
                  <a:cubicBezTo>
                    <a:pt x="26232" y="23010"/>
                    <a:pt x="26323" y="23192"/>
                    <a:pt x="26445" y="23314"/>
                  </a:cubicBezTo>
                  <a:cubicBezTo>
                    <a:pt x="26840" y="23678"/>
                    <a:pt x="27478" y="23557"/>
                    <a:pt x="27995" y="23374"/>
                  </a:cubicBezTo>
                  <a:cubicBezTo>
                    <a:pt x="27904" y="24104"/>
                    <a:pt x="27539" y="24742"/>
                    <a:pt x="26962" y="25168"/>
                  </a:cubicBezTo>
                  <a:cubicBezTo>
                    <a:pt x="26566" y="25441"/>
                    <a:pt x="26080" y="25684"/>
                    <a:pt x="26019" y="26140"/>
                  </a:cubicBezTo>
                  <a:cubicBezTo>
                    <a:pt x="26019" y="26444"/>
                    <a:pt x="26110" y="26718"/>
                    <a:pt x="26232" y="26961"/>
                  </a:cubicBezTo>
                  <a:cubicBezTo>
                    <a:pt x="26384" y="27235"/>
                    <a:pt x="26354" y="27539"/>
                    <a:pt x="26202" y="27782"/>
                  </a:cubicBezTo>
                  <a:cubicBezTo>
                    <a:pt x="26080" y="27873"/>
                    <a:pt x="25958" y="27934"/>
                    <a:pt x="25837" y="27964"/>
                  </a:cubicBezTo>
                  <a:cubicBezTo>
                    <a:pt x="25411" y="28207"/>
                    <a:pt x="25107" y="28633"/>
                    <a:pt x="25077" y="29119"/>
                  </a:cubicBezTo>
                  <a:cubicBezTo>
                    <a:pt x="25077" y="29484"/>
                    <a:pt x="25229" y="29879"/>
                    <a:pt x="24439" y="30183"/>
                  </a:cubicBezTo>
                  <a:cubicBezTo>
                    <a:pt x="24165" y="30274"/>
                    <a:pt x="23922" y="30305"/>
                    <a:pt x="23648" y="30274"/>
                  </a:cubicBezTo>
                  <a:cubicBezTo>
                    <a:pt x="23527" y="30274"/>
                    <a:pt x="23436" y="30244"/>
                    <a:pt x="23344" y="30213"/>
                  </a:cubicBezTo>
                  <a:cubicBezTo>
                    <a:pt x="23162" y="30061"/>
                    <a:pt x="23162" y="29788"/>
                    <a:pt x="23101" y="29545"/>
                  </a:cubicBezTo>
                  <a:cubicBezTo>
                    <a:pt x="22949" y="28663"/>
                    <a:pt x="21916" y="27964"/>
                    <a:pt x="22159" y="27113"/>
                  </a:cubicBezTo>
                  <a:cubicBezTo>
                    <a:pt x="22250" y="26931"/>
                    <a:pt x="22311" y="26748"/>
                    <a:pt x="22341" y="26536"/>
                  </a:cubicBezTo>
                  <a:cubicBezTo>
                    <a:pt x="22341" y="26171"/>
                    <a:pt x="21946" y="25928"/>
                    <a:pt x="21764" y="25593"/>
                  </a:cubicBezTo>
                  <a:cubicBezTo>
                    <a:pt x="21551" y="25289"/>
                    <a:pt x="21521" y="24925"/>
                    <a:pt x="21673" y="24590"/>
                  </a:cubicBezTo>
                  <a:cubicBezTo>
                    <a:pt x="21551" y="24742"/>
                    <a:pt x="21308" y="24681"/>
                    <a:pt x="21186" y="24560"/>
                  </a:cubicBezTo>
                  <a:cubicBezTo>
                    <a:pt x="21065" y="24438"/>
                    <a:pt x="20913" y="24317"/>
                    <a:pt x="20761" y="24225"/>
                  </a:cubicBezTo>
                  <a:cubicBezTo>
                    <a:pt x="20578" y="24165"/>
                    <a:pt x="20396" y="24165"/>
                    <a:pt x="20214" y="24225"/>
                  </a:cubicBezTo>
                  <a:cubicBezTo>
                    <a:pt x="19423" y="24347"/>
                    <a:pt x="18633" y="24013"/>
                    <a:pt x="18116" y="23405"/>
                  </a:cubicBezTo>
                  <a:cubicBezTo>
                    <a:pt x="17630" y="22766"/>
                    <a:pt x="17600" y="21855"/>
                    <a:pt x="18086" y="21216"/>
                  </a:cubicBezTo>
                  <a:cubicBezTo>
                    <a:pt x="18420" y="20791"/>
                    <a:pt x="18937" y="20548"/>
                    <a:pt x="19332" y="20213"/>
                  </a:cubicBezTo>
                  <a:cubicBezTo>
                    <a:pt x="19545" y="20000"/>
                    <a:pt x="19819" y="19879"/>
                    <a:pt x="20092" y="19848"/>
                  </a:cubicBezTo>
                  <a:cubicBezTo>
                    <a:pt x="20518" y="19818"/>
                    <a:pt x="21004" y="19453"/>
                    <a:pt x="21490" y="19393"/>
                  </a:cubicBezTo>
                  <a:cubicBezTo>
                    <a:pt x="21612" y="19362"/>
                    <a:pt x="21764" y="19423"/>
                    <a:pt x="21855" y="19545"/>
                  </a:cubicBezTo>
                  <a:cubicBezTo>
                    <a:pt x="21885" y="19636"/>
                    <a:pt x="21916" y="19727"/>
                    <a:pt x="21916" y="19818"/>
                  </a:cubicBezTo>
                  <a:cubicBezTo>
                    <a:pt x="22007" y="20213"/>
                    <a:pt x="22463" y="20335"/>
                    <a:pt x="22858" y="20304"/>
                  </a:cubicBezTo>
                  <a:cubicBezTo>
                    <a:pt x="23223" y="20213"/>
                    <a:pt x="23588" y="20152"/>
                    <a:pt x="23983" y="20122"/>
                  </a:cubicBezTo>
                  <a:cubicBezTo>
                    <a:pt x="24439" y="20183"/>
                    <a:pt x="24834" y="20517"/>
                    <a:pt x="25351" y="20304"/>
                  </a:cubicBezTo>
                  <a:cubicBezTo>
                    <a:pt x="25563" y="20244"/>
                    <a:pt x="25685" y="19970"/>
                    <a:pt x="25563" y="19727"/>
                  </a:cubicBezTo>
                  <a:cubicBezTo>
                    <a:pt x="25320" y="19332"/>
                    <a:pt x="24499" y="19788"/>
                    <a:pt x="24195" y="19393"/>
                  </a:cubicBezTo>
                  <a:cubicBezTo>
                    <a:pt x="24104" y="19271"/>
                    <a:pt x="24104" y="19089"/>
                    <a:pt x="24013" y="18937"/>
                  </a:cubicBezTo>
                  <a:cubicBezTo>
                    <a:pt x="23952" y="18785"/>
                    <a:pt x="23709" y="18693"/>
                    <a:pt x="23648" y="18845"/>
                  </a:cubicBezTo>
                  <a:cubicBezTo>
                    <a:pt x="23740" y="19058"/>
                    <a:pt x="23648" y="19301"/>
                    <a:pt x="23436" y="19362"/>
                  </a:cubicBezTo>
                  <a:cubicBezTo>
                    <a:pt x="23253" y="18724"/>
                    <a:pt x="22767" y="18177"/>
                    <a:pt x="22129" y="17994"/>
                  </a:cubicBezTo>
                  <a:cubicBezTo>
                    <a:pt x="22037" y="18146"/>
                    <a:pt x="22129" y="18389"/>
                    <a:pt x="22281" y="18511"/>
                  </a:cubicBezTo>
                  <a:cubicBezTo>
                    <a:pt x="22433" y="18663"/>
                    <a:pt x="22585" y="18785"/>
                    <a:pt x="22615" y="18997"/>
                  </a:cubicBezTo>
                  <a:cubicBezTo>
                    <a:pt x="22645" y="19180"/>
                    <a:pt x="22372" y="19362"/>
                    <a:pt x="22250" y="19210"/>
                  </a:cubicBezTo>
                  <a:cubicBezTo>
                    <a:pt x="22189" y="18785"/>
                    <a:pt x="21946" y="18420"/>
                    <a:pt x="21581" y="18207"/>
                  </a:cubicBezTo>
                  <a:cubicBezTo>
                    <a:pt x="21490" y="18359"/>
                    <a:pt x="21278" y="18359"/>
                    <a:pt x="21126" y="18389"/>
                  </a:cubicBezTo>
                  <a:cubicBezTo>
                    <a:pt x="20822" y="18450"/>
                    <a:pt x="20578" y="18693"/>
                    <a:pt x="20487" y="18967"/>
                  </a:cubicBezTo>
                  <a:cubicBezTo>
                    <a:pt x="20457" y="19119"/>
                    <a:pt x="20426" y="19241"/>
                    <a:pt x="20366" y="19362"/>
                  </a:cubicBezTo>
                  <a:cubicBezTo>
                    <a:pt x="20274" y="19453"/>
                    <a:pt x="20122" y="19514"/>
                    <a:pt x="19970" y="19514"/>
                  </a:cubicBezTo>
                  <a:cubicBezTo>
                    <a:pt x="19575" y="19575"/>
                    <a:pt x="19150" y="19362"/>
                    <a:pt x="18998" y="18967"/>
                  </a:cubicBezTo>
                  <a:cubicBezTo>
                    <a:pt x="18907" y="18754"/>
                    <a:pt x="18998" y="18511"/>
                    <a:pt x="19150" y="18359"/>
                  </a:cubicBezTo>
                  <a:cubicBezTo>
                    <a:pt x="19484" y="18116"/>
                    <a:pt x="19849" y="18420"/>
                    <a:pt x="20183" y="18298"/>
                  </a:cubicBezTo>
                  <a:cubicBezTo>
                    <a:pt x="20305" y="18268"/>
                    <a:pt x="20366" y="18146"/>
                    <a:pt x="20396" y="18025"/>
                  </a:cubicBezTo>
                  <a:cubicBezTo>
                    <a:pt x="20396" y="17964"/>
                    <a:pt x="20366" y="17873"/>
                    <a:pt x="20305" y="17842"/>
                  </a:cubicBezTo>
                  <a:cubicBezTo>
                    <a:pt x="20062" y="17630"/>
                    <a:pt x="20122" y="17234"/>
                    <a:pt x="20426" y="17113"/>
                  </a:cubicBezTo>
                  <a:cubicBezTo>
                    <a:pt x="20639" y="17022"/>
                    <a:pt x="20852" y="16961"/>
                    <a:pt x="21065" y="16839"/>
                  </a:cubicBezTo>
                  <a:cubicBezTo>
                    <a:pt x="21065" y="16535"/>
                    <a:pt x="21369" y="16323"/>
                    <a:pt x="21703" y="16292"/>
                  </a:cubicBezTo>
                  <a:cubicBezTo>
                    <a:pt x="22007" y="16262"/>
                    <a:pt x="22311" y="16353"/>
                    <a:pt x="22615" y="16353"/>
                  </a:cubicBezTo>
                  <a:cubicBezTo>
                    <a:pt x="22919" y="16323"/>
                    <a:pt x="23253" y="16110"/>
                    <a:pt x="23284" y="15806"/>
                  </a:cubicBezTo>
                  <a:cubicBezTo>
                    <a:pt x="23284" y="15654"/>
                    <a:pt x="23192" y="15472"/>
                    <a:pt x="23284" y="15350"/>
                  </a:cubicBezTo>
                  <a:cubicBezTo>
                    <a:pt x="23436" y="15137"/>
                    <a:pt x="23952" y="15320"/>
                    <a:pt x="23952" y="15016"/>
                  </a:cubicBezTo>
                  <a:cubicBezTo>
                    <a:pt x="23952" y="14803"/>
                    <a:pt x="23740" y="14681"/>
                    <a:pt x="23557" y="14772"/>
                  </a:cubicBezTo>
                  <a:cubicBezTo>
                    <a:pt x="23223" y="14894"/>
                    <a:pt x="22919" y="14499"/>
                    <a:pt x="23132" y="14195"/>
                  </a:cubicBezTo>
                  <a:cubicBezTo>
                    <a:pt x="23192" y="14073"/>
                    <a:pt x="23284" y="14013"/>
                    <a:pt x="23344" y="13891"/>
                  </a:cubicBezTo>
                  <a:cubicBezTo>
                    <a:pt x="23405" y="13769"/>
                    <a:pt x="23344" y="13587"/>
                    <a:pt x="23223" y="13587"/>
                  </a:cubicBezTo>
                  <a:cubicBezTo>
                    <a:pt x="22676" y="13678"/>
                    <a:pt x="22402" y="14347"/>
                    <a:pt x="22463" y="14924"/>
                  </a:cubicBezTo>
                  <a:cubicBezTo>
                    <a:pt x="22554" y="15137"/>
                    <a:pt x="22554" y="15380"/>
                    <a:pt x="22463" y="15593"/>
                  </a:cubicBezTo>
                  <a:cubicBezTo>
                    <a:pt x="22433" y="15715"/>
                    <a:pt x="22311" y="15775"/>
                    <a:pt x="22159" y="15775"/>
                  </a:cubicBezTo>
                  <a:cubicBezTo>
                    <a:pt x="21977" y="15745"/>
                    <a:pt x="21916" y="15502"/>
                    <a:pt x="21794" y="15380"/>
                  </a:cubicBezTo>
                  <a:cubicBezTo>
                    <a:pt x="21581" y="15198"/>
                    <a:pt x="21186" y="15259"/>
                    <a:pt x="21126" y="14864"/>
                  </a:cubicBezTo>
                  <a:cubicBezTo>
                    <a:pt x="21095" y="14742"/>
                    <a:pt x="21095" y="14620"/>
                    <a:pt x="21156" y="14529"/>
                  </a:cubicBezTo>
                  <a:cubicBezTo>
                    <a:pt x="21308" y="14225"/>
                    <a:pt x="21612" y="14043"/>
                    <a:pt x="21764" y="13739"/>
                  </a:cubicBezTo>
                  <a:cubicBezTo>
                    <a:pt x="21977" y="13374"/>
                    <a:pt x="21946" y="12888"/>
                    <a:pt x="22159" y="12523"/>
                  </a:cubicBezTo>
                  <a:cubicBezTo>
                    <a:pt x="22463" y="12128"/>
                    <a:pt x="22949" y="11915"/>
                    <a:pt x="23466" y="12006"/>
                  </a:cubicBezTo>
                  <a:cubicBezTo>
                    <a:pt x="24044" y="12128"/>
                    <a:pt x="24591" y="12371"/>
                    <a:pt x="25077" y="12706"/>
                  </a:cubicBezTo>
                  <a:cubicBezTo>
                    <a:pt x="25229" y="12797"/>
                    <a:pt x="25290" y="13009"/>
                    <a:pt x="25199" y="13161"/>
                  </a:cubicBezTo>
                  <a:cubicBezTo>
                    <a:pt x="25016" y="13465"/>
                    <a:pt x="24530" y="13101"/>
                    <a:pt x="24287" y="13344"/>
                  </a:cubicBezTo>
                  <a:cubicBezTo>
                    <a:pt x="24347" y="13678"/>
                    <a:pt x="24712" y="13891"/>
                    <a:pt x="25047" y="13830"/>
                  </a:cubicBezTo>
                  <a:cubicBezTo>
                    <a:pt x="25381" y="13739"/>
                    <a:pt x="25654" y="13557"/>
                    <a:pt x="25898" y="13313"/>
                  </a:cubicBezTo>
                  <a:lnTo>
                    <a:pt x="26870" y="12432"/>
                  </a:lnTo>
                  <a:cubicBezTo>
                    <a:pt x="27205" y="12128"/>
                    <a:pt x="27691" y="11854"/>
                    <a:pt x="28025" y="12098"/>
                  </a:cubicBezTo>
                  <a:cubicBezTo>
                    <a:pt x="28238" y="12280"/>
                    <a:pt x="28542" y="12310"/>
                    <a:pt x="28816" y="12219"/>
                  </a:cubicBezTo>
                  <a:cubicBezTo>
                    <a:pt x="29211" y="12037"/>
                    <a:pt x="29211" y="11672"/>
                    <a:pt x="29211" y="11368"/>
                  </a:cubicBezTo>
                  <a:cubicBezTo>
                    <a:pt x="29180" y="11125"/>
                    <a:pt x="29241" y="10882"/>
                    <a:pt x="29393" y="10699"/>
                  </a:cubicBezTo>
                  <a:cubicBezTo>
                    <a:pt x="29545" y="10578"/>
                    <a:pt x="29758" y="10517"/>
                    <a:pt x="29849" y="10335"/>
                  </a:cubicBezTo>
                  <a:cubicBezTo>
                    <a:pt x="29879" y="10183"/>
                    <a:pt x="29879" y="10061"/>
                    <a:pt x="29879" y="9940"/>
                  </a:cubicBezTo>
                  <a:cubicBezTo>
                    <a:pt x="29910" y="9453"/>
                    <a:pt x="30457" y="9180"/>
                    <a:pt x="30913" y="9058"/>
                  </a:cubicBezTo>
                  <a:cubicBezTo>
                    <a:pt x="31126" y="8967"/>
                    <a:pt x="31338" y="8906"/>
                    <a:pt x="31582" y="8936"/>
                  </a:cubicBezTo>
                  <a:cubicBezTo>
                    <a:pt x="31794" y="8936"/>
                    <a:pt x="32007" y="9088"/>
                    <a:pt x="32098" y="9301"/>
                  </a:cubicBezTo>
                  <a:cubicBezTo>
                    <a:pt x="32159" y="9514"/>
                    <a:pt x="32098" y="9788"/>
                    <a:pt x="32281" y="9879"/>
                  </a:cubicBezTo>
                  <a:cubicBezTo>
                    <a:pt x="32828" y="9484"/>
                    <a:pt x="33527" y="9362"/>
                    <a:pt x="34165" y="9605"/>
                  </a:cubicBezTo>
                  <a:cubicBezTo>
                    <a:pt x="34348" y="9666"/>
                    <a:pt x="34530" y="9788"/>
                    <a:pt x="34743" y="9879"/>
                  </a:cubicBezTo>
                  <a:cubicBezTo>
                    <a:pt x="27296" y="0"/>
                    <a:pt x="12402" y="183"/>
                    <a:pt x="5259" y="10243"/>
                  </a:cubicBezTo>
                  <a:cubicBezTo>
                    <a:pt x="5381" y="10243"/>
                    <a:pt x="5533" y="10274"/>
                    <a:pt x="5654" y="10335"/>
                  </a:cubicBezTo>
                  <a:cubicBezTo>
                    <a:pt x="5958" y="10456"/>
                    <a:pt x="6566" y="10274"/>
                    <a:pt x="6840" y="10456"/>
                  </a:cubicBezTo>
                  <a:cubicBezTo>
                    <a:pt x="7235" y="10699"/>
                    <a:pt x="7478" y="11216"/>
                    <a:pt x="7934" y="11338"/>
                  </a:cubicBezTo>
                  <a:cubicBezTo>
                    <a:pt x="8116" y="11368"/>
                    <a:pt x="8268" y="11368"/>
                    <a:pt x="8451" y="11368"/>
                  </a:cubicBezTo>
                  <a:cubicBezTo>
                    <a:pt x="9028" y="11368"/>
                    <a:pt x="9575" y="11702"/>
                    <a:pt x="9849" y="12250"/>
                  </a:cubicBezTo>
                  <a:cubicBezTo>
                    <a:pt x="10092" y="12797"/>
                    <a:pt x="9849" y="13405"/>
                    <a:pt x="9302" y="13648"/>
                  </a:cubicBezTo>
                  <a:cubicBezTo>
                    <a:pt x="8177" y="13344"/>
                    <a:pt x="7691" y="15016"/>
                    <a:pt x="8815" y="15350"/>
                  </a:cubicBezTo>
                  <a:cubicBezTo>
                    <a:pt x="8967" y="15350"/>
                    <a:pt x="9089" y="15380"/>
                    <a:pt x="9210" y="15411"/>
                  </a:cubicBezTo>
                  <a:cubicBezTo>
                    <a:pt x="9362" y="15532"/>
                    <a:pt x="9484" y="15654"/>
                    <a:pt x="9606" y="15806"/>
                  </a:cubicBezTo>
                  <a:cubicBezTo>
                    <a:pt x="9727" y="15958"/>
                    <a:pt x="9970" y="16019"/>
                    <a:pt x="10153" y="15897"/>
                  </a:cubicBezTo>
                  <a:cubicBezTo>
                    <a:pt x="10244" y="15836"/>
                    <a:pt x="10305" y="15745"/>
                    <a:pt x="10335" y="15623"/>
                  </a:cubicBezTo>
                  <a:cubicBezTo>
                    <a:pt x="10365" y="15320"/>
                    <a:pt x="10305" y="15046"/>
                    <a:pt x="10213" y="14772"/>
                  </a:cubicBezTo>
                  <a:cubicBezTo>
                    <a:pt x="10122" y="14499"/>
                    <a:pt x="10274" y="14195"/>
                    <a:pt x="10517" y="14073"/>
                  </a:cubicBezTo>
                  <a:cubicBezTo>
                    <a:pt x="10700" y="14013"/>
                    <a:pt x="10882" y="14073"/>
                    <a:pt x="11004" y="14225"/>
                  </a:cubicBezTo>
                  <a:cubicBezTo>
                    <a:pt x="11186" y="14438"/>
                    <a:pt x="11308" y="14681"/>
                    <a:pt x="11338" y="14985"/>
                  </a:cubicBezTo>
                  <a:lnTo>
                    <a:pt x="11338" y="14985"/>
                  </a:lnTo>
                  <a:cubicBezTo>
                    <a:pt x="11733" y="14772"/>
                    <a:pt x="12189" y="15016"/>
                    <a:pt x="12280" y="15472"/>
                  </a:cubicBezTo>
                  <a:lnTo>
                    <a:pt x="12280" y="15532"/>
                  </a:lnTo>
                  <a:cubicBezTo>
                    <a:pt x="12341" y="15775"/>
                    <a:pt x="12432" y="16019"/>
                    <a:pt x="12554" y="16231"/>
                  </a:cubicBezTo>
                  <a:cubicBezTo>
                    <a:pt x="12676" y="16383"/>
                    <a:pt x="12767" y="16566"/>
                    <a:pt x="12858" y="16718"/>
                  </a:cubicBezTo>
                  <a:cubicBezTo>
                    <a:pt x="12949" y="17113"/>
                    <a:pt x="12676" y="17508"/>
                    <a:pt x="12250" y="17569"/>
                  </a:cubicBezTo>
                  <a:cubicBezTo>
                    <a:pt x="12007" y="17599"/>
                    <a:pt x="11703" y="17478"/>
                    <a:pt x="11490" y="17569"/>
                  </a:cubicBezTo>
                  <a:cubicBezTo>
                    <a:pt x="11460" y="17599"/>
                    <a:pt x="11460" y="17599"/>
                    <a:pt x="11429" y="17630"/>
                  </a:cubicBezTo>
                  <a:cubicBezTo>
                    <a:pt x="11156" y="18025"/>
                    <a:pt x="11065" y="18420"/>
                    <a:pt x="10669" y="18389"/>
                  </a:cubicBezTo>
                  <a:cubicBezTo>
                    <a:pt x="10365" y="18389"/>
                    <a:pt x="10092" y="18450"/>
                    <a:pt x="9818" y="18541"/>
                  </a:cubicBezTo>
                  <a:cubicBezTo>
                    <a:pt x="9727" y="18572"/>
                    <a:pt x="9636" y="18663"/>
                    <a:pt x="9575" y="18754"/>
                  </a:cubicBezTo>
                  <a:cubicBezTo>
                    <a:pt x="9545" y="18876"/>
                    <a:pt x="9636" y="18997"/>
                    <a:pt x="9666" y="19119"/>
                  </a:cubicBezTo>
                  <a:cubicBezTo>
                    <a:pt x="9727" y="19362"/>
                    <a:pt x="9636" y="19605"/>
                    <a:pt x="9454" y="19788"/>
                  </a:cubicBezTo>
                  <a:cubicBezTo>
                    <a:pt x="9271" y="19970"/>
                    <a:pt x="9119" y="20213"/>
                    <a:pt x="8876" y="20213"/>
                  </a:cubicBezTo>
                  <a:cubicBezTo>
                    <a:pt x="8633" y="20213"/>
                    <a:pt x="8420" y="20365"/>
                    <a:pt x="8329" y="20578"/>
                  </a:cubicBezTo>
                  <a:cubicBezTo>
                    <a:pt x="8299" y="20669"/>
                    <a:pt x="8299" y="20791"/>
                    <a:pt x="8268" y="20882"/>
                  </a:cubicBezTo>
                  <a:cubicBezTo>
                    <a:pt x="8268" y="20973"/>
                    <a:pt x="8207" y="21064"/>
                    <a:pt x="8116" y="21125"/>
                  </a:cubicBezTo>
                  <a:cubicBezTo>
                    <a:pt x="8025" y="21186"/>
                    <a:pt x="7873" y="21125"/>
                    <a:pt x="7873" y="21004"/>
                  </a:cubicBezTo>
                  <a:cubicBezTo>
                    <a:pt x="7782" y="20639"/>
                    <a:pt x="7417" y="20365"/>
                    <a:pt x="7022" y="20365"/>
                  </a:cubicBezTo>
                  <a:cubicBezTo>
                    <a:pt x="6475" y="20335"/>
                    <a:pt x="5988" y="20760"/>
                    <a:pt x="5988" y="21338"/>
                  </a:cubicBezTo>
                  <a:cubicBezTo>
                    <a:pt x="5988" y="21490"/>
                    <a:pt x="6019" y="21642"/>
                    <a:pt x="6110" y="21763"/>
                  </a:cubicBezTo>
                  <a:cubicBezTo>
                    <a:pt x="6323" y="22037"/>
                    <a:pt x="6657" y="22189"/>
                    <a:pt x="7022" y="22128"/>
                  </a:cubicBezTo>
                  <a:cubicBezTo>
                    <a:pt x="7235" y="22128"/>
                    <a:pt x="7447" y="22159"/>
                    <a:pt x="7630" y="22250"/>
                  </a:cubicBezTo>
                  <a:cubicBezTo>
                    <a:pt x="7843" y="22311"/>
                    <a:pt x="7964" y="22523"/>
                    <a:pt x="7964" y="22736"/>
                  </a:cubicBezTo>
                  <a:cubicBezTo>
                    <a:pt x="7934" y="22858"/>
                    <a:pt x="7843" y="23010"/>
                    <a:pt x="7964" y="23101"/>
                  </a:cubicBezTo>
                  <a:cubicBezTo>
                    <a:pt x="8055" y="23192"/>
                    <a:pt x="8116" y="23162"/>
                    <a:pt x="8177" y="23192"/>
                  </a:cubicBezTo>
                  <a:cubicBezTo>
                    <a:pt x="8329" y="23253"/>
                    <a:pt x="8359" y="23405"/>
                    <a:pt x="8420" y="23526"/>
                  </a:cubicBezTo>
                  <a:cubicBezTo>
                    <a:pt x="8603" y="23709"/>
                    <a:pt x="8846" y="23770"/>
                    <a:pt x="9089" y="23709"/>
                  </a:cubicBezTo>
                  <a:cubicBezTo>
                    <a:pt x="9150" y="23253"/>
                    <a:pt x="9636" y="23010"/>
                    <a:pt x="10061" y="23192"/>
                  </a:cubicBezTo>
                  <a:cubicBezTo>
                    <a:pt x="10244" y="23283"/>
                    <a:pt x="10396" y="23466"/>
                    <a:pt x="10609" y="23435"/>
                  </a:cubicBezTo>
                  <a:cubicBezTo>
                    <a:pt x="10669" y="23405"/>
                    <a:pt x="10761" y="23374"/>
                    <a:pt x="10821" y="23344"/>
                  </a:cubicBezTo>
                  <a:cubicBezTo>
                    <a:pt x="11004" y="23314"/>
                    <a:pt x="11186" y="23344"/>
                    <a:pt x="11369" y="23466"/>
                  </a:cubicBezTo>
                  <a:cubicBezTo>
                    <a:pt x="11855" y="23648"/>
                    <a:pt x="12280" y="23921"/>
                    <a:pt x="12645" y="24286"/>
                  </a:cubicBezTo>
                  <a:cubicBezTo>
                    <a:pt x="12797" y="24529"/>
                    <a:pt x="12979" y="24742"/>
                    <a:pt x="13223" y="24955"/>
                  </a:cubicBezTo>
                  <a:cubicBezTo>
                    <a:pt x="13496" y="25137"/>
                    <a:pt x="13831" y="25198"/>
                    <a:pt x="14165" y="25198"/>
                  </a:cubicBezTo>
                  <a:cubicBezTo>
                    <a:pt x="14469" y="25168"/>
                    <a:pt x="14803" y="25228"/>
                    <a:pt x="15107" y="25350"/>
                  </a:cubicBezTo>
                  <a:cubicBezTo>
                    <a:pt x="15472" y="25563"/>
                    <a:pt x="15624" y="25988"/>
                    <a:pt x="15502" y="26384"/>
                  </a:cubicBezTo>
                  <a:cubicBezTo>
                    <a:pt x="15411" y="26596"/>
                    <a:pt x="15320" y="26809"/>
                    <a:pt x="15168" y="26991"/>
                  </a:cubicBezTo>
                  <a:cubicBezTo>
                    <a:pt x="15016" y="27143"/>
                    <a:pt x="14864" y="27356"/>
                    <a:pt x="14803" y="27599"/>
                  </a:cubicBezTo>
                  <a:cubicBezTo>
                    <a:pt x="14834" y="27782"/>
                    <a:pt x="14864" y="27934"/>
                    <a:pt x="14894" y="28116"/>
                  </a:cubicBezTo>
                  <a:cubicBezTo>
                    <a:pt x="14925" y="28238"/>
                    <a:pt x="14925" y="28390"/>
                    <a:pt x="14864" y="28511"/>
                  </a:cubicBezTo>
                  <a:cubicBezTo>
                    <a:pt x="14803" y="28633"/>
                    <a:pt x="14682" y="28754"/>
                    <a:pt x="14560" y="28785"/>
                  </a:cubicBezTo>
                  <a:cubicBezTo>
                    <a:pt x="14104" y="28876"/>
                    <a:pt x="13557" y="28572"/>
                    <a:pt x="13344" y="29271"/>
                  </a:cubicBezTo>
                  <a:cubicBezTo>
                    <a:pt x="13314" y="29393"/>
                    <a:pt x="13314" y="29545"/>
                    <a:pt x="13344" y="29666"/>
                  </a:cubicBezTo>
                  <a:cubicBezTo>
                    <a:pt x="13435" y="30274"/>
                    <a:pt x="13101" y="30821"/>
                    <a:pt x="12554" y="31064"/>
                  </a:cubicBezTo>
                  <a:cubicBezTo>
                    <a:pt x="12463" y="31095"/>
                    <a:pt x="12372" y="31156"/>
                    <a:pt x="12280" y="31247"/>
                  </a:cubicBezTo>
                  <a:cubicBezTo>
                    <a:pt x="12128" y="31399"/>
                    <a:pt x="12159" y="31733"/>
                    <a:pt x="11946" y="31855"/>
                  </a:cubicBezTo>
                  <a:cubicBezTo>
                    <a:pt x="11855" y="31855"/>
                    <a:pt x="11794" y="31855"/>
                    <a:pt x="11733" y="31885"/>
                  </a:cubicBezTo>
                  <a:cubicBezTo>
                    <a:pt x="11581" y="31946"/>
                    <a:pt x="11490" y="32098"/>
                    <a:pt x="11490" y="32280"/>
                  </a:cubicBezTo>
                  <a:cubicBezTo>
                    <a:pt x="11490" y="32432"/>
                    <a:pt x="11551" y="32584"/>
                    <a:pt x="11581" y="32736"/>
                  </a:cubicBezTo>
                  <a:cubicBezTo>
                    <a:pt x="11581" y="32919"/>
                    <a:pt x="11520" y="33071"/>
                    <a:pt x="11399" y="33223"/>
                  </a:cubicBezTo>
                  <a:cubicBezTo>
                    <a:pt x="11338" y="33314"/>
                    <a:pt x="11247" y="33375"/>
                    <a:pt x="11247" y="33496"/>
                  </a:cubicBezTo>
                  <a:cubicBezTo>
                    <a:pt x="11247" y="33587"/>
                    <a:pt x="11277" y="33678"/>
                    <a:pt x="11338" y="33770"/>
                  </a:cubicBezTo>
                  <a:cubicBezTo>
                    <a:pt x="11581" y="33982"/>
                    <a:pt x="11794" y="34256"/>
                    <a:pt x="11976" y="34530"/>
                  </a:cubicBezTo>
                  <a:cubicBezTo>
                    <a:pt x="12007" y="34621"/>
                    <a:pt x="12007" y="34712"/>
                    <a:pt x="11946" y="34803"/>
                  </a:cubicBezTo>
                  <a:cubicBezTo>
                    <a:pt x="11885" y="34894"/>
                    <a:pt x="11764" y="34925"/>
                    <a:pt x="11672" y="34894"/>
                  </a:cubicBezTo>
                  <a:cubicBezTo>
                    <a:pt x="10821" y="34530"/>
                    <a:pt x="10183" y="33800"/>
                    <a:pt x="9910" y="32919"/>
                  </a:cubicBezTo>
                  <a:cubicBezTo>
                    <a:pt x="9666" y="32068"/>
                    <a:pt x="9697" y="31125"/>
                    <a:pt x="10001" y="30274"/>
                  </a:cubicBezTo>
                  <a:cubicBezTo>
                    <a:pt x="10183" y="29818"/>
                    <a:pt x="10335" y="29332"/>
                    <a:pt x="10457" y="28876"/>
                  </a:cubicBezTo>
                  <a:cubicBezTo>
                    <a:pt x="10487" y="28238"/>
                    <a:pt x="10244" y="27660"/>
                    <a:pt x="9758" y="27265"/>
                  </a:cubicBezTo>
                  <a:cubicBezTo>
                    <a:pt x="9454" y="27083"/>
                    <a:pt x="9180" y="26870"/>
                    <a:pt x="8937" y="26596"/>
                  </a:cubicBezTo>
                  <a:cubicBezTo>
                    <a:pt x="8724" y="26414"/>
                    <a:pt x="8572" y="26171"/>
                    <a:pt x="8451" y="25897"/>
                  </a:cubicBezTo>
                  <a:cubicBezTo>
                    <a:pt x="8359" y="25654"/>
                    <a:pt x="8420" y="25350"/>
                    <a:pt x="8603" y="25137"/>
                  </a:cubicBezTo>
                  <a:cubicBezTo>
                    <a:pt x="8724" y="25016"/>
                    <a:pt x="8906" y="24955"/>
                    <a:pt x="8967" y="24803"/>
                  </a:cubicBezTo>
                  <a:cubicBezTo>
                    <a:pt x="9028" y="24651"/>
                    <a:pt x="8815" y="24377"/>
                    <a:pt x="8876" y="24195"/>
                  </a:cubicBezTo>
                  <a:cubicBezTo>
                    <a:pt x="8603" y="24225"/>
                    <a:pt x="8359" y="24104"/>
                    <a:pt x="8177" y="23921"/>
                  </a:cubicBezTo>
                  <a:cubicBezTo>
                    <a:pt x="8147" y="23830"/>
                    <a:pt x="8086" y="23770"/>
                    <a:pt x="8025" y="23678"/>
                  </a:cubicBezTo>
                  <a:cubicBezTo>
                    <a:pt x="7751" y="23435"/>
                    <a:pt x="7265" y="23557"/>
                    <a:pt x="7022" y="23283"/>
                  </a:cubicBezTo>
                  <a:cubicBezTo>
                    <a:pt x="6961" y="23222"/>
                    <a:pt x="6931" y="23162"/>
                    <a:pt x="6870" y="23131"/>
                  </a:cubicBezTo>
                  <a:cubicBezTo>
                    <a:pt x="6718" y="23010"/>
                    <a:pt x="6566" y="22979"/>
                    <a:pt x="6414" y="22949"/>
                  </a:cubicBezTo>
                  <a:cubicBezTo>
                    <a:pt x="6049" y="22918"/>
                    <a:pt x="5745" y="22797"/>
                    <a:pt x="5441" y="22645"/>
                  </a:cubicBezTo>
                  <a:cubicBezTo>
                    <a:pt x="5107" y="22371"/>
                    <a:pt x="4833" y="21976"/>
                    <a:pt x="4742" y="21581"/>
                  </a:cubicBezTo>
                  <a:cubicBezTo>
                    <a:pt x="4651" y="21338"/>
                    <a:pt x="4651" y="21064"/>
                    <a:pt x="4560" y="20852"/>
                  </a:cubicBezTo>
                  <a:cubicBezTo>
                    <a:pt x="4408" y="20365"/>
                    <a:pt x="4043" y="19940"/>
                    <a:pt x="3587" y="19697"/>
                  </a:cubicBezTo>
                  <a:cubicBezTo>
                    <a:pt x="3162" y="19514"/>
                    <a:pt x="2827" y="19119"/>
                    <a:pt x="2706" y="18663"/>
                  </a:cubicBezTo>
                  <a:cubicBezTo>
                    <a:pt x="2736" y="18389"/>
                    <a:pt x="2767" y="18146"/>
                    <a:pt x="2797" y="17903"/>
                  </a:cubicBezTo>
                  <a:cubicBezTo>
                    <a:pt x="2797" y="17569"/>
                    <a:pt x="2736" y="17265"/>
                    <a:pt x="2584" y="16991"/>
                  </a:cubicBezTo>
                  <a:cubicBezTo>
                    <a:pt x="2463" y="16809"/>
                    <a:pt x="2402" y="16657"/>
                    <a:pt x="2341" y="16475"/>
                  </a:cubicBezTo>
                  <a:cubicBezTo>
                    <a:pt x="1" y="25928"/>
                    <a:pt x="5502" y="35593"/>
                    <a:pt x="14864" y="38390"/>
                  </a:cubicBezTo>
                  <a:cubicBezTo>
                    <a:pt x="24226" y="41156"/>
                    <a:pt x="34135" y="36110"/>
                    <a:pt x="37357" y="26870"/>
                  </a:cubicBezTo>
                  <a:cubicBezTo>
                    <a:pt x="36445" y="26657"/>
                    <a:pt x="35685" y="26080"/>
                    <a:pt x="35229" y="25289"/>
                  </a:cubicBezTo>
                  <a:close/>
                  <a:moveTo>
                    <a:pt x="16049" y="13313"/>
                  </a:moveTo>
                  <a:cubicBezTo>
                    <a:pt x="15776" y="13465"/>
                    <a:pt x="15563" y="13648"/>
                    <a:pt x="15350" y="13891"/>
                  </a:cubicBezTo>
                  <a:cubicBezTo>
                    <a:pt x="15138" y="14104"/>
                    <a:pt x="14834" y="14225"/>
                    <a:pt x="14530" y="14195"/>
                  </a:cubicBezTo>
                  <a:cubicBezTo>
                    <a:pt x="14317" y="14104"/>
                    <a:pt x="14104" y="13952"/>
                    <a:pt x="14013" y="13739"/>
                  </a:cubicBezTo>
                  <a:cubicBezTo>
                    <a:pt x="13861" y="13526"/>
                    <a:pt x="13770" y="13313"/>
                    <a:pt x="13739" y="13070"/>
                  </a:cubicBezTo>
                  <a:cubicBezTo>
                    <a:pt x="13679" y="12554"/>
                    <a:pt x="13922" y="12037"/>
                    <a:pt x="14135" y="11550"/>
                  </a:cubicBezTo>
                  <a:cubicBezTo>
                    <a:pt x="14317" y="11064"/>
                    <a:pt x="14408" y="10487"/>
                    <a:pt x="14074" y="10061"/>
                  </a:cubicBezTo>
                  <a:cubicBezTo>
                    <a:pt x="13831" y="9848"/>
                    <a:pt x="13557" y="9666"/>
                    <a:pt x="13283" y="9514"/>
                  </a:cubicBezTo>
                  <a:cubicBezTo>
                    <a:pt x="13010" y="9301"/>
                    <a:pt x="12797" y="8936"/>
                    <a:pt x="12979" y="8663"/>
                  </a:cubicBezTo>
                  <a:cubicBezTo>
                    <a:pt x="13253" y="8298"/>
                    <a:pt x="13831" y="8511"/>
                    <a:pt x="14135" y="8207"/>
                  </a:cubicBezTo>
                  <a:cubicBezTo>
                    <a:pt x="14438" y="7933"/>
                    <a:pt x="14317" y="7356"/>
                    <a:pt x="14894" y="7113"/>
                  </a:cubicBezTo>
                  <a:cubicBezTo>
                    <a:pt x="15259" y="6961"/>
                    <a:pt x="15654" y="7113"/>
                    <a:pt x="16019" y="7143"/>
                  </a:cubicBezTo>
                  <a:cubicBezTo>
                    <a:pt x="16718" y="7174"/>
                    <a:pt x="17387" y="7022"/>
                    <a:pt x="18056" y="7265"/>
                  </a:cubicBezTo>
                  <a:cubicBezTo>
                    <a:pt x="18633" y="7417"/>
                    <a:pt x="19059" y="7903"/>
                    <a:pt x="19119" y="8511"/>
                  </a:cubicBezTo>
                  <a:cubicBezTo>
                    <a:pt x="19119" y="8663"/>
                    <a:pt x="19089" y="8845"/>
                    <a:pt x="19028" y="9028"/>
                  </a:cubicBezTo>
                  <a:cubicBezTo>
                    <a:pt x="18724" y="9879"/>
                    <a:pt x="17964" y="10547"/>
                    <a:pt x="17752" y="11399"/>
                  </a:cubicBezTo>
                  <a:cubicBezTo>
                    <a:pt x="17660" y="11946"/>
                    <a:pt x="17721" y="12584"/>
                    <a:pt x="17296" y="12918"/>
                  </a:cubicBezTo>
                  <a:cubicBezTo>
                    <a:pt x="16931" y="13192"/>
                    <a:pt x="16445" y="13101"/>
                    <a:pt x="16049" y="133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3810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44"/>
            <p:cNvGrpSpPr/>
            <p:nvPr/>
          </p:nvGrpSpPr>
          <p:grpSpPr>
            <a:xfrm>
              <a:off x="3054454" y="4390086"/>
              <a:ext cx="3074071" cy="2396805"/>
              <a:chOff x="7605185" y="1179660"/>
              <a:chExt cx="3074071" cy="2396805"/>
            </a:xfrm>
          </p:grpSpPr>
          <p:sp>
            <p:nvSpPr>
              <p:cNvPr id="1003" name="Google Shape;1003;p44"/>
              <p:cNvSpPr/>
              <p:nvPr/>
            </p:nvSpPr>
            <p:spPr>
              <a:xfrm>
                <a:off x="7605185" y="1461032"/>
                <a:ext cx="1135934" cy="2115433"/>
              </a:xfrm>
              <a:custGeom>
                <a:avLst/>
                <a:gdLst/>
                <a:ahLst/>
                <a:cxnLst/>
                <a:rect l="l" t="t" r="r" b="b"/>
                <a:pathLst>
                  <a:path w="13254" h="24682" extrusionOk="0">
                    <a:moveTo>
                      <a:pt x="457" y="7660"/>
                    </a:moveTo>
                    <a:cubicBezTo>
                      <a:pt x="396" y="7903"/>
                      <a:pt x="366" y="8146"/>
                      <a:pt x="366" y="8420"/>
                    </a:cubicBezTo>
                    <a:cubicBezTo>
                      <a:pt x="457" y="8876"/>
                      <a:pt x="791" y="9271"/>
                      <a:pt x="1247" y="9484"/>
                    </a:cubicBezTo>
                    <a:cubicBezTo>
                      <a:pt x="1703" y="9697"/>
                      <a:pt x="2037" y="10122"/>
                      <a:pt x="2220" y="10609"/>
                    </a:cubicBezTo>
                    <a:cubicBezTo>
                      <a:pt x="2280" y="10852"/>
                      <a:pt x="2311" y="11095"/>
                      <a:pt x="2372" y="11338"/>
                    </a:cubicBezTo>
                    <a:cubicBezTo>
                      <a:pt x="2493" y="11764"/>
                      <a:pt x="2736" y="12128"/>
                      <a:pt x="3071" y="12402"/>
                    </a:cubicBezTo>
                    <a:cubicBezTo>
                      <a:pt x="3375" y="12584"/>
                      <a:pt x="3709" y="12675"/>
                      <a:pt x="4043" y="12736"/>
                    </a:cubicBezTo>
                    <a:cubicBezTo>
                      <a:pt x="4195" y="12736"/>
                      <a:pt x="4378" y="12797"/>
                      <a:pt x="4499" y="12888"/>
                    </a:cubicBezTo>
                    <a:cubicBezTo>
                      <a:pt x="4560" y="12949"/>
                      <a:pt x="4591" y="13010"/>
                      <a:pt x="4651" y="13040"/>
                    </a:cubicBezTo>
                    <a:cubicBezTo>
                      <a:pt x="4925" y="13314"/>
                      <a:pt x="5381" y="13192"/>
                      <a:pt x="5654" y="13466"/>
                    </a:cubicBezTo>
                    <a:cubicBezTo>
                      <a:pt x="5715" y="13527"/>
                      <a:pt x="5776" y="13587"/>
                      <a:pt x="5837" y="13678"/>
                    </a:cubicBezTo>
                    <a:cubicBezTo>
                      <a:pt x="5989" y="13891"/>
                      <a:pt x="6262" y="13982"/>
                      <a:pt x="6505" y="13952"/>
                    </a:cubicBezTo>
                    <a:cubicBezTo>
                      <a:pt x="6445" y="14165"/>
                      <a:pt x="6688" y="14378"/>
                      <a:pt x="6597" y="14560"/>
                    </a:cubicBezTo>
                    <a:cubicBezTo>
                      <a:pt x="6536" y="14742"/>
                      <a:pt x="6384" y="14773"/>
                      <a:pt x="6262" y="14894"/>
                    </a:cubicBezTo>
                    <a:cubicBezTo>
                      <a:pt x="6050" y="15107"/>
                      <a:pt x="5989" y="15411"/>
                      <a:pt x="6110" y="15685"/>
                    </a:cubicBezTo>
                    <a:cubicBezTo>
                      <a:pt x="6202" y="15928"/>
                      <a:pt x="6384" y="16171"/>
                      <a:pt x="6566" y="16384"/>
                    </a:cubicBezTo>
                    <a:cubicBezTo>
                      <a:pt x="6840" y="16627"/>
                      <a:pt x="7113" y="16840"/>
                      <a:pt x="7417" y="17052"/>
                    </a:cubicBezTo>
                    <a:cubicBezTo>
                      <a:pt x="7873" y="17417"/>
                      <a:pt x="8147" y="18025"/>
                      <a:pt x="8086" y="18633"/>
                    </a:cubicBezTo>
                    <a:cubicBezTo>
                      <a:pt x="7964" y="19119"/>
                      <a:pt x="7843" y="19575"/>
                      <a:pt x="7630" y="20031"/>
                    </a:cubicBezTo>
                    <a:cubicBezTo>
                      <a:pt x="7357" y="20882"/>
                      <a:pt x="7326" y="21825"/>
                      <a:pt x="7569" y="22706"/>
                    </a:cubicBezTo>
                    <a:cubicBezTo>
                      <a:pt x="7812" y="23587"/>
                      <a:pt x="8451" y="24287"/>
                      <a:pt x="9302" y="24682"/>
                    </a:cubicBezTo>
                    <a:cubicBezTo>
                      <a:pt x="9393" y="24682"/>
                      <a:pt x="9515" y="24651"/>
                      <a:pt x="9575" y="24560"/>
                    </a:cubicBezTo>
                    <a:cubicBezTo>
                      <a:pt x="9636" y="24499"/>
                      <a:pt x="9667" y="24378"/>
                      <a:pt x="9606" y="24287"/>
                    </a:cubicBezTo>
                    <a:cubicBezTo>
                      <a:pt x="9423" y="24013"/>
                      <a:pt x="9211" y="23770"/>
                      <a:pt x="8998" y="23527"/>
                    </a:cubicBezTo>
                    <a:cubicBezTo>
                      <a:pt x="8907" y="23466"/>
                      <a:pt x="8876" y="23375"/>
                      <a:pt x="8876" y="23253"/>
                    </a:cubicBezTo>
                    <a:cubicBezTo>
                      <a:pt x="8876" y="23162"/>
                      <a:pt x="8968" y="23071"/>
                      <a:pt x="9059" y="22980"/>
                    </a:cubicBezTo>
                    <a:cubicBezTo>
                      <a:pt x="9150" y="22858"/>
                      <a:pt x="9211" y="22676"/>
                      <a:pt x="9211" y="22524"/>
                    </a:cubicBezTo>
                    <a:cubicBezTo>
                      <a:pt x="9211" y="22341"/>
                      <a:pt x="9119" y="22189"/>
                      <a:pt x="9119" y="22037"/>
                    </a:cubicBezTo>
                    <a:cubicBezTo>
                      <a:pt x="9119" y="21885"/>
                      <a:pt x="9211" y="21733"/>
                      <a:pt x="9363" y="21673"/>
                    </a:cubicBezTo>
                    <a:cubicBezTo>
                      <a:pt x="9423" y="21642"/>
                      <a:pt x="9515" y="21642"/>
                      <a:pt x="9575" y="21612"/>
                    </a:cubicBezTo>
                    <a:cubicBezTo>
                      <a:pt x="9788" y="21521"/>
                      <a:pt x="9758" y="21186"/>
                      <a:pt x="9910" y="21004"/>
                    </a:cubicBezTo>
                    <a:cubicBezTo>
                      <a:pt x="10001" y="20913"/>
                      <a:pt x="10092" y="20852"/>
                      <a:pt x="10214" y="20821"/>
                    </a:cubicBezTo>
                    <a:cubicBezTo>
                      <a:pt x="10761" y="20609"/>
                      <a:pt x="11065" y="20031"/>
                      <a:pt x="11004" y="19454"/>
                    </a:cubicBezTo>
                    <a:cubicBezTo>
                      <a:pt x="10943" y="19302"/>
                      <a:pt x="10943" y="19180"/>
                      <a:pt x="11004" y="19028"/>
                    </a:cubicBezTo>
                    <a:cubicBezTo>
                      <a:pt x="11186" y="18359"/>
                      <a:pt x="11764" y="18633"/>
                      <a:pt x="12189" y="18572"/>
                    </a:cubicBezTo>
                    <a:cubicBezTo>
                      <a:pt x="12341" y="18511"/>
                      <a:pt x="12433" y="18420"/>
                      <a:pt x="12493" y="18299"/>
                    </a:cubicBezTo>
                    <a:cubicBezTo>
                      <a:pt x="12554" y="18147"/>
                      <a:pt x="12585" y="18025"/>
                      <a:pt x="12554" y="17873"/>
                    </a:cubicBezTo>
                    <a:cubicBezTo>
                      <a:pt x="12493" y="17721"/>
                      <a:pt x="12463" y="17539"/>
                      <a:pt x="12463" y="17356"/>
                    </a:cubicBezTo>
                    <a:cubicBezTo>
                      <a:pt x="12524" y="17144"/>
                      <a:pt x="12645" y="16931"/>
                      <a:pt x="12828" y="16748"/>
                    </a:cubicBezTo>
                    <a:cubicBezTo>
                      <a:pt x="12949" y="16566"/>
                      <a:pt x="13071" y="16353"/>
                      <a:pt x="13132" y="16141"/>
                    </a:cubicBezTo>
                    <a:cubicBezTo>
                      <a:pt x="13253" y="15745"/>
                      <a:pt x="13101" y="15320"/>
                      <a:pt x="12767" y="15137"/>
                    </a:cubicBezTo>
                    <a:cubicBezTo>
                      <a:pt x="12463" y="14985"/>
                      <a:pt x="12129" y="14925"/>
                      <a:pt x="11794" y="14955"/>
                    </a:cubicBezTo>
                    <a:cubicBezTo>
                      <a:pt x="11460" y="14955"/>
                      <a:pt x="11126" y="14894"/>
                      <a:pt x="10852" y="14742"/>
                    </a:cubicBezTo>
                    <a:cubicBezTo>
                      <a:pt x="10639" y="14530"/>
                      <a:pt x="10427" y="14286"/>
                      <a:pt x="10275" y="14043"/>
                    </a:cubicBezTo>
                    <a:cubicBezTo>
                      <a:pt x="9910" y="13678"/>
                      <a:pt x="9484" y="13405"/>
                      <a:pt x="8998" y="13223"/>
                    </a:cubicBezTo>
                    <a:cubicBezTo>
                      <a:pt x="8846" y="13131"/>
                      <a:pt x="8633" y="13101"/>
                      <a:pt x="8451" y="13131"/>
                    </a:cubicBezTo>
                    <a:cubicBezTo>
                      <a:pt x="8390" y="13162"/>
                      <a:pt x="8329" y="13192"/>
                      <a:pt x="8238" y="13192"/>
                    </a:cubicBezTo>
                    <a:cubicBezTo>
                      <a:pt x="8025" y="13253"/>
                      <a:pt x="7873" y="13040"/>
                      <a:pt x="7691" y="12949"/>
                    </a:cubicBezTo>
                    <a:cubicBezTo>
                      <a:pt x="7296" y="12767"/>
                      <a:pt x="6809" y="13040"/>
                      <a:pt x="6749" y="13466"/>
                    </a:cubicBezTo>
                    <a:cubicBezTo>
                      <a:pt x="6505" y="13557"/>
                      <a:pt x="6232" y="13466"/>
                      <a:pt x="6080" y="13314"/>
                    </a:cubicBezTo>
                    <a:cubicBezTo>
                      <a:pt x="5989" y="13192"/>
                      <a:pt x="5958" y="13010"/>
                      <a:pt x="5806" y="12949"/>
                    </a:cubicBezTo>
                    <a:cubicBezTo>
                      <a:pt x="5746" y="12919"/>
                      <a:pt x="5654" y="12949"/>
                      <a:pt x="5594" y="12888"/>
                    </a:cubicBezTo>
                    <a:cubicBezTo>
                      <a:pt x="5533" y="12797"/>
                      <a:pt x="5563" y="12645"/>
                      <a:pt x="5594" y="12493"/>
                    </a:cubicBezTo>
                    <a:cubicBezTo>
                      <a:pt x="5594" y="12280"/>
                      <a:pt x="5472" y="12098"/>
                      <a:pt x="5290" y="12007"/>
                    </a:cubicBezTo>
                    <a:cubicBezTo>
                      <a:pt x="5077" y="11916"/>
                      <a:pt x="4864" y="11885"/>
                      <a:pt x="4651" y="11916"/>
                    </a:cubicBezTo>
                    <a:cubicBezTo>
                      <a:pt x="4317" y="11946"/>
                      <a:pt x="3983" y="11794"/>
                      <a:pt x="3739" y="11520"/>
                    </a:cubicBezTo>
                    <a:cubicBezTo>
                      <a:pt x="3679" y="11399"/>
                      <a:pt x="3618" y="11247"/>
                      <a:pt x="3618" y="11095"/>
                    </a:cubicBezTo>
                    <a:cubicBezTo>
                      <a:pt x="3618" y="10548"/>
                      <a:pt x="4104" y="10092"/>
                      <a:pt x="4682" y="10122"/>
                    </a:cubicBezTo>
                    <a:cubicBezTo>
                      <a:pt x="5077" y="10122"/>
                      <a:pt x="5411" y="10396"/>
                      <a:pt x="5502" y="10791"/>
                    </a:cubicBezTo>
                    <a:cubicBezTo>
                      <a:pt x="5533" y="10912"/>
                      <a:pt x="5654" y="10973"/>
                      <a:pt x="5776" y="10912"/>
                    </a:cubicBezTo>
                    <a:cubicBezTo>
                      <a:pt x="5837" y="10852"/>
                      <a:pt x="5898" y="10761"/>
                      <a:pt x="5928" y="10669"/>
                    </a:cubicBezTo>
                    <a:cubicBezTo>
                      <a:pt x="5928" y="10578"/>
                      <a:pt x="5958" y="10457"/>
                      <a:pt x="5958" y="10365"/>
                    </a:cubicBezTo>
                    <a:cubicBezTo>
                      <a:pt x="6050" y="10153"/>
                      <a:pt x="6262" y="10001"/>
                      <a:pt x="6505" y="10001"/>
                    </a:cubicBezTo>
                    <a:cubicBezTo>
                      <a:pt x="6749" y="10001"/>
                      <a:pt x="6931" y="9757"/>
                      <a:pt x="7113" y="9575"/>
                    </a:cubicBezTo>
                    <a:cubicBezTo>
                      <a:pt x="7296" y="9393"/>
                      <a:pt x="7357" y="9150"/>
                      <a:pt x="7296" y="8906"/>
                    </a:cubicBezTo>
                    <a:cubicBezTo>
                      <a:pt x="7265" y="8785"/>
                      <a:pt x="7174" y="8663"/>
                      <a:pt x="7235" y="8542"/>
                    </a:cubicBezTo>
                    <a:cubicBezTo>
                      <a:pt x="7265" y="8450"/>
                      <a:pt x="7357" y="8359"/>
                      <a:pt x="7478" y="8329"/>
                    </a:cubicBezTo>
                    <a:cubicBezTo>
                      <a:pt x="7721" y="8238"/>
                      <a:pt x="8025" y="8177"/>
                      <a:pt x="8299" y="8177"/>
                    </a:cubicBezTo>
                    <a:cubicBezTo>
                      <a:pt x="8694" y="8177"/>
                      <a:pt x="8785" y="7812"/>
                      <a:pt x="9059" y="7417"/>
                    </a:cubicBezTo>
                    <a:cubicBezTo>
                      <a:pt x="9089" y="7387"/>
                      <a:pt x="9119" y="7387"/>
                      <a:pt x="9150" y="7356"/>
                    </a:cubicBezTo>
                    <a:cubicBezTo>
                      <a:pt x="9363" y="7235"/>
                      <a:pt x="9636" y="7356"/>
                      <a:pt x="9910" y="7356"/>
                    </a:cubicBezTo>
                    <a:cubicBezTo>
                      <a:pt x="10335" y="7326"/>
                      <a:pt x="10609" y="6900"/>
                      <a:pt x="10487" y="6475"/>
                    </a:cubicBezTo>
                    <a:cubicBezTo>
                      <a:pt x="10427" y="6323"/>
                      <a:pt x="10335" y="6140"/>
                      <a:pt x="10214" y="5988"/>
                    </a:cubicBezTo>
                    <a:cubicBezTo>
                      <a:pt x="10062" y="5776"/>
                      <a:pt x="9971" y="5532"/>
                      <a:pt x="9910" y="5289"/>
                    </a:cubicBezTo>
                    <a:lnTo>
                      <a:pt x="9910" y="5229"/>
                    </a:lnTo>
                    <a:cubicBezTo>
                      <a:pt x="9849" y="4773"/>
                      <a:pt x="9363" y="4529"/>
                      <a:pt x="8968" y="4712"/>
                    </a:cubicBezTo>
                    <a:lnTo>
                      <a:pt x="8968" y="4712"/>
                    </a:lnTo>
                    <a:cubicBezTo>
                      <a:pt x="8937" y="4438"/>
                      <a:pt x="8846" y="4165"/>
                      <a:pt x="8664" y="3952"/>
                    </a:cubicBezTo>
                    <a:cubicBezTo>
                      <a:pt x="8512" y="3830"/>
                      <a:pt x="8329" y="3770"/>
                      <a:pt x="8147" y="3830"/>
                    </a:cubicBezTo>
                    <a:cubicBezTo>
                      <a:pt x="7904" y="3952"/>
                      <a:pt x="7782" y="4225"/>
                      <a:pt x="7843" y="4499"/>
                    </a:cubicBezTo>
                    <a:cubicBezTo>
                      <a:pt x="7934" y="4773"/>
                      <a:pt x="7995" y="5077"/>
                      <a:pt x="7964" y="5380"/>
                    </a:cubicBezTo>
                    <a:cubicBezTo>
                      <a:pt x="7934" y="5472"/>
                      <a:pt x="7873" y="5593"/>
                      <a:pt x="7782" y="5654"/>
                    </a:cubicBezTo>
                    <a:cubicBezTo>
                      <a:pt x="7600" y="5745"/>
                      <a:pt x="7357" y="5715"/>
                      <a:pt x="7235" y="5532"/>
                    </a:cubicBezTo>
                    <a:cubicBezTo>
                      <a:pt x="7144" y="5380"/>
                      <a:pt x="6992" y="5259"/>
                      <a:pt x="6870" y="5168"/>
                    </a:cubicBezTo>
                    <a:cubicBezTo>
                      <a:pt x="6718" y="5107"/>
                      <a:pt x="6597" y="5077"/>
                      <a:pt x="6445" y="5077"/>
                    </a:cubicBezTo>
                    <a:cubicBezTo>
                      <a:pt x="5320" y="4773"/>
                      <a:pt x="5806" y="3101"/>
                      <a:pt x="6931" y="3405"/>
                    </a:cubicBezTo>
                    <a:cubicBezTo>
                      <a:pt x="7448" y="3162"/>
                      <a:pt x="7691" y="2523"/>
                      <a:pt x="7448" y="2007"/>
                    </a:cubicBezTo>
                    <a:cubicBezTo>
                      <a:pt x="7205" y="1459"/>
                      <a:pt x="6657" y="1125"/>
                      <a:pt x="6080" y="1095"/>
                    </a:cubicBezTo>
                    <a:cubicBezTo>
                      <a:pt x="5898" y="1125"/>
                      <a:pt x="5715" y="1095"/>
                      <a:pt x="5563" y="1064"/>
                    </a:cubicBezTo>
                    <a:cubicBezTo>
                      <a:pt x="5107" y="943"/>
                      <a:pt x="4864" y="456"/>
                      <a:pt x="4439" y="183"/>
                    </a:cubicBezTo>
                    <a:cubicBezTo>
                      <a:pt x="4195" y="31"/>
                      <a:pt x="3557" y="183"/>
                      <a:pt x="3284" y="61"/>
                    </a:cubicBezTo>
                    <a:cubicBezTo>
                      <a:pt x="3132" y="31"/>
                      <a:pt x="3010" y="0"/>
                      <a:pt x="2858" y="0"/>
                    </a:cubicBezTo>
                    <a:cubicBezTo>
                      <a:pt x="1521" y="1885"/>
                      <a:pt x="548" y="3982"/>
                      <a:pt x="1" y="6232"/>
                    </a:cubicBezTo>
                    <a:cubicBezTo>
                      <a:pt x="31" y="6414"/>
                      <a:pt x="122" y="6596"/>
                      <a:pt x="214" y="6748"/>
                    </a:cubicBezTo>
                    <a:cubicBezTo>
                      <a:pt x="366" y="7022"/>
                      <a:pt x="457" y="7356"/>
                      <a:pt x="457" y="76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4"/>
              <p:cNvSpPr/>
              <p:nvPr/>
            </p:nvSpPr>
            <p:spPr>
              <a:xfrm>
                <a:off x="8498749" y="1179660"/>
                <a:ext cx="539342" cy="622751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7266" extrusionOk="0">
                    <a:moveTo>
                      <a:pt x="6201" y="2068"/>
                    </a:moveTo>
                    <a:cubicBezTo>
                      <a:pt x="6262" y="1885"/>
                      <a:pt x="6292" y="1703"/>
                      <a:pt x="6292" y="1551"/>
                    </a:cubicBezTo>
                    <a:cubicBezTo>
                      <a:pt x="6232" y="943"/>
                      <a:pt x="5836" y="457"/>
                      <a:pt x="5259" y="305"/>
                    </a:cubicBezTo>
                    <a:cubicBezTo>
                      <a:pt x="4590" y="62"/>
                      <a:pt x="3922" y="214"/>
                      <a:pt x="3222" y="183"/>
                    </a:cubicBezTo>
                    <a:cubicBezTo>
                      <a:pt x="2858" y="183"/>
                      <a:pt x="2432" y="1"/>
                      <a:pt x="2098" y="153"/>
                    </a:cubicBezTo>
                    <a:cubicBezTo>
                      <a:pt x="1520" y="396"/>
                      <a:pt x="1703" y="943"/>
                      <a:pt x="1338" y="1247"/>
                    </a:cubicBezTo>
                    <a:cubicBezTo>
                      <a:pt x="943" y="1581"/>
                      <a:pt x="426" y="1308"/>
                      <a:pt x="183" y="1703"/>
                    </a:cubicBezTo>
                    <a:cubicBezTo>
                      <a:pt x="1" y="1976"/>
                      <a:pt x="213" y="2341"/>
                      <a:pt x="456" y="2554"/>
                    </a:cubicBezTo>
                    <a:cubicBezTo>
                      <a:pt x="760" y="2706"/>
                      <a:pt x="1004" y="2888"/>
                      <a:pt x="1247" y="3101"/>
                    </a:cubicBezTo>
                    <a:cubicBezTo>
                      <a:pt x="1581" y="3527"/>
                      <a:pt x="1490" y="4104"/>
                      <a:pt x="1308" y="4590"/>
                    </a:cubicBezTo>
                    <a:cubicBezTo>
                      <a:pt x="1125" y="5077"/>
                      <a:pt x="882" y="5594"/>
                      <a:pt x="943" y="6110"/>
                    </a:cubicBezTo>
                    <a:cubicBezTo>
                      <a:pt x="973" y="6353"/>
                      <a:pt x="1064" y="6566"/>
                      <a:pt x="1186" y="6779"/>
                    </a:cubicBezTo>
                    <a:cubicBezTo>
                      <a:pt x="1308" y="6992"/>
                      <a:pt x="1490" y="7144"/>
                      <a:pt x="1703" y="7235"/>
                    </a:cubicBezTo>
                    <a:cubicBezTo>
                      <a:pt x="2007" y="7265"/>
                      <a:pt x="2311" y="7144"/>
                      <a:pt x="2523" y="6931"/>
                    </a:cubicBezTo>
                    <a:cubicBezTo>
                      <a:pt x="2736" y="6688"/>
                      <a:pt x="2949" y="6505"/>
                      <a:pt x="3222" y="6353"/>
                    </a:cubicBezTo>
                    <a:cubicBezTo>
                      <a:pt x="3587" y="6141"/>
                      <a:pt x="4104" y="6232"/>
                      <a:pt x="4469" y="5958"/>
                    </a:cubicBezTo>
                    <a:cubicBezTo>
                      <a:pt x="4894" y="5624"/>
                      <a:pt x="4833" y="4986"/>
                      <a:pt x="4925" y="4439"/>
                    </a:cubicBezTo>
                    <a:cubicBezTo>
                      <a:pt x="5137" y="3557"/>
                      <a:pt x="5897" y="2919"/>
                      <a:pt x="6201" y="20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4"/>
              <p:cNvSpPr/>
              <p:nvPr/>
            </p:nvSpPr>
            <p:spPr>
              <a:xfrm>
                <a:off x="8910391" y="1346444"/>
                <a:ext cx="1768865" cy="1834055"/>
              </a:xfrm>
              <a:custGeom>
                <a:avLst/>
                <a:gdLst/>
                <a:ahLst/>
                <a:cxnLst/>
                <a:rect l="l" t="t" r="r" b="b"/>
                <a:pathLst>
                  <a:path w="20639" h="21399" extrusionOk="0">
                    <a:moveTo>
                      <a:pt x="14681" y="973"/>
                    </a:moveTo>
                    <a:cubicBezTo>
                      <a:pt x="14499" y="882"/>
                      <a:pt x="14529" y="578"/>
                      <a:pt x="14468" y="395"/>
                    </a:cubicBezTo>
                    <a:cubicBezTo>
                      <a:pt x="14377" y="182"/>
                      <a:pt x="14195" y="30"/>
                      <a:pt x="13952" y="0"/>
                    </a:cubicBezTo>
                    <a:cubicBezTo>
                      <a:pt x="13739" y="0"/>
                      <a:pt x="13496" y="30"/>
                      <a:pt x="13283" y="122"/>
                    </a:cubicBezTo>
                    <a:cubicBezTo>
                      <a:pt x="12827" y="274"/>
                      <a:pt x="12310" y="517"/>
                      <a:pt x="12249" y="1003"/>
                    </a:cubicBezTo>
                    <a:cubicBezTo>
                      <a:pt x="12280" y="1155"/>
                      <a:pt x="12249" y="1277"/>
                      <a:pt x="12219" y="1398"/>
                    </a:cubicBezTo>
                    <a:cubicBezTo>
                      <a:pt x="12128" y="1581"/>
                      <a:pt x="11915" y="1641"/>
                      <a:pt x="11794" y="1793"/>
                    </a:cubicBezTo>
                    <a:cubicBezTo>
                      <a:pt x="11642" y="1976"/>
                      <a:pt x="11550" y="2189"/>
                      <a:pt x="11581" y="2432"/>
                    </a:cubicBezTo>
                    <a:cubicBezTo>
                      <a:pt x="11581" y="2766"/>
                      <a:pt x="11581" y="3131"/>
                      <a:pt x="11216" y="3283"/>
                    </a:cubicBezTo>
                    <a:cubicBezTo>
                      <a:pt x="10942" y="3404"/>
                      <a:pt x="10639" y="3344"/>
                      <a:pt x="10395" y="3192"/>
                    </a:cubicBezTo>
                    <a:cubicBezTo>
                      <a:pt x="10091" y="2948"/>
                      <a:pt x="9575" y="3222"/>
                      <a:pt x="9271" y="3496"/>
                    </a:cubicBezTo>
                    <a:lnTo>
                      <a:pt x="8268" y="4407"/>
                    </a:lnTo>
                    <a:cubicBezTo>
                      <a:pt x="8055" y="4651"/>
                      <a:pt x="7751" y="4833"/>
                      <a:pt x="7417" y="4924"/>
                    </a:cubicBezTo>
                    <a:cubicBezTo>
                      <a:pt x="7082" y="4985"/>
                      <a:pt x="6748" y="4772"/>
                      <a:pt x="6687" y="4438"/>
                    </a:cubicBezTo>
                    <a:cubicBezTo>
                      <a:pt x="6930" y="4195"/>
                      <a:pt x="7386" y="4559"/>
                      <a:pt x="7599" y="4255"/>
                    </a:cubicBezTo>
                    <a:cubicBezTo>
                      <a:pt x="7690" y="4103"/>
                      <a:pt x="7629" y="3891"/>
                      <a:pt x="7447" y="3800"/>
                    </a:cubicBezTo>
                    <a:cubicBezTo>
                      <a:pt x="6961" y="3465"/>
                      <a:pt x="6414" y="3222"/>
                      <a:pt x="5866" y="3100"/>
                    </a:cubicBezTo>
                    <a:cubicBezTo>
                      <a:pt x="5350" y="3009"/>
                      <a:pt x="4833" y="3222"/>
                      <a:pt x="4529" y="3617"/>
                    </a:cubicBezTo>
                    <a:cubicBezTo>
                      <a:pt x="4316" y="4012"/>
                      <a:pt x="4347" y="4468"/>
                      <a:pt x="4164" y="4833"/>
                    </a:cubicBezTo>
                    <a:cubicBezTo>
                      <a:pt x="3982" y="5107"/>
                      <a:pt x="3678" y="5289"/>
                      <a:pt x="3556" y="5623"/>
                    </a:cubicBezTo>
                    <a:cubicBezTo>
                      <a:pt x="3496" y="5714"/>
                      <a:pt x="3465" y="5836"/>
                      <a:pt x="3496" y="5958"/>
                    </a:cubicBezTo>
                    <a:cubicBezTo>
                      <a:pt x="3587" y="6322"/>
                      <a:pt x="3982" y="6292"/>
                      <a:pt x="4195" y="6474"/>
                    </a:cubicBezTo>
                    <a:cubicBezTo>
                      <a:pt x="4316" y="6626"/>
                      <a:pt x="4347" y="6869"/>
                      <a:pt x="4559" y="6869"/>
                    </a:cubicBezTo>
                    <a:cubicBezTo>
                      <a:pt x="4681" y="6869"/>
                      <a:pt x="4803" y="6809"/>
                      <a:pt x="4863" y="6687"/>
                    </a:cubicBezTo>
                    <a:cubicBezTo>
                      <a:pt x="4955" y="6474"/>
                      <a:pt x="4955" y="6231"/>
                      <a:pt x="4863" y="6018"/>
                    </a:cubicBezTo>
                    <a:cubicBezTo>
                      <a:pt x="4772" y="5441"/>
                      <a:pt x="5046" y="4772"/>
                      <a:pt x="5623" y="4681"/>
                    </a:cubicBezTo>
                    <a:cubicBezTo>
                      <a:pt x="5745" y="4681"/>
                      <a:pt x="5806" y="4863"/>
                      <a:pt x="5745" y="4985"/>
                    </a:cubicBezTo>
                    <a:cubicBezTo>
                      <a:pt x="5684" y="5107"/>
                      <a:pt x="5562" y="5167"/>
                      <a:pt x="5502" y="5289"/>
                    </a:cubicBezTo>
                    <a:cubicBezTo>
                      <a:pt x="5289" y="5593"/>
                      <a:pt x="5623" y="6018"/>
                      <a:pt x="5988" y="5836"/>
                    </a:cubicBezTo>
                    <a:cubicBezTo>
                      <a:pt x="6170" y="5745"/>
                      <a:pt x="6383" y="5866"/>
                      <a:pt x="6383" y="6079"/>
                    </a:cubicBezTo>
                    <a:cubicBezTo>
                      <a:pt x="6383" y="6414"/>
                      <a:pt x="5866" y="6201"/>
                      <a:pt x="5684" y="6444"/>
                    </a:cubicBezTo>
                    <a:cubicBezTo>
                      <a:pt x="5593" y="6566"/>
                      <a:pt x="5684" y="6717"/>
                      <a:pt x="5684" y="6900"/>
                    </a:cubicBezTo>
                    <a:cubicBezTo>
                      <a:pt x="5684" y="7204"/>
                      <a:pt x="5350" y="7386"/>
                      <a:pt x="5046" y="7417"/>
                    </a:cubicBezTo>
                    <a:cubicBezTo>
                      <a:pt x="4742" y="7447"/>
                      <a:pt x="4407" y="7356"/>
                      <a:pt x="4103" y="7386"/>
                    </a:cubicBezTo>
                    <a:cubicBezTo>
                      <a:pt x="3799" y="7417"/>
                      <a:pt x="3465" y="7629"/>
                      <a:pt x="3496" y="7933"/>
                    </a:cubicBezTo>
                    <a:cubicBezTo>
                      <a:pt x="3283" y="8025"/>
                      <a:pt x="3070" y="8116"/>
                      <a:pt x="2857" y="8176"/>
                    </a:cubicBezTo>
                    <a:cubicBezTo>
                      <a:pt x="2553" y="8298"/>
                      <a:pt x="2492" y="8693"/>
                      <a:pt x="2705" y="8906"/>
                    </a:cubicBezTo>
                    <a:cubicBezTo>
                      <a:pt x="2766" y="8967"/>
                      <a:pt x="2796" y="9028"/>
                      <a:pt x="2796" y="9119"/>
                    </a:cubicBezTo>
                    <a:cubicBezTo>
                      <a:pt x="2796" y="9240"/>
                      <a:pt x="2705" y="9332"/>
                      <a:pt x="2614" y="9362"/>
                    </a:cubicBezTo>
                    <a:cubicBezTo>
                      <a:pt x="2280" y="9483"/>
                      <a:pt x="1915" y="9180"/>
                      <a:pt x="1581" y="9453"/>
                    </a:cubicBezTo>
                    <a:cubicBezTo>
                      <a:pt x="1398" y="9575"/>
                      <a:pt x="1337" y="9818"/>
                      <a:pt x="1398" y="10031"/>
                    </a:cubicBezTo>
                    <a:cubicBezTo>
                      <a:pt x="1550" y="10426"/>
                      <a:pt x="1945" y="10669"/>
                      <a:pt x="2371" y="10608"/>
                    </a:cubicBezTo>
                    <a:cubicBezTo>
                      <a:pt x="2523" y="10608"/>
                      <a:pt x="2644" y="10547"/>
                      <a:pt x="2766" y="10456"/>
                    </a:cubicBezTo>
                    <a:cubicBezTo>
                      <a:pt x="2827" y="10335"/>
                      <a:pt x="2857" y="10213"/>
                      <a:pt x="2888" y="10061"/>
                    </a:cubicBezTo>
                    <a:cubicBezTo>
                      <a:pt x="2948" y="9787"/>
                      <a:pt x="3192" y="9544"/>
                      <a:pt x="3496" y="9483"/>
                    </a:cubicBezTo>
                    <a:cubicBezTo>
                      <a:pt x="3648" y="9423"/>
                      <a:pt x="3860" y="9423"/>
                      <a:pt x="3951" y="9301"/>
                    </a:cubicBezTo>
                    <a:cubicBezTo>
                      <a:pt x="4316" y="9483"/>
                      <a:pt x="4559" y="9879"/>
                      <a:pt x="4620" y="10304"/>
                    </a:cubicBezTo>
                    <a:cubicBezTo>
                      <a:pt x="4742" y="10456"/>
                      <a:pt x="5015" y="10274"/>
                      <a:pt x="4985" y="10061"/>
                    </a:cubicBezTo>
                    <a:cubicBezTo>
                      <a:pt x="4955" y="9879"/>
                      <a:pt x="4772" y="9727"/>
                      <a:pt x="4651" y="9605"/>
                    </a:cubicBezTo>
                    <a:cubicBezTo>
                      <a:pt x="4499" y="9453"/>
                      <a:pt x="4407" y="9240"/>
                      <a:pt x="4499" y="9088"/>
                    </a:cubicBezTo>
                    <a:cubicBezTo>
                      <a:pt x="5167" y="9271"/>
                      <a:pt x="5654" y="9787"/>
                      <a:pt x="5806" y="10456"/>
                    </a:cubicBezTo>
                    <a:cubicBezTo>
                      <a:pt x="6018" y="10395"/>
                      <a:pt x="6140" y="10122"/>
                      <a:pt x="6018" y="9939"/>
                    </a:cubicBezTo>
                    <a:cubicBezTo>
                      <a:pt x="6079" y="9787"/>
                      <a:pt x="6353" y="9879"/>
                      <a:pt x="6414" y="10031"/>
                    </a:cubicBezTo>
                    <a:cubicBezTo>
                      <a:pt x="6474" y="10183"/>
                      <a:pt x="6474" y="10365"/>
                      <a:pt x="6565" y="10487"/>
                    </a:cubicBezTo>
                    <a:cubicBezTo>
                      <a:pt x="6869" y="10882"/>
                      <a:pt x="7690" y="10395"/>
                      <a:pt x="7933" y="10821"/>
                    </a:cubicBezTo>
                    <a:cubicBezTo>
                      <a:pt x="8055" y="11034"/>
                      <a:pt x="7964" y="11338"/>
                      <a:pt x="7721" y="11398"/>
                    </a:cubicBezTo>
                    <a:cubicBezTo>
                      <a:pt x="7234" y="11611"/>
                      <a:pt x="6809" y="11277"/>
                      <a:pt x="6353" y="11216"/>
                    </a:cubicBezTo>
                    <a:cubicBezTo>
                      <a:pt x="5988" y="11246"/>
                      <a:pt x="5593" y="11307"/>
                      <a:pt x="5228" y="11398"/>
                    </a:cubicBezTo>
                    <a:cubicBezTo>
                      <a:pt x="4833" y="11429"/>
                      <a:pt x="4377" y="11277"/>
                      <a:pt x="4316" y="10912"/>
                    </a:cubicBezTo>
                    <a:cubicBezTo>
                      <a:pt x="4286" y="10821"/>
                      <a:pt x="4286" y="10699"/>
                      <a:pt x="4225" y="10608"/>
                    </a:cubicBezTo>
                    <a:cubicBezTo>
                      <a:pt x="4134" y="10517"/>
                      <a:pt x="3982" y="10456"/>
                      <a:pt x="3860" y="10487"/>
                    </a:cubicBezTo>
                    <a:cubicBezTo>
                      <a:pt x="3374" y="10547"/>
                      <a:pt x="2918" y="10912"/>
                      <a:pt x="2492" y="10942"/>
                    </a:cubicBezTo>
                    <a:cubicBezTo>
                      <a:pt x="2189" y="10973"/>
                      <a:pt x="1915" y="11094"/>
                      <a:pt x="1702" y="11307"/>
                    </a:cubicBezTo>
                    <a:cubicBezTo>
                      <a:pt x="1307" y="11642"/>
                      <a:pt x="790" y="11885"/>
                      <a:pt x="456" y="12310"/>
                    </a:cubicBezTo>
                    <a:cubicBezTo>
                      <a:pt x="0" y="12949"/>
                      <a:pt x="0" y="13830"/>
                      <a:pt x="486" y="14499"/>
                    </a:cubicBezTo>
                    <a:cubicBezTo>
                      <a:pt x="1003" y="15107"/>
                      <a:pt x="1793" y="15411"/>
                      <a:pt x="2614" y="15319"/>
                    </a:cubicBezTo>
                    <a:cubicBezTo>
                      <a:pt x="2766" y="15259"/>
                      <a:pt x="2979" y="15259"/>
                      <a:pt x="3131" y="15319"/>
                    </a:cubicBezTo>
                    <a:cubicBezTo>
                      <a:pt x="3283" y="15411"/>
                      <a:pt x="3435" y="15532"/>
                      <a:pt x="3556" y="15654"/>
                    </a:cubicBezTo>
                    <a:cubicBezTo>
                      <a:pt x="3678" y="15775"/>
                      <a:pt x="3921" y="15836"/>
                      <a:pt x="4043" y="15684"/>
                    </a:cubicBezTo>
                    <a:cubicBezTo>
                      <a:pt x="3891" y="16019"/>
                      <a:pt x="3951" y="16383"/>
                      <a:pt x="4134" y="16687"/>
                    </a:cubicBezTo>
                    <a:cubicBezTo>
                      <a:pt x="4347" y="17022"/>
                      <a:pt x="4711" y="17265"/>
                      <a:pt x="4711" y="17630"/>
                    </a:cubicBezTo>
                    <a:cubicBezTo>
                      <a:pt x="4681" y="17842"/>
                      <a:pt x="4620" y="18025"/>
                      <a:pt x="4529" y="18207"/>
                    </a:cubicBezTo>
                    <a:cubicBezTo>
                      <a:pt x="4286" y="19058"/>
                      <a:pt x="5289" y="19757"/>
                      <a:pt x="5471" y="20639"/>
                    </a:cubicBezTo>
                    <a:cubicBezTo>
                      <a:pt x="5532" y="20882"/>
                      <a:pt x="5532" y="21155"/>
                      <a:pt x="5714" y="21307"/>
                    </a:cubicBezTo>
                    <a:cubicBezTo>
                      <a:pt x="5806" y="21338"/>
                      <a:pt x="5927" y="21368"/>
                      <a:pt x="6018" y="21368"/>
                    </a:cubicBezTo>
                    <a:cubicBezTo>
                      <a:pt x="6292" y="21399"/>
                      <a:pt x="6565" y="21368"/>
                      <a:pt x="6809" y="21277"/>
                    </a:cubicBezTo>
                    <a:cubicBezTo>
                      <a:pt x="7599" y="20973"/>
                      <a:pt x="7447" y="20578"/>
                      <a:pt x="7477" y="20213"/>
                    </a:cubicBezTo>
                    <a:cubicBezTo>
                      <a:pt x="7508" y="19727"/>
                      <a:pt x="7781" y="19301"/>
                      <a:pt x="8237" y="19058"/>
                    </a:cubicBezTo>
                    <a:cubicBezTo>
                      <a:pt x="8359" y="19028"/>
                      <a:pt x="8450" y="18967"/>
                      <a:pt x="8572" y="18876"/>
                    </a:cubicBezTo>
                    <a:cubicBezTo>
                      <a:pt x="8724" y="18633"/>
                      <a:pt x="8754" y="18329"/>
                      <a:pt x="8602" y="18055"/>
                    </a:cubicBezTo>
                    <a:cubicBezTo>
                      <a:pt x="8480" y="17812"/>
                      <a:pt x="8389" y="17538"/>
                      <a:pt x="8389" y="17234"/>
                    </a:cubicBezTo>
                    <a:cubicBezTo>
                      <a:pt x="8450" y="16778"/>
                      <a:pt x="8936" y="16535"/>
                      <a:pt x="9332" y="16262"/>
                    </a:cubicBezTo>
                    <a:cubicBezTo>
                      <a:pt x="9879" y="15836"/>
                      <a:pt x="10274" y="15228"/>
                      <a:pt x="10365" y="14529"/>
                    </a:cubicBezTo>
                    <a:cubicBezTo>
                      <a:pt x="9848" y="14681"/>
                      <a:pt x="9240" y="14833"/>
                      <a:pt x="8815" y="14468"/>
                    </a:cubicBezTo>
                    <a:cubicBezTo>
                      <a:pt x="8693" y="14316"/>
                      <a:pt x="8602" y="14164"/>
                      <a:pt x="8511" y="13982"/>
                    </a:cubicBezTo>
                    <a:lnTo>
                      <a:pt x="7781" y="12462"/>
                    </a:lnTo>
                    <a:cubicBezTo>
                      <a:pt x="7751" y="12371"/>
                      <a:pt x="7690" y="12280"/>
                      <a:pt x="7781" y="12189"/>
                    </a:cubicBezTo>
                    <a:cubicBezTo>
                      <a:pt x="7873" y="12098"/>
                      <a:pt x="8055" y="12128"/>
                      <a:pt x="8116" y="12249"/>
                    </a:cubicBezTo>
                    <a:cubicBezTo>
                      <a:pt x="8541" y="12888"/>
                      <a:pt x="8936" y="13587"/>
                      <a:pt x="9240" y="14286"/>
                    </a:cubicBezTo>
                    <a:cubicBezTo>
                      <a:pt x="9879" y="14164"/>
                      <a:pt x="10487" y="13891"/>
                      <a:pt x="11003" y="13526"/>
                    </a:cubicBezTo>
                    <a:cubicBezTo>
                      <a:pt x="11186" y="13405"/>
                      <a:pt x="11307" y="13222"/>
                      <a:pt x="11398" y="13040"/>
                    </a:cubicBezTo>
                    <a:cubicBezTo>
                      <a:pt x="11429" y="12888"/>
                      <a:pt x="11398" y="12736"/>
                      <a:pt x="11277" y="12645"/>
                    </a:cubicBezTo>
                    <a:cubicBezTo>
                      <a:pt x="11155" y="12523"/>
                      <a:pt x="11034" y="12553"/>
                      <a:pt x="10912" y="12584"/>
                    </a:cubicBezTo>
                    <a:cubicBezTo>
                      <a:pt x="10426" y="12614"/>
                      <a:pt x="10000" y="12280"/>
                      <a:pt x="9696" y="11915"/>
                    </a:cubicBezTo>
                    <a:cubicBezTo>
                      <a:pt x="9909" y="11672"/>
                      <a:pt x="10304" y="11794"/>
                      <a:pt x="10608" y="11946"/>
                    </a:cubicBezTo>
                    <a:cubicBezTo>
                      <a:pt x="11125" y="12189"/>
                      <a:pt x="11672" y="12341"/>
                      <a:pt x="12249" y="12432"/>
                    </a:cubicBezTo>
                    <a:cubicBezTo>
                      <a:pt x="12371" y="12462"/>
                      <a:pt x="12523" y="12493"/>
                      <a:pt x="12645" y="12553"/>
                    </a:cubicBezTo>
                    <a:cubicBezTo>
                      <a:pt x="12736" y="12614"/>
                      <a:pt x="12827" y="12675"/>
                      <a:pt x="12888" y="12736"/>
                    </a:cubicBezTo>
                    <a:cubicBezTo>
                      <a:pt x="13435" y="13222"/>
                      <a:pt x="13860" y="13860"/>
                      <a:pt x="14134" y="14529"/>
                    </a:cubicBezTo>
                    <a:cubicBezTo>
                      <a:pt x="14256" y="14833"/>
                      <a:pt x="14681" y="14772"/>
                      <a:pt x="14712" y="14468"/>
                    </a:cubicBezTo>
                    <a:lnTo>
                      <a:pt x="14712" y="14468"/>
                    </a:lnTo>
                    <a:cubicBezTo>
                      <a:pt x="14742" y="14225"/>
                      <a:pt x="14712" y="13921"/>
                      <a:pt x="14894" y="13739"/>
                    </a:cubicBezTo>
                    <a:cubicBezTo>
                      <a:pt x="15046" y="13557"/>
                      <a:pt x="15259" y="13587"/>
                      <a:pt x="15380" y="13435"/>
                    </a:cubicBezTo>
                    <a:cubicBezTo>
                      <a:pt x="15532" y="13283"/>
                      <a:pt x="15471" y="12857"/>
                      <a:pt x="15684" y="12705"/>
                    </a:cubicBezTo>
                    <a:cubicBezTo>
                      <a:pt x="15806" y="12645"/>
                      <a:pt x="15958" y="12645"/>
                      <a:pt x="16079" y="12705"/>
                    </a:cubicBezTo>
                    <a:cubicBezTo>
                      <a:pt x="16535" y="12918"/>
                      <a:pt x="16444" y="13648"/>
                      <a:pt x="16839" y="13921"/>
                    </a:cubicBezTo>
                    <a:lnTo>
                      <a:pt x="17265" y="13860"/>
                    </a:lnTo>
                    <a:cubicBezTo>
                      <a:pt x="17265" y="14560"/>
                      <a:pt x="17508" y="15259"/>
                      <a:pt x="17933" y="15836"/>
                    </a:cubicBezTo>
                    <a:cubicBezTo>
                      <a:pt x="18177" y="15715"/>
                      <a:pt x="18085" y="15350"/>
                      <a:pt x="17933" y="15107"/>
                    </a:cubicBezTo>
                    <a:cubicBezTo>
                      <a:pt x="17782" y="14894"/>
                      <a:pt x="17630" y="14560"/>
                      <a:pt x="17842" y="14377"/>
                    </a:cubicBezTo>
                    <a:cubicBezTo>
                      <a:pt x="18177" y="14377"/>
                      <a:pt x="18298" y="14894"/>
                      <a:pt x="18693" y="14864"/>
                    </a:cubicBezTo>
                    <a:cubicBezTo>
                      <a:pt x="18906" y="14833"/>
                      <a:pt x="19058" y="14651"/>
                      <a:pt x="19058" y="14438"/>
                    </a:cubicBezTo>
                    <a:cubicBezTo>
                      <a:pt x="19028" y="14104"/>
                      <a:pt x="18815" y="13800"/>
                      <a:pt x="18481" y="13678"/>
                    </a:cubicBezTo>
                    <a:cubicBezTo>
                      <a:pt x="18268" y="13435"/>
                      <a:pt x="18602" y="13009"/>
                      <a:pt x="18937" y="12949"/>
                    </a:cubicBezTo>
                    <a:cubicBezTo>
                      <a:pt x="19362" y="12888"/>
                      <a:pt x="19879" y="13070"/>
                      <a:pt x="20213" y="12645"/>
                    </a:cubicBezTo>
                    <a:cubicBezTo>
                      <a:pt x="20335" y="12462"/>
                      <a:pt x="20396" y="12280"/>
                      <a:pt x="20396" y="12067"/>
                    </a:cubicBezTo>
                    <a:cubicBezTo>
                      <a:pt x="20396" y="11459"/>
                      <a:pt x="20000" y="11003"/>
                      <a:pt x="19757" y="10487"/>
                    </a:cubicBezTo>
                    <a:cubicBezTo>
                      <a:pt x="19666" y="10304"/>
                      <a:pt x="19666" y="10091"/>
                      <a:pt x="19757" y="9939"/>
                    </a:cubicBezTo>
                    <a:cubicBezTo>
                      <a:pt x="19848" y="9696"/>
                      <a:pt x="20031" y="9696"/>
                      <a:pt x="20213" y="9696"/>
                    </a:cubicBezTo>
                    <a:cubicBezTo>
                      <a:pt x="20335" y="9696"/>
                      <a:pt x="20487" y="9666"/>
                      <a:pt x="20639" y="9635"/>
                    </a:cubicBezTo>
                    <a:cubicBezTo>
                      <a:pt x="20213" y="6505"/>
                      <a:pt x="18997" y="3526"/>
                      <a:pt x="17113" y="1003"/>
                    </a:cubicBezTo>
                    <a:cubicBezTo>
                      <a:pt x="16930" y="912"/>
                      <a:pt x="16718" y="790"/>
                      <a:pt x="16535" y="730"/>
                    </a:cubicBezTo>
                    <a:cubicBezTo>
                      <a:pt x="15897" y="486"/>
                      <a:pt x="15198" y="578"/>
                      <a:pt x="14681" y="9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4"/>
              <p:cNvSpPr/>
              <p:nvPr/>
            </p:nvSpPr>
            <p:spPr>
              <a:xfrm>
                <a:off x="10504681" y="2687998"/>
                <a:ext cx="153755" cy="106963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248" extrusionOk="0">
                    <a:moveTo>
                      <a:pt x="456" y="821"/>
                    </a:moveTo>
                    <a:cubicBezTo>
                      <a:pt x="547" y="943"/>
                      <a:pt x="730" y="1065"/>
                      <a:pt x="912" y="1125"/>
                    </a:cubicBezTo>
                    <a:cubicBezTo>
                      <a:pt x="1094" y="1217"/>
                      <a:pt x="1307" y="1247"/>
                      <a:pt x="1520" y="1186"/>
                    </a:cubicBezTo>
                    <a:cubicBezTo>
                      <a:pt x="1611" y="791"/>
                      <a:pt x="1702" y="426"/>
                      <a:pt x="1794" y="62"/>
                    </a:cubicBezTo>
                    <a:cubicBezTo>
                      <a:pt x="1307" y="1"/>
                      <a:pt x="0" y="183"/>
                      <a:pt x="456" y="8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4"/>
              <p:cNvSpPr/>
              <p:nvPr/>
            </p:nvSpPr>
            <p:spPr>
              <a:xfrm>
                <a:off x="10379637" y="2667171"/>
                <a:ext cx="234489" cy="221554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585" extrusionOk="0">
                    <a:moveTo>
                      <a:pt x="1520" y="1581"/>
                    </a:moveTo>
                    <a:cubicBezTo>
                      <a:pt x="1429" y="1460"/>
                      <a:pt x="1398" y="1338"/>
                      <a:pt x="1307" y="1216"/>
                    </a:cubicBezTo>
                    <a:cubicBezTo>
                      <a:pt x="1155" y="882"/>
                      <a:pt x="426" y="1"/>
                      <a:pt x="0" y="213"/>
                    </a:cubicBezTo>
                    <a:cubicBezTo>
                      <a:pt x="122" y="457"/>
                      <a:pt x="304" y="730"/>
                      <a:pt x="456" y="973"/>
                    </a:cubicBezTo>
                    <a:cubicBezTo>
                      <a:pt x="912" y="1794"/>
                      <a:pt x="1702" y="2371"/>
                      <a:pt x="2614" y="2584"/>
                    </a:cubicBezTo>
                    <a:cubicBezTo>
                      <a:pt x="2645" y="2463"/>
                      <a:pt x="2675" y="2341"/>
                      <a:pt x="2736" y="2250"/>
                    </a:cubicBezTo>
                    <a:cubicBezTo>
                      <a:pt x="2584" y="2189"/>
                      <a:pt x="2432" y="2159"/>
                      <a:pt x="2310" y="2128"/>
                    </a:cubicBezTo>
                    <a:cubicBezTo>
                      <a:pt x="1976" y="2037"/>
                      <a:pt x="1702" y="1824"/>
                      <a:pt x="1520" y="15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8" name="Google Shape;1008;p44"/>
            <p:cNvSpPr/>
            <p:nvPr/>
          </p:nvSpPr>
          <p:spPr>
            <a:xfrm>
              <a:off x="2473289" y="3503446"/>
              <a:ext cx="4215376" cy="4107633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762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9" name="Google Shape;1009;p44"/>
          <p:cNvSpPr txBox="1">
            <a:spLocks noGrp="1"/>
          </p:cNvSpPr>
          <p:nvPr>
            <p:ph type="subTitle" idx="4294967295"/>
          </p:nvPr>
        </p:nvSpPr>
        <p:spPr>
          <a:xfrm>
            <a:off x="709600" y="3258375"/>
            <a:ext cx="1904400" cy="6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It’s the smallest planet of them all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1010" name="Google Shape;1010;p44"/>
          <p:cNvSpPr txBox="1">
            <a:spLocks noGrp="1"/>
          </p:cNvSpPr>
          <p:nvPr>
            <p:ph type="subTitle" idx="4294967295"/>
          </p:nvPr>
        </p:nvSpPr>
        <p:spPr>
          <a:xfrm>
            <a:off x="882950" y="1762975"/>
            <a:ext cx="1904400" cy="6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Despite being red, Mars is a cold place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1011" name="Google Shape;1011;p44"/>
          <p:cNvSpPr txBox="1">
            <a:spLocks noGrp="1"/>
          </p:cNvSpPr>
          <p:nvPr>
            <p:ph type="title" idx="4294967295"/>
          </p:nvPr>
        </p:nvSpPr>
        <p:spPr>
          <a:xfrm>
            <a:off x="882950" y="1354375"/>
            <a:ext cx="2391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17DC0"/>
                </a:solidFill>
              </a:rPr>
              <a:t>STRATOSPHERE</a:t>
            </a:r>
            <a:endParaRPr sz="2000">
              <a:solidFill>
                <a:srgbClr val="017DC0"/>
              </a:solidFill>
            </a:endParaRPr>
          </a:p>
        </p:txBody>
      </p:sp>
      <p:sp>
        <p:nvSpPr>
          <p:cNvPr id="1012" name="Google Shape;1012;p44"/>
          <p:cNvSpPr txBox="1">
            <a:spLocks noGrp="1"/>
          </p:cNvSpPr>
          <p:nvPr>
            <p:ph type="subTitle" idx="4294967295"/>
          </p:nvPr>
        </p:nvSpPr>
        <p:spPr>
          <a:xfrm>
            <a:off x="6356650" y="1762975"/>
            <a:ext cx="1904400" cy="6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Neptune is very far away from Earth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1013" name="Google Shape;1013;p44"/>
          <p:cNvSpPr txBox="1">
            <a:spLocks noGrp="1"/>
          </p:cNvSpPr>
          <p:nvPr>
            <p:ph type="title" idx="4294967295"/>
          </p:nvPr>
        </p:nvSpPr>
        <p:spPr>
          <a:xfrm>
            <a:off x="5767800" y="1354375"/>
            <a:ext cx="2493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17DC0"/>
                </a:solidFill>
              </a:rPr>
              <a:t>THERMOSPHERE</a:t>
            </a:r>
            <a:endParaRPr sz="2000">
              <a:solidFill>
                <a:srgbClr val="017DC0"/>
              </a:solidFill>
            </a:endParaRPr>
          </a:p>
        </p:txBody>
      </p:sp>
      <p:sp>
        <p:nvSpPr>
          <p:cNvPr id="1014" name="Google Shape;1014;p44"/>
          <p:cNvSpPr txBox="1">
            <a:spLocks noGrp="1"/>
          </p:cNvSpPr>
          <p:nvPr>
            <p:ph type="subTitle" idx="4294967295"/>
          </p:nvPr>
        </p:nvSpPr>
        <p:spPr>
          <a:xfrm>
            <a:off x="6519600" y="3258375"/>
            <a:ext cx="1904400" cy="6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Jupiter is the biggest planet of them all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1015" name="Google Shape;1015;p44"/>
          <p:cNvSpPr txBox="1">
            <a:spLocks noGrp="1"/>
          </p:cNvSpPr>
          <p:nvPr>
            <p:ph type="subTitle" idx="4294967295"/>
          </p:nvPr>
        </p:nvSpPr>
        <p:spPr>
          <a:xfrm>
            <a:off x="3619800" y="1762975"/>
            <a:ext cx="1904400" cy="6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Earth is the planet where we live on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1016" name="Google Shape;1016;p44"/>
          <p:cNvSpPr txBox="1">
            <a:spLocks noGrp="1"/>
          </p:cNvSpPr>
          <p:nvPr>
            <p:ph type="title" idx="4294967295"/>
          </p:nvPr>
        </p:nvSpPr>
        <p:spPr>
          <a:xfrm>
            <a:off x="3477300" y="1354375"/>
            <a:ext cx="2189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17DC0"/>
                </a:solidFill>
              </a:rPr>
              <a:t>MESOSPHERE</a:t>
            </a:r>
            <a:endParaRPr sz="2000">
              <a:solidFill>
                <a:srgbClr val="017DC0"/>
              </a:solidFill>
            </a:endParaRPr>
          </a:p>
        </p:txBody>
      </p:sp>
      <p:cxnSp>
        <p:nvCxnSpPr>
          <p:cNvPr id="1017" name="Google Shape;1017;p44"/>
          <p:cNvCxnSpPr>
            <a:stCxn id="1009" idx="2"/>
          </p:cNvCxnSpPr>
          <p:nvPr/>
        </p:nvCxnSpPr>
        <p:spPr>
          <a:xfrm rot="-5400000" flipH="1">
            <a:off x="2187850" y="3406125"/>
            <a:ext cx="654300" cy="1706400"/>
          </a:xfrm>
          <a:prstGeom prst="curvedConnector2">
            <a:avLst/>
          </a:prstGeom>
          <a:noFill/>
          <a:ln w="38100" cap="flat" cmpd="sng">
            <a:solidFill>
              <a:schemeClr val="accent5"/>
            </a:solidFill>
            <a:prstDash val="dashDot"/>
            <a:round/>
            <a:headEnd type="none" w="med" len="med"/>
            <a:tailEnd type="diamond" w="med" len="med"/>
          </a:ln>
        </p:spPr>
      </p:cxnSp>
      <p:cxnSp>
        <p:nvCxnSpPr>
          <p:cNvPr id="1018" name="Google Shape;1018;p44"/>
          <p:cNvCxnSpPr>
            <a:stCxn id="1010" idx="3"/>
          </p:cNvCxnSpPr>
          <p:nvPr/>
        </p:nvCxnSpPr>
        <p:spPr>
          <a:xfrm>
            <a:off x="2787350" y="2099875"/>
            <a:ext cx="965400" cy="1737900"/>
          </a:xfrm>
          <a:prstGeom prst="curvedConnector2">
            <a:avLst/>
          </a:prstGeom>
          <a:noFill/>
          <a:ln w="38100" cap="flat" cmpd="sng">
            <a:solidFill>
              <a:schemeClr val="accent5"/>
            </a:solidFill>
            <a:prstDash val="dashDot"/>
            <a:round/>
            <a:headEnd type="none" w="med" len="med"/>
            <a:tailEnd type="diamond" w="med" len="med"/>
          </a:ln>
        </p:spPr>
      </p:cxnSp>
      <p:cxnSp>
        <p:nvCxnSpPr>
          <p:cNvPr id="1019" name="Google Shape;1019;p44"/>
          <p:cNvCxnSpPr>
            <a:stCxn id="1015" idx="2"/>
          </p:cNvCxnSpPr>
          <p:nvPr/>
        </p:nvCxnSpPr>
        <p:spPr>
          <a:xfrm rot="-5400000" flipH="1">
            <a:off x="4099650" y="2909125"/>
            <a:ext cx="1113300" cy="1686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5"/>
            </a:solidFill>
            <a:prstDash val="dashDot"/>
            <a:round/>
            <a:headEnd type="none" w="med" len="med"/>
            <a:tailEnd type="diamond" w="med" len="med"/>
          </a:ln>
        </p:spPr>
      </p:cxnSp>
      <p:cxnSp>
        <p:nvCxnSpPr>
          <p:cNvPr id="1020" name="Google Shape;1020;p44"/>
          <p:cNvCxnSpPr>
            <a:stCxn id="1012" idx="1"/>
          </p:cNvCxnSpPr>
          <p:nvPr/>
        </p:nvCxnSpPr>
        <p:spPr>
          <a:xfrm flipH="1">
            <a:off x="5745850" y="2099875"/>
            <a:ext cx="610800" cy="1411800"/>
          </a:xfrm>
          <a:prstGeom prst="curvedConnector2">
            <a:avLst/>
          </a:prstGeom>
          <a:noFill/>
          <a:ln w="38100" cap="flat" cmpd="sng">
            <a:solidFill>
              <a:schemeClr val="accent5"/>
            </a:solidFill>
            <a:prstDash val="dashDot"/>
            <a:round/>
            <a:headEnd type="none" w="med" len="med"/>
            <a:tailEnd type="diamond" w="med" len="med"/>
          </a:ln>
        </p:spPr>
      </p:cxnSp>
      <p:cxnSp>
        <p:nvCxnSpPr>
          <p:cNvPr id="1021" name="Google Shape;1021;p44"/>
          <p:cNvCxnSpPr>
            <a:stCxn id="1014" idx="2"/>
          </p:cNvCxnSpPr>
          <p:nvPr/>
        </p:nvCxnSpPr>
        <p:spPr>
          <a:xfrm rot="5400000">
            <a:off x="6781800" y="3733275"/>
            <a:ext cx="491100" cy="888900"/>
          </a:xfrm>
          <a:prstGeom prst="curvedConnector2">
            <a:avLst/>
          </a:prstGeom>
          <a:noFill/>
          <a:ln w="38100" cap="flat" cmpd="sng">
            <a:solidFill>
              <a:schemeClr val="accent5"/>
            </a:solidFill>
            <a:prstDash val="dashDot"/>
            <a:round/>
            <a:headEnd type="none" w="med" len="med"/>
            <a:tailEnd type="diamond" w="med" len="med"/>
          </a:ln>
        </p:spPr>
      </p:cxnSp>
      <p:sp>
        <p:nvSpPr>
          <p:cNvPr id="1022" name="Google Shape;1022;p44"/>
          <p:cNvSpPr txBox="1">
            <a:spLocks noGrp="1"/>
          </p:cNvSpPr>
          <p:nvPr>
            <p:ph type="title" idx="4294967295"/>
          </p:nvPr>
        </p:nvSpPr>
        <p:spPr>
          <a:xfrm>
            <a:off x="709600" y="2849775"/>
            <a:ext cx="2391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17DC0"/>
                </a:solidFill>
              </a:rPr>
              <a:t>TROPOSPHERE</a:t>
            </a:r>
            <a:endParaRPr sz="2000">
              <a:solidFill>
                <a:srgbClr val="017DC0"/>
              </a:solidFill>
            </a:endParaRPr>
          </a:p>
        </p:txBody>
      </p:sp>
      <p:sp>
        <p:nvSpPr>
          <p:cNvPr id="1023" name="Google Shape;1023;p44"/>
          <p:cNvSpPr txBox="1">
            <a:spLocks noGrp="1"/>
          </p:cNvSpPr>
          <p:nvPr>
            <p:ph type="title" idx="4294967295"/>
          </p:nvPr>
        </p:nvSpPr>
        <p:spPr>
          <a:xfrm>
            <a:off x="6519600" y="2849775"/>
            <a:ext cx="190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17DC0"/>
                </a:solidFill>
              </a:rPr>
              <a:t>EXOSPHERE</a:t>
            </a:r>
            <a:endParaRPr sz="2000">
              <a:solidFill>
                <a:srgbClr val="017DC0"/>
              </a:solidFill>
            </a:endParaRPr>
          </a:p>
        </p:txBody>
      </p:sp>
      <p:sp>
        <p:nvSpPr>
          <p:cNvPr id="1024" name="Google Shape;1024;p44"/>
          <p:cNvSpPr txBox="1">
            <a:spLocks noGrp="1"/>
          </p:cNvSpPr>
          <p:nvPr>
            <p:ph type="title"/>
          </p:nvPr>
        </p:nvSpPr>
        <p:spPr>
          <a:xfrm>
            <a:off x="1689600" y="537875"/>
            <a:ext cx="57648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ATMOSPHERE LAYERS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45"/>
          <p:cNvSpPr txBox="1">
            <a:spLocks noGrp="1"/>
          </p:cNvSpPr>
          <p:nvPr>
            <p:ph type="title"/>
          </p:nvPr>
        </p:nvSpPr>
        <p:spPr>
          <a:xfrm>
            <a:off x="1320750" y="537875"/>
            <a:ext cx="65025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OZONE PROTECTION PLANS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1030" name="Google Shape;1030;p45"/>
          <p:cNvGrpSpPr/>
          <p:nvPr/>
        </p:nvGrpSpPr>
        <p:grpSpPr>
          <a:xfrm>
            <a:off x="1095371" y="1909620"/>
            <a:ext cx="1268700" cy="1268700"/>
            <a:chOff x="1095371" y="2072745"/>
            <a:chExt cx="1268700" cy="1268700"/>
          </a:xfrm>
        </p:grpSpPr>
        <p:grpSp>
          <p:nvGrpSpPr>
            <p:cNvPr id="1031" name="Google Shape;1031;p45"/>
            <p:cNvGrpSpPr/>
            <p:nvPr/>
          </p:nvGrpSpPr>
          <p:grpSpPr>
            <a:xfrm>
              <a:off x="1095371" y="2072745"/>
              <a:ext cx="1268700" cy="1268700"/>
              <a:chOff x="842858" y="2072748"/>
              <a:chExt cx="1268700" cy="1268700"/>
            </a:xfrm>
          </p:grpSpPr>
          <p:sp>
            <p:nvSpPr>
              <p:cNvPr id="1032" name="Google Shape;1032;p45"/>
              <p:cNvSpPr/>
              <p:nvPr/>
            </p:nvSpPr>
            <p:spPr>
              <a:xfrm>
                <a:off x="842858" y="2072748"/>
                <a:ext cx="1268700" cy="12687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85725" dist="38100" dir="10140000" algn="bl" rotWithShape="0">
                  <a:schemeClr val="accent1">
                    <a:alpha val="6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  <p:sp>
            <p:nvSpPr>
              <p:cNvPr id="1033" name="Google Shape;1033;p45"/>
              <p:cNvSpPr/>
              <p:nvPr/>
            </p:nvSpPr>
            <p:spPr>
              <a:xfrm>
                <a:off x="950607" y="2235559"/>
                <a:ext cx="1053275" cy="943067"/>
              </a:xfrm>
              <a:custGeom>
                <a:avLst/>
                <a:gdLst/>
                <a:ahLst/>
                <a:cxnLst/>
                <a:rect l="l" t="t" r="r" b="b"/>
                <a:pathLst>
                  <a:path w="47509" h="42538" extrusionOk="0">
                    <a:moveTo>
                      <a:pt x="23748" y="1"/>
                    </a:moveTo>
                    <a:cubicBezTo>
                      <a:pt x="14632" y="1"/>
                      <a:pt x="6186" y="5923"/>
                      <a:pt x="3404" y="15114"/>
                    </a:cubicBezTo>
                    <a:cubicBezTo>
                      <a:pt x="0" y="26361"/>
                      <a:pt x="6353" y="38215"/>
                      <a:pt x="17599" y="41619"/>
                    </a:cubicBezTo>
                    <a:cubicBezTo>
                      <a:pt x="19655" y="42241"/>
                      <a:pt x="21731" y="42538"/>
                      <a:pt x="23772" y="42538"/>
                    </a:cubicBezTo>
                    <a:cubicBezTo>
                      <a:pt x="32897" y="42538"/>
                      <a:pt x="41322" y="36615"/>
                      <a:pt x="44104" y="27424"/>
                    </a:cubicBezTo>
                    <a:cubicBezTo>
                      <a:pt x="47509" y="16178"/>
                      <a:pt x="41156" y="4324"/>
                      <a:pt x="29909" y="919"/>
                    </a:cubicBezTo>
                    <a:cubicBezTo>
                      <a:pt x="27859" y="297"/>
                      <a:pt x="25787" y="1"/>
                      <a:pt x="237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</p:grpSp>
        <p:sp>
          <p:nvSpPr>
            <p:cNvPr id="1034" name="Google Shape;1034;p45"/>
            <p:cNvSpPr/>
            <p:nvPr/>
          </p:nvSpPr>
          <p:spPr>
            <a:xfrm>
              <a:off x="1169052" y="2160759"/>
              <a:ext cx="1121340" cy="1092679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1035" name="Google Shape;1035;p45"/>
          <p:cNvGrpSpPr/>
          <p:nvPr/>
        </p:nvGrpSpPr>
        <p:grpSpPr>
          <a:xfrm>
            <a:off x="3786308" y="1758270"/>
            <a:ext cx="1571400" cy="1571400"/>
            <a:chOff x="3378012" y="1921395"/>
            <a:chExt cx="1571400" cy="1571400"/>
          </a:xfrm>
        </p:grpSpPr>
        <p:sp>
          <p:nvSpPr>
            <p:cNvPr id="1036" name="Google Shape;1036;p45"/>
            <p:cNvSpPr/>
            <p:nvPr/>
          </p:nvSpPr>
          <p:spPr>
            <a:xfrm rot="6300079">
              <a:off x="3522199" y="2065583"/>
              <a:ext cx="1283026" cy="12830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85725" dist="38100" dir="276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037" name="Google Shape;1037;p45"/>
            <p:cNvSpPr/>
            <p:nvPr/>
          </p:nvSpPr>
          <p:spPr>
            <a:xfrm rot="6300186">
              <a:off x="3643392" y="2241220"/>
              <a:ext cx="1040634" cy="931750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038" name="Google Shape;1038;p45"/>
            <p:cNvSpPr/>
            <p:nvPr/>
          </p:nvSpPr>
          <p:spPr>
            <a:xfrm rot="6300351">
              <a:off x="3560500" y="2133640"/>
              <a:ext cx="1206431" cy="1175688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1039" name="Google Shape;1039;p45"/>
          <p:cNvGrpSpPr/>
          <p:nvPr/>
        </p:nvGrpSpPr>
        <p:grpSpPr>
          <a:xfrm>
            <a:off x="6779946" y="1909620"/>
            <a:ext cx="1268700" cy="1268700"/>
            <a:chOff x="6201158" y="2258748"/>
            <a:chExt cx="1268700" cy="1268700"/>
          </a:xfrm>
        </p:grpSpPr>
        <p:sp>
          <p:nvSpPr>
            <p:cNvPr id="1040" name="Google Shape;1040;p45"/>
            <p:cNvSpPr/>
            <p:nvPr/>
          </p:nvSpPr>
          <p:spPr>
            <a:xfrm>
              <a:off x="6201158" y="2258748"/>
              <a:ext cx="1268700" cy="1268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041" name="Google Shape;1041;p45"/>
            <p:cNvSpPr/>
            <p:nvPr/>
          </p:nvSpPr>
          <p:spPr>
            <a:xfrm>
              <a:off x="6338613" y="2448200"/>
              <a:ext cx="993770" cy="889789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042" name="Google Shape;1042;p45"/>
            <p:cNvSpPr/>
            <p:nvPr/>
          </p:nvSpPr>
          <p:spPr>
            <a:xfrm>
              <a:off x="6374708" y="2430102"/>
              <a:ext cx="940435" cy="916398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cxnSp>
        <p:nvCxnSpPr>
          <p:cNvPr id="1043" name="Google Shape;1043;p45"/>
          <p:cNvCxnSpPr>
            <a:stCxn id="1032" idx="6"/>
            <a:endCxn id="1036" idx="5"/>
          </p:cNvCxnSpPr>
          <p:nvPr/>
        </p:nvCxnSpPr>
        <p:spPr>
          <a:xfrm>
            <a:off x="2364071" y="2543970"/>
            <a:ext cx="1652400" cy="320700"/>
          </a:xfrm>
          <a:prstGeom prst="curvedConnector3">
            <a:avLst>
              <a:gd name="adj1" fmla="val 47394"/>
            </a:avLst>
          </a:prstGeom>
          <a:noFill/>
          <a:ln w="38100" cap="flat" cmpd="sng">
            <a:solidFill>
              <a:schemeClr val="accent5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044" name="Google Shape;1044;p45"/>
          <p:cNvCxnSpPr>
            <a:stCxn id="1036" idx="0"/>
            <a:endCxn id="1040" idx="2"/>
          </p:cNvCxnSpPr>
          <p:nvPr/>
        </p:nvCxnSpPr>
        <p:spPr>
          <a:xfrm rot="10800000" flipH="1">
            <a:off x="5191658" y="2544120"/>
            <a:ext cx="1588200" cy="165900"/>
          </a:xfrm>
          <a:prstGeom prst="curvedConnector3">
            <a:avLst>
              <a:gd name="adj1" fmla="val 50696"/>
            </a:avLst>
          </a:prstGeom>
          <a:noFill/>
          <a:ln w="38100" cap="flat" cmpd="sng">
            <a:solidFill>
              <a:schemeClr val="accent5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045" name="Google Shape;1045;p45"/>
          <p:cNvCxnSpPr>
            <a:stCxn id="1040" idx="6"/>
          </p:cNvCxnSpPr>
          <p:nvPr/>
        </p:nvCxnSpPr>
        <p:spPr>
          <a:xfrm>
            <a:off x="8048646" y="2543970"/>
            <a:ext cx="1652400" cy="3207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5"/>
            </a:solidFill>
            <a:prstDash val="dashDot"/>
            <a:round/>
            <a:headEnd type="none" w="med" len="med"/>
            <a:tailEnd type="none" w="med" len="med"/>
          </a:ln>
        </p:spPr>
      </p:cxnSp>
      <p:sp>
        <p:nvSpPr>
          <p:cNvPr id="1046" name="Google Shape;1046;p45"/>
          <p:cNvSpPr txBox="1">
            <a:spLocks noGrp="1"/>
          </p:cNvSpPr>
          <p:nvPr>
            <p:ph type="subTitle" idx="4294967295"/>
          </p:nvPr>
        </p:nvSpPr>
        <p:spPr>
          <a:xfrm>
            <a:off x="777525" y="3738275"/>
            <a:ext cx="1904400" cy="6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Mars is actually a very cold place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1047" name="Google Shape;1047;p45"/>
          <p:cNvSpPr txBox="1">
            <a:spLocks noGrp="1"/>
          </p:cNvSpPr>
          <p:nvPr>
            <p:ph type="title" idx="4294967295"/>
          </p:nvPr>
        </p:nvSpPr>
        <p:spPr>
          <a:xfrm>
            <a:off x="777525" y="3329675"/>
            <a:ext cx="19044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17DC0"/>
                </a:solidFill>
              </a:rPr>
              <a:t>2021</a:t>
            </a:r>
            <a:endParaRPr sz="2000">
              <a:solidFill>
                <a:srgbClr val="017DC0"/>
              </a:solidFill>
            </a:endParaRPr>
          </a:p>
        </p:txBody>
      </p:sp>
      <p:sp>
        <p:nvSpPr>
          <p:cNvPr id="1048" name="Google Shape;1048;p45"/>
          <p:cNvSpPr txBox="1">
            <a:spLocks noGrp="1"/>
          </p:cNvSpPr>
          <p:nvPr>
            <p:ph type="subTitle" idx="4294967295"/>
          </p:nvPr>
        </p:nvSpPr>
        <p:spPr>
          <a:xfrm>
            <a:off x="3619800" y="3738275"/>
            <a:ext cx="1904400" cy="6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It’s the smallest planet of them all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1049" name="Google Shape;1049;p45"/>
          <p:cNvSpPr txBox="1">
            <a:spLocks noGrp="1"/>
          </p:cNvSpPr>
          <p:nvPr>
            <p:ph type="title" idx="4294967295"/>
          </p:nvPr>
        </p:nvSpPr>
        <p:spPr>
          <a:xfrm>
            <a:off x="3619800" y="3329675"/>
            <a:ext cx="19044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17DC0"/>
                </a:solidFill>
              </a:rPr>
              <a:t>2030</a:t>
            </a:r>
            <a:endParaRPr sz="2000">
              <a:solidFill>
                <a:srgbClr val="017DC0"/>
              </a:solidFill>
            </a:endParaRPr>
          </a:p>
        </p:txBody>
      </p:sp>
      <p:sp>
        <p:nvSpPr>
          <p:cNvPr id="1050" name="Google Shape;1050;p45"/>
          <p:cNvSpPr txBox="1">
            <a:spLocks noGrp="1"/>
          </p:cNvSpPr>
          <p:nvPr>
            <p:ph type="subTitle" idx="4294967295"/>
          </p:nvPr>
        </p:nvSpPr>
        <p:spPr>
          <a:xfrm>
            <a:off x="6462075" y="3738275"/>
            <a:ext cx="1904400" cy="6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Jupiter is the biggest planet of them all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1051" name="Google Shape;1051;p45"/>
          <p:cNvSpPr txBox="1">
            <a:spLocks noGrp="1"/>
          </p:cNvSpPr>
          <p:nvPr>
            <p:ph type="title" idx="4294967295"/>
          </p:nvPr>
        </p:nvSpPr>
        <p:spPr>
          <a:xfrm>
            <a:off x="6462075" y="3329675"/>
            <a:ext cx="19044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17DC0"/>
                </a:solidFill>
              </a:rPr>
              <a:t>2050</a:t>
            </a:r>
            <a:endParaRPr sz="2000">
              <a:solidFill>
                <a:srgbClr val="017D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Infographic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081674-2641-4E28-A354-5407EB3BC03E}"/>
              </a:ext>
            </a:extLst>
          </p:cNvPr>
          <p:cNvSpPr txBox="1"/>
          <p:nvPr/>
        </p:nvSpPr>
        <p:spPr>
          <a:xfrm>
            <a:off x="4787335" y="1794675"/>
            <a:ext cx="2865457" cy="969496"/>
          </a:xfrm>
          <a:prstGeom prst="rect">
            <a:avLst/>
          </a:prstGeom>
          <a:noFill/>
        </p:spPr>
        <p:txBody>
          <a:bodyPr wrap="square" lIns="27000" tIns="0" rIns="27000" bIns="0" rtlCol="0">
            <a:spAutoFit/>
          </a:bodyPr>
          <a:lstStyle/>
          <a:p>
            <a:r>
              <a:rPr lang="en-US" altLang="ko-KR" sz="2100" b="1" dirty="0">
                <a:solidFill>
                  <a:srgbClr val="0070C0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100" b="1" dirty="0">
                <a:solidFill>
                  <a:srgbClr val="0070C0"/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100" b="1" dirty="0">
                <a:solidFill>
                  <a:srgbClr val="0070C0"/>
                </a:solidFill>
                <a:cs typeface="Arial" pitchFamily="34" charset="0"/>
              </a:rPr>
              <a:t>PPT Presentation</a:t>
            </a:r>
            <a:endParaRPr lang="ko-KR" altLang="en-US" sz="21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0C3431-3E23-463A-826D-C2DD92E0E2E0}"/>
              </a:ext>
            </a:extLst>
          </p:cNvPr>
          <p:cNvSpPr txBox="1"/>
          <p:nvPr/>
        </p:nvSpPr>
        <p:spPr>
          <a:xfrm>
            <a:off x="4733327" y="2856171"/>
            <a:ext cx="3872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42BCFE"/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900" dirty="0">
              <a:solidFill>
                <a:srgbClr val="42BCFE"/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rgbClr val="42BCFE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88" y="1462758"/>
            <a:ext cx="3596489" cy="359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647" y="254632"/>
            <a:ext cx="8679898" cy="5431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Infographic Style</a:t>
            </a: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71EEF9E7-2859-4704-B627-1747FEA8FBD9}"/>
              </a:ext>
            </a:extLst>
          </p:cNvPr>
          <p:cNvGrpSpPr/>
          <p:nvPr userDrawn="1"/>
        </p:nvGrpSpPr>
        <p:grpSpPr>
          <a:xfrm>
            <a:off x="4824650" y="1847758"/>
            <a:ext cx="3526395" cy="686145"/>
            <a:chOff x="910640" y="2937305"/>
            <a:chExt cx="1527408" cy="2288213"/>
          </a:xfrm>
        </p:grpSpPr>
        <p:sp>
          <p:nvSpPr>
            <p:cNvPr id="35" name="TextBox 70">
              <a:extLst>
                <a:ext uri="{FF2B5EF4-FFF2-40B4-BE49-F238E27FC236}">
                  <a16:creationId xmlns:a16="http://schemas.microsoft.com/office/drawing/2014/main" id="{C9276166-E23F-48A3-9DE4-9492079FCF7A}"/>
                </a:ext>
              </a:extLst>
            </p:cNvPr>
            <p:cNvSpPr txBox="1"/>
            <p:nvPr/>
          </p:nvSpPr>
          <p:spPr>
            <a:xfrm>
              <a:off x="910640" y="2937305"/>
              <a:ext cx="1527408" cy="8467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017DC0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017DC0"/>
                </a:solidFill>
                <a:cs typeface="Arial" pitchFamily="34" charset="0"/>
              </a:endParaRPr>
            </a:p>
          </p:txBody>
        </p:sp>
        <p:sp>
          <p:nvSpPr>
            <p:cNvPr id="36" name="TextBox 71">
              <a:extLst>
                <a:ext uri="{FF2B5EF4-FFF2-40B4-BE49-F238E27FC236}">
                  <a16:creationId xmlns:a16="http://schemas.microsoft.com/office/drawing/2014/main" id="{25D3616A-78D8-4AD6-912D-23B29DB70AA4}"/>
                </a:ext>
              </a:extLst>
            </p:cNvPr>
            <p:cNvSpPr txBox="1"/>
            <p:nvPr/>
          </p:nvSpPr>
          <p:spPr>
            <a:xfrm>
              <a:off x="1376796" y="3531961"/>
              <a:ext cx="1061252" cy="1693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017DC0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39" name="Group 64">
            <a:extLst>
              <a:ext uri="{FF2B5EF4-FFF2-40B4-BE49-F238E27FC236}">
                <a16:creationId xmlns:a16="http://schemas.microsoft.com/office/drawing/2014/main" id="{71EEF9E7-2859-4704-B627-1747FEA8FBD9}"/>
              </a:ext>
            </a:extLst>
          </p:cNvPr>
          <p:cNvGrpSpPr/>
          <p:nvPr userDrawn="1"/>
        </p:nvGrpSpPr>
        <p:grpSpPr>
          <a:xfrm>
            <a:off x="792977" y="1847758"/>
            <a:ext cx="3526395" cy="686145"/>
            <a:chOff x="910640" y="2937305"/>
            <a:chExt cx="1527408" cy="2288213"/>
          </a:xfrm>
        </p:grpSpPr>
        <p:sp>
          <p:nvSpPr>
            <p:cNvPr id="40" name="TextBox 70">
              <a:extLst>
                <a:ext uri="{FF2B5EF4-FFF2-40B4-BE49-F238E27FC236}">
                  <a16:creationId xmlns:a16="http://schemas.microsoft.com/office/drawing/2014/main" id="{C9276166-E23F-48A3-9DE4-9492079FCF7A}"/>
                </a:ext>
              </a:extLst>
            </p:cNvPr>
            <p:cNvSpPr txBox="1"/>
            <p:nvPr/>
          </p:nvSpPr>
          <p:spPr>
            <a:xfrm>
              <a:off x="910640" y="2937305"/>
              <a:ext cx="1527408" cy="8467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017DC0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017DC0"/>
                </a:solidFill>
                <a:cs typeface="Arial" pitchFamily="34" charset="0"/>
              </a:endParaRPr>
            </a:p>
          </p:txBody>
        </p:sp>
        <p:sp>
          <p:nvSpPr>
            <p:cNvPr id="41" name="TextBox 71">
              <a:extLst>
                <a:ext uri="{FF2B5EF4-FFF2-40B4-BE49-F238E27FC236}">
                  <a16:creationId xmlns:a16="http://schemas.microsoft.com/office/drawing/2014/main" id="{25D3616A-78D8-4AD6-912D-23B29DB70AA4}"/>
                </a:ext>
              </a:extLst>
            </p:cNvPr>
            <p:cNvSpPr txBox="1"/>
            <p:nvPr/>
          </p:nvSpPr>
          <p:spPr>
            <a:xfrm>
              <a:off x="910640" y="3531961"/>
              <a:ext cx="1070421" cy="1693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017DC0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42" name="Group 64">
            <a:extLst>
              <a:ext uri="{FF2B5EF4-FFF2-40B4-BE49-F238E27FC236}">
                <a16:creationId xmlns:a16="http://schemas.microsoft.com/office/drawing/2014/main" id="{71EEF9E7-2859-4704-B627-1747FEA8FBD9}"/>
              </a:ext>
            </a:extLst>
          </p:cNvPr>
          <p:cNvGrpSpPr/>
          <p:nvPr/>
        </p:nvGrpSpPr>
        <p:grpSpPr>
          <a:xfrm>
            <a:off x="753013" y="3773181"/>
            <a:ext cx="1700842" cy="824645"/>
            <a:chOff x="910640" y="2937305"/>
            <a:chExt cx="1527408" cy="2750096"/>
          </a:xfrm>
        </p:grpSpPr>
        <p:sp>
          <p:nvSpPr>
            <p:cNvPr id="43" name="TextBox 70">
              <a:extLst>
                <a:ext uri="{FF2B5EF4-FFF2-40B4-BE49-F238E27FC236}">
                  <a16:creationId xmlns:a16="http://schemas.microsoft.com/office/drawing/2014/main" id="{C9276166-E23F-48A3-9DE4-9492079FCF7A}"/>
                </a:ext>
              </a:extLst>
            </p:cNvPr>
            <p:cNvSpPr txBox="1"/>
            <p:nvPr/>
          </p:nvSpPr>
          <p:spPr>
            <a:xfrm>
              <a:off x="910640" y="2937305"/>
              <a:ext cx="1527408" cy="8467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017DC0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017DC0"/>
                </a:solidFill>
                <a:cs typeface="Arial" pitchFamily="34" charset="0"/>
              </a:endParaRPr>
            </a:p>
          </p:txBody>
        </p:sp>
        <p:sp>
          <p:nvSpPr>
            <p:cNvPr id="44" name="TextBox 71">
              <a:extLst>
                <a:ext uri="{FF2B5EF4-FFF2-40B4-BE49-F238E27FC236}">
                  <a16:creationId xmlns:a16="http://schemas.microsoft.com/office/drawing/2014/main" id="{25D3616A-78D8-4AD6-912D-23B29DB70AA4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2155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017DC0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45" name="Group 64">
            <a:extLst>
              <a:ext uri="{FF2B5EF4-FFF2-40B4-BE49-F238E27FC236}">
                <a16:creationId xmlns:a16="http://schemas.microsoft.com/office/drawing/2014/main" id="{71EEF9E7-2859-4704-B627-1747FEA8FBD9}"/>
              </a:ext>
            </a:extLst>
          </p:cNvPr>
          <p:cNvGrpSpPr/>
          <p:nvPr/>
        </p:nvGrpSpPr>
        <p:grpSpPr>
          <a:xfrm>
            <a:off x="6650203" y="3774955"/>
            <a:ext cx="1700842" cy="824645"/>
            <a:chOff x="910640" y="2937305"/>
            <a:chExt cx="1527408" cy="2750096"/>
          </a:xfrm>
        </p:grpSpPr>
        <p:sp>
          <p:nvSpPr>
            <p:cNvPr id="46" name="TextBox 70">
              <a:extLst>
                <a:ext uri="{FF2B5EF4-FFF2-40B4-BE49-F238E27FC236}">
                  <a16:creationId xmlns:a16="http://schemas.microsoft.com/office/drawing/2014/main" id="{C9276166-E23F-48A3-9DE4-9492079FCF7A}"/>
                </a:ext>
              </a:extLst>
            </p:cNvPr>
            <p:cNvSpPr txBox="1"/>
            <p:nvPr/>
          </p:nvSpPr>
          <p:spPr>
            <a:xfrm>
              <a:off x="910640" y="2937305"/>
              <a:ext cx="1527408" cy="8467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017DC0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017DC0"/>
                </a:solidFill>
                <a:cs typeface="Arial" pitchFamily="34" charset="0"/>
              </a:endParaRPr>
            </a:p>
          </p:txBody>
        </p:sp>
        <p:sp>
          <p:nvSpPr>
            <p:cNvPr id="47" name="TextBox 71">
              <a:extLst>
                <a:ext uri="{FF2B5EF4-FFF2-40B4-BE49-F238E27FC236}">
                  <a16:creationId xmlns:a16="http://schemas.microsoft.com/office/drawing/2014/main" id="{25D3616A-78D8-4AD6-912D-23B29DB70AA4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2155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017DC0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389" y="1758455"/>
            <a:ext cx="3133033" cy="313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125716-4914-4DA9-9188-7583D7ABCF72}"/>
              </a:ext>
            </a:extLst>
          </p:cNvPr>
          <p:cNvSpPr txBox="1"/>
          <p:nvPr/>
        </p:nvSpPr>
        <p:spPr>
          <a:xfrm>
            <a:off x="520945" y="343107"/>
            <a:ext cx="3244751" cy="1246495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r>
              <a:rPr lang="en-US" altLang="ko-KR" sz="2700" dirty="0">
                <a:solidFill>
                  <a:schemeClr val="tx1"/>
                </a:solidFill>
              </a:rPr>
              <a:t>We Create</a:t>
            </a:r>
          </a:p>
          <a:p>
            <a:r>
              <a:rPr lang="en-US" altLang="ko-KR" sz="2700" dirty="0">
                <a:solidFill>
                  <a:schemeClr val="tx1"/>
                </a:solidFill>
              </a:rPr>
              <a:t>Quality Professional </a:t>
            </a:r>
          </a:p>
          <a:p>
            <a:r>
              <a:rPr lang="en-US" altLang="ko-KR" sz="2700" dirty="0">
                <a:solidFill>
                  <a:schemeClr val="tx1"/>
                </a:solidFill>
              </a:rPr>
              <a:t>PPT Presentation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4B2A9-7C57-46B5-8C73-D7C7E1B30795}"/>
              </a:ext>
            </a:extLst>
          </p:cNvPr>
          <p:cNvSpPr txBox="1"/>
          <p:nvPr/>
        </p:nvSpPr>
        <p:spPr>
          <a:xfrm>
            <a:off x="520945" y="1739863"/>
            <a:ext cx="2294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tx1"/>
                </a:solidFill>
                <a:cs typeface="Arial" pitchFamily="34" charset="0"/>
              </a:rPr>
              <a:t>Modern  PowerPoint  Presentation</a:t>
            </a:r>
            <a:endParaRPr lang="ko-KR" altLang="en-US" sz="15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495DE-9E00-4472-9479-384AB9308161}"/>
              </a:ext>
            </a:extLst>
          </p:cNvPr>
          <p:cNvSpPr txBox="1"/>
          <p:nvPr/>
        </p:nvSpPr>
        <p:spPr>
          <a:xfrm>
            <a:off x="520945" y="2304834"/>
            <a:ext cx="2294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78" y="3689517"/>
            <a:ext cx="4697628" cy="12647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479" y="119390"/>
            <a:ext cx="4244356" cy="424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51BDCB9-7F7D-4D4E-8DC3-82225DA6FAFA}"/>
              </a:ext>
            </a:extLst>
          </p:cNvPr>
          <p:cNvSpPr txBox="1">
            <a:spLocks/>
          </p:cNvSpPr>
          <p:nvPr/>
        </p:nvSpPr>
        <p:spPr>
          <a:xfrm>
            <a:off x="201027" y="225336"/>
            <a:ext cx="3682204" cy="134466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Style</a:t>
            </a:r>
            <a:endParaRPr lang="en-US" altLang="ko-KR" sz="5400" dirty="0">
              <a:solidFill>
                <a:schemeClr val="accent3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48BD7-16B7-46D7-A8DD-DDD424A2F763}"/>
              </a:ext>
            </a:extLst>
          </p:cNvPr>
          <p:cNvSpPr txBox="1"/>
          <p:nvPr/>
        </p:nvSpPr>
        <p:spPr>
          <a:xfrm>
            <a:off x="2884008" y="587683"/>
            <a:ext cx="2226214" cy="21698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35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01</a:t>
            </a:r>
            <a:endParaRPr lang="ko-KR" altLang="en-US" sz="13500" b="1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41876-9AB1-4152-A9CC-EF6ED7C78262}"/>
              </a:ext>
            </a:extLst>
          </p:cNvPr>
          <p:cNvSpPr txBox="1"/>
          <p:nvPr/>
        </p:nvSpPr>
        <p:spPr>
          <a:xfrm flipH="1">
            <a:off x="6384510" y="2679678"/>
            <a:ext cx="2226214" cy="21698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35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02</a:t>
            </a:r>
            <a:endParaRPr lang="ko-KR" altLang="en-US" sz="13500" b="1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315C5-966E-4CA0-9DCD-0BA77C295E34}"/>
              </a:ext>
            </a:extLst>
          </p:cNvPr>
          <p:cNvSpPr txBox="1"/>
          <p:nvPr/>
        </p:nvSpPr>
        <p:spPr>
          <a:xfrm>
            <a:off x="3997114" y="470876"/>
            <a:ext cx="435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800" b="1" dirty="0">
                <a:solidFill>
                  <a:srgbClr val="0070C0"/>
                </a:solidFill>
                <a:cs typeface="Arial" pitchFamily="34" charset="0"/>
              </a:rPr>
              <a:t>Modern PowerPoint  Presentation</a:t>
            </a:r>
            <a:endParaRPr lang="ko-KR" altLang="en-US" sz="1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AA1A5-18B0-4449-9639-AD13DED2AB94}"/>
              </a:ext>
            </a:extLst>
          </p:cNvPr>
          <p:cNvSpPr txBox="1"/>
          <p:nvPr/>
        </p:nvSpPr>
        <p:spPr>
          <a:xfrm>
            <a:off x="3997114" y="773630"/>
            <a:ext cx="435775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solidFill>
                  <a:srgbClr val="0070C0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900" dirty="0">
              <a:solidFill>
                <a:srgbClr val="0070C0"/>
              </a:solidFill>
              <a:cs typeface="Arial" pitchFamily="34" charset="0"/>
            </a:endParaRPr>
          </a:p>
          <a:p>
            <a:pPr algn="r"/>
            <a:r>
              <a:rPr lang="en-US" altLang="ko-KR" sz="900" dirty="0">
                <a:solidFill>
                  <a:srgbClr val="0070C0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C759A8-A915-4202-B9C2-FCDF31BA1B0F}"/>
              </a:ext>
            </a:extLst>
          </p:cNvPr>
          <p:cNvSpPr txBox="1"/>
          <p:nvPr/>
        </p:nvSpPr>
        <p:spPr>
          <a:xfrm flipH="1">
            <a:off x="3139866" y="2580312"/>
            <a:ext cx="43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>
                <a:solidFill>
                  <a:srgbClr val="0070C0"/>
                </a:solidFill>
                <a:cs typeface="Arial" pitchFamily="34" charset="0"/>
              </a:rPr>
              <a:t>Modern PowerPoint  Presentation</a:t>
            </a:r>
            <a:endParaRPr lang="ko-KR" altLang="en-US" sz="1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11E94-92BE-469C-B3C5-A05A01822D54}"/>
              </a:ext>
            </a:extLst>
          </p:cNvPr>
          <p:cNvSpPr txBox="1"/>
          <p:nvPr/>
        </p:nvSpPr>
        <p:spPr>
          <a:xfrm flipH="1">
            <a:off x="3139864" y="2883066"/>
            <a:ext cx="435775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0070C0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900" dirty="0">
              <a:solidFill>
                <a:srgbClr val="0070C0"/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rgbClr val="0070C0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64" y="2163643"/>
            <a:ext cx="2537671" cy="23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30"/>
          <p:cNvGrpSpPr/>
          <p:nvPr/>
        </p:nvGrpSpPr>
        <p:grpSpPr>
          <a:xfrm>
            <a:off x="3071638" y="-301450"/>
            <a:ext cx="3000713" cy="3103391"/>
            <a:chOff x="3071638" y="-301450"/>
            <a:chExt cx="3000713" cy="3103391"/>
          </a:xfrm>
        </p:grpSpPr>
        <p:sp>
          <p:nvSpPr>
            <p:cNvPr id="516" name="Google Shape;516;p30"/>
            <p:cNvSpPr/>
            <p:nvPr/>
          </p:nvSpPr>
          <p:spPr>
            <a:xfrm>
              <a:off x="3071638" y="-301450"/>
              <a:ext cx="3000713" cy="3103391"/>
            </a:xfrm>
            <a:custGeom>
              <a:avLst/>
              <a:gdLst/>
              <a:ahLst/>
              <a:cxnLst/>
              <a:rect l="l" t="t" r="r" b="b"/>
              <a:pathLst>
                <a:path w="58391" h="60389" extrusionOk="0">
                  <a:moveTo>
                    <a:pt x="29184" y="0"/>
                  </a:moveTo>
                  <a:cubicBezTo>
                    <a:pt x="28436" y="0"/>
                    <a:pt x="27691" y="220"/>
                    <a:pt x="27053" y="661"/>
                  </a:cubicBezTo>
                  <a:cubicBezTo>
                    <a:pt x="25046" y="1999"/>
                    <a:pt x="22888" y="3062"/>
                    <a:pt x="20609" y="3822"/>
                  </a:cubicBezTo>
                  <a:cubicBezTo>
                    <a:pt x="18329" y="4552"/>
                    <a:pt x="15958" y="4947"/>
                    <a:pt x="13557" y="5038"/>
                  </a:cubicBezTo>
                  <a:cubicBezTo>
                    <a:pt x="11976" y="5069"/>
                    <a:pt x="10608" y="6072"/>
                    <a:pt x="10092" y="7561"/>
                  </a:cubicBezTo>
                  <a:cubicBezTo>
                    <a:pt x="8481" y="12090"/>
                    <a:pt x="5563" y="16072"/>
                    <a:pt x="1763" y="19020"/>
                  </a:cubicBezTo>
                  <a:cubicBezTo>
                    <a:pt x="517" y="19993"/>
                    <a:pt x="0" y="21604"/>
                    <a:pt x="426" y="23093"/>
                  </a:cubicBezTo>
                  <a:cubicBezTo>
                    <a:pt x="1794" y="27713"/>
                    <a:pt x="1794" y="32637"/>
                    <a:pt x="426" y="37288"/>
                  </a:cubicBezTo>
                  <a:cubicBezTo>
                    <a:pt x="0" y="38777"/>
                    <a:pt x="517" y="40388"/>
                    <a:pt x="1763" y="41361"/>
                  </a:cubicBezTo>
                  <a:cubicBezTo>
                    <a:pt x="3648" y="42820"/>
                    <a:pt x="5320" y="44552"/>
                    <a:pt x="6748" y="46498"/>
                  </a:cubicBezTo>
                  <a:cubicBezTo>
                    <a:pt x="8146" y="48443"/>
                    <a:pt x="9271" y="50571"/>
                    <a:pt x="10092" y="52820"/>
                  </a:cubicBezTo>
                  <a:cubicBezTo>
                    <a:pt x="10608" y="54309"/>
                    <a:pt x="11976" y="55312"/>
                    <a:pt x="13557" y="55343"/>
                  </a:cubicBezTo>
                  <a:cubicBezTo>
                    <a:pt x="18390" y="55495"/>
                    <a:pt x="23071" y="57015"/>
                    <a:pt x="27053" y="59720"/>
                  </a:cubicBezTo>
                  <a:cubicBezTo>
                    <a:pt x="27660" y="60176"/>
                    <a:pt x="28420" y="60389"/>
                    <a:pt x="29180" y="60389"/>
                  </a:cubicBezTo>
                  <a:cubicBezTo>
                    <a:pt x="29940" y="60389"/>
                    <a:pt x="30700" y="60176"/>
                    <a:pt x="31338" y="59720"/>
                  </a:cubicBezTo>
                  <a:cubicBezTo>
                    <a:pt x="35320" y="57015"/>
                    <a:pt x="40001" y="55495"/>
                    <a:pt x="44834" y="55343"/>
                  </a:cubicBezTo>
                  <a:cubicBezTo>
                    <a:pt x="46384" y="55312"/>
                    <a:pt x="47752" y="54309"/>
                    <a:pt x="48299" y="52820"/>
                  </a:cubicBezTo>
                  <a:cubicBezTo>
                    <a:pt x="49910" y="48291"/>
                    <a:pt x="52798" y="44309"/>
                    <a:pt x="56628" y="41361"/>
                  </a:cubicBezTo>
                  <a:cubicBezTo>
                    <a:pt x="57843" y="40388"/>
                    <a:pt x="58391" y="38777"/>
                    <a:pt x="57935" y="37288"/>
                  </a:cubicBezTo>
                  <a:cubicBezTo>
                    <a:pt x="56597" y="32637"/>
                    <a:pt x="56597" y="27713"/>
                    <a:pt x="57935" y="23093"/>
                  </a:cubicBezTo>
                  <a:cubicBezTo>
                    <a:pt x="58391" y="21604"/>
                    <a:pt x="57843" y="19993"/>
                    <a:pt x="56628" y="19020"/>
                  </a:cubicBezTo>
                  <a:cubicBezTo>
                    <a:pt x="54713" y="17561"/>
                    <a:pt x="53041" y="15829"/>
                    <a:pt x="51643" y="13883"/>
                  </a:cubicBezTo>
                  <a:cubicBezTo>
                    <a:pt x="50214" y="11938"/>
                    <a:pt x="49089" y="9810"/>
                    <a:pt x="48269" y="7561"/>
                  </a:cubicBezTo>
                  <a:cubicBezTo>
                    <a:pt x="47752" y="6072"/>
                    <a:pt x="46384" y="5069"/>
                    <a:pt x="44804" y="5038"/>
                  </a:cubicBezTo>
                  <a:cubicBezTo>
                    <a:pt x="42402" y="4947"/>
                    <a:pt x="40032" y="4552"/>
                    <a:pt x="37752" y="3822"/>
                  </a:cubicBezTo>
                  <a:cubicBezTo>
                    <a:pt x="35472" y="3062"/>
                    <a:pt x="33314" y="1999"/>
                    <a:pt x="31338" y="661"/>
                  </a:cubicBezTo>
                  <a:cubicBezTo>
                    <a:pt x="30685" y="220"/>
                    <a:pt x="29933" y="0"/>
                    <a:pt x="29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3242507" y="-147640"/>
              <a:ext cx="2657378" cy="2794123"/>
            </a:xfrm>
            <a:custGeom>
              <a:avLst/>
              <a:gdLst/>
              <a:ahLst/>
              <a:cxnLst/>
              <a:rect l="l" t="t" r="r" b="b"/>
              <a:pathLst>
                <a:path w="50215" h="52799" extrusionOk="0">
                  <a:moveTo>
                    <a:pt x="25107" y="1"/>
                  </a:moveTo>
                  <a:cubicBezTo>
                    <a:pt x="22828" y="1551"/>
                    <a:pt x="20335" y="2767"/>
                    <a:pt x="17721" y="3648"/>
                  </a:cubicBezTo>
                  <a:cubicBezTo>
                    <a:pt x="15077" y="4499"/>
                    <a:pt x="12341" y="4955"/>
                    <a:pt x="9605" y="5047"/>
                  </a:cubicBezTo>
                  <a:cubicBezTo>
                    <a:pt x="7721" y="10275"/>
                    <a:pt x="4408" y="14834"/>
                    <a:pt x="0" y="18238"/>
                  </a:cubicBezTo>
                  <a:cubicBezTo>
                    <a:pt x="1551" y="23558"/>
                    <a:pt x="1551" y="29241"/>
                    <a:pt x="0" y="34561"/>
                  </a:cubicBezTo>
                  <a:cubicBezTo>
                    <a:pt x="4408" y="37935"/>
                    <a:pt x="7721" y="42524"/>
                    <a:pt x="9605" y="47752"/>
                  </a:cubicBezTo>
                  <a:cubicBezTo>
                    <a:pt x="15137" y="47935"/>
                    <a:pt x="20518" y="49667"/>
                    <a:pt x="25107" y="52798"/>
                  </a:cubicBezTo>
                  <a:cubicBezTo>
                    <a:pt x="29697" y="49667"/>
                    <a:pt x="35077" y="47904"/>
                    <a:pt x="40639" y="47752"/>
                  </a:cubicBezTo>
                  <a:cubicBezTo>
                    <a:pt x="42494" y="42524"/>
                    <a:pt x="45807" y="37935"/>
                    <a:pt x="50214" y="34561"/>
                  </a:cubicBezTo>
                  <a:cubicBezTo>
                    <a:pt x="48664" y="29241"/>
                    <a:pt x="48664" y="23558"/>
                    <a:pt x="50214" y="18238"/>
                  </a:cubicBezTo>
                  <a:cubicBezTo>
                    <a:pt x="48026" y="16567"/>
                    <a:pt x="46111" y="14560"/>
                    <a:pt x="44469" y="12342"/>
                  </a:cubicBezTo>
                  <a:cubicBezTo>
                    <a:pt x="42858" y="10092"/>
                    <a:pt x="41551" y="7630"/>
                    <a:pt x="40639" y="5047"/>
                  </a:cubicBezTo>
                  <a:cubicBezTo>
                    <a:pt x="37873" y="4955"/>
                    <a:pt x="35138" y="4499"/>
                    <a:pt x="32524" y="3618"/>
                  </a:cubicBezTo>
                  <a:cubicBezTo>
                    <a:pt x="29879" y="2767"/>
                    <a:pt x="27387" y="1551"/>
                    <a:pt x="25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3540076" y="166070"/>
              <a:ext cx="2062187" cy="2168344"/>
            </a:xfrm>
            <a:custGeom>
              <a:avLst/>
              <a:gdLst/>
              <a:ahLst/>
              <a:cxnLst/>
              <a:rect l="l" t="t" r="r" b="b"/>
              <a:pathLst>
                <a:path w="38968" h="40974" extrusionOk="0">
                  <a:moveTo>
                    <a:pt x="19484" y="4955"/>
                  </a:moveTo>
                  <a:cubicBezTo>
                    <a:pt x="20822" y="5866"/>
                    <a:pt x="22281" y="6596"/>
                    <a:pt x="23831" y="7082"/>
                  </a:cubicBezTo>
                  <a:cubicBezTo>
                    <a:pt x="25381" y="7599"/>
                    <a:pt x="26992" y="7873"/>
                    <a:pt x="28603" y="7933"/>
                  </a:cubicBezTo>
                  <a:cubicBezTo>
                    <a:pt x="29150" y="9453"/>
                    <a:pt x="29910" y="10882"/>
                    <a:pt x="30883" y="12189"/>
                  </a:cubicBezTo>
                  <a:cubicBezTo>
                    <a:pt x="31825" y="13526"/>
                    <a:pt x="32950" y="14681"/>
                    <a:pt x="34257" y="15684"/>
                  </a:cubicBezTo>
                  <a:cubicBezTo>
                    <a:pt x="33314" y="18815"/>
                    <a:pt x="33314" y="22128"/>
                    <a:pt x="34257" y="25259"/>
                  </a:cubicBezTo>
                  <a:cubicBezTo>
                    <a:pt x="32950" y="26262"/>
                    <a:pt x="31825" y="27417"/>
                    <a:pt x="30883" y="28754"/>
                  </a:cubicBezTo>
                  <a:cubicBezTo>
                    <a:pt x="29910" y="30061"/>
                    <a:pt x="29150" y="31490"/>
                    <a:pt x="28603" y="33040"/>
                  </a:cubicBezTo>
                  <a:cubicBezTo>
                    <a:pt x="25351" y="33131"/>
                    <a:pt x="22189" y="34134"/>
                    <a:pt x="19484" y="35988"/>
                  </a:cubicBezTo>
                  <a:cubicBezTo>
                    <a:pt x="16809" y="34134"/>
                    <a:pt x="13648" y="33131"/>
                    <a:pt x="10366" y="33040"/>
                  </a:cubicBezTo>
                  <a:cubicBezTo>
                    <a:pt x="9271" y="29940"/>
                    <a:pt x="7326" y="27265"/>
                    <a:pt x="4742" y="25259"/>
                  </a:cubicBezTo>
                  <a:cubicBezTo>
                    <a:pt x="5654" y="22128"/>
                    <a:pt x="5654" y="18815"/>
                    <a:pt x="4742" y="15684"/>
                  </a:cubicBezTo>
                  <a:cubicBezTo>
                    <a:pt x="7326" y="13678"/>
                    <a:pt x="9271" y="11003"/>
                    <a:pt x="10366" y="7933"/>
                  </a:cubicBezTo>
                  <a:cubicBezTo>
                    <a:pt x="13648" y="7812"/>
                    <a:pt x="16809" y="6809"/>
                    <a:pt x="19484" y="4955"/>
                  </a:cubicBezTo>
                  <a:close/>
                  <a:moveTo>
                    <a:pt x="19484" y="0"/>
                  </a:moveTo>
                  <a:cubicBezTo>
                    <a:pt x="17721" y="1186"/>
                    <a:pt x="15776" y="2158"/>
                    <a:pt x="13739" y="2827"/>
                  </a:cubicBezTo>
                  <a:cubicBezTo>
                    <a:pt x="11703" y="3465"/>
                    <a:pt x="9606" y="3830"/>
                    <a:pt x="7448" y="3891"/>
                  </a:cubicBezTo>
                  <a:cubicBezTo>
                    <a:pt x="5989" y="7964"/>
                    <a:pt x="3405" y="11520"/>
                    <a:pt x="1" y="14134"/>
                  </a:cubicBezTo>
                  <a:cubicBezTo>
                    <a:pt x="1216" y="18268"/>
                    <a:pt x="1216" y="22675"/>
                    <a:pt x="1" y="26809"/>
                  </a:cubicBezTo>
                  <a:cubicBezTo>
                    <a:pt x="3435" y="29423"/>
                    <a:pt x="6019" y="33010"/>
                    <a:pt x="7448" y="37052"/>
                  </a:cubicBezTo>
                  <a:cubicBezTo>
                    <a:pt x="9606" y="37113"/>
                    <a:pt x="11703" y="37478"/>
                    <a:pt x="13739" y="38147"/>
                  </a:cubicBezTo>
                  <a:cubicBezTo>
                    <a:pt x="15776" y="38815"/>
                    <a:pt x="17721" y="39758"/>
                    <a:pt x="19484" y="40973"/>
                  </a:cubicBezTo>
                  <a:cubicBezTo>
                    <a:pt x="21247" y="39758"/>
                    <a:pt x="23193" y="38785"/>
                    <a:pt x="25229" y="38147"/>
                  </a:cubicBezTo>
                  <a:cubicBezTo>
                    <a:pt x="27266" y="37478"/>
                    <a:pt x="29363" y="37113"/>
                    <a:pt x="31521" y="37052"/>
                  </a:cubicBezTo>
                  <a:cubicBezTo>
                    <a:pt x="32950" y="32979"/>
                    <a:pt x="35533" y="29423"/>
                    <a:pt x="38968" y="26809"/>
                  </a:cubicBezTo>
                  <a:cubicBezTo>
                    <a:pt x="37752" y="22675"/>
                    <a:pt x="37752" y="18268"/>
                    <a:pt x="38968" y="14134"/>
                  </a:cubicBezTo>
                  <a:cubicBezTo>
                    <a:pt x="35533" y="11520"/>
                    <a:pt x="32950" y="7964"/>
                    <a:pt x="31521" y="3891"/>
                  </a:cubicBezTo>
                  <a:cubicBezTo>
                    <a:pt x="29363" y="3830"/>
                    <a:pt x="27266" y="3465"/>
                    <a:pt x="25229" y="2827"/>
                  </a:cubicBezTo>
                  <a:cubicBezTo>
                    <a:pt x="23193" y="2158"/>
                    <a:pt x="21247" y="1186"/>
                    <a:pt x="19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3750804" y="1250189"/>
              <a:ext cx="820419" cy="1396294"/>
            </a:xfrm>
            <a:custGeom>
              <a:avLst/>
              <a:gdLst/>
              <a:ahLst/>
              <a:cxnLst/>
              <a:rect l="l" t="t" r="r" b="b"/>
              <a:pathLst>
                <a:path w="15503" h="26385" extrusionOk="0">
                  <a:moveTo>
                    <a:pt x="15502" y="1"/>
                  </a:moveTo>
                  <a:lnTo>
                    <a:pt x="0" y="21338"/>
                  </a:lnTo>
                  <a:cubicBezTo>
                    <a:pt x="5532" y="21521"/>
                    <a:pt x="10913" y="23253"/>
                    <a:pt x="15502" y="26384"/>
                  </a:cubicBezTo>
                  <a:lnTo>
                    <a:pt x="15502" y="1"/>
                  </a:lnTo>
                  <a:close/>
                </a:path>
              </a:pathLst>
            </a:custGeom>
            <a:solidFill>
              <a:srgbClr val="EFF8FF">
                <a:alpha val="33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3242507" y="817515"/>
              <a:ext cx="1328715" cy="863813"/>
            </a:xfrm>
            <a:custGeom>
              <a:avLst/>
              <a:gdLst/>
              <a:ahLst/>
              <a:cxnLst/>
              <a:rect l="l" t="t" r="r" b="b"/>
              <a:pathLst>
                <a:path w="25108" h="16323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5320"/>
                    <a:pt x="1551" y="11003"/>
                    <a:pt x="0" y="16323"/>
                  </a:cubicBezTo>
                  <a:lnTo>
                    <a:pt x="25107" y="8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8FF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3242507" y="119394"/>
              <a:ext cx="1328715" cy="1130847"/>
            </a:xfrm>
            <a:custGeom>
              <a:avLst/>
              <a:gdLst/>
              <a:ahLst/>
              <a:cxnLst/>
              <a:rect l="l" t="t" r="r" b="b"/>
              <a:pathLst>
                <a:path w="25108" h="21369" extrusionOk="0">
                  <a:moveTo>
                    <a:pt x="9605" y="1"/>
                  </a:moveTo>
                  <a:cubicBezTo>
                    <a:pt x="7721" y="5229"/>
                    <a:pt x="4408" y="9788"/>
                    <a:pt x="0" y="13192"/>
                  </a:cubicBezTo>
                  <a:lnTo>
                    <a:pt x="25107" y="21369"/>
                  </a:lnTo>
                  <a:lnTo>
                    <a:pt x="9605" y="1"/>
                  </a:lnTo>
                  <a:close/>
                </a:path>
              </a:pathLst>
            </a:custGeom>
            <a:solidFill>
              <a:srgbClr val="EFF8FF">
                <a:alpha val="33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4571169" y="-147640"/>
              <a:ext cx="822006" cy="1397882"/>
            </a:xfrm>
            <a:custGeom>
              <a:avLst/>
              <a:gdLst/>
              <a:ahLst/>
              <a:cxnLst/>
              <a:rect l="l" t="t" r="r" b="b"/>
              <a:pathLst>
                <a:path w="15533" h="26415" extrusionOk="0">
                  <a:moveTo>
                    <a:pt x="0" y="1"/>
                  </a:moveTo>
                  <a:lnTo>
                    <a:pt x="0" y="26415"/>
                  </a:lnTo>
                  <a:lnTo>
                    <a:pt x="15532" y="5047"/>
                  </a:lnTo>
                  <a:cubicBezTo>
                    <a:pt x="12766" y="4955"/>
                    <a:pt x="10031" y="4499"/>
                    <a:pt x="7417" y="3618"/>
                  </a:cubicBezTo>
                  <a:cubicBezTo>
                    <a:pt x="4772" y="2767"/>
                    <a:pt x="2280" y="1551"/>
                    <a:pt x="0" y="1"/>
                  </a:cubicBezTo>
                  <a:close/>
                </a:path>
              </a:pathLst>
            </a:custGeom>
            <a:solidFill>
              <a:srgbClr val="EFF8FF">
                <a:alpha val="33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3750804" y="-147640"/>
              <a:ext cx="820419" cy="1397882"/>
            </a:xfrm>
            <a:custGeom>
              <a:avLst/>
              <a:gdLst/>
              <a:ahLst/>
              <a:cxnLst/>
              <a:rect l="l" t="t" r="r" b="b"/>
              <a:pathLst>
                <a:path w="15503" h="26415" extrusionOk="0">
                  <a:moveTo>
                    <a:pt x="15502" y="1"/>
                  </a:moveTo>
                  <a:cubicBezTo>
                    <a:pt x="13223" y="1551"/>
                    <a:pt x="10730" y="2767"/>
                    <a:pt x="8116" y="3648"/>
                  </a:cubicBezTo>
                  <a:cubicBezTo>
                    <a:pt x="5472" y="4499"/>
                    <a:pt x="2736" y="4955"/>
                    <a:pt x="0" y="5047"/>
                  </a:cubicBezTo>
                  <a:lnTo>
                    <a:pt x="15502" y="26415"/>
                  </a:lnTo>
                  <a:lnTo>
                    <a:pt x="15502" y="1"/>
                  </a:lnTo>
                  <a:close/>
                </a:path>
              </a:pathLst>
            </a:custGeom>
            <a:solidFill>
              <a:srgbClr val="EFF8FF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4571169" y="817515"/>
              <a:ext cx="1328715" cy="863813"/>
            </a:xfrm>
            <a:custGeom>
              <a:avLst/>
              <a:gdLst/>
              <a:ahLst/>
              <a:cxnLst/>
              <a:rect l="l" t="t" r="r" b="b"/>
              <a:pathLst>
                <a:path w="25108" h="16323" extrusionOk="0">
                  <a:moveTo>
                    <a:pt x="25107" y="0"/>
                  </a:moveTo>
                  <a:lnTo>
                    <a:pt x="0" y="8177"/>
                  </a:lnTo>
                  <a:lnTo>
                    <a:pt x="25107" y="16323"/>
                  </a:lnTo>
                  <a:cubicBezTo>
                    <a:pt x="23557" y="11003"/>
                    <a:pt x="23557" y="5320"/>
                    <a:pt x="25107" y="0"/>
                  </a:cubicBezTo>
                  <a:close/>
                </a:path>
              </a:pathLst>
            </a:custGeom>
            <a:solidFill>
              <a:srgbClr val="EFF8FF">
                <a:alpha val="33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4571169" y="1250189"/>
              <a:ext cx="822006" cy="1396294"/>
            </a:xfrm>
            <a:custGeom>
              <a:avLst/>
              <a:gdLst/>
              <a:ahLst/>
              <a:cxnLst/>
              <a:rect l="l" t="t" r="r" b="b"/>
              <a:pathLst>
                <a:path w="15533" h="26385" extrusionOk="0">
                  <a:moveTo>
                    <a:pt x="0" y="1"/>
                  </a:moveTo>
                  <a:lnTo>
                    <a:pt x="0" y="26384"/>
                  </a:lnTo>
                  <a:cubicBezTo>
                    <a:pt x="4590" y="23253"/>
                    <a:pt x="9970" y="21490"/>
                    <a:pt x="15532" y="213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FF8FF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4571169" y="1250189"/>
              <a:ext cx="1328715" cy="1129260"/>
            </a:xfrm>
            <a:custGeom>
              <a:avLst/>
              <a:gdLst/>
              <a:ahLst/>
              <a:cxnLst/>
              <a:rect l="l" t="t" r="r" b="b"/>
              <a:pathLst>
                <a:path w="25108" h="21339" extrusionOk="0">
                  <a:moveTo>
                    <a:pt x="0" y="1"/>
                  </a:moveTo>
                  <a:lnTo>
                    <a:pt x="15532" y="21338"/>
                  </a:lnTo>
                  <a:cubicBezTo>
                    <a:pt x="17387" y="16110"/>
                    <a:pt x="20700" y="11521"/>
                    <a:pt x="25107" y="814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FF8FF">
                <a:alpha val="33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527" name="Google Shape;527;p30"/>
          <p:cNvGrpSpPr/>
          <p:nvPr/>
        </p:nvGrpSpPr>
        <p:grpSpPr>
          <a:xfrm>
            <a:off x="311654" y="975739"/>
            <a:ext cx="2452279" cy="843112"/>
            <a:chOff x="7365100" y="697263"/>
            <a:chExt cx="760600" cy="261500"/>
          </a:xfrm>
        </p:grpSpPr>
        <p:sp>
          <p:nvSpPr>
            <p:cNvPr id="528" name="Google Shape;528;p30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530" name="Google Shape;530;p30"/>
          <p:cNvGrpSpPr/>
          <p:nvPr/>
        </p:nvGrpSpPr>
        <p:grpSpPr>
          <a:xfrm flipH="1">
            <a:off x="7274627" y="4045412"/>
            <a:ext cx="1489483" cy="512095"/>
            <a:chOff x="7365100" y="697263"/>
            <a:chExt cx="760600" cy="261500"/>
          </a:xfrm>
        </p:grpSpPr>
        <p:sp>
          <p:nvSpPr>
            <p:cNvPr id="531" name="Google Shape;531;p30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533" name="Google Shape;533;p30"/>
          <p:cNvGrpSpPr/>
          <p:nvPr/>
        </p:nvGrpSpPr>
        <p:grpSpPr>
          <a:xfrm>
            <a:off x="6151526" y="1963232"/>
            <a:ext cx="2669309" cy="714895"/>
            <a:chOff x="2159225" y="3645850"/>
            <a:chExt cx="1807617" cy="484150"/>
          </a:xfrm>
        </p:grpSpPr>
        <p:sp>
          <p:nvSpPr>
            <p:cNvPr id="534" name="Google Shape;534;p30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536" name="Google Shape;536;p30"/>
          <p:cNvGrpSpPr/>
          <p:nvPr/>
        </p:nvGrpSpPr>
        <p:grpSpPr>
          <a:xfrm>
            <a:off x="588255" y="3900452"/>
            <a:ext cx="2055406" cy="635430"/>
            <a:chOff x="7219875" y="1515738"/>
            <a:chExt cx="1140625" cy="352625"/>
          </a:xfrm>
        </p:grpSpPr>
        <p:sp>
          <p:nvSpPr>
            <p:cNvPr id="537" name="Google Shape;537;p30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7295896" y="1563713"/>
              <a:ext cx="988585" cy="256680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539" name="Google Shape;539;p30"/>
          <p:cNvGrpSpPr/>
          <p:nvPr/>
        </p:nvGrpSpPr>
        <p:grpSpPr>
          <a:xfrm>
            <a:off x="6752100" y="837282"/>
            <a:ext cx="950246" cy="916343"/>
            <a:chOff x="5320000" y="4110550"/>
            <a:chExt cx="474375" cy="457450"/>
          </a:xfrm>
        </p:grpSpPr>
        <p:sp>
          <p:nvSpPr>
            <p:cNvPr id="540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542" name="Google Shape;542;p30"/>
          <p:cNvGrpSpPr/>
          <p:nvPr/>
        </p:nvGrpSpPr>
        <p:grpSpPr>
          <a:xfrm rot="-385870">
            <a:off x="260907" y="2217426"/>
            <a:ext cx="2828354" cy="1021353"/>
            <a:chOff x="982350" y="3255888"/>
            <a:chExt cx="1051399" cy="379673"/>
          </a:xfrm>
        </p:grpSpPr>
        <p:grpSp>
          <p:nvGrpSpPr>
            <p:cNvPr id="543" name="Google Shape;543;p30"/>
            <p:cNvGrpSpPr/>
            <p:nvPr/>
          </p:nvGrpSpPr>
          <p:grpSpPr>
            <a:xfrm>
              <a:off x="982350" y="3255887"/>
              <a:ext cx="1051399" cy="379673"/>
              <a:chOff x="982350" y="3255888"/>
              <a:chExt cx="1051399" cy="379673"/>
            </a:xfrm>
          </p:grpSpPr>
          <p:sp>
            <p:nvSpPr>
              <p:cNvPr id="544" name="Google Shape;544;p30"/>
              <p:cNvSpPr/>
              <p:nvPr/>
            </p:nvSpPr>
            <p:spPr>
              <a:xfrm>
                <a:off x="1374330" y="3363427"/>
                <a:ext cx="319938" cy="272133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5795" extrusionOk="0">
                    <a:moveTo>
                      <a:pt x="3842" y="1"/>
                    </a:moveTo>
                    <a:cubicBezTo>
                      <a:pt x="3123" y="1"/>
                      <a:pt x="2389" y="270"/>
                      <a:pt x="1793" y="874"/>
                    </a:cubicBezTo>
                    <a:cubicBezTo>
                      <a:pt x="1" y="2692"/>
                      <a:pt x="1296" y="5794"/>
                      <a:pt x="3841" y="5794"/>
                    </a:cubicBezTo>
                    <a:cubicBezTo>
                      <a:pt x="3861" y="5794"/>
                      <a:pt x="3881" y="5794"/>
                      <a:pt x="3902" y="5794"/>
                    </a:cubicBezTo>
                    <a:cubicBezTo>
                      <a:pt x="3917" y="5794"/>
                      <a:pt x="3932" y="5794"/>
                      <a:pt x="3947" y="5794"/>
                    </a:cubicBezTo>
                    <a:cubicBezTo>
                      <a:pt x="5533" y="5794"/>
                      <a:pt x="6813" y="4498"/>
                      <a:pt x="6763" y="2907"/>
                    </a:cubicBezTo>
                    <a:cubicBezTo>
                      <a:pt x="6763" y="1163"/>
                      <a:pt x="5334" y="1"/>
                      <a:pt x="3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1816840" y="3255888"/>
                <a:ext cx="216908" cy="221698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4721" extrusionOk="0">
                    <a:moveTo>
                      <a:pt x="2338" y="0"/>
                    </a:moveTo>
                    <a:cubicBezTo>
                      <a:pt x="2312" y="0"/>
                      <a:pt x="2286" y="1"/>
                      <a:pt x="2259" y="2"/>
                    </a:cubicBezTo>
                    <a:cubicBezTo>
                      <a:pt x="1004" y="52"/>
                      <a:pt x="0" y="1081"/>
                      <a:pt x="0" y="2361"/>
                    </a:cubicBezTo>
                    <a:cubicBezTo>
                      <a:pt x="0" y="3641"/>
                      <a:pt x="1004" y="4670"/>
                      <a:pt x="2259" y="4720"/>
                    </a:cubicBezTo>
                    <a:cubicBezTo>
                      <a:pt x="2274" y="4721"/>
                      <a:pt x="2289" y="4721"/>
                      <a:pt x="2304" y="4721"/>
                    </a:cubicBezTo>
                    <a:cubicBezTo>
                      <a:pt x="3588" y="4721"/>
                      <a:pt x="4618" y="3651"/>
                      <a:pt x="4594" y="2361"/>
                    </a:cubicBezTo>
                    <a:cubicBezTo>
                      <a:pt x="4619" y="1784"/>
                      <a:pt x="4418" y="1232"/>
                      <a:pt x="4041" y="780"/>
                    </a:cubicBezTo>
                    <a:cubicBezTo>
                      <a:pt x="3607" y="297"/>
                      <a:pt x="2987" y="0"/>
                      <a:pt x="2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982350" y="3406208"/>
                <a:ext cx="220477" cy="221041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707" extrusionOk="0">
                    <a:moveTo>
                      <a:pt x="2357" y="1"/>
                    </a:moveTo>
                    <a:cubicBezTo>
                      <a:pt x="1707" y="1"/>
                      <a:pt x="1055" y="264"/>
                      <a:pt x="578" y="792"/>
                    </a:cubicBezTo>
                    <a:cubicBezTo>
                      <a:pt x="201" y="1218"/>
                      <a:pt x="1" y="1796"/>
                      <a:pt x="1" y="2373"/>
                    </a:cubicBezTo>
                    <a:cubicBezTo>
                      <a:pt x="1" y="3653"/>
                      <a:pt x="1055" y="4707"/>
                      <a:pt x="2360" y="4707"/>
                    </a:cubicBezTo>
                    <a:cubicBezTo>
                      <a:pt x="3640" y="4707"/>
                      <a:pt x="4694" y="3653"/>
                      <a:pt x="4694" y="2373"/>
                    </a:cubicBezTo>
                    <a:cubicBezTo>
                      <a:pt x="4694" y="1796"/>
                      <a:pt x="4493" y="1218"/>
                      <a:pt x="4117" y="792"/>
                    </a:cubicBezTo>
                    <a:cubicBezTo>
                      <a:pt x="3652" y="264"/>
                      <a:pt x="3006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</p:grpSp>
        <p:sp>
          <p:nvSpPr>
            <p:cNvPr id="547" name="Google Shape;547;p30"/>
            <p:cNvSpPr/>
            <p:nvPr/>
          </p:nvSpPr>
          <p:spPr>
            <a:xfrm>
              <a:off x="1464174" y="3428311"/>
              <a:ext cx="182623" cy="142350"/>
            </a:xfrm>
            <a:custGeom>
              <a:avLst/>
              <a:gdLst/>
              <a:ahLst/>
              <a:cxnLst/>
              <a:rect l="l" t="t" r="r" b="b"/>
              <a:pathLst>
                <a:path w="3414" h="2661" extrusionOk="0">
                  <a:moveTo>
                    <a:pt x="1707" y="0"/>
                  </a:moveTo>
                  <a:cubicBezTo>
                    <a:pt x="0" y="0"/>
                    <a:pt x="0" y="2661"/>
                    <a:pt x="1707" y="2661"/>
                  </a:cubicBezTo>
                  <a:cubicBezTo>
                    <a:pt x="3413" y="2661"/>
                    <a:pt x="3413" y="0"/>
                    <a:pt x="17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1865776" y="3319085"/>
              <a:ext cx="122027" cy="95306"/>
            </a:xfrm>
            <a:custGeom>
              <a:avLst/>
              <a:gdLst/>
              <a:ahLst/>
              <a:cxnLst/>
              <a:rect l="l" t="t" r="r" b="b"/>
              <a:pathLst>
                <a:path w="2059" h="1608" extrusionOk="0">
                  <a:moveTo>
                    <a:pt x="1029" y="1"/>
                  </a:moveTo>
                  <a:cubicBezTo>
                    <a:pt x="0" y="1"/>
                    <a:pt x="25" y="1607"/>
                    <a:pt x="1029" y="1607"/>
                  </a:cubicBezTo>
                  <a:cubicBezTo>
                    <a:pt x="2058" y="1607"/>
                    <a:pt x="2058" y="1"/>
                    <a:pt x="10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1031573" y="3468528"/>
              <a:ext cx="122025" cy="96400"/>
            </a:xfrm>
            <a:custGeom>
              <a:avLst/>
              <a:gdLst/>
              <a:ahLst/>
              <a:cxnLst/>
              <a:rect l="l" t="t" r="r" b="b"/>
              <a:pathLst>
                <a:path w="2034" h="1607" extrusionOk="0">
                  <a:moveTo>
                    <a:pt x="1030" y="1"/>
                  </a:moveTo>
                  <a:cubicBezTo>
                    <a:pt x="1" y="1"/>
                    <a:pt x="1" y="1607"/>
                    <a:pt x="1030" y="1607"/>
                  </a:cubicBezTo>
                  <a:cubicBezTo>
                    <a:pt x="2034" y="1607"/>
                    <a:pt x="2034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550" name="Google Shape;550;p30"/>
          <p:cNvGrpSpPr/>
          <p:nvPr/>
        </p:nvGrpSpPr>
        <p:grpSpPr>
          <a:xfrm rot="6299799">
            <a:off x="-822841" y="3804676"/>
            <a:ext cx="1678368" cy="1678254"/>
            <a:chOff x="6566263" y="155551"/>
            <a:chExt cx="4427100" cy="4426800"/>
          </a:xfrm>
        </p:grpSpPr>
        <p:sp>
          <p:nvSpPr>
            <p:cNvPr id="551" name="Google Shape;551;p30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dist="38100" dir="276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6942217" y="723627"/>
              <a:ext cx="3675177" cy="3290633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6773033" y="382594"/>
              <a:ext cx="4031527" cy="3928484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30"/>
          <p:cNvSpPr txBox="1">
            <a:spLocks noGrp="1"/>
          </p:cNvSpPr>
          <p:nvPr>
            <p:ph type="title"/>
          </p:nvPr>
        </p:nvSpPr>
        <p:spPr>
          <a:xfrm>
            <a:off x="2125950" y="3088275"/>
            <a:ext cx="48921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OZONE LAYER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555" name="Google Shape;555;p30"/>
          <p:cNvSpPr txBox="1">
            <a:spLocks noGrp="1"/>
          </p:cNvSpPr>
          <p:nvPr>
            <p:ph type="title" idx="2"/>
          </p:nvPr>
        </p:nvSpPr>
        <p:spPr>
          <a:xfrm>
            <a:off x="3813450" y="828739"/>
            <a:ext cx="151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01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56" name="Google Shape;556;p30"/>
          <p:cNvSpPr txBox="1">
            <a:spLocks noGrp="1"/>
          </p:cNvSpPr>
          <p:nvPr>
            <p:ph type="subTitle" idx="1"/>
          </p:nvPr>
        </p:nvSpPr>
        <p:spPr>
          <a:xfrm>
            <a:off x="2391900" y="3803250"/>
            <a:ext cx="43602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You can enter a subtitle here if you need it</a:t>
            </a:r>
            <a:endParaRPr>
              <a:solidFill>
                <a:srgbClr val="017DC0"/>
              </a:solidFill>
            </a:endParaRPr>
          </a:p>
        </p:txBody>
      </p:sp>
      <p:grpSp>
        <p:nvGrpSpPr>
          <p:cNvPr id="557" name="Google Shape;557;p30"/>
          <p:cNvGrpSpPr/>
          <p:nvPr/>
        </p:nvGrpSpPr>
        <p:grpSpPr>
          <a:xfrm>
            <a:off x="7934348" y="184995"/>
            <a:ext cx="977649" cy="940854"/>
            <a:chOff x="779374" y="903201"/>
            <a:chExt cx="1222339" cy="1176335"/>
          </a:xfrm>
        </p:grpSpPr>
        <p:sp>
          <p:nvSpPr>
            <p:cNvPr id="558" name="Google Shape;558;p30"/>
            <p:cNvSpPr/>
            <p:nvPr/>
          </p:nvSpPr>
          <p:spPr>
            <a:xfrm>
              <a:off x="779374" y="903201"/>
              <a:ext cx="1222339" cy="117633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892685" y="1012243"/>
              <a:ext cx="995741" cy="958204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grpSp>
          <p:nvGrpSpPr>
            <p:cNvPr id="560" name="Google Shape;560;p30"/>
            <p:cNvGrpSpPr/>
            <p:nvPr/>
          </p:nvGrpSpPr>
          <p:grpSpPr>
            <a:xfrm>
              <a:off x="1004270" y="1119611"/>
              <a:ext cx="772595" cy="743470"/>
              <a:chOff x="3770925" y="315125"/>
              <a:chExt cx="840874" cy="809175"/>
            </a:xfrm>
          </p:grpSpPr>
          <p:sp>
            <p:nvSpPr>
              <p:cNvPr id="561" name="Google Shape;561;p30"/>
              <p:cNvSpPr/>
              <p:nvPr/>
            </p:nvSpPr>
            <p:spPr>
              <a:xfrm>
                <a:off x="3770925" y="315125"/>
                <a:ext cx="840874" cy="809175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30275" extrusionOk="0">
                    <a:moveTo>
                      <a:pt x="16329" y="1"/>
                    </a:moveTo>
                    <a:cubicBezTo>
                      <a:pt x="12396" y="1"/>
                      <a:pt x="8528" y="1535"/>
                      <a:pt x="5624" y="4439"/>
                    </a:cubicBezTo>
                    <a:cubicBezTo>
                      <a:pt x="1308" y="8755"/>
                      <a:pt x="1" y="15260"/>
                      <a:pt x="2372" y="20913"/>
                    </a:cubicBezTo>
                    <a:cubicBezTo>
                      <a:pt x="4712" y="26567"/>
                      <a:pt x="10214" y="30275"/>
                      <a:pt x="16354" y="30275"/>
                    </a:cubicBezTo>
                    <a:cubicBezTo>
                      <a:pt x="24682" y="30245"/>
                      <a:pt x="31460" y="23497"/>
                      <a:pt x="31460" y="15138"/>
                    </a:cubicBezTo>
                    <a:cubicBezTo>
                      <a:pt x="31460" y="8998"/>
                      <a:pt x="27783" y="3496"/>
                      <a:pt x="22129" y="1156"/>
                    </a:cubicBezTo>
                    <a:cubicBezTo>
                      <a:pt x="20253" y="379"/>
                      <a:pt x="18283" y="1"/>
                      <a:pt x="16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4004127" y="532293"/>
                <a:ext cx="374435" cy="374891"/>
              </a:xfrm>
              <a:custGeom>
                <a:avLst/>
                <a:gdLst/>
                <a:ahLst/>
                <a:cxnLst/>
                <a:rect l="l" t="t" r="r" b="b"/>
                <a:pathLst>
                  <a:path w="22645" h="22676" extrusionOk="0">
                    <a:moveTo>
                      <a:pt x="22645" y="11338"/>
                    </a:moveTo>
                    <a:cubicBezTo>
                      <a:pt x="22645" y="17599"/>
                      <a:pt x="17569" y="22675"/>
                      <a:pt x="11307" y="22675"/>
                    </a:cubicBezTo>
                    <a:cubicBezTo>
                      <a:pt x="5076" y="22675"/>
                      <a:pt x="0" y="17599"/>
                      <a:pt x="0" y="11338"/>
                    </a:cubicBezTo>
                    <a:cubicBezTo>
                      <a:pt x="0" y="5076"/>
                      <a:pt x="5076" y="0"/>
                      <a:pt x="11307" y="0"/>
                    </a:cubicBezTo>
                    <a:cubicBezTo>
                      <a:pt x="17569" y="0"/>
                      <a:pt x="22645" y="5076"/>
                      <a:pt x="22645" y="113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1089;p46"/>
          <p:cNvGrpSpPr/>
          <p:nvPr/>
        </p:nvGrpSpPr>
        <p:grpSpPr>
          <a:xfrm>
            <a:off x="4198781" y="4577741"/>
            <a:ext cx="1604120" cy="429645"/>
            <a:chOff x="2159225" y="3645850"/>
            <a:chExt cx="1807617" cy="484150"/>
          </a:xfrm>
        </p:grpSpPr>
        <p:sp>
          <p:nvSpPr>
            <p:cNvPr id="23" name="Google Shape;1090;p46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24" name="Google Shape;1091;p46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93B7B3BC-77F8-44D2-92A6-7CF127E3DF1D}"/>
              </a:ext>
            </a:extLst>
          </p:cNvPr>
          <p:cNvSpPr txBox="1">
            <a:spLocks/>
          </p:cNvSpPr>
          <p:nvPr/>
        </p:nvSpPr>
        <p:spPr>
          <a:xfrm>
            <a:off x="1916454" y="334083"/>
            <a:ext cx="5129958" cy="78042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dirty="0">
                <a:latin typeface="+mj-lt"/>
                <a:cs typeface="Arial" pitchFamily="34" charset="0"/>
              </a:rPr>
              <a:t>Column </a:t>
            </a:r>
            <a:r>
              <a:rPr lang="en-US" sz="4400" dirty="0">
                <a:latin typeface="+mj-lt"/>
              </a:rPr>
              <a:t>Infographic</a:t>
            </a:r>
            <a:endParaRPr lang="en-US" altLang="ko-KR" sz="4400" dirty="0"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87EAEB-5941-4CE2-920B-18C0094984B0}"/>
              </a:ext>
            </a:extLst>
          </p:cNvPr>
          <p:cNvGrpSpPr/>
          <p:nvPr/>
        </p:nvGrpSpPr>
        <p:grpSpPr>
          <a:xfrm>
            <a:off x="5296395" y="1572641"/>
            <a:ext cx="3382522" cy="3179622"/>
            <a:chOff x="1657924" y="1330362"/>
            <a:chExt cx="2835932" cy="56544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1BD5FC-5E40-4189-BE51-7D87F56E0459}"/>
                </a:ext>
              </a:extLst>
            </p:cNvPr>
            <p:cNvSpPr txBox="1"/>
            <p:nvPr/>
          </p:nvSpPr>
          <p:spPr>
            <a:xfrm>
              <a:off x="1657924" y="1853580"/>
              <a:ext cx="2835932" cy="5131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25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</a:t>
              </a:r>
              <a:r>
                <a:rPr lang="en-US" altLang="ko-KR" sz="825" dirty="0" smtClean="0">
                  <a:solidFill>
                    <a:schemeClr val="tx1"/>
                  </a:solidFill>
                  <a:cs typeface="Arial" pitchFamily="34" charset="0"/>
                </a:rPr>
                <a:t>to </a:t>
              </a:r>
              <a:r>
                <a:rPr lang="en-US" altLang="ko-KR" sz="825" dirty="0">
                  <a:solidFill>
                    <a:schemeClr val="tx1"/>
                  </a:solidFill>
                  <a:cs typeface="Arial" pitchFamily="34" charset="0"/>
                </a:rPr>
                <a:t>change colors, photos and Text.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825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825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825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825" dirty="0">
                  <a:solidFill>
                    <a:schemeClr val="tx1"/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825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825" dirty="0">
                  <a:solidFill>
                    <a:schemeClr val="tx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1798DA-9590-404D-AA2C-F38AD5881EF9}"/>
                </a:ext>
              </a:extLst>
            </p:cNvPr>
            <p:cNvSpPr txBox="1"/>
            <p:nvPr/>
          </p:nvSpPr>
          <p:spPr>
            <a:xfrm>
              <a:off x="1657924" y="1330362"/>
              <a:ext cx="2835932" cy="45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tx1"/>
                  </a:solidFill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oogle Shape;1089;p46"/>
          <p:cNvGrpSpPr/>
          <p:nvPr/>
        </p:nvGrpSpPr>
        <p:grpSpPr>
          <a:xfrm>
            <a:off x="57761" y="233210"/>
            <a:ext cx="1788381" cy="478997"/>
            <a:chOff x="2159225" y="3645850"/>
            <a:chExt cx="1807617" cy="484150"/>
          </a:xfrm>
        </p:grpSpPr>
        <p:sp>
          <p:nvSpPr>
            <p:cNvPr id="17" name="Google Shape;1090;p46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8" name="Google Shape;1091;p46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19" name="Google Shape;1089;p46"/>
          <p:cNvGrpSpPr/>
          <p:nvPr/>
        </p:nvGrpSpPr>
        <p:grpSpPr>
          <a:xfrm>
            <a:off x="6884162" y="116855"/>
            <a:ext cx="2156849" cy="577687"/>
            <a:chOff x="2159225" y="3645850"/>
            <a:chExt cx="1807617" cy="484150"/>
          </a:xfrm>
        </p:grpSpPr>
        <p:sp>
          <p:nvSpPr>
            <p:cNvPr id="20" name="Google Shape;1090;p46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21" name="Google Shape;1091;p46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3687EAEB-5941-4CE2-920B-18C0094984B0}"/>
              </a:ext>
            </a:extLst>
          </p:cNvPr>
          <p:cNvGrpSpPr/>
          <p:nvPr/>
        </p:nvGrpSpPr>
        <p:grpSpPr>
          <a:xfrm>
            <a:off x="951952" y="1572641"/>
            <a:ext cx="3382522" cy="3179622"/>
            <a:chOff x="1657924" y="1330362"/>
            <a:chExt cx="2835932" cy="5654454"/>
          </a:xfrm>
        </p:grpSpPr>
        <p:sp>
          <p:nvSpPr>
            <p:cNvPr id="26" name="TextBox 6">
              <a:extLst>
                <a:ext uri="{FF2B5EF4-FFF2-40B4-BE49-F238E27FC236}">
                  <a16:creationId xmlns:a16="http://schemas.microsoft.com/office/drawing/2014/main" id="{891BD5FC-5E40-4189-BE51-7D87F56E0459}"/>
                </a:ext>
              </a:extLst>
            </p:cNvPr>
            <p:cNvSpPr txBox="1"/>
            <p:nvPr/>
          </p:nvSpPr>
          <p:spPr>
            <a:xfrm>
              <a:off x="1657924" y="1853580"/>
              <a:ext cx="2835932" cy="5131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25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</a:t>
              </a:r>
              <a:r>
                <a:rPr lang="en-US" altLang="ko-KR" sz="825" dirty="0" smtClean="0">
                  <a:solidFill>
                    <a:schemeClr val="tx1"/>
                  </a:solidFill>
                  <a:cs typeface="Arial" pitchFamily="34" charset="0"/>
                </a:rPr>
                <a:t>to </a:t>
              </a:r>
              <a:r>
                <a:rPr lang="en-US" altLang="ko-KR" sz="825" dirty="0">
                  <a:solidFill>
                    <a:schemeClr val="tx1"/>
                  </a:solidFill>
                  <a:cs typeface="Arial" pitchFamily="34" charset="0"/>
                </a:rPr>
                <a:t>change colors, photos and Text.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825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825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825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825" dirty="0">
                  <a:solidFill>
                    <a:schemeClr val="tx1"/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825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825" dirty="0">
                  <a:solidFill>
                    <a:schemeClr val="tx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E41798DA-9590-404D-AA2C-F38AD5881EF9}"/>
                </a:ext>
              </a:extLst>
            </p:cNvPr>
            <p:cNvSpPr txBox="1"/>
            <p:nvPr/>
          </p:nvSpPr>
          <p:spPr>
            <a:xfrm>
              <a:off x="1657924" y="1330362"/>
              <a:ext cx="2835932" cy="45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tx1"/>
                  </a:solidFill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961" y="971476"/>
            <a:ext cx="728123" cy="72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46"/>
          <p:cNvSpPr txBox="1">
            <a:spLocks noGrp="1"/>
          </p:cNvSpPr>
          <p:nvPr>
            <p:ph type="ctrTitle"/>
          </p:nvPr>
        </p:nvSpPr>
        <p:spPr>
          <a:xfrm>
            <a:off x="440251" y="478754"/>
            <a:ext cx="4284000" cy="10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THANKS!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1060" name="Google Shape;1060;p46"/>
          <p:cNvSpPr txBox="1">
            <a:spLocks noGrp="1"/>
          </p:cNvSpPr>
          <p:nvPr>
            <p:ph type="subTitle" idx="1"/>
          </p:nvPr>
        </p:nvSpPr>
        <p:spPr>
          <a:xfrm>
            <a:off x="777151" y="1117727"/>
            <a:ext cx="3610200" cy="12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17DC0"/>
                </a:solidFill>
              </a:rPr>
              <a:t>Do you have any questions?</a:t>
            </a:r>
            <a:endParaRPr sz="2000" dirty="0">
              <a:solidFill>
                <a:srgbClr val="017DC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17DC0"/>
              </a:solidFill>
            </a:endParaRPr>
          </a:p>
        </p:txBody>
      </p:sp>
      <p:grpSp>
        <p:nvGrpSpPr>
          <p:cNvPr id="1089" name="Google Shape;1089;p46"/>
          <p:cNvGrpSpPr/>
          <p:nvPr/>
        </p:nvGrpSpPr>
        <p:grpSpPr>
          <a:xfrm>
            <a:off x="4178056" y="4166888"/>
            <a:ext cx="2156849" cy="577687"/>
            <a:chOff x="2159225" y="3645850"/>
            <a:chExt cx="1807617" cy="484150"/>
          </a:xfrm>
        </p:grpSpPr>
        <p:sp>
          <p:nvSpPr>
            <p:cNvPr id="1090" name="Google Shape;1090;p46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091" name="Google Shape;1091;p46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1092" name="Google Shape;1092;p46"/>
          <p:cNvGrpSpPr/>
          <p:nvPr/>
        </p:nvGrpSpPr>
        <p:grpSpPr>
          <a:xfrm>
            <a:off x="8403343" y="1291071"/>
            <a:ext cx="474375" cy="457450"/>
            <a:chOff x="5320000" y="4110550"/>
            <a:chExt cx="474375" cy="457450"/>
          </a:xfrm>
        </p:grpSpPr>
        <p:sp>
          <p:nvSpPr>
            <p:cNvPr id="1093" name="Google Shape;1093;p46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094" name="Google Shape;1094;p46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1095" name="Google Shape;1095;p46"/>
          <p:cNvGrpSpPr/>
          <p:nvPr/>
        </p:nvGrpSpPr>
        <p:grpSpPr>
          <a:xfrm rot="679551">
            <a:off x="7924965" y="1781241"/>
            <a:ext cx="368363" cy="355220"/>
            <a:chOff x="5320000" y="4110550"/>
            <a:chExt cx="474375" cy="457450"/>
          </a:xfrm>
        </p:grpSpPr>
        <p:sp>
          <p:nvSpPr>
            <p:cNvPr id="1096" name="Google Shape;1096;p46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097" name="Google Shape;1097;p46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sp>
        <p:nvSpPr>
          <p:cNvPr id="50" name="Google Shape;1181;p48"/>
          <p:cNvSpPr txBox="1">
            <a:spLocks/>
          </p:cNvSpPr>
          <p:nvPr/>
        </p:nvSpPr>
        <p:spPr>
          <a:xfrm>
            <a:off x="686701" y="1081005"/>
            <a:ext cx="3791100" cy="22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 smtClean="0">
              <a:solidFill>
                <a:srgbClr val="017DC0"/>
              </a:solidFill>
            </a:endParaRPr>
          </a:p>
          <a:p>
            <a:pPr marL="457200" indent="-317500">
              <a:buSzPts val="1400"/>
              <a:buFont typeface="Arial"/>
              <a:buChar char="●"/>
            </a:pPr>
            <a:r>
              <a:rPr lang="en-US" dirty="0" smtClean="0">
                <a:solidFill>
                  <a:srgbClr val="017DC0"/>
                </a:solidFill>
                <a:uFill>
                  <a:noFill/>
                </a:uFill>
                <a:hlinkClick r:id="rId3"/>
              </a:rPr>
              <a:t>Paper style world ozone day landing page template</a:t>
            </a:r>
            <a:endParaRPr lang="en-US" dirty="0" smtClean="0">
              <a:solidFill>
                <a:srgbClr val="017DC0"/>
              </a:solidFill>
            </a:endParaRPr>
          </a:p>
          <a:p>
            <a:pPr marL="457200" indent="-317500">
              <a:buSzPts val="1400"/>
              <a:buFont typeface="Arial"/>
              <a:buChar char="●"/>
            </a:pPr>
            <a:r>
              <a:rPr lang="en-US" dirty="0" smtClean="0">
                <a:solidFill>
                  <a:srgbClr val="017DC0"/>
                </a:solidFill>
                <a:uFill>
                  <a:noFill/>
                </a:uFill>
                <a:hlinkClick r:id="rId4"/>
              </a:rPr>
              <a:t>Paper style world ozone day instagram posts collection</a:t>
            </a:r>
            <a:endParaRPr lang="en-US" dirty="0" smtClean="0">
              <a:solidFill>
                <a:srgbClr val="017DC0"/>
              </a:solidFill>
            </a:endParaRPr>
          </a:p>
          <a:p>
            <a:pPr marL="457200" indent="-317500">
              <a:buSzPts val="1400"/>
              <a:buFont typeface="Arial"/>
              <a:buChar char="●"/>
            </a:pPr>
            <a:r>
              <a:rPr lang="en-US" dirty="0" smtClean="0">
                <a:solidFill>
                  <a:srgbClr val="017DC0"/>
                </a:solidFill>
                <a:uFill>
                  <a:noFill/>
                </a:uFill>
                <a:hlinkClick r:id="rId5"/>
              </a:rPr>
              <a:t>Atmosphere and space background</a:t>
            </a:r>
            <a:endParaRPr lang="en-US" dirty="0" smtClean="0">
              <a:solidFill>
                <a:srgbClr val="017DC0"/>
              </a:solidFill>
            </a:endParaRPr>
          </a:p>
          <a:p>
            <a:pPr marL="457200" indent="-317500">
              <a:buSzPts val="1400"/>
              <a:buFont typeface="Arial"/>
              <a:buChar char="●"/>
            </a:pPr>
            <a:r>
              <a:rPr lang="en-US" dirty="0" smtClean="0">
                <a:solidFill>
                  <a:srgbClr val="017DC0"/>
                </a:solidFill>
                <a:uFill>
                  <a:noFill/>
                </a:uFill>
                <a:hlinkClick r:id="rId6"/>
              </a:rPr>
              <a:t>Ecology world icons</a:t>
            </a:r>
            <a:endParaRPr lang="en-US" dirty="0">
              <a:solidFill>
                <a:srgbClr val="017D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4659" y="2459975"/>
            <a:ext cx="2423059" cy="246239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oogle Shape;1107;p47"/>
          <p:cNvGrpSpPr/>
          <p:nvPr/>
        </p:nvGrpSpPr>
        <p:grpSpPr>
          <a:xfrm rot="10800000">
            <a:off x="6881738" y="3696334"/>
            <a:ext cx="1163789" cy="911477"/>
            <a:chOff x="1263238" y="1393934"/>
            <a:chExt cx="1163789" cy="911477"/>
          </a:xfrm>
        </p:grpSpPr>
        <p:sp>
          <p:nvSpPr>
            <p:cNvPr id="1108" name="Google Shape;1108;p47"/>
            <p:cNvSpPr/>
            <p:nvPr/>
          </p:nvSpPr>
          <p:spPr>
            <a:xfrm rot="10800000" flipH="1">
              <a:off x="1263238" y="1393934"/>
              <a:ext cx="1163789" cy="911477"/>
            </a:xfrm>
            <a:custGeom>
              <a:avLst/>
              <a:gdLst/>
              <a:ahLst/>
              <a:cxnLst/>
              <a:rect l="l" t="t" r="r" b="b"/>
              <a:pathLst>
                <a:path w="45832" h="35892" extrusionOk="0">
                  <a:moveTo>
                    <a:pt x="6049" y="0"/>
                  </a:moveTo>
                  <a:cubicBezTo>
                    <a:pt x="5874" y="0"/>
                    <a:pt x="5698" y="25"/>
                    <a:pt x="5522" y="25"/>
                  </a:cubicBezTo>
                  <a:cubicBezTo>
                    <a:pt x="3665" y="151"/>
                    <a:pt x="1883" y="929"/>
                    <a:pt x="503" y="2234"/>
                  </a:cubicBezTo>
                  <a:cubicBezTo>
                    <a:pt x="201" y="2510"/>
                    <a:pt x="1" y="2937"/>
                    <a:pt x="26" y="3363"/>
                  </a:cubicBezTo>
                  <a:lnTo>
                    <a:pt x="26" y="32804"/>
                  </a:lnTo>
                  <a:cubicBezTo>
                    <a:pt x="26" y="33507"/>
                    <a:pt x="478" y="34109"/>
                    <a:pt x="1130" y="34310"/>
                  </a:cubicBezTo>
                  <a:cubicBezTo>
                    <a:pt x="4694" y="35364"/>
                    <a:pt x="8359" y="35891"/>
                    <a:pt x="12073" y="35891"/>
                  </a:cubicBezTo>
                  <a:cubicBezTo>
                    <a:pt x="15386" y="35891"/>
                    <a:pt x="18674" y="35465"/>
                    <a:pt x="21887" y="34611"/>
                  </a:cubicBezTo>
                  <a:cubicBezTo>
                    <a:pt x="29743" y="32503"/>
                    <a:pt x="36745" y="27985"/>
                    <a:pt x="41865" y="21685"/>
                  </a:cubicBezTo>
                  <a:cubicBezTo>
                    <a:pt x="43171" y="20054"/>
                    <a:pt x="44727" y="17845"/>
                    <a:pt x="45128" y="15185"/>
                  </a:cubicBezTo>
                  <a:cubicBezTo>
                    <a:pt x="45831" y="10667"/>
                    <a:pt x="42493" y="5898"/>
                    <a:pt x="37975" y="5020"/>
                  </a:cubicBezTo>
                  <a:cubicBezTo>
                    <a:pt x="37373" y="4894"/>
                    <a:pt x="36770" y="4844"/>
                    <a:pt x="36168" y="4844"/>
                  </a:cubicBezTo>
                  <a:cubicBezTo>
                    <a:pt x="33959" y="4844"/>
                    <a:pt x="31625" y="5547"/>
                    <a:pt x="28814" y="7028"/>
                  </a:cubicBezTo>
                  <a:cubicBezTo>
                    <a:pt x="28187" y="7354"/>
                    <a:pt x="27584" y="7705"/>
                    <a:pt x="27007" y="8057"/>
                  </a:cubicBezTo>
                  <a:cubicBezTo>
                    <a:pt x="25150" y="9086"/>
                    <a:pt x="23393" y="10090"/>
                    <a:pt x="21510" y="10567"/>
                  </a:cubicBezTo>
                  <a:cubicBezTo>
                    <a:pt x="20858" y="10717"/>
                    <a:pt x="20180" y="10818"/>
                    <a:pt x="19528" y="10818"/>
                  </a:cubicBezTo>
                  <a:cubicBezTo>
                    <a:pt x="17720" y="10818"/>
                    <a:pt x="16189" y="10190"/>
                    <a:pt x="15361" y="9111"/>
                  </a:cubicBezTo>
                  <a:cubicBezTo>
                    <a:pt x="14859" y="8433"/>
                    <a:pt x="14533" y="7555"/>
                    <a:pt x="14207" y="6626"/>
                  </a:cubicBezTo>
                  <a:cubicBezTo>
                    <a:pt x="13905" y="5698"/>
                    <a:pt x="13504" y="4794"/>
                    <a:pt x="13027" y="3941"/>
                  </a:cubicBezTo>
                  <a:cubicBezTo>
                    <a:pt x="11546" y="1506"/>
                    <a:pt x="8886" y="25"/>
                    <a:pt x="6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09" name="Google Shape;1109;p47"/>
            <p:cNvSpPr/>
            <p:nvPr/>
          </p:nvSpPr>
          <p:spPr>
            <a:xfrm rot="10800000" flipH="1">
              <a:off x="1313025" y="1440660"/>
              <a:ext cx="1064225" cy="818025"/>
            </a:xfrm>
            <a:custGeom>
              <a:avLst/>
              <a:gdLst/>
              <a:ahLst/>
              <a:cxnLst/>
              <a:rect l="l" t="t" r="r" b="b"/>
              <a:pathLst>
                <a:path w="42569" h="32721" extrusionOk="0">
                  <a:moveTo>
                    <a:pt x="4443" y="0"/>
                  </a:moveTo>
                  <a:cubicBezTo>
                    <a:pt x="4310" y="0"/>
                    <a:pt x="4176" y="4"/>
                    <a:pt x="4042" y="12"/>
                  </a:cubicBezTo>
                  <a:cubicBezTo>
                    <a:pt x="2536" y="113"/>
                    <a:pt x="1105" y="740"/>
                    <a:pt x="1" y="1769"/>
                  </a:cubicBezTo>
                  <a:lnTo>
                    <a:pt x="1" y="31210"/>
                  </a:lnTo>
                  <a:cubicBezTo>
                    <a:pt x="3419" y="32217"/>
                    <a:pt x="6948" y="32720"/>
                    <a:pt x="10482" y="32720"/>
                  </a:cubicBezTo>
                  <a:cubicBezTo>
                    <a:pt x="13645" y="32720"/>
                    <a:pt x="16811" y="32317"/>
                    <a:pt x="19904" y="31511"/>
                  </a:cubicBezTo>
                  <a:cubicBezTo>
                    <a:pt x="27434" y="29478"/>
                    <a:pt x="34135" y="25136"/>
                    <a:pt x="39055" y="19062"/>
                  </a:cubicBezTo>
                  <a:cubicBezTo>
                    <a:pt x="40410" y="17381"/>
                    <a:pt x="41665" y="15498"/>
                    <a:pt x="41991" y="13340"/>
                  </a:cubicBezTo>
                  <a:cubicBezTo>
                    <a:pt x="42568" y="9600"/>
                    <a:pt x="39783" y="5660"/>
                    <a:pt x="36093" y="4932"/>
                  </a:cubicBezTo>
                  <a:cubicBezTo>
                    <a:pt x="35599" y="4838"/>
                    <a:pt x="35103" y="4795"/>
                    <a:pt x="34606" y="4795"/>
                  </a:cubicBezTo>
                  <a:cubicBezTo>
                    <a:pt x="32304" y="4795"/>
                    <a:pt x="30005" y="5720"/>
                    <a:pt x="27961" y="6814"/>
                  </a:cubicBezTo>
                  <a:cubicBezTo>
                    <a:pt x="25451" y="8169"/>
                    <a:pt x="23042" y="9801"/>
                    <a:pt x="20306" y="10504"/>
                  </a:cubicBezTo>
                  <a:cubicBezTo>
                    <a:pt x="19538" y="10699"/>
                    <a:pt x="18729" y="10803"/>
                    <a:pt x="17925" y="10803"/>
                  </a:cubicBezTo>
                  <a:cubicBezTo>
                    <a:pt x="15836" y="10803"/>
                    <a:pt x="13775" y="10101"/>
                    <a:pt x="12525" y="8471"/>
                  </a:cubicBezTo>
                  <a:cubicBezTo>
                    <a:pt x="11346" y="6915"/>
                    <a:pt x="11095" y="4831"/>
                    <a:pt x="10091" y="3175"/>
                  </a:cubicBezTo>
                  <a:cubicBezTo>
                    <a:pt x="8881" y="1206"/>
                    <a:pt x="6731" y="0"/>
                    <a:pt x="4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1110" name="Google Shape;1110;p47"/>
          <p:cNvGrpSpPr/>
          <p:nvPr/>
        </p:nvGrpSpPr>
        <p:grpSpPr>
          <a:xfrm>
            <a:off x="4416865" y="2956693"/>
            <a:ext cx="1523220" cy="478086"/>
            <a:chOff x="971075" y="2837164"/>
            <a:chExt cx="1523220" cy="478086"/>
          </a:xfrm>
        </p:grpSpPr>
        <p:sp>
          <p:nvSpPr>
            <p:cNvPr id="1111" name="Google Shape;1111;p47"/>
            <p:cNvSpPr/>
            <p:nvPr/>
          </p:nvSpPr>
          <p:spPr>
            <a:xfrm rot="10800000" flipH="1">
              <a:off x="971075" y="2837164"/>
              <a:ext cx="1523220" cy="478086"/>
            </a:xfrm>
            <a:custGeom>
              <a:avLst/>
              <a:gdLst/>
              <a:ahLst/>
              <a:cxnLst/>
              <a:rect l="l" t="t" r="r" b="b"/>
              <a:pathLst>
                <a:path w="59987" h="18826" extrusionOk="0">
                  <a:moveTo>
                    <a:pt x="1582" y="1"/>
                  </a:moveTo>
                  <a:cubicBezTo>
                    <a:pt x="703" y="1"/>
                    <a:pt x="1" y="704"/>
                    <a:pt x="1" y="1582"/>
                  </a:cubicBezTo>
                  <a:lnTo>
                    <a:pt x="1" y="15964"/>
                  </a:lnTo>
                  <a:cubicBezTo>
                    <a:pt x="1" y="16566"/>
                    <a:pt x="327" y="17118"/>
                    <a:pt x="854" y="17369"/>
                  </a:cubicBezTo>
                  <a:cubicBezTo>
                    <a:pt x="2787" y="18323"/>
                    <a:pt x="4895" y="18825"/>
                    <a:pt x="7053" y="18825"/>
                  </a:cubicBezTo>
                  <a:cubicBezTo>
                    <a:pt x="7092" y="18825"/>
                    <a:pt x="7130" y="18825"/>
                    <a:pt x="7169" y="18825"/>
                  </a:cubicBezTo>
                  <a:cubicBezTo>
                    <a:pt x="9890" y="18825"/>
                    <a:pt x="12556" y="17949"/>
                    <a:pt x="14759" y="16315"/>
                  </a:cubicBezTo>
                  <a:cubicBezTo>
                    <a:pt x="15913" y="15386"/>
                    <a:pt x="16967" y="14332"/>
                    <a:pt x="17946" y="13178"/>
                  </a:cubicBezTo>
                  <a:cubicBezTo>
                    <a:pt x="19026" y="11973"/>
                    <a:pt x="20055" y="10844"/>
                    <a:pt x="21284" y="10040"/>
                  </a:cubicBezTo>
                  <a:cubicBezTo>
                    <a:pt x="22841" y="9062"/>
                    <a:pt x="24848" y="8560"/>
                    <a:pt x="27283" y="8560"/>
                  </a:cubicBezTo>
                  <a:cubicBezTo>
                    <a:pt x="28312" y="8560"/>
                    <a:pt x="29366" y="8635"/>
                    <a:pt x="30420" y="8785"/>
                  </a:cubicBezTo>
                  <a:cubicBezTo>
                    <a:pt x="31700" y="8986"/>
                    <a:pt x="33006" y="9237"/>
                    <a:pt x="34286" y="9513"/>
                  </a:cubicBezTo>
                  <a:cubicBezTo>
                    <a:pt x="36419" y="9940"/>
                    <a:pt x="38653" y="10417"/>
                    <a:pt x="40962" y="10517"/>
                  </a:cubicBezTo>
                  <a:cubicBezTo>
                    <a:pt x="41288" y="10542"/>
                    <a:pt x="41614" y="10542"/>
                    <a:pt x="41941" y="10542"/>
                  </a:cubicBezTo>
                  <a:cubicBezTo>
                    <a:pt x="48316" y="10542"/>
                    <a:pt x="54741" y="7581"/>
                    <a:pt x="59108" y="2611"/>
                  </a:cubicBezTo>
                  <a:cubicBezTo>
                    <a:pt x="59987" y="1582"/>
                    <a:pt x="59284" y="1"/>
                    <a:pt x="57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12" name="Google Shape;1112;p47"/>
            <p:cNvSpPr/>
            <p:nvPr/>
          </p:nvSpPr>
          <p:spPr>
            <a:xfrm rot="10800000" flipH="1">
              <a:off x="1028335" y="2880007"/>
              <a:ext cx="1408700" cy="392400"/>
            </a:xfrm>
            <a:custGeom>
              <a:avLst/>
              <a:gdLst/>
              <a:ahLst/>
              <a:cxnLst/>
              <a:rect l="l" t="t" r="r" b="b"/>
              <a:pathLst>
                <a:path w="56348" h="15696" extrusionOk="0">
                  <a:moveTo>
                    <a:pt x="1" y="0"/>
                  </a:moveTo>
                  <a:lnTo>
                    <a:pt x="1" y="14407"/>
                  </a:lnTo>
                  <a:cubicBezTo>
                    <a:pt x="1681" y="15258"/>
                    <a:pt x="3580" y="15695"/>
                    <a:pt x="5473" y="15695"/>
                  </a:cubicBezTo>
                  <a:cubicBezTo>
                    <a:pt x="7879" y="15695"/>
                    <a:pt x="10275" y="14989"/>
                    <a:pt x="12199" y="13528"/>
                  </a:cubicBezTo>
                  <a:cubicBezTo>
                    <a:pt x="14633" y="11646"/>
                    <a:pt x="16290" y="8835"/>
                    <a:pt x="18850" y="7178"/>
                  </a:cubicBezTo>
                  <a:cubicBezTo>
                    <a:pt x="20871" y="5894"/>
                    <a:pt x="23265" y="5439"/>
                    <a:pt x="25690" y="5439"/>
                  </a:cubicBezTo>
                  <a:cubicBezTo>
                    <a:pt x="26820" y="5439"/>
                    <a:pt x="27957" y="5538"/>
                    <a:pt x="29065" y="5697"/>
                  </a:cubicBezTo>
                  <a:cubicBezTo>
                    <a:pt x="32554" y="6199"/>
                    <a:pt x="35967" y="7254"/>
                    <a:pt x="39456" y="7404"/>
                  </a:cubicBezTo>
                  <a:cubicBezTo>
                    <a:pt x="39776" y="7421"/>
                    <a:pt x="40096" y="7429"/>
                    <a:pt x="40415" y="7429"/>
                  </a:cubicBezTo>
                  <a:cubicBezTo>
                    <a:pt x="46461" y="7429"/>
                    <a:pt x="52367" y="4529"/>
                    <a:pt x="563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1113" name="Google Shape;1113;p47"/>
          <p:cNvGrpSpPr/>
          <p:nvPr/>
        </p:nvGrpSpPr>
        <p:grpSpPr>
          <a:xfrm>
            <a:off x="4572009" y="3966458"/>
            <a:ext cx="1628725" cy="371228"/>
            <a:chOff x="1019526" y="2420355"/>
            <a:chExt cx="1484979" cy="338465"/>
          </a:xfrm>
        </p:grpSpPr>
        <p:sp>
          <p:nvSpPr>
            <p:cNvPr id="1114" name="Google Shape;1114;p47"/>
            <p:cNvSpPr/>
            <p:nvPr/>
          </p:nvSpPr>
          <p:spPr>
            <a:xfrm rot="10800000" flipH="1">
              <a:off x="1019526" y="2420355"/>
              <a:ext cx="1484979" cy="338465"/>
            </a:xfrm>
            <a:custGeom>
              <a:avLst/>
              <a:gdLst/>
              <a:ahLst/>
              <a:cxnLst/>
              <a:rect l="l" t="t" r="r" b="b"/>
              <a:pathLst>
                <a:path w="58481" h="13328" extrusionOk="0">
                  <a:moveTo>
                    <a:pt x="1556" y="0"/>
                  </a:moveTo>
                  <a:cubicBezTo>
                    <a:pt x="703" y="0"/>
                    <a:pt x="0" y="703"/>
                    <a:pt x="0" y="1556"/>
                  </a:cubicBezTo>
                  <a:lnTo>
                    <a:pt x="0" y="10592"/>
                  </a:lnTo>
                  <a:cubicBezTo>
                    <a:pt x="0" y="11269"/>
                    <a:pt x="427" y="11847"/>
                    <a:pt x="1079" y="12073"/>
                  </a:cubicBezTo>
                  <a:cubicBezTo>
                    <a:pt x="3589" y="12901"/>
                    <a:pt x="6200" y="13327"/>
                    <a:pt x="8860" y="13327"/>
                  </a:cubicBezTo>
                  <a:cubicBezTo>
                    <a:pt x="12198" y="13327"/>
                    <a:pt x="15486" y="12650"/>
                    <a:pt x="18548" y="11320"/>
                  </a:cubicBezTo>
                  <a:cubicBezTo>
                    <a:pt x="20154" y="10567"/>
                    <a:pt x="21736" y="9738"/>
                    <a:pt x="23267" y="8810"/>
                  </a:cubicBezTo>
                  <a:cubicBezTo>
                    <a:pt x="26028" y="7203"/>
                    <a:pt x="28638" y="5697"/>
                    <a:pt x="31524" y="5346"/>
                  </a:cubicBezTo>
                  <a:cubicBezTo>
                    <a:pt x="31914" y="5305"/>
                    <a:pt x="32303" y="5264"/>
                    <a:pt x="32692" y="5264"/>
                  </a:cubicBezTo>
                  <a:cubicBezTo>
                    <a:pt x="32780" y="5264"/>
                    <a:pt x="32867" y="5266"/>
                    <a:pt x="32955" y="5271"/>
                  </a:cubicBezTo>
                  <a:cubicBezTo>
                    <a:pt x="34737" y="5271"/>
                    <a:pt x="36569" y="5597"/>
                    <a:pt x="38477" y="5974"/>
                  </a:cubicBezTo>
                  <a:cubicBezTo>
                    <a:pt x="40033" y="6300"/>
                    <a:pt x="41589" y="6551"/>
                    <a:pt x="43145" y="6701"/>
                  </a:cubicBezTo>
                  <a:cubicBezTo>
                    <a:pt x="43697" y="6752"/>
                    <a:pt x="44274" y="6777"/>
                    <a:pt x="44827" y="6777"/>
                  </a:cubicBezTo>
                  <a:cubicBezTo>
                    <a:pt x="49219" y="6752"/>
                    <a:pt x="53511" y="5421"/>
                    <a:pt x="57125" y="2912"/>
                  </a:cubicBezTo>
                  <a:lnTo>
                    <a:pt x="57251" y="2861"/>
                  </a:lnTo>
                  <a:cubicBezTo>
                    <a:pt x="58480" y="1958"/>
                    <a:pt x="57878" y="0"/>
                    <a:pt x="56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15" name="Google Shape;1115;p47"/>
            <p:cNvSpPr/>
            <p:nvPr/>
          </p:nvSpPr>
          <p:spPr>
            <a:xfrm rot="10800000" flipH="1">
              <a:off x="1077441" y="2462175"/>
              <a:ext cx="1369150" cy="254825"/>
            </a:xfrm>
            <a:custGeom>
              <a:avLst/>
              <a:gdLst/>
              <a:ahLst/>
              <a:cxnLst/>
              <a:rect l="l" t="t" r="r" b="b"/>
              <a:pathLst>
                <a:path w="54766" h="10193" extrusionOk="0">
                  <a:moveTo>
                    <a:pt x="0" y="0"/>
                  </a:moveTo>
                  <a:lnTo>
                    <a:pt x="0" y="9036"/>
                  </a:lnTo>
                  <a:cubicBezTo>
                    <a:pt x="2363" y="9809"/>
                    <a:pt x="4809" y="10193"/>
                    <a:pt x="7249" y="10193"/>
                  </a:cubicBezTo>
                  <a:cubicBezTo>
                    <a:pt x="10356" y="10193"/>
                    <a:pt x="13455" y="9570"/>
                    <a:pt x="16365" y="8333"/>
                  </a:cubicBezTo>
                  <a:cubicBezTo>
                    <a:pt x="20908" y="6325"/>
                    <a:pt x="24873" y="2811"/>
                    <a:pt x="29793" y="2234"/>
                  </a:cubicBezTo>
                  <a:cubicBezTo>
                    <a:pt x="30346" y="2164"/>
                    <a:pt x="30899" y="2134"/>
                    <a:pt x="31450" y="2134"/>
                  </a:cubicBezTo>
                  <a:cubicBezTo>
                    <a:pt x="34872" y="2134"/>
                    <a:pt x="38256" y="3308"/>
                    <a:pt x="41714" y="3589"/>
                  </a:cubicBezTo>
                  <a:cubicBezTo>
                    <a:pt x="42228" y="3629"/>
                    <a:pt x="42741" y="3648"/>
                    <a:pt x="43253" y="3648"/>
                  </a:cubicBezTo>
                  <a:cubicBezTo>
                    <a:pt x="47320" y="3648"/>
                    <a:pt x="51302" y="2416"/>
                    <a:pt x="54691" y="75"/>
                  </a:cubicBezTo>
                  <a:lnTo>
                    <a:pt x="547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1116" name="Google Shape;1116;p47"/>
          <p:cNvGrpSpPr/>
          <p:nvPr/>
        </p:nvGrpSpPr>
        <p:grpSpPr>
          <a:xfrm>
            <a:off x="962500" y="2857048"/>
            <a:ext cx="1086382" cy="677376"/>
            <a:chOff x="2380725" y="1579795"/>
            <a:chExt cx="1086382" cy="677376"/>
          </a:xfrm>
        </p:grpSpPr>
        <p:sp>
          <p:nvSpPr>
            <p:cNvPr id="1117" name="Google Shape;1117;p47"/>
            <p:cNvSpPr/>
            <p:nvPr/>
          </p:nvSpPr>
          <p:spPr>
            <a:xfrm>
              <a:off x="2380725" y="1579795"/>
              <a:ext cx="1086382" cy="677376"/>
            </a:xfrm>
            <a:custGeom>
              <a:avLst/>
              <a:gdLst/>
              <a:ahLst/>
              <a:cxnLst/>
              <a:rect l="l" t="t" r="r" b="b"/>
              <a:pathLst>
                <a:path w="32328" h="20157" extrusionOk="0">
                  <a:moveTo>
                    <a:pt x="13052" y="1"/>
                  </a:moveTo>
                  <a:cubicBezTo>
                    <a:pt x="12675" y="1"/>
                    <a:pt x="12324" y="26"/>
                    <a:pt x="11972" y="126"/>
                  </a:cubicBezTo>
                  <a:cubicBezTo>
                    <a:pt x="10341" y="553"/>
                    <a:pt x="9011" y="1783"/>
                    <a:pt x="8458" y="3364"/>
                  </a:cubicBezTo>
                  <a:cubicBezTo>
                    <a:pt x="8233" y="4092"/>
                    <a:pt x="8107" y="4870"/>
                    <a:pt x="8107" y="5648"/>
                  </a:cubicBezTo>
                  <a:cubicBezTo>
                    <a:pt x="8082" y="6150"/>
                    <a:pt x="8007" y="6677"/>
                    <a:pt x="7856" y="7179"/>
                  </a:cubicBezTo>
                  <a:cubicBezTo>
                    <a:pt x="7505" y="8082"/>
                    <a:pt x="6375" y="8660"/>
                    <a:pt x="4970" y="9337"/>
                  </a:cubicBezTo>
                  <a:cubicBezTo>
                    <a:pt x="3087" y="10216"/>
                    <a:pt x="1280" y="11320"/>
                    <a:pt x="628" y="13403"/>
                  </a:cubicBezTo>
                  <a:cubicBezTo>
                    <a:pt x="0" y="15487"/>
                    <a:pt x="979" y="17921"/>
                    <a:pt x="2962" y="19176"/>
                  </a:cubicBezTo>
                  <a:cubicBezTo>
                    <a:pt x="4005" y="19807"/>
                    <a:pt x="5212" y="20156"/>
                    <a:pt x="6448" y="20156"/>
                  </a:cubicBezTo>
                  <a:cubicBezTo>
                    <a:pt x="6490" y="20156"/>
                    <a:pt x="6533" y="20156"/>
                    <a:pt x="6576" y="20155"/>
                  </a:cubicBezTo>
                  <a:cubicBezTo>
                    <a:pt x="7279" y="20155"/>
                    <a:pt x="7982" y="20080"/>
                    <a:pt x="8659" y="19904"/>
                  </a:cubicBezTo>
                  <a:cubicBezTo>
                    <a:pt x="10391" y="19477"/>
                    <a:pt x="11897" y="18599"/>
                    <a:pt x="13277" y="17695"/>
                  </a:cubicBezTo>
                  <a:cubicBezTo>
                    <a:pt x="13503" y="17545"/>
                    <a:pt x="13754" y="17394"/>
                    <a:pt x="13980" y="17243"/>
                  </a:cubicBezTo>
                  <a:cubicBezTo>
                    <a:pt x="14934" y="16541"/>
                    <a:pt x="15963" y="15963"/>
                    <a:pt x="17042" y="15436"/>
                  </a:cubicBezTo>
                  <a:cubicBezTo>
                    <a:pt x="18398" y="14834"/>
                    <a:pt x="19878" y="14508"/>
                    <a:pt x="21460" y="14181"/>
                  </a:cubicBezTo>
                  <a:cubicBezTo>
                    <a:pt x="21911" y="14081"/>
                    <a:pt x="22338" y="14006"/>
                    <a:pt x="22765" y="13905"/>
                  </a:cubicBezTo>
                  <a:cubicBezTo>
                    <a:pt x="24848" y="13428"/>
                    <a:pt x="27207" y="12751"/>
                    <a:pt x="29115" y="11119"/>
                  </a:cubicBezTo>
                  <a:cubicBezTo>
                    <a:pt x="31349" y="9237"/>
                    <a:pt x="32327" y="6351"/>
                    <a:pt x="31600" y="3916"/>
                  </a:cubicBezTo>
                  <a:cubicBezTo>
                    <a:pt x="31123" y="2360"/>
                    <a:pt x="29742" y="754"/>
                    <a:pt x="27785" y="678"/>
                  </a:cubicBezTo>
                  <a:lnTo>
                    <a:pt x="27634" y="678"/>
                  </a:lnTo>
                  <a:cubicBezTo>
                    <a:pt x="25752" y="678"/>
                    <a:pt x="24396" y="2109"/>
                    <a:pt x="23668" y="2887"/>
                  </a:cubicBezTo>
                  <a:lnTo>
                    <a:pt x="20180" y="6602"/>
                  </a:lnTo>
                  <a:cubicBezTo>
                    <a:pt x="19728" y="7129"/>
                    <a:pt x="19201" y="7580"/>
                    <a:pt x="18623" y="7982"/>
                  </a:cubicBezTo>
                  <a:cubicBezTo>
                    <a:pt x="18373" y="8133"/>
                    <a:pt x="18071" y="8233"/>
                    <a:pt x="17745" y="8258"/>
                  </a:cubicBezTo>
                  <a:cubicBezTo>
                    <a:pt x="17670" y="8258"/>
                    <a:pt x="17569" y="8233"/>
                    <a:pt x="17494" y="8208"/>
                  </a:cubicBezTo>
                  <a:cubicBezTo>
                    <a:pt x="17394" y="8183"/>
                    <a:pt x="17318" y="8108"/>
                    <a:pt x="17268" y="8007"/>
                  </a:cubicBezTo>
                  <a:cubicBezTo>
                    <a:pt x="17419" y="7831"/>
                    <a:pt x="17544" y="7631"/>
                    <a:pt x="17720" y="7480"/>
                  </a:cubicBezTo>
                  <a:cubicBezTo>
                    <a:pt x="18071" y="7104"/>
                    <a:pt x="18398" y="6677"/>
                    <a:pt x="18649" y="6225"/>
                  </a:cubicBezTo>
                  <a:cubicBezTo>
                    <a:pt x="19226" y="5121"/>
                    <a:pt x="19176" y="3791"/>
                    <a:pt x="18523" y="2736"/>
                  </a:cubicBezTo>
                  <a:cubicBezTo>
                    <a:pt x="17419" y="954"/>
                    <a:pt x="14884" y="1"/>
                    <a:pt x="13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2437216" y="1632857"/>
              <a:ext cx="975083" cy="572260"/>
            </a:xfrm>
            <a:custGeom>
              <a:avLst/>
              <a:gdLst/>
              <a:ahLst/>
              <a:cxnLst/>
              <a:rect l="l" t="t" r="r" b="b"/>
              <a:pathLst>
                <a:path w="29016" h="17029" extrusionOk="0">
                  <a:moveTo>
                    <a:pt x="11363" y="1"/>
                  </a:moveTo>
                  <a:cubicBezTo>
                    <a:pt x="11109" y="1"/>
                    <a:pt x="10874" y="26"/>
                    <a:pt x="10668" y="78"/>
                  </a:cubicBezTo>
                  <a:cubicBezTo>
                    <a:pt x="9538" y="379"/>
                    <a:pt x="8635" y="1208"/>
                    <a:pt x="8258" y="2312"/>
                  </a:cubicBezTo>
                  <a:cubicBezTo>
                    <a:pt x="7832" y="3542"/>
                    <a:pt x="8133" y="4947"/>
                    <a:pt x="7631" y="6177"/>
                  </a:cubicBezTo>
                  <a:cubicBezTo>
                    <a:pt x="7028" y="7658"/>
                    <a:pt x="5447" y="8461"/>
                    <a:pt x="3966" y="9164"/>
                  </a:cubicBezTo>
                  <a:cubicBezTo>
                    <a:pt x="2511" y="9867"/>
                    <a:pt x="929" y="10720"/>
                    <a:pt x="453" y="12301"/>
                  </a:cubicBezTo>
                  <a:cubicBezTo>
                    <a:pt x="1" y="13782"/>
                    <a:pt x="829" y="15439"/>
                    <a:pt x="2134" y="16267"/>
                  </a:cubicBezTo>
                  <a:cubicBezTo>
                    <a:pt x="2948" y="16799"/>
                    <a:pt x="3899" y="17029"/>
                    <a:pt x="4864" y="17029"/>
                  </a:cubicBezTo>
                  <a:cubicBezTo>
                    <a:pt x="5447" y="17029"/>
                    <a:pt x="6035" y="16945"/>
                    <a:pt x="6602" y="16794"/>
                  </a:cubicBezTo>
                  <a:cubicBezTo>
                    <a:pt x="8083" y="16417"/>
                    <a:pt x="9438" y="15639"/>
                    <a:pt x="10743" y="14786"/>
                  </a:cubicBezTo>
                  <a:cubicBezTo>
                    <a:pt x="12023" y="13958"/>
                    <a:pt x="13303" y="13054"/>
                    <a:pt x="14709" y="12427"/>
                  </a:cubicBezTo>
                  <a:cubicBezTo>
                    <a:pt x="16616" y="11573"/>
                    <a:pt x="18699" y="11247"/>
                    <a:pt x="20732" y="10795"/>
                  </a:cubicBezTo>
                  <a:cubicBezTo>
                    <a:pt x="22765" y="10344"/>
                    <a:pt x="24824" y="9691"/>
                    <a:pt x="26405" y="8336"/>
                  </a:cubicBezTo>
                  <a:cubicBezTo>
                    <a:pt x="28011" y="7005"/>
                    <a:pt x="29015" y="4772"/>
                    <a:pt x="28413" y="2789"/>
                  </a:cubicBezTo>
                  <a:cubicBezTo>
                    <a:pt x="28061" y="1710"/>
                    <a:pt x="27158" y="731"/>
                    <a:pt x="26028" y="681"/>
                  </a:cubicBezTo>
                  <a:cubicBezTo>
                    <a:pt x="25999" y="679"/>
                    <a:pt x="25969" y="679"/>
                    <a:pt x="25940" y="679"/>
                  </a:cubicBezTo>
                  <a:cubicBezTo>
                    <a:pt x="24870" y="679"/>
                    <a:pt x="23899" y="1557"/>
                    <a:pt x="23117" y="2387"/>
                  </a:cubicBezTo>
                  <a:lnTo>
                    <a:pt x="19628" y="6102"/>
                  </a:lnTo>
                  <a:cubicBezTo>
                    <a:pt x="19076" y="6729"/>
                    <a:pt x="18448" y="7307"/>
                    <a:pt x="17721" y="7758"/>
                  </a:cubicBezTo>
                  <a:cubicBezTo>
                    <a:pt x="17230" y="8063"/>
                    <a:pt x="16671" y="8231"/>
                    <a:pt x="16104" y="8231"/>
                  </a:cubicBezTo>
                  <a:cubicBezTo>
                    <a:pt x="15831" y="8231"/>
                    <a:pt x="15556" y="8191"/>
                    <a:pt x="15286" y="8110"/>
                  </a:cubicBezTo>
                  <a:cubicBezTo>
                    <a:pt x="14508" y="7834"/>
                    <a:pt x="13880" y="6980"/>
                    <a:pt x="14031" y="6152"/>
                  </a:cubicBezTo>
                  <a:cubicBezTo>
                    <a:pt x="14232" y="5274"/>
                    <a:pt x="15135" y="4746"/>
                    <a:pt x="15562" y="3943"/>
                  </a:cubicBezTo>
                  <a:cubicBezTo>
                    <a:pt x="16724" y="1664"/>
                    <a:pt x="13428" y="1"/>
                    <a:pt x="11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1119" name="Google Shape;1119;p47"/>
          <p:cNvGrpSpPr/>
          <p:nvPr/>
        </p:nvGrpSpPr>
        <p:grpSpPr>
          <a:xfrm rot="5400000">
            <a:off x="7106794" y="2454645"/>
            <a:ext cx="667194" cy="1482182"/>
            <a:chOff x="3342244" y="1469100"/>
            <a:chExt cx="667194" cy="1482182"/>
          </a:xfrm>
        </p:grpSpPr>
        <p:sp>
          <p:nvSpPr>
            <p:cNvPr id="1120" name="Google Shape;1120;p47"/>
            <p:cNvSpPr/>
            <p:nvPr/>
          </p:nvSpPr>
          <p:spPr>
            <a:xfrm>
              <a:off x="3342244" y="1469100"/>
              <a:ext cx="667194" cy="1482182"/>
            </a:xfrm>
            <a:custGeom>
              <a:avLst/>
              <a:gdLst/>
              <a:ahLst/>
              <a:cxnLst/>
              <a:rect l="l" t="t" r="r" b="b"/>
              <a:pathLst>
                <a:path w="19854" h="44106" extrusionOk="0">
                  <a:moveTo>
                    <a:pt x="18188" y="0"/>
                  </a:moveTo>
                  <a:cubicBezTo>
                    <a:pt x="18059" y="0"/>
                    <a:pt x="17919" y="41"/>
                    <a:pt x="17796" y="82"/>
                  </a:cubicBezTo>
                  <a:cubicBezTo>
                    <a:pt x="13378" y="1538"/>
                    <a:pt x="10166" y="5804"/>
                    <a:pt x="10216" y="10247"/>
                  </a:cubicBezTo>
                  <a:cubicBezTo>
                    <a:pt x="10241" y="12732"/>
                    <a:pt x="11120" y="14966"/>
                    <a:pt x="11948" y="17124"/>
                  </a:cubicBezTo>
                  <a:cubicBezTo>
                    <a:pt x="12174" y="17701"/>
                    <a:pt x="12375" y="18228"/>
                    <a:pt x="12575" y="18806"/>
                  </a:cubicBezTo>
                  <a:cubicBezTo>
                    <a:pt x="13629" y="21742"/>
                    <a:pt x="13705" y="24051"/>
                    <a:pt x="12801" y="25632"/>
                  </a:cubicBezTo>
                  <a:cubicBezTo>
                    <a:pt x="11847" y="27314"/>
                    <a:pt x="9814" y="28243"/>
                    <a:pt x="7681" y="29222"/>
                  </a:cubicBezTo>
                  <a:cubicBezTo>
                    <a:pt x="7204" y="29447"/>
                    <a:pt x="6752" y="29648"/>
                    <a:pt x="6301" y="29874"/>
                  </a:cubicBezTo>
                  <a:cubicBezTo>
                    <a:pt x="2159" y="31882"/>
                    <a:pt x="1" y="34969"/>
                    <a:pt x="478" y="38132"/>
                  </a:cubicBezTo>
                  <a:cubicBezTo>
                    <a:pt x="1030" y="41721"/>
                    <a:pt x="4744" y="43678"/>
                    <a:pt x="8183" y="44030"/>
                  </a:cubicBezTo>
                  <a:cubicBezTo>
                    <a:pt x="8710" y="44080"/>
                    <a:pt x="9237" y="44105"/>
                    <a:pt x="9764" y="44105"/>
                  </a:cubicBezTo>
                  <a:cubicBezTo>
                    <a:pt x="13102" y="44080"/>
                    <a:pt x="16365" y="43076"/>
                    <a:pt x="19151" y="41244"/>
                  </a:cubicBezTo>
                  <a:cubicBezTo>
                    <a:pt x="19578" y="40943"/>
                    <a:pt x="19854" y="40466"/>
                    <a:pt x="19854" y="39939"/>
                  </a:cubicBezTo>
                  <a:lnTo>
                    <a:pt x="19854" y="1563"/>
                  </a:lnTo>
                  <a:cubicBezTo>
                    <a:pt x="19854" y="684"/>
                    <a:pt x="19151" y="7"/>
                    <a:pt x="18273" y="7"/>
                  </a:cubicBezTo>
                  <a:cubicBezTo>
                    <a:pt x="18245" y="2"/>
                    <a:pt x="18217" y="0"/>
                    <a:pt x="18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3396248" y="1521591"/>
              <a:ext cx="560901" cy="1375957"/>
            </a:xfrm>
            <a:custGeom>
              <a:avLst/>
              <a:gdLst/>
              <a:ahLst/>
              <a:cxnLst/>
              <a:rect l="l" t="t" r="r" b="b"/>
              <a:pathLst>
                <a:path w="16691" h="40945" extrusionOk="0">
                  <a:moveTo>
                    <a:pt x="16691" y="1"/>
                  </a:moveTo>
                  <a:cubicBezTo>
                    <a:pt x="13052" y="1206"/>
                    <a:pt x="10140" y="4795"/>
                    <a:pt x="10190" y="8660"/>
                  </a:cubicBezTo>
                  <a:cubicBezTo>
                    <a:pt x="10215" y="11471"/>
                    <a:pt x="11520" y="14081"/>
                    <a:pt x="12449" y="16717"/>
                  </a:cubicBezTo>
                  <a:cubicBezTo>
                    <a:pt x="13403" y="19352"/>
                    <a:pt x="13955" y="22414"/>
                    <a:pt x="12575" y="24823"/>
                  </a:cubicBezTo>
                  <a:cubicBezTo>
                    <a:pt x="11119" y="27409"/>
                    <a:pt x="8032" y="28438"/>
                    <a:pt x="5371" y="29718"/>
                  </a:cubicBezTo>
                  <a:cubicBezTo>
                    <a:pt x="2736" y="31023"/>
                    <a:pt x="0" y="33407"/>
                    <a:pt x="452" y="36319"/>
                  </a:cubicBezTo>
                  <a:cubicBezTo>
                    <a:pt x="854" y="39079"/>
                    <a:pt x="3966" y="40611"/>
                    <a:pt x="6752" y="40887"/>
                  </a:cubicBezTo>
                  <a:cubicBezTo>
                    <a:pt x="7200" y="40925"/>
                    <a:pt x="7649" y="40945"/>
                    <a:pt x="8097" y="40945"/>
                  </a:cubicBezTo>
                  <a:cubicBezTo>
                    <a:pt x="11134" y="40945"/>
                    <a:pt x="14132" y="40061"/>
                    <a:pt x="16691" y="38377"/>
                  </a:cubicBezTo>
                  <a:lnTo>
                    <a:pt x="166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1122" name="Google Shape;1122;p47"/>
          <p:cNvGrpSpPr/>
          <p:nvPr/>
        </p:nvGrpSpPr>
        <p:grpSpPr>
          <a:xfrm>
            <a:off x="3028693" y="1458321"/>
            <a:ext cx="975053" cy="953545"/>
            <a:chOff x="4716125" y="1442213"/>
            <a:chExt cx="975053" cy="953545"/>
          </a:xfrm>
        </p:grpSpPr>
        <p:sp>
          <p:nvSpPr>
            <p:cNvPr id="1123" name="Google Shape;1123;p47"/>
            <p:cNvSpPr/>
            <p:nvPr/>
          </p:nvSpPr>
          <p:spPr>
            <a:xfrm>
              <a:off x="4716125" y="1442213"/>
              <a:ext cx="975053" cy="938363"/>
            </a:xfrm>
            <a:custGeom>
              <a:avLst/>
              <a:gdLst/>
              <a:ahLst/>
              <a:cxnLst/>
              <a:rect l="l" t="t" r="r" b="b"/>
              <a:pathLst>
                <a:path w="25778" h="24808" extrusionOk="0">
                  <a:moveTo>
                    <a:pt x="13380" y="1"/>
                  </a:moveTo>
                  <a:cubicBezTo>
                    <a:pt x="10153" y="1"/>
                    <a:pt x="6987" y="1256"/>
                    <a:pt x="4619" y="3624"/>
                  </a:cubicBezTo>
                  <a:cubicBezTo>
                    <a:pt x="1055" y="7188"/>
                    <a:pt x="1" y="12509"/>
                    <a:pt x="1908" y="17152"/>
                  </a:cubicBezTo>
                  <a:cubicBezTo>
                    <a:pt x="3841" y="21796"/>
                    <a:pt x="8358" y="24807"/>
                    <a:pt x="13378" y="24807"/>
                  </a:cubicBezTo>
                  <a:cubicBezTo>
                    <a:pt x="20230" y="24807"/>
                    <a:pt x="25777" y="19261"/>
                    <a:pt x="25777" y="12409"/>
                  </a:cubicBezTo>
                  <a:cubicBezTo>
                    <a:pt x="25777" y="7389"/>
                    <a:pt x="22765" y="2871"/>
                    <a:pt x="18122" y="939"/>
                  </a:cubicBezTo>
                  <a:cubicBezTo>
                    <a:pt x="16586" y="307"/>
                    <a:pt x="14975" y="1"/>
                    <a:pt x="13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4812014" y="1501448"/>
              <a:ext cx="820273" cy="820273"/>
            </a:xfrm>
            <a:custGeom>
              <a:avLst/>
              <a:gdLst/>
              <a:ahLst/>
              <a:cxnLst/>
              <a:rect l="l" t="t" r="r" b="b"/>
              <a:pathLst>
                <a:path w="21686" h="21686" extrusionOk="0">
                  <a:moveTo>
                    <a:pt x="10843" y="0"/>
                  </a:moveTo>
                  <a:cubicBezTo>
                    <a:pt x="4870" y="0"/>
                    <a:pt x="1" y="4844"/>
                    <a:pt x="1" y="10843"/>
                  </a:cubicBezTo>
                  <a:cubicBezTo>
                    <a:pt x="1" y="16816"/>
                    <a:pt x="4870" y="21685"/>
                    <a:pt x="10843" y="21685"/>
                  </a:cubicBezTo>
                  <a:cubicBezTo>
                    <a:pt x="16842" y="21685"/>
                    <a:pt x="21686" y="16816"/>
                    <a:pt x="21686" y="10843"/>
                  </a:cubicBezTo>
                  <a:cubicBezTo>
                    <a:pt x="21686" y="4844"/>
                    <a:pt x="16842" y="0"/>
                    <a:pt x="10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5361699" y="1544153"/>
              <a:ext cx="237390" cy="594117"/>
            </a:xfrm>
            <a:custGeom>
              <a:avLst/>
              <a:gdLst/>
              <a:ahLst/>
              <a:cxnLst/>
              <a:rect l="l" t="t" r="r" b="b"/>
              <a:pathLst>
                <a:path w="6276" h="15707" extrusionOk="0">
                  <a:moveTo>
                    <a:pt x="1130" y="0"/>
                  </a:moveTo>
                  <a:lnTo>
                    <a:pt x="1130" y="0"/>
                  </a:lnTo>
                  <a:cubicBezTo>
                    <a:pt x="1231" y="728"/>
                    <a:pt x="1256" y="1456"/>
                    <a:pt x="1206" y="2184"/>
                  </a:cubicBezTo>
                  <a:cubicBezTo>
                    <a:pt x="1105" y="3790"/>
                    <a:pt x="704" y="5346"/>
                    <a:pt x="427" y="6928"/>
                  </a:cubicBezTo>
                  <a:cubicBezTo>
                    <a:pt x="151" y="8534"/>
                    <a:pt x="1" y="10165"/>
                    <a:pt x="402" y="11722"/>
                  </a:cubicBezTo>
                  <a:cubicBezTo>
                    <a:pt x="779" y="13303"/>
                    <a:pt x="1758" y="14758"/>
                    <a:pt x="3213" y="15411"/>
                  </a:cubicBezTo>
                  <a:cubicBezTo>
                    <a:pt x="3678" y="15600"/>
                    <a:pt x="4177" y="15707"/>
                    <a:pt x="4680" y="15707"/>
                  </a:cubicBezTo>
                  <a:cubicBezTo>
                    <a:pt x="4911" y="15707"/>
                    <a:pt x="5143" y="15684"/>
                    <a:pt x="5372" y="15637"/>
                  </a:cubicBezTo>
                  <a:cubicBezTo>
                    <a:pt x="5723" y="15110"/>
                    <a:pt x="6024" y="14533"/>
                    <a:pt x="6275" y="13955"/>
                  </a:cubicBezTo>
                  <a:lnTo>
                    <a:pt x="6275" y="13955"/>
                  </a:lnTo>
                  <a:cubicBezTo>
                    <a:pt x="5994" y="14078"/>
                    <a:pt x="5689" y="14140"/>
                    <a:pt x="5376" y="14140"/>
                  </a:cubicBezTo>
                  <a:cubicBezTo>
                    <a:pt x="5241" y="14140"/>
                    <a:pt x="5106" y="14129"/>
                    <a:pt x="4970" y="14106"/>
                  </a:cubicBezTo>
                  <a:cubicBezTo>
                    <a:pt x="3740" y="13905"/>
                    <a:pt x="2762" y="12851"/>
                    <a:pt x="2385" y="11646"/>
                  </a:cubicBezTo>
                  <a:cubicBezTo>
                    <a:pt x="2009" y="10442"/>
                    <a:pt x="2159" y="9136"/>
                    <a:pt x="2511" y="7932"/>
                  </a:cubicBezTo>
                  <a:cubicBezTo>
                    <a:pt x="2837" y="6727"/>
                    <a:pt x="3339" y="5572"/>
                    <a:pt x="3740" y="4368"/>
                  </a:cubicBezTo>
                  <a:cubicBezTo>
                    <a:pt x="3941" y="3715"/>
                    <a:pt x="4117" y="3012"/>
                    <a:pt x="4242" y="2310"/>
                  </a:cubicBezTo>
                  <a:cubicBezTo>
                    <a:pt x="3339" y="1356"/>
                    <a:pt x="2285" y="578"/>
                    <a:pt x="11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5093968" y="1507122"/>
              <a:ext cx="407337" cy="800339"/>
            </a:xfrm>
            <a:custGeom>
              <a:avLst/>
              <a:gdLst/>
              <a:ahLst/>
              <a:cxnLst/>
              <a:rect l="l" t="t" r="r" b="b"/>
              <a:pathLst>
                <a:path w="10769" h="21159" extrusionOk="0">
                  <a:moveTo>
                    <a:pt x="1657" y="1"/>
                  </a:moveTo>
                  <a:cubicBezTo>
                    <a:pt x="1105" y="76"/>
                    <a:pt x="553" y="201"/>
                    <a:pt x="1" y="402"/>
                  </a:cubicBezTo>
                  <a:cubicBezTo>
                    <a:pt x="2134" y="2159"/>
                    <a:pt x="3339" y="4769"/>
                    <a:pt x="3314" y="7530"/>
                  </a:cubicBezTo>
                  <a:cubicBezTo>
                    <a:pt x="3264" y="9689"/>
                    <a:pt x="2435" y="11747"/>
                    <a:pt x="2410" y="13905"/>
                  </a:cubicBezTo>
                  <a:cubicBezTo>
                    <a:pt x="2385" y="15963"/>
                    <a:pt x="3113" y="17971"/>
                    <a:pt x="4443" y="19552"/>
                  </a:cubicBezTo>
                  <a:cubicBezTo>
                    <a:pt x="4970" y="20155"/>
                    <a:pt x="5573" y="20707"/>
                    <a:pt x="6225" y="21159"/>
                  </a:cubicBezTo>
                  <a:cubicBezTo>
                    <a:pt x="7932" y="20682"/>
                    <a:pt x="9488" y="19829"/>
                    <a:pt x="10768" y="18624"/>
                  </a:cubicBezTo>
                  <a:cubicBezTo>
                    <a:pt x="10317" y="18523"/>
                    <a:pt x="9865" y="18398"/>
                    <a:pt x="9413" y="18222"/>
                  </a:cubicBezTo>
                  <a:cubicBezTo>
                    <a:pt x="7054" y="17294"/>
                    <a:pt x="5171" y="15160"/>
                    <a:pt x="4770" y="12675"/>
                  </a:cubicBezTo>
                  <a:cubicBezTo>
                    <a:pt x="4494" y="10919"/>
                    <a:pt x="4945" y="9137"/>
                    <a:pt x="4920" y="7355"/>
                  </a:cubicBezTo>
                  <a:cubicBezTo>
                    <a:pt x="4870" y="4543"/>
                    <a:pt x="3690" y="1908"/>
                    <a:pt x="1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27" name="Google Shape;1127;p47"/>
            <p:cNvSpPr/>
            <p:nvPr/>
          </p:nvSpPr>
          <p:spPr>
            <a:xfrm>
              <a:off x="5016122" y="1521382"/>
              <a:ext cx="313342" cy="799394"/>
            </a:xfrm>
            <a:custGeom>
              <a:avLst/>
              <a:gdLst/>
              <a:ahLst/>
              <a:cxnLst/>
              <a:rect l="l" t="t" r="r" b="b"/>
              <a:pathLst>
                <a:path w="8284" h="21134" extrusionOk="0">
                  <a:moveTo>
                    <a:pt x="2084" y="0"/>
                  </a:moveTo>
                  <a:cubicBezTo>
                    <a:pt x="1356" y="251"/>
                    <a:pt x="653" y="552"/>
                    <a:pt x="1" y="954"/>
                  </a:cubicBezTo>
                  <a:cubicBezTo>
                    <a:pt x="1783" y="2485"/>
                    <a:pt x="2912" y="4643"/>
                    <a:pt x="3163" y="7003"/>
                  </a:cubicBezTo>
                  <a:cubicBezTo>
                    <a:pt x="3364" y="9011"/>
                    <a:pt x="2862" y="11018"/>
                    <a:pt x="2385" y="13001"/>
                  </a:cubicBezTo>
                  <a:cubicBezTo>
                    <a:pt x="1933" y="14959"/>
                    <a:pt x="1457" y="16967"/>
                    <a:pt x="1682" y="19000"/>
                  </a:cubicBezTo>
                  <a:cubicBezTo>
                    <a:pt x="1733" y="19527"/>
                    <a:pt x="1858" y="20079"/>
                    <a:pt x="2034" y="20581"/>
                  </a:cubicBezTo>
                  <a:cubicBezTo>
                    <a:pt x="3144" y="20951"/>
                    <a:pt x="4299" y="21134"/>
                    <a:pt x="5449" y="21134"/>
                  </a:cubicBezTo>
                  <a:cubicBezTo>
                    <a:pt x="6406" y="21134"/>
                    <a:pt x="7360" y="21007"/>
                    <a:pt x="8283" y="20757"/>
                  </a:cubicBezTo>
                  <a:cubicBezTo>
                    <a:pt x="7631" y="20305"/>
                    <a:pt x="7028" y="19778"/>
                    <a:pt x="6501" y="19175"/>
                  </a:cubicBezTo>
                  <a:cubicBezTo>
                    <a:pt x="5171" y="17594"/>
                    <a:pt x="4443" y="15586"/>
                    <a:pt x="4468" y="13528"/>
                  </a:cubicBezTo>
                  <a:cubicBezTo>
                    <a:pt x="4493" y="11370"/>
                    <a:pt x="5322" y="9312"/>
                    <a:pt x="5372" y="7153"/>
                  </a:cubicBezTo>
                  <a:cubicBezTo>
                    <a:pt x="5397" y="4392"/>
                    <a:pt x="4192" y="1782"/>
                    <a:pt x="2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4749374" y="1570745"/>
              <a:ext cx="814561" cy="750637"/>
            </a:xfrm>
            <a:custGeom>
              <a:avLst/>
              <a:gdLst/>
              <a:ahLst/>
              <a:cxnLst/>
              <a:rect l="l" t="t" r="r" b="b"/>
              <a:pathLst>
                <a:path w="21535" h="19845" extrusionOk="0">
                  <a:moveTo>
                    <a:pt x="6501" y="0"/>
                  </a:moveTo>
                  <a:lnTo>
                    <a:pt x="6501" y="0"/>
                  </a:lnTo>
                  <a:cubicBezTo>
                    <a:pt x="803" y="3790"/>
                    <a:pt x="0" y="11847"/>
                    <a:pt x="4844" y="16666"/>
                  </a:cubicBezTo>
                  <a:cubicBezTo>
                    <a:pt x="6985" y="18806"/>
                    <a:pt x="9748" y="19844"/>
                    <a:pt x="12494" y="19844"/>
                  </a:cubicBezTo>
                  <a:cubicBezTo>
                    <a:pt x="15963" y="19844"/>
                    <a:pt x="19406" y="18189"/>
                    <a:pt x="21535" y="15009"/>
                  </a:cubicBezTo>
                  <a:lnTo>
                    <a:pt x="21535" y="15009"/>
                  </a:lnTo>
                  <a:cubicBezTo>
                    <a:pt x="19636" y="16273"/>
                    <a:pt x="17568" y="16846"/>
                    <a:pt x="15551" y="16846"/>
                  </a:cubicBezTo>
                  <a:cubicBezTo>
                    <a:pt x="9920" y="16846"/>
                    <a:pt x="4694" y="12375"/>
                    <a:pt x="4694" y="5999"/>
                  </a:cubicBezTo>
                  <a:cubicBezTo>
                    <a:pt x="4668" y="3865"/>
                    <a:pt x="5321" y="1782"/>
                    <a:pt x="6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5305679" y="2078633"/>
              <a:ext cx="370307" cy="317125"/>
            </a:xfrm>
            <a:custGeom>
              <a:avLst/>
              <a:gdLst/>
              <a:ahLst/>
              <a:cxnLst/>
              <a:rect l="l" t="t" r="r" b="b"/>
              <a:pathLst>
                <a:path w="9790" h="8384" extrusionOk="0">
                  <a:moveTo>
                    <a:pt x="5560" y="1"/>
                  </a:moveTo>
                  <a:cubicBezTo>
                    <a:pt x="4533" y="1"/>
                    <a:pt x="3486" y="381"/>
                    <a:pt x="2636" y="1231"/>
                  </a:cubicBezTo>
                  <a:cubicBezTo>
                    <a:pt x="1" y="3866"/>
                    <a:pt x="1858" y="8384"/>
                    <a:pt x="5598" y="8384"/>
                  </a:cubicBezTo>
                  <a:cubicBezTo>
                    <a:pt x="7907" y="8384"/>
                    <a:pt x="9789" y="6502"/>
                    <a:pt x="9789" y="4193"/>
                  </a:cubicBezTo>
                  <a:cubicBezTo>
                    <a:pt x="9789" y="1676"/>
                    <a:pt x="7716" y="1"/>
                    <a:pt x="5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5418665" y="2138473"/>
              <a:ext cx="197522" cy="197484"/>
            </a:xfrm>
            <a:custGeom>
              <a:avLst/>
              <a:gdLst/>
              <a:ahLst/>
              <a:cxnLst/>
              <a:rect l="l" t="t" r="r" b="b"/>
              <a:pathLst>
                <a:path w="5222" h="5221" extrusionOk="0">
                  <a:moveTo>
                    <a:pt x="2611" y="0"/>
                  </a:moveTo>
                  <a:cubicBezTo>
                    <a:pt x="1155" y="0"/>
                    <a:pt x="1" y="1180"/>
                    <a:pt x="1" y="2611"/>
                  </a:cubicBezTo>
                  <a:cubicBezTo>
                    <a:pt x="1" y="4066"/>
                    <a:pt x="1155" y="5221"/>
                    <a:pt x="2611" y="5221"/>
                  </a:cubicBezTo>
                  <a:cubicBezTo>
                    <a:pt x="4067" y="5221"/>
                    <a:pt x="5221" y="4066"/>
                    <a:pt x="5221" y="2611"/>
                  </a:cubicBezTo>
                  <a:cubicBezTo>
                    <a:pt x="5221" y="1180"/>
                    <a:pt x="4067" y="0"/>
                    <a:pt x="2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5379742" y="2142256"/>
              <a:ext cx="232624" cy="193702"/>
            </a:xfrm>
            <a:custGeom>
              <a:avLst/>
              <a:gdLst/>
              <a:ahLst/>
              <a:cxnLst/>
              <a:rect l="l" t="t" r="r" b="b"/>
              <a:pathLst>
                <a:path w="6150" h="5121" extrusionOk="0">
                  <a:moveTo>
                    <a:pt x="2937" y="1"/>
                  </a:moveTo>
                  <a:lnTo>
                    <a:pt x="2937" y="1"/>
                  </a:lnTo>
                  <a:cubicBezTo>
                    <a:pt x="1" y="804"/>
                    <a:pt x="603" y="5121"/>
                    <a:pt x="3640" y="5121"/>
                  </a:cubicBezTo>
                  <a:cubicBezTo>
                    <a:pt x="4820" y="5121"/>
                    <a:pt x="5824" y="4343"/>
                    <a:pt x="6150" y="3213"/>
                  </a:cubicBezTo>
                  <a:lnTo>
                    <a:pt x="6150" y="3213"/>
                  </a:lnTo>
                  <a:cubicBezTo>
                    <a:pt x="5907" y="3282"/>
                    <a:pt x="5665" y="3314"/>
                    <a:pt x="5430" y="3314"/>
                  </a:cubicBezTo>
                  <a:cubicBezTo>
                    <a:pt x="3774" y="3314"/>
                    <a:pt x="2432" y="1715"/>
                    <a:pt x="2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1132" name="Google Shape;1132;p47"/>
          <p:cNvGrpSpPr/>
          <p:nvPr/>
        </p:nvGrpSpPr>
        <p:grpSpPr>
          <a:xfrm>
            <a:off x="1238050" y="1367027"/>
            <a:ext cx="1136131" cy="1136131"/>
            <a:chOff x="6140725" y="1377002"/>
            <a:chExt cx="1136131" cy="1136131"/>
          </a:xfrm>
        </p:grpSpPr>
        <p:sp>
          <p:nvSpPr>
            <p:cNvPr id="1133" name="Google Shape;1133;p47"/>
            <p:cNvSpPr/>
            <p:nvPr/>
          </p:nvSpPr>
          <p:spPr>
            <a:xfrm>
              <a:off x="6140725" y="1377002"/>
              <a:ext cx="1136131" cy="1136131"/>
            </a:xfrm>
            <a:custGeom>
              <a:avLst/>
              <a:gdLst/>
              <a:ahLst/>
              <a:cxnLst/>
              <a:rect l="l" t="t" r="r" b="b"/>
              <a:pathLst>
                <a:path w="43647" h="43647" extrusionOk="0">
                  <a:moveTo>
                    <a:pt x="21811" y="0"/>
                  </a:moveTo>
                  <a:cubicBezTo>
                    <a:pt x="9764" y="0"/>
                    <a:pt x="0" y="9764"/>
                    <a:pt x="0" y="21811"/>
                  </a:cubicBezTo>
                  <a:cubicBezTo>
                    <a:pt x="0" y="33883"/>
                    <a:pt x="9764" y="43647"/>
                    <a:pt x="21811" y="43647"/>
                  </a:cubicBezTo>
                  <a:cubicBezTo>
                    <a:pt x="33884" y="43647"/>
                    <a:pt x="43647" y="33883"/>
                    <a:pt x="43647" y="21811"/>
                  </a:cubicBezTo>
                  <a:cubicBezTo>
                    <a:pt x="43647" y="9764"/>
                    <a:pt x="33884" y="0"/>
                    <a:pt x="21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6171975" y="1439350"/>
              <a:ext cx="1073625" cy="1012925"/>
            </a:xfrm>
            <a:custGeom>
              <a:avLst/>
              <a:gdLst/>
              <a:ahLst/>
              <a:cxnLst/>
              <a:rect l="l" t="t" r="r" b="b"/>
              <a:pathLst>
                <a:path w="42945" h="40517" extrusionOk="0">
                  <a:moveTo>
                    <a:pt x="21484" y="0"/>
                  </a:moveTo>
                  <a:cubicBezTo>
                    <a:pt x="20664" y="0"/>
                    <a:pt x="19835" y="50"/>
                    <a:pt x="19000" y="152"/>
                  </a:cubicBezTo>
                  <a:cubicBezTo>
                    <a:pt x="7882" y="1507"/>
                    <a:pt x="1" y="11622"/>
                    <a:pt x="1356" y="22741"/>
                  </a:cubicBezTo>
                  <a:cubicBezTo>
                    <a:pt x="2631" y="32989"/>
                    <a:pt x="11360" y="40517"/>
                    <a:pt x="21428" y="40517"/>
                  </a:cubicBezTo>
                  <a:cubicBezTo>
                    <a:pt x="22259" y="40517"/>
                    <a:pt x="23099" y="40465"/>
                    <a:pt x="23945" y="40360"/>
                  </a:cubicBezTo>
                  <a:cubicBezTo>
                    <a:pt x="35038" y="39005"/>
                    <a:pt x="42945" y="28890"/>
                    <a:pt x="41564" y="17771"/>
                  </a:cubicBezTo>
                  <a:cubicBezTo>
                    <a:pt x="40311" y="7512"/>
                    <a:pt x="31566" y="0"/>
                    <a:pt x="2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6202100" y="1490825"/>
              <a:ext cx="803800" cy="473750"/>
            </a:xfrm>
            <a:custGeom>
              <a:avLst/>
              <a:gdLst/>
              <a:ahLst/>
              <a:cxnLst/>
              <a:rect l="l" t="t" r="r" b="b"/>
              <a:pathLst>
                <a:path w="32152" h="18950" extrusionOk="0">
                  <a:moveTo>
                    <a:pt x="29140" y="0"/>
                  </a:moveTo>
                  <a:lnTo>
                    <a:pt x="29065" y="26"/>
                  </a:lnTo>
                  <a:cubicBezTo>
                    <a:pt x="26229" y="728"/>
                    <a:pt x="23267" y="1230"/>
                    <a:pt x="20506" y="2209"/>
                  </a:cubicBezTo>
                  <a:cubicBezTo>
                    <a:pt x="16490" y="3665"/>
                    <a:pt x="12750" y="6300"/>
                    <a:pt x="9237" y="8659"/>
                  </a:cubicBezTo>
                  <a:cubicBezTo>
                    <a:pt x="7128" y="10065"/>
                    <a:pt x="4869" y="11270"/>
                    <a:pt x="2510" y="12223"/>
                  </a:cubicBezTo>
                  <a:cubicBezTo>
                    <a:pt x="1933" y="12449"/>
                    <a:pt x="1330" y="12650"/>
                    <a:pt x="728" y="12801"/>
                  </a:cubicBezTo>
                  <a:cubicBezTo>
                    <a:pt x="251" y="14558"/>
                    <a:pt x="0" y="16390"/>
                    <a:pt x="0" y="18197"/>
                  </a:cubicBezTo>
                  <a:cubicBezTo>
                    <a:pt x="0" y="18448"/>
                    <a:pt x="0" y="18699"/>
                    <a:pt x="25" y="18950"/>
                  </a:cubicBezTo>
                  <a:cubicBezTo>
                    <a:pt x="1908" y="18448"/>
                    <a:pt x="3715" y="17670"/>
                    <a:pt x="5346" y="16616"/>
                  </a:cubicBezTo>
                  <a:cubicBezTo>
                    <a:pt x="8057" y="14934"/>
                    <a:pt x="10416" y="12826"/>
                    <a:pt x="12951" y="10918"/>
                  </a:cubicBezTo>
                  <a:cubicBezTo>
                    <a:pt x="18699" y="6626"/>
                    <a:pt x="25225" y="3539"/>
                    <a:pt x="32152" y="1808"/>
                  </a:cubicBezTo>
                  <a:cubicBezTo>
                    <a:pt x="31198" y="1130"/>
                    <a:pt x="30194" y="502"/>
                    <a:pt x="29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6451200" y="2139000"/>
              <a:ext cx="726000" cy="272975"/>
            </a:xfrm>
            <a:custGeom>
              <a:avLst/>
              <a:gdLst/>
              <a:ahLst/>
              <a:cxnLst/>
              <a:rect l="l" t="t" r="r" b="b"/>
              <a:pathLst>
                <a:path w="29040" h="10919" extrusionOk="0">
                  <a:moveTo>
                    <a:pt x="29040" y="0"/>
                  </a:moveTo>
                  <a:lnTo>
                    <a:pt x="29040" y="0"/>
                  </a:lnTo>
                  <a:cubicBezTo>
                    <a:pt x="25702" y="1732"/>
                    <a:pt x="22037" y="2661"/>
                    <a:pt x="18298" y="2736"/>
                  </a:cubicBezTo>
                  <a:cubicBezTo>
                    <a:pt x="18143" y="2739"/>
                    <a:pt x="17989" y="2740"/>
                    <a:pt x="17834" y="2740"/>
                  </a:cubicBezTo>
                  <a:cubicBezTo>
                    <a:pt x="16547" y="2740"/>
                    <a:pt x="15248" y="2654"/>
                    <a:pt x="13962" y="2654"/>
                  </a:cubicBezTo>
                  <a:cubicBezTo>
                    <a:pt x="12612" y="2654"/>
                    <a:pt x="11277" y="2749"/>
                    <a:pt x="9990" y="3138"/>
                  </a:cubicBezTo>
                  <a:cubicBezTo>
                    <a:pt x="7380" y="3891"/>
                    <a:pt x="5246" y="5748"/>
                    <a:pt x="3138" y="7455"/>
                  </a:cubicBezTo>
                  <a:cubicBezTo>
                    <a:pt x="2159" y="8283"/>
                    <a:pt x="1105" y="9036"/>
                    <a:pt x="0" y="9714"/>
                  </a:cubicBezTo>
                  <a:cubicBezTo>
                    <a:pt x="779" y="10165"/>
                    <a:pt x="1557" y="10567"/>
                    <a:pt x="2360" y="10918"/>
                  </a:cubicBezTo>
                  <a:cubicBezTo>
                    <a:pt x="5422" y="9362"/>
                    <a:pt x="8183" y="7053"/>
                    <a:pt x="11395" y="5823"/>
                  </a:cubicBezTo>
                  <a:cubicBezTo>
                    <a:pt x="14508" y="4619"/>
                    <a:pt x="17871" y="4468"/>
                    <a:pt x="21184" y="4041"/>
                  </a:cubicBezTo>
                  <a:cubicBezTo>
                    <a:pt x="23493" y="3715"/>
                    <a:pt x="25852" y="3263"/>
                    <a:pt x="27935" y="2259"/>
                  </a:cubicBezTo>
                  <a:cubicBezTo>
                    <a:pt x="28337" y="1531"/>
                    <a:pt x="28714" y="778"/>
                    <a:pt x="290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6252300" y="1724250"/>
              <a:ext cx="962550" cy="516425"/>
            </a:xfrm>
            <a:custGeom>
              <a:avLst/>
              <a:gdLst/>
              <a:ahLst/>
              <a:cxnLst/>
              <a:rect l="l" t="t" r="r" b="b"/>
              <a:pathLst>
                <a:path w="38502" h="20657" extrusionOk="0">
                  <a:moveTo>
                    <a:pt x="36469" y="0"/>
                  </a:moveTo>
                  <a:lnTo>
                    <a:pt x="31574" y="326"/>
                  </a:lnTo>
                  <a:cubicBezTo>
                    <a:pt x="29065" y="477"/>
                    <a:pt x="26479" y="678"/>
                    <a:pt x="24321" y="1933"/>
                  </a:cubicBezTo>
                  <a:cubicBezTo>
                    <a:pt x="21811" y="3414"/>
                    <a:pt x="20255" y="6049"/>
                    <a:pt x="18398" y="8308"/>
                  </a:cubicBezTo>
                  <a:cubicBezTo>
                    <a:pt x="13930" y="13804"/>
                    <a:pt x="7053" y="17218"/>
                    <a:pt x="0" y="17695"/>
                  </a:cubicBezTo>
                  <a:cubicBezTo>
                    <a:pt x="502" y="18724"/>
                    <a:pt x="1104" y="19703"/>
                    <a:pt x="1782" y="20656"/>
                  </a:cubicBezTo>
                  <a:cubicBezTo>
                    <a:pt x="4091" y="20205"/>
                    <a:pt x="6325" y="19150"/>
                    <a:pt x="8408" y="17996"/>
                  </a:cubicBezTo>
                  <a:cubicBezTo>
                    <a:pt x="11495" y="16289"/>
                    <a:pt x="14557" y="14306"/>
                    <a:pt x="18021" y="13654"/>
                  </a:cubicBezTo>
                  <a:cubicBezTo>
                    <a:pt x="19041" y="13472"/>
                    <a:pt x="20070" y="13413"/>
                    <a:pt x="21104" y="13413"/>
                  </a:cubicBezTo>
                  <a:cubicBezTo>
                    <a:pt x="23038" y="13413"/>
                    <a:pt x="24990" y="13620"/>
                    <a:pt x="26926" y="13620"/>
                  </a:cubicBezTo>
                  <a:cubicBezTo>
                    <a:pt x="27675" y="13620"/>
                    <a:pt x="28422" y="13589"/>
                    <a:pt x="29165" y="13503"/>
                  </a:cubicBezTo>
                  <a:cubicBezTo>
                    <a:pt x="32127" y="13177"/>
                    <a:pt x="34913" y="11997"/>
                    <a:pt x="37222" y="10140"/>
                  </a:cubicBezTo>
                  <a:cubicBezTo>
                    <a:pt x="37673" y="9764"/>
                    <a:pt x="38100" y="9362"/>
                    <a:pt x="38502" y="8960"/>
                  </a:cubicBezTo>
                  <a:lnTo>
                    <a:pt x="38502" y="8860"/>
                  </a:lnTo>
                  <a:cubicBezTo>
                    <a:pt x="38502" y="7906"/>
                    <a:pt x="38426" y="6927"/>
                    <a:pt x="38301" y="5974"/>
                  </a:cubicBezTo>
                  <a:cubicBezTo>
                    <a:pt x="35741" y="8408"/>
                    <a:pt x="32503" y="10040"/>
                    <a:pt x="29014" y="10592"/>
                  </a:cubicBezTo>
                  <a:cubicBezTo>
                    <a:pt x="28573" y="10677"/>
                    <a:pt x="28115" y="10722"/>
                    <a:pt x="27654" y="10722"/>
                  </a:cubicBezTo>
                  <a:cubicBezTo>
                    <a:pt x="27304" y="10722"/>
                    <a:pt x="26952" y="10696"/>
                    <a:pt x="26605" y="10642"/>
                  </a:cubicBezTo>
                  <a:cubicBezTo>
                    <a:pt x="25802" y="10516"/>
                    <a:pt x="25074" y="10090"/>
                    <a:pt x="24572" y="9437"/>
                  </a:cubicBezTo>
                  <a:cubicBezTo>
                    <a:pt x="23794" y="8383"/>
                    <a:pt x="23970" y="6852"/>
                    <a:pt x="24722" y="5773"/>
                  </a:cubicBezTo>
                  <a:cubicBezTo>
                    <a:pt x="25450" y="4669"/>
                    <a:pt x="26605" y="3966"/>
                    <a:pt x="27785" y="3388"/>
                  </a:cubicBezTo>
                  <a:cubicBezTo>
                    <a:pt x="30502" y="2100"/>
                    <a:pt x="33459" y="1446"/>
                    <a:pt x="36453" y="1446"/>
                  </a:cubicBezTo>
                  <a:cubicBezTo>
                    <a:pt x="36667" y="1446"/>
                    <a:pt x="36882" y="1449"/>
                    <a:pt x="37096" y="1456"/>
                  </a:cubicBezTo>
                  <a:cubicBezTo>
                    <a:pt x="36895" y="954"/>
                    <a:pt x="36695" y="477"/>
                    <a:pt x="36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sp>
        <p:nvSpPr>
          <p:cNvPr id="1138" name="Google Shape;1138;p47"/>
          <p:cNvSpPr txBox="1">
            <a:spLocks noGrp="1"/>
          </p:cNvSpPr>
          <p:nvPr>
            <p:ph type="subTitle" idx="4294967295"/>
          </p:nvPr>
        </p:nvSpPr>
        <p:spPr>
          <a:xfrm>
            <a:off x="709600" y="3821600"/>
            <a:ext cx="3610200" cy="8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17DC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VECTORS:</a:t>
            </a:r>
            <a:endParaRPr sz="2000">
              <a:solidFill>
                <a:srgbClr val="017DC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17DC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solidFill>
                  <a:srgbClr val="017DC0"/>
                </a:solidFill>
                <a:uFill>
                  <a:noFill/>
                </a:uFill>
                <a:hlinkClick r:id="rId3"/>
              </a:rPr>
              <a:t>Paper style galaxy background</a:t>
            </a:r>
            <a:endParaRPr sz="1300">
              <a:solidFill>
                <a:srgbClr val="017DC0"/>
              </a:solidFill>
            </a:endParaRPr>
          </a:p>
        </p:txBody>
      </p:sp>
      <p:grpSp>
        <p:nvGrpSpPr>
          <p:cNvPr id="1139" name="Google Shape;1139;p47"/>
          <p:cNvGrpSpPr/>
          <p:nvPr/>
        </p:nvGrpSpPr>
        <p:grpSpPr>
          <a:xfrm>
            <a:off x="2808097" y="2695140"/>
            <a:ext cx="849553" cy="1001192"/>
            <a:chOff x="3190487" y="2842771"/>
            <a:chExt cx="849553" cy="1001192"/>
          </a:xfrm>
        </p:grpSpPr>
        <p:sp>
          <p:nvSpPr>
            <p:cNvPr id="1140" name="Google Shape;1140;p47"/>
            <p:cNvSpPr/>
            <p:nvPr/>
          </p:nvSpPr>
          <p:spPr>
            <a:xfrm>
              <a:off x="3190487" y="2842771"/>
              <a:ext cx="849553" cy="1001192"/>
            </a:xfrm>
            <a:custGeom>
              <a:avLst/>
              <a:gdLst/>
              <a:ahLst/>
              <a:cxnLst/>
              <a:rect l="l" t="t" r="r" b="b"/>
              <a:pathLst>
                <a:path w="30371" h="35792" extrusionOk="0">
                  <a:moveTo>
                    <a:pt x="15186" y="1"/>
                  </a:moveTo>
                  <a:cubicBezTo>
                    <a:pt x="14909" y="1"/>
                    <a:pt x="14633" y="76"/>
                    <a:pt x="14382" y="226"/>
                  </a:cubicBezTo>
                  <a:cubicBezTo>
                    <a:pt x="8409" y="3816"/>
                    <a:pt x="4719" y="10266"/>
                    <a:pt x="4719" y="17243"/>
                  </a:cubicBezTo>
                  <a:lnTo>
                    <a:pt x="4719" y="22740"/>
                  </a:lnTo>
                  <a:lnTo>
                    <a:pt x="3841" y="23066"/>
                  </a:lnTo>
                  <a:cubicBezTo>
                    <a:pt x="1532" y="23869"/>
                    <a:pt x="1" y="26053"/>
                    <a:pt x="1" y="28513"/>
                  </a:cubicBezTo>
                  <a:lnTo>
                    <a:pt x="1" y="34210"/>
                  </a:lnTo>
                  <a:cubicBezTo>
                    <a:pt x="1" y="35089"/>
                    <a:pt x="704" y="35791"/>
                    <a:pt x="1582" y="35791"/>
                  </a:cubicBezTo>
                  <a:lnTo>
                    <a:pt x="28814" y="35791"/>
                  </a:lnTo>
                  <a:cubicBezTo>
                    <a:pt x="29668" y="35791"/>
                    <a:pt x="30370" y="35089"/>
                    <a:pt x="30370" y="34210"/>
                  </a:cubicBezTo>
                  <a:lnTo>
                    <a:pt x="30370" y="28513"/>
                  </a:lnTo>
                  <a:cubicBezTo>
                    <a:pt x="30370" y="26053"/>
                    <a:pt x="28839" y="23869"/>
                    <a:pt x="26530" y="23066"/>
                  </a:cubicBezTo>
                  <a:lnTo>
                    <a:pt x="25652" y="22740"/>
                  </a:lnTo>
                  <a:lnTo>
                    <a:pt x="25652" y="17243"/>
                  </a:lnTo>
                  <a:cubicBezTo>
                    <a:pt x="25652" y="10266"/>
                    <a:pt x="21962" y="3816"/>
                    <a:pt x="15989" y="226"/>
                  </a:cubicBezTo>
                  <a:cubicBezTo>
                    <a:pt x="15738" y="76"/>
                    <a:pt x="15462" y="1"/>
                    <a:pt x="15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3377540" y="2908403"/>
              <a:ext cx="474751" cy="869929"/>
            </a:xfrm>
            <a:custGeom>
              <a:avLst/>
              <a:gdLst/>
              <a:ahLst/>
              <a:cxnLst/>
              <a:rect l="l" t="t" r="r" b="b"/>
              <a:pathLst>
                <a:path w="17821" h="32655" extrusionOk="0">
                  <a:moveTo>
                    <a:pt x="8911" y="1"/>
                  </a:moveTo>
                  <a:cubicBezTo>
                    <a:pt x="3389" y="3289"/>
                    <a:pt x="0" y="9262"/>
                    <a:pt x="0" y="15687"/>
                  </a:cubicBezTo>
                  <a:lnTo>
                    <a:pt x="0" y="32654"/>
                  </a:lnTo>
                  <a:lnTo>
                    <a:pt x="17821" y="32654"/>
                  </a:lnTo>
                  <a:lnTo>
                    <a:pt x="17821" y="15687"/>
                  </a:lnTo>
                  <a:cubicBezTo>
                    <a:pt x="17821" y="9262"/>
                    <a:pt x="14432" y="3289"/>
                    <a:pt x="89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3506588" y="3045816"/>
              <a:ext cx="217329" cy="63217"/>
            </a:xfrm>
            <a:custGeom>
              <a:avLst/>
              <a:gdLst/>
              <a:ahLst/>
              <a:cxnLst/>
              <a:rect l="l" t="t" r="r" b="b"/>
              <a:pathLst>
                <a:path w="8158" h="2373" extrusionOk="0">
                  <a:moveTo>
                    <a:pt x="4079" y="0"/>
                  </a:moveTo>
                  <a:cubicBezTo>
                    <a:pt x="2492" y="0"/>
                    <a:pt x="904" y="791"/>
                    <a:pt x="1" y="2372"/>
                  </a:cubicBezTo>
                  <a:cubicBezTo>
                    <a:pt x="1293" y="1782"/>
                    <a:pt x="2680" y="1488"/>
                    <a:pt x="4070" y="1488"/>
                  </a:cubicBezTo>
                  <a:cubicBezTo>
                    <a:pt x="5460" y="1488"/>
                    <a:pt x="6853" y="1782"/>
                    <a:pt x="8158" y="2372"/>
                  </a:cubicBezTo>
                  <a:cubicBezTo>
                    <a:pt x="7254" y="791"/>
                    <a:pt x="5667" y="0"/>
                    <a:pt x="4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grpSp>
          <p:nvGrpSpPr>
            <p:cNvPr id="1143" name="Google Shape;1143;p47"/>
            <p:cNvGrpSpPr/>
            <p:nvPr/>
          </p:nvGrpSpPr>
          <p:grpSpPr>
            <a:xfrm>
              <a:off x="3252488" y="3291550"/>
              <a:ext cx="724864" cy="486799"/>
              <a:chOff x="3252488" y="3291550"/>
              <a:chExt cx="724864" cy="486799"/>
            </a:xfrm>
          </p:grpSpPr>
          <p:sp>
            <p:nvSpPr>
              <p:cNvPr id="1144" name="Google Shape;1144;p47"/>
              <p:cNvSpPr/>
              <p:nvPr/>
            </p:nvSpPr>
            <p:spPr>
              <a:xfrm>
                <a:off x="3252488" y="3502172"/>
                <a:ext cx="125075" cy="276177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10367" extrusionOk="0">
                    <a:moveTo>
                      <a:pt x="4694" y="0"/>
                    </a:moveTo>
                    <a:lnTo>
                      <a:pt x="2787" y="678"/>
                    </a:lnTo>
                    <a:cubicBezTo>
                      <a:pt x="1105" y="1280"/>
                      <a:pt x="1" y="2887"/>
                      <a:pt x="1" y="4669"/>
                    </a:cubicBezTo>
                    <a:lnTo>
                      <a:pt x="1" y="10366"/>
                    </a:lnTo>
                    <a:lnTo>
                      <a:pt x="4694" y="10366"/>
                    </a:lnTo>
                    <a:lnTo>
                      <a:pt x="46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  <p:sp>
            <p:nvSpPr>
              <p:cNvPr id="1145" name="Google Shape;1145;p47"/>
              <p:cNvSpPr/>
              <p:nvPr/>
            </p:nvSpPr>
            <p:spPr>
              <a:xfrm>
                <a:off x="3852278" y="3502838"/>
                <a:ext cx="125075" cy="275511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10342" extrusionOk="0">
                    <a:moveTo>
                      <a:pt x="1" y="0"/>
                    </a:moveTo>
                    <a:lnTo>
                      <a:pt x="1" y="10341"/>
                    </a:lnTo>
                    <a:lnTo>
                      <a:pt x="4694" y="10341"/>
                    </a:lnTo>
                    <a:lnTo>
                      <a:pt x="4694" y="4644"/>
                    </a:lnTo>
                    <a:cubicBezTo>
                      <a:pt x="4694" y="2862"/>
                      <a:pt x="3590" y="1255"/>
                      <a:pt x="1908" y="65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  <p:sp>
            <p:nvSpPr>
              <p:cNvPr id="1146" name="Google Shape;1146;p47"/>
              <p:cNvSpPr/>
              <p:nvPr/>
            </p:nvSpPr>
            <p:spPr>
              <a:xfrm>
                <a:off x="3489884" y="3291550"/>
                <a:ext cx="250762" cy="486793"/>
              </a:xfrm>
              <a:custGeom>
                <a:avLst/>
                <a:gdLst/>
                <a:ahLst/>
                <a:cxnLst/>
                <a:rect l="l" t="t" r="r" b="b"/>
                <a:pathLst>
                  <a:path w="9413" h="18273" extrusionOk="0">
                    <a:moveTo>
                      <a:pt x="4694" y="0"/>
                    </a:moveTo>
                    <a:cubicBezTo>
                      <a:pt x="2108" y="0"/>
                      <a:pt x="0" y="2109"/>
                      <a:pt x="0" y="4719"/>
                    </a:cubicBezTo>
                    <a:lnTo>
                      <a:pt x="0" y="18272"/>
                    </a:lnTo>
                    <a:lnTo>
                      <a:pt x="9412" y="18272"/>
                    </a:lnTo>
                    <a:lnTo>
                      <a:pt x="9412" y="4719"/>
                    </a:lnTo>
                    <a:cubicBezTo>
                      <a:pt x="9412" y="2109"/>
                      <a:pt x="7304" y="0"/>
                      <a:pt x="46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</p:grpSp>
      </p:grpSp>
      <p:grpSp>
        <p:nvGrpSpPr>
          <p:cNvPr id="1147" name="Google Shape;1147;p47"/>
          <p:cNvGrpSpPr/>
          <p:nvPr/>
        </p:nvGrpSpPr>
        <p:grpSpPr>
          <a:xfrm>
            <a:off x="4658257" y="1460098"/>
            <a:ext cx="1628763" cy="949991"/>
            <a:chOff x="4425925" y="1443994"/>
            <a:chExt cx="1628763" cy="949991"/>
          </a:xfrm>
        </p:grpSpPr>
        <p:sp>
          <p:nvSpPr>
            <p:cNvPr id="1148" name="Google Shape;1148;p47"/>
            <p:cNvSpPr/>
            <p:nvPr/>
          </p:nvSpPr>
          <p:spPr>
            <a:xfrm>
              <a:off x="4425925" y="1443994"/>
              <a:ext cx="1628763" cy="949991"/>
            </a:xfrm>
            <a:custGeom>
              <a:avLst/>
              <a:gdLst/>
              <a:ahLst/>
              <a:cxnLst/>
              <a:rect l="l" t="t" r="r" b="b"/>
              <a:pathLst>
                <a:path w="46007" h="26834" extrusionOk="0">
                  <a:moveTo>
                    <a:pt x="22995" y="0"/>
                  </a:moveTo>
                  <a:cubicBezTo>
                    <a:pt x="21526" y="0"/>
                    <a:pt x="20041" y="242"/>
                    <a:pt x="18598" y="742"/>
                  </a:cubicBezTo>
                  <a:cubicBezTo>
                    <a:pt x="13001" y="2675"/>
                    <a:pt x="9362" y="8046"/>
                    <a:pt x="9588" y="13944"/>
                  </a:cubicBezTo>
                  <a:cubicBezTo>
                    <a:pt x="7530" y="14848"/>
                    <a:pt x="5522" y="15902"/>
                    <a:pt x="3564" y="17056"/>
                  </a:cubicBezTo>
                  <a:cubicBezTo>
                    <a:pt x="2410" y="17784"/>
                    <a:pt x="0" y="19290"/>
                    <a:pt x="678" y="21197"/>
                  </a:cubicBezTo>
                  <a:cubicBezTo>
                    <a:pt x="1205" y="22728"/>
                    <a:pt x="3163" y="22728"/>
                    <a:pt x="3815" y="22728"/>
                  </a:cubicBezTo>
                  <a:cubicBezTo>
                    <a:pt x="5999" y="22728"/>
                    <a:pt x="9387" y="22026"/>
                    <a:pt x="12173" y="21323"/>
                  </a:cubicBezTo>
                  <a:cubicBezTo>
                    <a:pt x="14759" y="24857"/>
                    <a:pt x="18833" y="26833"/>
                    <a:pt x="23037" y="26833"/>
                  </a:cubicBezTo>
                  <a:cubicBezTo>
                    <a:pt x="24506" y="26833"/>
                    <a:pt x="25991" y="26592"/>
                    <a:pt x="27433" y="26092"/>
                  </a:cubicBezTo>
                  <a:cubicBezTo>
                    <a:pt x="33005" y="24159"/>
                    <a:pt x="36670" y="18788"/>
                    <a:pt x="36444" y="12890"/>
                  </a:cubicBezTo>
                  <a:cubicBezTo>
                    <a:pt x="38502" y="11986"/>
                    <a:pt x="40510" y="10932"/>
                    <a:pt x="42442" y="9778"/>
                  </a:cubicBezTo>
                  <a:cubicBezTo>
                    <a:pt x="43597" y="9050"/>
                    <a:pt x="46006" y="7544"/>
                    <a:pt x="45354" y="5636"/>
                  </a:cubicBezTo>
                  <a:cubicBezTo>
                    <a:pt x="44802" y="4105"/>
                    <a:pt x="42869" y="4105"/>
                    <a:pt x="42216" y="4105"/>
                  </a:cubicBezTo>
                  <a:cubicBezTo>
                    <a:pt x="40033" y="4105"/>
                    <a:pt x="36645" y="4808"/>
                    <a:pt x="33859" y="5511"/>
                  </a:cubicBezTo>
                  <a:cubicBezTo>
                    <a:pt x="31273" y="1977"/>
                    <a:pt x="27199" y="0"/>
                    <a:pt x="22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4764431" y="1498831"/>
              <a:ext cx="952575" cy="839641"/>
            </a:xfrm>
            <a:custGeom>
              <a:avLst/>
              <a:gdLst/>
              <a:ahLst/>
              <a:cxnLst/>
              <a:rect l="l" t="t" r="r" b="b"/>
              <a:pathLst>
                <a:path w="26907" h="23717" extrusionOk="0">
                  <a:moveTo>
                    <a:pt x="13451" y="0"/>
                  </a:moveTo>
                  <a:cubicBezTo>
                    <a:pt x="9777" y="0"/>
                    <a:pt x="6160" y="1703"/>
                    <a:pt x="3841" y="4916"/>
                  </a:cubicBezTo>
                  <a:cubicBezTo>
                    <a:pt x="1" y="10236"/>
                    <a:pt x="1206" y="17641"/>
                    <a:pt x="6502" y="21481"/>
                  </a:cubicBezTo>
                  <a:cubicBezTo>
                    <a:pt x="8605" y="22989"/>
                    <a:pt x="11033" y="23716"/>
                    <a:pt x="13439" y="23716"/>
                  </a:cubicBezTo>
                  <a:cubicBezTo>
                    <a:pt x="17119" y="23716"/>
                    <a:pt x="20744" y="22013"/>
                    <a:pt x="23067" y="18795"/>
                  </a:cubicBezTo>
                  <a:cubicBezTo>
                    <a:pt x="26907" y="13499"/>
                    <a:pt x="25702" y="6070"/>
                    <a:pt x="20406" y="2255"/>
                  </a:cubicBezTo>
                  <a:cubicBezTo>
                    <a:pt x="18298" y="733"/>
                    <a:pt x="15862" y="0"/>
                    <a:pt x="13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4785777" y="1576856"/>
              <a:ext cx="797052" cy="761543"/>
            </a:xfrm>
            <a:custGeom>
              <a:avLst/>
              <a:gdLst/>
              <a:ahLst/>
              <a:cxnLst/>
              <a:rect l="l" t="t" r="r" b="b"/>
              <a:pathLst>
                <a:path w="22514" h="21511" extrusionOk="0">
                  <a:moveTo>
                    <a:pt x="5974" y="1"/>
                  </a:moveTo>
                  <a:cubicBezTo>
                    <a:pt x="1782" y="2988"/>
                    <a:pt x="0" y="8359"/>
                    <a:pt x="1556" y="13278"/>
                  </a:cubicBezTo>
                  <a:cubicBezTo>
                    <a:pt x="3138" y="18172"/>
                    <a:pt x="7706" y="21510"/>
                    <a:pt x="12851" y="21510"/>
                  </a:cubicBezTo>
                  <a:cubicBezTo>
                    <a:pt x="12876" y="21511"/>
                    <a:pt x="12901" y="21511"/>
                    <a:pt x="12927" y="21511"/>
                  </a:cubicBezTo>
                  <a:cubicBezTo>
                    <a:pt x="16738" y="21511"/>
                    <a:pt x="20295" y="19633"/>
                    <a:pt x="22514" y="16541"/>
                  </a:cubicBezTo>
                  <a:lnTo>
                    <a:pt x="22514" y="16541"/>
                  </a:lnTo>
                  <a:cubicBezTo>
                    <a:pt x="20444" y="18017"/>
                    <a:pt x="18040" y="18738"/>
                    <a:pt x="15649" y="18738"/>
                  </a:cubicBezTo>
                  <a:cubicBezTo>
                    <a:pt x="12589" y="18738"/>
                    <a:pt x="9550" y="17557"/>
                    <a:pt x="7254" y="15261"/>
                  </a:cubicBezTo>
                  <a:cubicBezTo>
                    <a:pt x="3163" y="11170"/>
                    <a:pt x="2611" y="4719"/>
                    <a:pt x="5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grpSp>
          <p:nvGrpSpPr>
            <p:cNvPr id="1151" name="Google Shape;1151;p47"/>
            <p:cNvGrpSpPr/>
            <p:nvPr/>
          </p:nvGrpSpPr>
          <p:grpSpPr>
            <a:xfrm>
              <a:off x="4968801" y="1607089"/>
              <a:ext cx="580265" cy="482492"/>
              <a:chOff x="4968801" y="1607089"/>
              <a:chExt cx="580265" cy="482492"/>
            </a:xfrm>
          </p:grpSpPr>
          <p:sp>
            <p:nvSpPr>
              <p:cNvPr id="1152" name="Google Shape;1152;p47"/>
              <p:cNvSpPr/>
              <p:nvPr/>
            </p:nvSpPr>
            <p:spPr>
              <a:xfrm>
                <a:off x="5125203" y="1607089"/>
                <a:ext cx="173295" cy="173295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4895" extrusionOk="0">
                    <a:moveTo>
                      <a:pt x="2435" y="0"/>
                    </a:moveTo>
                    <a:cubicBezTo>
                      <a:pt x="1079" y="0"/>
                      <a:pt x="0" y="1079"/>
                      <a:pt x="0" y="2435"/>
                    </a:cubicBezTo>
                    <a:cubicBezTo>
                      <a:pt x="0" y="3790"/>
                      <a:pt x="1079" y="4894"/>
                      <a:pt x="2435" y="4894"/>
                    </a:cubicBezTo>
                    <a:cubicBezTo>
                      <a:pt x="3790" y="4894"/>
                      <a:pt x="4894" y="3790"/>
                      <a:pt x="4894" y="2435"/>
                    </a:cubicBezTo>
                    <a:cubicBezTo>
                      <a:pt x="4894" y="1079"/>
                      <a:pt x="3790" y="0"/>
                      <a:pt x="24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  <p:sp>
            <p:nvSpPr>
              <p:cNvPr id="1153" name="Google Shape;1153;p47"/>
              <p:cNvSpPr/>
              <p:nvPr/>
            </p:nvSpPr>
            <p:spPr>
              <a:xfrm>
                <a:off x="5267338" y="1815002"/>
                <a:ext cx="72894" cy="62415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1763" extrusionOk="0">
                    <a:moveTo>
                      <a:pt x="1180" y="0"/>
                    </a:moveTo>
                    <a:cubicBezTo>
                      <a:pt x="377" y="0"/>
                      <a:pt x="1" y="954"/>
                      <a:pt x="553" y="1506"/>
                    </a:cubicBezTo>
                    <a:cubicBezTo>
                      <a:pt x="730" y="1683"/>
                      <a:pt x="946" y="1762"/>
                      <a:pt x="1158" y="1762"/>
                    </a:cubicBezTo>
                    <a:cubicBezTo>
                      <a:pt x="1608" y="1762"/>
                      <a:pt x="2042" y="1407"/>
                      <a:pt x="2059" y="879"/>
                    </a:cubicBezTo>
                    <a:cubicBezTo>
                      <a:pt x="2059" y="402"/>
                      <a:pt x="1657" y="0"/>
                      <a:pt x="11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  <p:sp>
            <p:nvSpPr>
              <p:cNvPr id="1154" name="Google Shape;1154;p47"/>
              <p:cNvSpPr/>
              <p:nvPr/>
            </p:nvSpPr>
            <p:spPr>
              <a:xfrm>
                <a:off x="5168711" y="1949175"/>
                <a:ext cx="139557" cy="140406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3966" extrusionOk="0">
                    <a:moveTo>
                      <a:pt x="1984" y="0"/>
                    </a:moveTo>
                    <a:cubicBezTo>
                      <a:pt x="879" y="0"/>
                      <a:pt x="1" y="879"/>
                      <a:pt x="1" y="1983"/>
                    </a:cubicBezTo>
                    <a:cubicBezTo>
                      <a:pt x="1" y="3062"/>
                      <a:pt x="879" y="3966"/>
                      <a:pt x="1984" y="3966"/>
                    </a:cubicBezTo>
                    <a:cubicBezTo>
                      <a:pt x="3063" y="3966"/>
                      <a:pt x="3941" y="3062"/>
                      <a:pt x="3941" y="1983"/>
                    </a:cubicBezTo>
                    <a:cubicBezTo>
                      <a:pt x="3941" y="879"/>
                      <a:pt x="3063" y="0"/>
                      <a:pt x="19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  <p:sp>
            <p:nvSpPr>
              <p:cNvPr id="1155" name="Google Shape;1155;p47"/>
              <p:cNvSpPr/>
              <p:nvPr/>
            </p:nvSpPr>
            <p:spPr>
              <a:xfrm>
                <a:off x="5413085" y="1902975"/>
                <a:ext cx="135981" cy="116580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293" extrusionOk="0">
                    <a:moveTo>
                      <a:pt x="2184" y="0"/>
                    </a:moveTo>
                    <a:cubicBezTo>
                      <a:pt x="728" y="0"/>
                      <a:pt x="0" y="1757"/>
                      <a:pt x="1029" y="2811"/>
                    </a:cubicBezTo>
                    <a:cubicBezTo>
                      <a:pt x="1361" y="3143"/>
                      <a:pt x="1771" y="3292"/>
                      <a:pt x="2175" y="3292"/>
                    </a:cubicBezTo>
                    <a:cubicBezTo>
                      <a:pt x="3022" y="3292"/>
                      <a:pt x="3840" y="2635"/>
                      <a:pt x="3840" y="1632"/>
                    </a:cubicBezTo>
                    <a:cubicBezTo>
                      <a:pt x="3840" y="728"/>
                      <a:pt x="3087" y="0"/>
                      <a:pt x="2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  <p:sp>
            <p:nvSpPr>
              <p:cNvPr id="1156" name="Google Shape;1156;p47"/>
              <p:cNvSpPr/>
              <p:nvPr/>
            </p:nvSpPr>
            <p:spPr>
              <a:xfrm>
                <a:off x="5405084" y="1639056"/>
                <a:ext cx="85320" cy="86240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436" extrusionOk="0">
                    <a:moveTo>
                      <a:pt x="1205" y="1"/>
                    </a:moveTo>
                    <a:cubicBezTo>
                      <a:pt x="527" y="1"/>
                      <a:pt x="0" y="553"/>
                      <a:pt x="0" y="1206"/>
                    </a:cubicBezTo>
                    <a:cubicBezTo>
                      <a:pt x="0" y="1883"/>
                      <a:pt x="527" y="2435"/>
                      <a:pt x="1205" y="2435"/>
                    </a:cubicBezTo>
                    <a:cubicBezTo>
                      <a:pt x="1883" y="2435"/>
                      <a:pt x="2410" y="1883"/>
                      <a:pt x="2410" y="1206"/>
                    </a:cubicBezTo>
                    <a:cubicBezTo>
                      <a:pt x="2410" y="553"/>
                      <a:pt x="1883" y="1"/>
                      <a:pt x="1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  <p:sp>
            <p:nvSpPr>
              <p:cNvPr id="1157" name="Google Shape;1157;p47"/>
              <p:cNvSpPr/>
              <p:nvPr/>
            </p:nvSpPr>
            <p:spPr>
              <a:xfrm>
                <a:off x="4968801" y="1866547"/>
                <a:ext cx="69353" cy="6931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958" extrusionOk="0">
                    <a:moveTo>
                      <a:pt x="980" y="0"/>
                    </a:moveTo>
                    <a:cubicBezTo>
                      <a:pt x="452" y="0"/>
                      <a:pt x="1" y="427"/>
                      <a:pt x="1" y="979"/>
                    </a:cubicBezTo>
                    <a:cubicBezTo>
                      <a:pt x="1" y="1531"/>
                      <a:pt x="452" y="1958"/>
                      <a:pt x="980" y="1958"/>
                    </a:cubicBezTo>
                    <a:cubicBezTo>
                      <a:pt x="1532" y="1958"/>
                      <a:pt x="1958" y="1531"/>
                      <a:pt x="1958" y="979"/>
                    </a:cubicBezTo>
                    <a:cubicBezTo>
                      <a:pt x="1958" y="427"/>
                      <a:pt x="1532" y="0"/>
                      <a:pt x="9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</p:grpSp>
        <p:sp>
          <p:nvSpPr>
            <p:cNvPr id="1158" name="Google Shape;1158;p47"/>
            <p:cNvSpPr/>
            <p:nvPr/>
          </p:nvSpPr>
          <p:spPr>
            <a:xfrm>
              <a:off x="4490780" y="1645323"/>
              <a:ext cx="1499933" cy="548845"/>
            </a:xfrm>
            <a:custGeom>
              <a:avLst/>
              <a:gdLst/>
              <a:ahLst/>
              <a:cxnLst/>
              <a:rect l="l" t="t" r="r" b="b"/>
              <a:pathLst>
                <a:path w="42368" h="15503" extrusionOk="0">
                  <a:moveTo>
                    <a:pt x="40368" y="1"/>
                  </a:moveTo>
                  <a:cubicBezTo>
                    <a:pt x="38535" y="1"/>
                    <a:pt x="35333" y="573"/>
                    <a:pt x="31349" y="1606"/>
                  </a:cubicBezTo>
                  <a:cubicBezTo>
                    <a:pt x="31474" y="1832"/>
                    <a:pt x="31600" y="2058"/>
                    <a:pt x="31725" y="2283"/>
                  </a:cubicBezTo>
                  <a:cubicBezTo>
                    <a:pt x="32934" y="2055"/>
                    <a:pt x="33929" y="1935"/>
                    <a:pt x="34637" y="1935"/>
                  </a:cubicBezTo>
                  <a:cubicBezTo>
                    <a:pt x="35326" y="1935"/>
                    <a:pt x="35742" y="2048"/>
                    <a:pt x="35816" y="2283"/>
                  </a:cubicBezTo>
                  <a:cubicBezTo>
                    <a:pt x="35992" y="2785"/>
                    <a:pt x="34787" y="3689"/>
                    <a:pt x="32654" y="4793"/>
                  </a:cubicBezTo>
                  <a:cubicBezTo>
                    <a:pt x="30094" y="6149"/>
                    <a:pt x="26204" y="7805"/>
                    <a:pt x="21736" y="9361"/>
                  </a:cubicBezTo>
                  <a:cubicBezTo>
                    <a:pt x="17294" y="10892"/>
                    <a:pt x="13202" y="12047"/>
                    <a:pt x="10341" y="12574"/>
                  </a:cubicBezTo>
                  <a:cubicBezTo>
                    <a:pt x="9142" y="12793"/>
                    <a:pt x="8161" y="12913"/>
                    <a:pt x="7467" y="12913"/>
                  </a:cubicBezTo>
                  <a:cubicBezTo>
                    <a:pt x="6811" y="12913"/>
                    <a:pt x="6411" y="12806"/>
                    <a:pt x="6325" y="12574"/>
                  </a:cubicBezTo>
                  <a:cubicBezTo>
                    <a:pt x="6175" y="12097"/>
                    <a:pt x="7380" y="11168"/>
                    <a:pt x="9538" y="10039"/>
                  </a:cubicBezTo>
                  <a:cubicBezTo>
                    <a:pt x="9488" y="9763"/>
                    <a:pt x="9463" y="9512"/>
                    <a:pt x="9413" y="9261"/>
                  </a:cubicBezTo>
                  <a:cubicBezTo>
                    <a:pt x="3640" y="11796"/>
                    <a:pt x="0" y="14030"/>
                    <a:pt x="327" y="15009"/>
                  </a:cubicBezTo>
                  <a:cubicBezTo>
                    <a:pt x="439" y="15344"/>
                    <a:pt x="1013" y="15502"/>
                    <a:pt x="1965" y="15502"/>
                  </a:cubicBezTo>
                  <a:cubicBezTo>
                    <a:pt x="3792" y="15502"/>
                    <a:pt x="7009" y="14919"/>
                    <a:pt x="11019" y="13879"/>
                  </a:cubicBezTo>
                  <a:cubicBezTo>
                    <a:pt x="14307" y="13026"/>
                    <a:pt x="18097" y="11871"/>
                    <a:pt x="22113" y="10466"/>
                  </a:cubicBezTo>
                  <a:cubicBezTo>
                    <a:pt x="26153" y="9060"/>
                    <a:pt x="29843" y="7604"/>
                    <a:pt x="32930" y="6249"/>
                  </a:cubicBezTo>
                  <a:cubicBezTo>
                    <a:pt x="38703" y="3689"/>
                    <a:pt x="42367" y="1480"/>
                    <a:pt x="42041" y="501"/>
                  </a:cubicBezTo>
                  <a:cubicBezTo>
                    <a:pt x="41928" y="162"/>
                    <a:pt x="41341" y="1"/>
                    <a:pt x="40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1159" name="Google Shape;1159;p47"/>
          <p:cNvGrpSpPr/>
          <p:nvPr/>
        </p:nvGrpSpPr>
        <p:grpSpPr>
          <a:xfrm>
            <a:off x="6941531" y="1458843"/>
            <a:ext cx="964423" cy="952500"/>
            <a:chOff x="6652731" y="1464310"/>
            <a:chExt cx="964423" cy="952500"/>
          </a:xfrm>
        </p:grpSpPr>
        <p:sp>
          <p:nvSpPr>
            <p:cNvPr id="1160" name="Google Shape;1160;p47"/>
            <p:cNvSpPr/>
            <p:nvPr/>
          </p:nvSpPr>
          <p:spPr>
            <a:xfrm>
              <a:off x="6664654" y="1464310"/>
              <a:ext cx="952500" cy="9525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grpSp>
          <p:nvGrpSpPr>
            <p:cNvPr id="1161" name="Google Shape;1161;p47"/>
            <p:cNvGrpSpPr/>
            <p:nvPr/>
          </p:nvGrpSpPr>
          <p:grpSpPr>
            <a:xfrm>
              <a:off x="6652731" y="1520361"/>
              <a:ext cx="908416" cy="839656"/>
              <a:chOff x="6625426" y="1520361"/>
              <a:chExt cx="908416" cy="839656"/>
            </a:xfrm>
          </p:grpSpPr>
          <p:sp>
            <p:nvSpPr>
              <p:cNvPr id="1162" name="Google Shape;1162;p47"/>
              <p:cNvSpPr/>
              <p:nvPr/>
            </p:nvSpPr>
            <p:spPr>
              <a:xfrm>
                <a:off x="6694141" y="1520361"/>
                <a:ext cx="839701" cy="839656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18097" extrusionOk="0">
                    <a:moveTo>
                      <a:pt x="9061" y="1"/>
                    </a:moveTo>
                    <a:cubicBezTo>
                      <a:pt x="4066" y="1"/>
                      <a:pt x="0" y="4067"/>
                      <a:pt x="0" y="9061"/>
                    </a:cubicBezTo>
                    <a:cubicBezTo>
                      <a:pt x="0" y="14056"/>
                      <a:pt x="4066" y="18097"/>
                      <a:pt x="9061" y="18097"/>
                    </a:cubicBezTo>
                    <a:cubicBezTo>
                      <a:pt x="14056" y="18097"/>
                      <a:pt x="18097" y="14056"/>
                      <a:pt x="18097" y="9061"/>
                    </a:cubicBezTo>
                    <a:cubicBezTo>
                      <a:pt x="18097" y="4067"/>
                      <a:pt x="14056" y="1"/>
                      <a:pt x="90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  <p:grpSp>
            <p:nvGrpSpPr>
              <p:cNvPr id="1163" name="Google Shape;1163;p47"/>
              <p:cNvGrpSpPr/>
              <p:nvPr/>
            </p:nvGrpSpPr>
            <p:grpSpPr>
              <a:xfrm>
                <a:off x="6718593" y="1529687"/>
                <a:ext cx="791942" cy="830325"/>
                <a:chOff x="6718593" y="1529687"/>
                <a:chExt cx="791942" cy="830325"/>
              </a:xfrm>
            </p:grpSpPr>
            <p:sp>
              <p:nvSpPr>
                <p:cNvPr id="1164" name="Google Shape;1164;p47"/>
                <p:cNvSpPr/>
                <p:nvPr/>
              </p:nvSpPr>
              <p:spPr>
                <a:xfrm>
                  <a:off x="6751211" y="1529687"/>
                  <a:ext cx="277194" cy="205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4" h="4421" extrusionOk="0">
                      <a:moveTo>
                        <a:pt x="5974" y="1"/>
                      </a:moveTo>
                      <a:lnTo>
                        <a:pt x="5974" y="1"/>
                      </a:lnTo>
                      <a:cubicBezTo>
                        <a:pt x="3464" y="528"/>
                        <a:pt x="1280" y="2084"/>
                        <a:pt x="0" y="4292"/>
                      </a:cubicBezTo>
                      <a:cubicBezTo>
                        <a:pt x="201" y="4379"/>
                        <a:pt x="413" y="4421"/>
                        <a:pt x="623" y="4421"/>
                      </a:cubicBezTo>
                      <a:cubicBezTo>
                        <a:pt x="965" y="4421"/>
                        <a:pt x="1302" y="4309"/>
                        <a:pt x="1582" y="4092"/>
                      </a:cubicBezTo>
                      <a:cubicBezTo>
                        <a:pt x="2159" y="3615"/>
                        <a:pt x="2309" y="2711"/>
                        <a:pt x="2937" y="2285"/>
                      </a:cubicBezTo>
                      <a:cubicBezTo>
                        <a:pt x="3489" y="1908"/>
                        <a:pt x="4217" y="1983"/>
                        <a:pt x="4844" y="1732"/>
                      </a:cubicBezTo>
                      <a:cubicBezTo>
                        <a:pt x="5522" y="1406"/>
                        <a:pt x="5974" y="754"/>
                        <a:pt x="597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17DC0"/>
                    </a:solidFill>
                  </a:endParaRPr>
                </a:p>
              </p:txBody>
            </p:sp>
            <p:sp>
              <p:nvSpPr>
                <p:cNvPr id="1165" name="Google Shape;1165;p47"/>
                <p:cNvSpPr/>
                <p:nvPr/>
              </p:nvSpPr>
              <p:spPr>
                <a:xfrm>
                  <a:off x="6718593" y="1529687"/>
                  <a:ext cx="582320" cy="701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0" h="15111" extrusionOk="0">
                      <a:moveTo>
                        <a:pt x="10366" y="1"/>
                      </a:moveTo>
                      <a:cubicBezTo>
                        <a:pt x="10417" y="101"/>
                        <a:pt x="10467" y="226"/>
                        <a:pt x="10517" y="352"/>
                      </a:cubicBezTo>
                      <a:cubicBezTo>
                        <a:pt x="10919" y="1406"/>
                        <a:pt x="10617" y="2812"/>
                        <a:pt x="9613" y="3339"/>
                      </a:cubicBezTo>
                      <a:cubicBezTo>
                        <a:pt x="9229" y="3523"/>
                        <a:pt x="8788" y="3566"/>
                        <a:pt x="8342" y="3566"/>
                      </a:cubicBezTo>
                      <a:cubicBezTo>
                        <a:pt x="8061" y="3566"/>
                        <a:pt x="7777" y="3549"/>
                        <a:pt x="7505" y="3540"/>
                      </a:cubicBezTo>
                      <a:cubicBezTo>
                        <a:pt x="6777" y="3540"/>
                        <a:pt x="5974" y="3665"/>
                        <a:pt x="5572" y="4267"/>
                      </a:cubicBezTo>
                      <a:cubicBezTo>
                        <a:pt x="5221" y="4794"/>
                        <a:pt x="5321" y="5497"/>
                        <a:pt x="5372" y="6150"/>
                      </a:cubicBezTo>
                      <a:cubicBezTo>
                        <a:pt x="5447" y="6802"/>
                        <a:pt x="5422" y="7530"/>
                        <a:pt x="4895" y="7907"/>
                      </a:cubicBezTo>
                      <a:cubicBezTo>
                        <a:pt x="4669" y="8082"/>
                        <a:pt x="4393" y="8145"/>
                        <a:pt x="4104" y="8145"/>
                      </a:cubicBezTo>
                      <a:cubicBezTo>
                        <a:pt x="3816" y="8145"/>
                        <a:pt x="3514" y="8082"/>
                        <a:pt x="3238" y="8007"/>
                      </a:cubicBezTo>
                      <a:cubicBezTo>
                        <a:pt x="2847" y="7905"/>
                        <a:pt x="2444" y="7791"/>
                        <a:pt x="2061" y="7791"/>
                      </a:cubicBezTo>
                      <a:cubicBezTo>
                        <a:pt x="1879" y="7791"/>
                        <a:pt x="1701" y="7817"/>
                        <a:pt x="1532" y="7882"/>
                      </a:cubicBezTo>
                      <a:cubicBezTo>
                        <a:pt x="1030" y="8133"/>
                        <a:pt x="703" y="8584"/>
                        <a:pt x="603" y="9137"/>
                      </a:cubicBezTo>
                      <a:cubicBezTo>
                        <a:pt x="503" y="9638"/>
                        <a:pt x="452" y="10191"/>
                        <a:pt x="402" y="10718"/>
                      </a:cubicBezTo>
                      <a:cubicBezTo>
                        <a:pt x="377" y="11144"/>
                        <a:pt x="226" y="11546"/>
                        <a:pt x="1" y="11897"/>
                      </a:cubicBezTo>
                      <a:cubicBezTo>
                        <a:pt x="427" y="13102"/>
                        <a:pt x="1105" y="14206"/>
                        <a:pt x="2008" y="15110"/>
                      </a:cubicBezTo>
                      <a:cubicBezTo>
                        <a:pt x="2259" y="14834"/>
                        <a:pt x="2485" y="14483"/>
                        <a:pt x="2636" y="14131"/>
                      </a:cubicBezTo>
                      <a:cubicBezTo>
                        <a:pt x="3063" y="13027"/>
                        <a:pt x="2837" y="11646"/>
                        <a:pt x="3590" y="10743"/>
                      </a:cubicBezTo>
                      <a:cubicBezTo>
                        <a:pt x="4067" y="10241"/>
                        <a:pt x="4719" y="9940"/>
                        <a:pt x="5422" y="9839"/>
                      </a:cubicBezTo>
                      <a:cubicBezTo>
                        <a:pt x="6100" y="9739"/>
                        <a:pt x="6777" y="9588"/>
                        <a:pt x="7430" y="9388"/>
                      </a:cubicBezTo>
                      <a:cubicBezTo>
                        <a:pt x="8057" y="9111"/>
                        <a:pt x="8635" y="8584"/>
                        <a:pt x="8735" y="7882"/>
                      </a:cubicBezTo>
                      <a:cubicBezTo>
                        <a:pt x="8835" y="7028"/>
                        <a:pt x="8133" y="6100"/>
                        <a:pt x="8609" y="5372"/>
                      </a:cubicBezTo>
                      <a:cubicBezTo>
                        <a:pt x="8936" y="4845"/>
                        <a:pt x="9664" y="4794"/>
                        <a:pt x="10241" y="4619"/>
                      </a:cubicBezTo>
                      <a:cubicBezTo>
                        <a:pt x="11395" y="4242"/>
                        <a:pt x="12249" y="3289"/>
                        <a:pt x="12475" y="2109"/>
                      </a:cubicBezTo>
                      <a:cubicBezTo>
                        <a:pt x="12550" y="1632"/>
                        <a:pt x="12525" y="1130"/>
                        <a:pt x="12399" y="678"/>
                      </a:cubicBezTo>
                      <a:cubicBezTo>
                        <a:pt x="11747" y="377"/>
                        <a:pt x="11069" y="151"/>
                        <a:pt x="103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17DC0"/>
                    </a:solidFill>
                  </a:endParaRPr>
                </a:p>
              </p:txBody>
            </p:sp>
            <p:sp>
              <p:nvSpPr>
                <p:cNvPr id="1166" name="Google Shape;1166;p47"/>
                <p:cNvSpPr/>
                <p:nvPr/>
              </p:nvSpPr>
              <p:spPr>
                <a:xfrm>
                  <a:off x="7034192" y="1682237"/>
                  <a:ext cx="476342" cy="67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6" h="14608" extrusionOk="0">
                      <a:moveTo>
                        <a:pt x="8860" y="1"/>
                      </a:moveTo>
                      <a:cubicBezTo>
                        <a:pt x="8885" y="829"/>
                        <a:pt x="8634" y="1632"/>
                        <a:pt x="8082" y="2285"/>
                      </a:cubicBezTo>
                      <a:cubicBezTo>
                        <a:pt x="7731" y="2686"/>
                        <a:pt x="7279" y="3012"/>
                        <a:pt x="7078" y="3489"/>
                      </a:cubicBezTo>
                      <a:cubicBezTo>
                        <a:pt x="6576" y="4719"/>
                        <a:pt x="7906" y="6175"/>
                        <a:pt x="7329" y="7380"/>
                      </a:cubicBezTo>
                      <a:cubicBezTo>
                        <a:pt x="6953" y="8183"/>
                        <a:pt x="5949" y="8434"/>
                        <a:pt x="5095" y="8559"/>
                      </a:cubicBezTo>
                      <a:cubicBezTo>
                        <a:pt x="4217" y="8685"/>
                        <a:pt x="3213" y="8835"/>
                        <a:pt x="2736" y="9588"/>
                      </a:cubicBezTo>
                      <a:cubicBezTo>
                        <a:pt x="2284" y="10341"/>
                        <a:pt x="2585" y="11420"/>
                        <a:pt x="2385" y="12324"/>
                      </a:cubicBezTo>
                      <a:cubicBezTo>
                        <a:pt x="2134" y="13428"/>
                        <a:pt x="1105" y="14181"/>
                        <a:pt x="0" y="14457"/>
                      </a:cubicBezTo>
                      <a:cubicBezTo>
                        <a:pt x="578" y="14558"/>
                        <a:pt x="1155" y="14608"/>
                        <a:pt x="1732" y="14608"/>
                      </a:cubicBezTo>
                      <a:cubicBezTo>
                        <a:pt x="2058" y="14608"/>
                        <a:pt x="2385" y="14583"/>
                        <a:pt x="2711" y="14558"/>
                      </a:cubicBezTo>
                      <a:cubicBezTo>
                        <a:pt x="3138" y="14081"/>
                        <a:pt x="3439" y="13504"/>
                        <a:pt x="3615" y="12876"/>
                      </a:cubicBezTo>
                      <a:cubicBezTo>
                        <a:pt x="3740" y="12374"/>
                        <a:pt x="3765" y="11847"/>
                        <a:pt x="4016" y="11370"/>
                      </a:cubicBezTo>
                      <a:cubicBezTo>
                        <a:pt x="4368" y="10743"/>
                        <a:pt x="5095" y="10442"/>
                        <a:pt x="5823" y="10316"/>
                      </a:cubicBezTo>
                      <a:cubicBezTo>
                        <a:pt x="6526" y="10191"/>
                        <a:pt x="7254" y="10216"/>
                        <a:pt x="7957" y="10065"/>
                      </a:cubicBezTo>
                      <a:cubicBezTo>
                        <a:pt x="8659" y="9940"/>
                        <a:pt x="9387" y="9588"/>
                        <a:pt x="9688" y="8936"/>
                      </a:cubicBezTo>
                      <a:cubicBezTo>
                        <a:pt x="10040" y="8208"/>
                        <a:pt x="9814" y="7354"/>
                        <a:pt x="9538" y="6601"/>
                      </a:cubicBezTo>
                      <a:cubicBezTo>
                        <a:pt x="9262" y="5823"/>
                        <a:pt x="8935" y="5020"/>
                        <a:pt x="9136" y="4242"/>
                      </a:cubicBezTo>
                      <a:cubicBezTo>
                        <a:pt x="9312" y="3740"/>
                        <a:pt x="9588" y="3314"/>
                        <a:pt x="9939" y="2937"/>
                      </a:cubicBezTo>
                      <a:lnTo>
                        <a:pt x="10266" y="2561"/>
                      </a:lnTo>
                      <a:cubicBezTo>
                        <a:pt x="9914" y="1632"/>
                        <a:pt x="9463" y="779"/>
                        <a:pt x="886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17DC0"/>
                    </a:solidFill>
                  </a:endParaRPr>
                </a:p>
              </p:txBody>
            </p:sp>
            <p:sp>
              <p:nvSpPr>
                <p:cNvPr id="1167" name="Google Shape;1167;p47"/>
                <p:cNvSpPr/>
                <p:nvPr/>
              </p:nvSpPr>
              <p:spPr>
                <a:xfrm>
                  <a:off x="7191388" y="1799572"/>
                  <a:ext cx="79251" cy="118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2546" extrusionOk="0">
                      <a:moveTo>
                        <a:pt x="889" y="0"/>
                      </a:moveTo>
                      <a:cubicBezTo>
                        <a:pt x="571" y="0"/>
                        <a:pt x="385" y="398"/>
                        <a:pt x="302" y="709"/>
                      </a:cubicBezTo>
                      <a:cubicBezTo>
                        <a:pt x="227" y="1010"/>
                        <a:pt x="151" y="1362"/>
                        <a:pt x="76" y="1688"/>
                      </a:cubicBezTo>
                      <a:cubicBezTo>
                        <a:pt x="1" y="1864"/>
                        <a:pt x="1" y="2090"/>
                        <a:pt x="76" y="2290"/>
                      </a:cubicBezTo>
                      <a:cubicBezTo>
                        <a:pt x="166" y="2448"/>
                        <a:pt x="337" y="2545"/>
                        <a:pt x="517" y="2545"/>
                      </a:cubicBezTo>
                      <a:cubicBezTo>
                        <a:pt x="537" y="2545"/>
                        <a:pt x="557" y="2544"/>
                        <a:pt x="578" y="2541"/>
                      </a:cubicBezTo>
                      <a:cubicBezTo>
                        <a:pt x="804" y="2516"/>
                        <a:pt x="980" y="2416"/>
                        <a:pt x="1130" y="2265"/>
                      </a:cubicBezTo>
                      <a:cubicBezTo>
                        <a:pt x="1507" y="1964"/>
                        <a:pt x="1707" y="1538"/>
                        <a:pt x="1707" y="1086"/>
                      </a:cubicBezTo>
                      <a:cubicBezTo>
                        <a:pt x="1707" y="659"/>
                        <a:pt x="1481" y="257"/>
                        <a:pt x="1105" y="57"/>
                      </a:cubicBezTo>
                      <a:cubicBezTo>
                        <a:pt x="1027" y="18"/>
                        <a:pt x="955" y="0"/>
                        <a:pt x="88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17DC0"/>
                    </a:solidFill>
                  </a:endParaRPr>
                </a:p>
              </p:txBody>
            </p:sp>
            <p:sp>
              <p:nvSpPr>
                <p:cNvPr id="1168" name="Google Shape;1168;p47"/>
                <p:cNvSpPr/>
                <p:nvPr/>
              </p:nvSpPr>
              <p:spPr>
                <a:xfrm>
                  <a:off x="7300192" y="1733319"/>
                  <a:ext cx="58464" cy="49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061" extrusionOk="0">
                      <a:moveTo>
                        <a:pt x="644" y="1"/>
                      </a:moveTo>
                      <a:cubicBezTo>
                        <a:pt x="324" y="1"/>
                        <a:pt x="0" y="286"/>
                        <a:pt x="140" y="707"/>
                      </a:cubicBezTo>
                      <a:cubicBezTo>
                        <a:pt x="217" y="954"/>
                        <a:pt x="409" y="1061"/>
                        <a:pt x="605" y="1061"/>
                      </a:cubicBezTo>
                      <a:cubicBezTo>
                        <a:pt x="926" y="1061"/>
                        <a:pt x="1259" y="776"/>
                        <a:pt x="1119" y="355"/>
                      </a:cubicBezTo>
                      <a:cubicBezTo>
                        <a:pt x="1034" y="108"/>
                        <a:pt x="839" y="1"/>
                        <a:pt x="6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17DC0"/>
                    </a:solidFill>
                  </a:endParaRPr>
                </a:p>
              </p:txBody>
            </p:sp>
            <p:sp>
              <p:nvSpPr>
                <p:cNvPr id="1169" name="Google Shape;1169;p47"/>
                <p:cNvSpPr/>
                <p:nvPr/>
              </p:nvSpPr>
              <p:spPr>
                <a:xfrm>
                  <a:off x="6993408" y="1617746"/>
                  <a:ext cx="114190" cy="50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1" h="1084" extrusionOk="0">
                      <a:moveTo>
                        <a:pt x="1407" y="0"/>
                      </a:moveTo>
                      <a:cubicBezTo>
                        <a:pt x="1350" y="0"/>
                        <a:pt x="1291" y="3"/>
                        <a:pt x="1231" y="10"/>
                      </a:cubicBezTo>
                      <a:cubicBezTo>
                        <a:pt x="1191" y="16"/>
                        <a:pt x="1149" y="18"/>
                        <a:pt x="1104" y="18"/>
                      </a:cubicBezTo>
                      <a:cubicBezTo>
                        <a:pt x="1026" y="18"/>
                        <a:pt x="942" y="12"/>
                        <a:pt x="857" y="12"/>
                      </a:cubicBezTo>
                      <a:cubicBezTo>
                        <a:pt x="780" y="12"/>
                        <a:pt x="702" y="17"/>
                        <a:pt x="628" y="35"/>
                      </a:cubicBezTo>
                      <a:cubicBezTo>
                        <a:pt x="402" y="35"/>
                        <a:pt x="227" y="161"/>
                        <a:pt x="101" y="311"/>
                      </a:cubicBezTo>
                      <a:cubicBezTo>
                        <a:pt x="1" y="487"/>
                        <a:pt x="26" y="713"/>
                        <a:pt x="177" y="863"/>
                      </a:cubicBezTo>
                      <a:cubicBezTo>
                        <a:pt x="277" y="939"/>
                        <a:pt x="428" y="989"/>
                        <a:pt x="578" y="989"/>
                      </a:cubicBezTo>
                      <a:lnTo>
                        <a:pt x="1682" y="1064"/>
                      </a:lnTo>
                      <a:cubicBezTo>
                        <a:pt x="1734" y="1077"/>
                        <a:pt x="1788" y="1083"/>
                        <a:pt x="1842" y="1083"/>
                      </a:cubicBezTo>
                      <a:cubicBezTo>
                        <a:pt x="1998" y="1083"/>
                        <a:pt x="2161" y="1032"/>
                        <a:pt x="2310" y="939"/>
                      </a:cubicBezTo>
                      <a:cubicBezTo>
                        <a:pt x="2435" y="763"/>
                        <a:pt x="2461" y="537"/>
                        <a:pt x="2335" y="387"/>
                      </a:cubicBezTo>
                      <a:cubicBezTo>
                        <a:pt x="2235" y="211"/>
                        <a:pt x="2059" y="85"/>
                        <a:pt x="1858" y="60"/>
                      </a:cubicBezTo>
                      <a:cubicBezTo>
                        <a:pt x="1711" y="24"/>
                        <a:pt x="1564" y="0"/>
                        <a:pt x="14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17DC0"/>
                    </a:solidFill>
                  </a:endParaRPr>
                </a:p>
              </p:txBody>
            </p:sp>
            <p:sp>
              <p:nvSpPr>
                <p:cNvPr id="1170" name="Google Shape;1170;p47"/>
                <p:cNvSpPr/>
                <p:nvPr/>
              </p:nvSpPr>
              <p:spPr>
                <a:xfrm>
                  <a:off x="6791948" y="1768905"/>
                  <a:ext cx="99574" cy="9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" h="2057" extrusionOk="0">
                      <a:moveTo>
                        <a:pt x="981" y="0"/>
                      </a:moveTo>
                      <a:cubicBezTo>
                        <a:pt x="765" y="0"/>
                        <a:pt x="545" y="80"/>
                        <a:pt x="352" y="266"/>
                      </a:cubicBezTo>
                      <a:cubicBezTo>
                        <a:pt x="101" y="542"/>
                        <a:pt x="1" y="944"/>
                        <a:pt x="126" y="1295"/>
                      </a:cubicBezTo>
                      <a:cubicBezTo>
                        <a:pt x="252" y="1646"/>
                        <a:pt x="528" y="1922"/>
                        <a:pt x="904" y="2023"/>
                      </a:cubicBezTo>
                      <a:cubicBezTo>
                        <a:pt x="987" y="2046"/>
                        <a:pt x="1070" y="2057"/>
                        <a:pt x="1151" y="2057"/>
                      </a:cubicBezTo>
                      <a:cubicBezTo>
                        <a:pt x="1685" y="2057"/>
                        <a:pt x="2146" y="1585"/>
                        <a:pt x="2059" y="1019"/>
                      </a:cubicBezTo>
                      <a:cubicBezTo>
                        <a:pt x="1988" y="453"/>
                        <a:pt x="1495" y="0"/>
                        <a:pt x="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17DC0"/>
                    </a:solidFill>
                  </a:endParaRPr>
                </a:p>
              </p:txBody>
            </p:sp>
            <p:sp>
              <p:nvSpPr>
                <p:cNvPr id="1171" name="Google Shape;1171;p47"/>
                <p:cNvSpPr/>
                <p:nvPr/>
              </p:nvSpPr>
              <p:spPr>
                <a:xfrm>
                  <a:off x="6981762" y="2121468"/>
                  <a:ext cx="124677" cy="164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7" h="3544" extrusionOk="0">
                      <a:moveTo>
                        <a:pt x="2126" y="1"/>
                      </a:moveTo>
                      <a:cubicBezTo>
                        <a:pt x="1793" y="1"/>
                        <a:pt x="1397" y="347"/>
                        <a:pt x="1206" y="573"/>
                      </a:cubicBezTo>
                      <a:lnTo>
                        <a:pt x="503" y="1477"/>
                      </a:lnTo>
                      <a:cubicBezTo>
                        <a:pt x="227" y="1753"/>
                        <a:pt x="51" y="2104"/>
                        <a:pt x="1" y="2481"/>
                      </a:cubicBezTo>
                      <a:cubicBezTo>
                        <a:pt x="1" y="2957"/>
                        <a:pt x="327" y="3384"/>
                        <a:pt x="779" y="3510"/>
                      </a:cubicBezTo>
                      <a:cubicBezTo>
                        <a:pt x="885" y="3532"/>
                        <a:pt x="991" y="3543"/>
                        <a:pt x="1095" y="3543"/>
                      </a:cubicBezTo>
                      <a:cubicBezTo>
                        <a:pt x="1462" y="3543"/>
                        <a:pt x="1811" y="3406"/>
                        <a:pt x="2084" y="3133"/>
                      </a:cubicBezTo>
                      <a:cubicBezTo>
                        <a:pt x="2410" y="2807"/>
                        <a:pt x="2611" y="2355"/>
                        <a:pt x="2661" y="1878"/>
                      </a:cubicBezTo>
                      <a:cubicBezTo>
                        <a:pt x="2686" y="1552"/>
                        <a:pt x="2661" y="1200"/>
                        <a:pt x="2611" y="874"/>
                      </a:cubicBezTo>
                      <a:cubicBezTo>
                        <a:pt x="2611" y="673"/>
                        <a:pt x="2586" y="448"/>
                        <a:pt x="2511" y="247"/>
                      </a:cubicBezTo>
                      <a:cubicBezTo>
                        <a:pt x="2410" y="69"/>
                        <a:pt x="2274" y="1"/>
                        <a:pt x="21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17DC0"/>
                    </a:solidFill>
                  </a:endParaRPr>
                </a:p>
              </p:txBody>
            </p:sp>
            <p:sp>
              <p:nvSpPr>
                <p:cNvPr id="1172" name="Google Shape;1172;p47"/>
                <p:cNvSpPr/>
                <p:nvPr/>
              </p:nvSpPr>
              <p:spPr>
                <a:xfrm>
                  <a:off x="6939122" y="2092285"/>
                  <a:ext cx="76746" cy="49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4" h="1065" extrusionOk="0">
                      <a:moveTo>
                        <a:pt x="899" y="0"/>
                      </a:moveTo>
                      <a:cubicBezTo>
                        <a:pt x="479" y="0"/>
                        <a:pt x="0" y="265"/>
                        <a:pt x="192" y="750"/>
                      </a:cubicBezTo>
                      <a:cubicBezTo>
                        <a:pt x="267" y="901"/>
                        <a:pt x="418" y="1026"/>
                        <a:pt x="594" y="1051"/>
                      </a:cubicBezTo>
                      <a:cubicBezTo>
                        <a:pt x="636" y="1060"/>
                        <a:pt x="679" y="1064"/>
                        <a:pt x="722" y="1064"/>
                      </a:cubicBezTo>
                      <a:cubicBezTo>
                        <a:pt x="935" y="1064"/>
                        <a:pt x="1150" y="963"/>
                        <a:pt x="1296" y="775"/>
                      </a:cubicBezTo>
                      <a:cubicBezTo>
                        <a:pt x="1654" y="246"/>
                        <a:pt x="1304" y="0"/>
                        <a:pt x="8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17DC0"/>
                    </a:solidFill>
                  </a:endParaRPr>
                </a:p>
              </p:txBody>
            </p:sp>
          </p:grpSp>
          <p:sp>
            <p:nvSpPr>
              <p:cNvPr id="1173" name="Google Shape;1173;p47"/>
              <p:cNvSpPr/>
              <p:nvPr/>
            </p:nvSpPr>
            <p:spPr>
              <a:xfrm>
                <a:off x="6625426" y="1582114"/>
                <a:ext cx="846707" cy="777437"/>
              </a:xfrm>
              <a:custGeom>
                <a:avLst/>
                <a:gdLst/>
                <a:ahLst/>
                <a:cxnLst/>
                <a:rect l="l" t="t" r="r" b="b"/>
                <a:pathLst>
                  <a:path w="18248" h="16756" extrusionOk="0">
                    <a:moveTo>
                      <a:pt x="5824" y="0"/>
                    </a:moveTo>
                    <a:lnTo>
                      <a:pt x="5824" y="0"/>
                    </a:lnTo>
                    <a:cubicBezTo>
                      <a:pt x="829" y="3062"/>
                      <a:pt x="1" y="9964"/>
                      <a:pt x="4142" y="14106"/>
                    </a:cubicBezTo>
                    <a:cubicBezTo>
                      <a:pt x="5930" y="15893"/>
                      <a:pt x="8237" y="16755"/>
                      <a:pt x="10526" y="16755"/>
                    </a:cubicBezTo>
                    <a:cubicBezTo>
                      <a:pt x="13540" y="16755"/>
                      <a:pt x="16522" y="15262"/>
                      <a:pt x="18247" y="12424"/>
                    </a:cubicBezTo>
                    <a:lnTo>
                      <a:pt x="18247" y="12424"/>
                    </a:lnTo>
                    <a:cubicBezTo>
                      <a:pt x="16739" y="13348"/>
                      <a:pt x="15123" y="13768"/>
                      <a:pt x="13548" y="13768"/>
                    </a:cubicBezTo>
                    <a:cubicBezTo>
                      <a:pt x="8836" y="13768"/>
                      <a:pt x="4493" y="10005"/>
                      <a:pt x="4493" y="4719"/>
                    </a:cubicBezTo>
                    <a:cubicBezTo>
                      <a:pt x="4493" y="3037"/>
                      <a:pt x="4970" y="1406"/>
                      <a:pt x="58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17DC0"/>
                  </a:solidFill>
                </a:endParaRPr>
              </a:p>
            </p:txBody>
          </p:sp>
        </p:grpSp>
      </p:grpSp>
      <p:sp>
        <p:nvSpPr>
          <p:cNvPr id="1174" name="Google Shape;1174;p47"/>
          <p:cNvSpPr txBox="1">
            <a:spLocks noGrp="1"/>
          </p:cNvSpPr>
          <p:nvPr>
            <p:ph type="title"/>
          </p:nvPr>
        </p:nvSpPr>
        <p:spPr>
          <a:xfrm>
            <a:off x="1320750" y="537875"/>
            <a:ext cx="65025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ALTERNATIVE RESOURCES</a:t>
            </a:r>
            <a:endParaRPr>
              <a:solidFill>
                <a:srgbClr val="017DC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47"/>
          <p:cNvSpPr txBox="1">
            <a:spLocks noGrp="1"/>
          </p:cNvSpPr>
          <p:nvPr>
            <p:ph type="title"/>
          </p:nvPr>
        </p:nvSpPr>
        <p:spPr>
          <a:xfrm>
            <a:off x="1413217" y="2572158"/>
            <a:ext cx="65025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b="1" dirty="0" smtClean="0">
                <a:solidFill>
                  <a:srgbClr val="017DC0"/>
                </a:solidFill>
              </a:rPr>
              <a:t>https://plantillaspowerpoint.org</a:t>
            </a:r>
            <a:endParaRPr b="1" dirty="0">
              <a:solidFill>
                <a:srgbClr val="017D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04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47"/>
          <p:cNvSpPr txBox="1">
            <a:spLocks noGrp="1"/>
          </p:cNvSpPr>
          <p:nvPr>
            <p:ph type="title"/>
          </p:nvPr>
        </p:nvSpPr>
        <p:spPr>
          <a:xfrm>
            <a:off x="1320750" y="537875"/>
            <a:ext cx="65025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ALTERNATIVE RESOURCES</a:t>
            </a:r>
            <a:endParaRPr>
              <a:solidFill>
                <a:srgbClr val="017D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57" y="1603168"/>
            <a:ext cx="3487922" cy="30298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198" y="751925"/>
            <a:ext cx="4192881" cy="21892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686" y="3118083"/>
            <a:ext cx="1537507" cy="19403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1638" y="3155178"/>
            <a:ext cx="1955636" cy="166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87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47"/>
          <p:cNvSpPr txBox="1">
            <a:spLocks noGrp="1"/>
          </p:cNvSpPr>
          <p:nvPr>
            <p:ph type="title"/>
          </p:nvPr>
        </p:nvSpPr>
        <p:spPr>
          <a:xfrm>
            <a:off x="1320750" y="537875"/>
            <a:ext cx="65025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ALTERNATIVE RESOURCES</a:t>
            </a:r>
            <a:endParaRPr>
              <a:solidFill>
                <a:srgbClr val="017DC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29" y="3028207"/>
            <a:ext cx="2527501" cy="19685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333" y="1623060"/>
            <a:ext cx="3175659" cy="31756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33" y="1528749"/>
            <a:ext cx="943375" cy="9366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791" y="1299047"/>
            <a:ext cx="1729160" cy="172916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3393" y="1528749"/>
            <a:ext cx="1621619" cy="16216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3313" y="2976071"/>
            <a:ext cx="933750" cy="9225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1259" y="3353828"/>
            <a:ext cx="1642913" cy="16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78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48"/>
          <p:cNvSpPr txBox="1">
            <a:spLocks noGrp="1"/>
          </p:cNvSpPr>
          <p:nvPr>
            <p:ph type="title"/>
          </p:nvPr>
        </p:nvSpPr>
        <p:spPr>
          <a:xfrm>
            <a:off x="2036850" y="532925"/>
            <a:ext cx="5070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RESOURCES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1180" name="Google Shape;1180;p48"/>
          <p:cNvSpPr txBox="1">
            <a:spLocks noGrp="1"/>
          </p:cNvSpPr>
          <p:nvPr>
            <p:ph type="body" idx="1"/>
          </p:nvPr>
        </p:nvSpPr>
        <p:spPr>
          <a:xfrm>
            <a:off x="709600" y="2146500"/>
            <a:ext cx="3791100" cy="22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17DC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PHOTOS:</a:t>
            </a:r>
            <a:endParaRPr sz="2000">
              <a:solidFill>
                <a:srgbClr val="017DC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solidFill>
                  <a:srgbClr val="017DC0"/>
                </a:solidFill>
                <a:uFill>
                  <a:noFill/>
                </a:uFill>
                <a:hlinkClick r:id="rId3"/>
              </a:rPr>
              <a:t>Person holding earth globe</a:t>
            </a:r>
            <a:endParaRPr sz="1400">
              <a:solidFill>
                <a:srgbClr val="017DC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rgbClr val="017DC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White clouds seen from airplane</a:t>
            </a:r>
            <a:endParaRPr sz="1400">
              <a:solidFill>
                <a:srgbClr val="017DC0"/>
              </a:solidFill>
            </a:endParaRPr>
          </a:p>
        </p:txBody>
      </p:sp>
      <p:sp>
        <p:nvSpPr>
          <p:cNvPr id="1181" name="Google Shape;1181;p48"/>
          <p:cNvSpPr txBox="1">
            <a:spLocks noGrp="1"/>
          </p:cNvSpPr>
          <p:nvPr>
            <p:ph type="body" idx="2"/>
          </p:nvPr>
        </p:nvSpPr>
        <p:spPr>
          <a:xfrm>
            <a:off x="4643300" y="2146500"/>
            <a:ext cx="3791100" cy="22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17DC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VECTORS:</a:t>
            </a:r>
            <a:endParaRPr sz="2000" dirty="0">
              <a:solidFill>
                <a:srgbClr val="017DC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17DC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>
                <a:solidFill>
                  <a:srgbClr val="017DC0"/>
                </a:solidFill>
                <a:uFill>
                  <a:noFill/>
                </a:uFill>
                <a:hlinkClick r:id="rId5"/>
              </a:rPr>
              <a:t>Paper style world ozone day landing page template</a:t>
            </a:r>
            <a:endParaRPr sz="1400" dirty="0">
              <a:solidFill>
                <a:srgbClr val="017DC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>
                <a:solidFill>
                  <a:srgbClr val="017DC0"/>
                </a:solidFill>
                <a:uFill>
                  <a:noFill/>
                </a:uFill>
                <a:hlinkClick r:id="rId6"/>
              </a:rPr>
              <a:t>Paper style world ozone day instagram posts collection</a:t>
            </a:r>
            <a:endParaRPr sz="1400" dirty="0">
              <a:solidFill>
                <a:srgbClr val="017DC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>
                <a:solidFill>
                  <a:srgbClr val="017DC0"/>
                </a:solidFill>
                <a:uFill>
                  <a:noFill/>
                </a:uFill>
                <a:hlinkClick r:id="rId7"/>
              </a:rPr>
              <a:t>Atmosphere and space background</a:t>
            </a:r>
            <a:endParaRPr sz="1400" dirty="0">
              <a:solidFill>
                <a:srgbClr val="017DC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>
                <a:solidFill>
                  <a:srgbClr val="017DC0"/>
                </a:solidFill>
                <a:uFill>
                  <a:noFill/>
                </a:uFill>
                <a:hlinkClick r:id="rId8"/>
              </a:rPr>
              <a:t>Ecology world icons</a:t>
            </a:r>
            <a:endParaRPr sz="1400" dirty="0">
              <a:solidFill>
                <a:srgbClr val="017DC0"/>
              </a:solidFill>
            </a:endParaRPr>
          </a:p>
        </p:txBody>
      </p:sp>
      <p:grpSp>
        <p:nvGrpSpPr>
          <p:cNvPr id="1182" name="Google Shape;1182;p48"/>
          <p:cNvGrpSpPr/>
          <p:nvPr/>
        </p:nvGrpSpPr>
        <p:grpSpPr>
          <a:xfrm rot="-1156656">
            <a:off x="2545769" y="2389712"/>
            <a:ext cx="494713" cy="476976"/>
            <a:chOff x="5320000" y="4110550"/>
            <a:chExt cx="474375" cy="457450"/>
          </a:xfrm>
        </p:grpSpPr>
        <p:sp>
          <p:nvSpPr>
            <p:cNvPr id="1183" name="Google Shape;1183;p48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1185" name="Google Shape;1185;p48"/>
          <p:cNvGrpSpPr/>
          <p:nvPr/>
        </p:nvGrpSpPr>
        <p:grpSpPr>
          <a:xfrm rot="1542091">
            <a:off x="1515479" y="151208"/>
            <a:ext cx="500279" cy="538483"/>
            <a:chOff x="-1138667" y="1596325"/>
            <a:chExt cx="324842" cy="349650"/>
          </a:xfrm>
        </p:grpSpPr>
        <p:sp>
          <p:nvSpPr>
            <p:cNvPr id="1186" name="Google Shape;1186;p48"/>
            <p:cNvSpPr/>
            <p:nvPr/>
          </p:nvSpPr>
          <p:spPr>
            <a:xfrm>
              <a:off x="-1138667" y="1814800"/>
              <a:ext cx="130550" cy="131175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-976350" y="1596325"/>
              <a:ext cx="162525" cy="139250"/>
            </a:xfrm>
            <a:custGeom>
              <a:avLst/>
              <a:gdLst/>
              <a:ahLst/>
              <a:cxnLst/>
              <a:rect l="l" t="t" r="r" b="b"/>
              <a:pathLst>
                <a:path w="6501" h="5570" extrusionOk="0">
                  <a:moveTo>
                    <a:pt x="3694" y="0"/>
                  </a:moveTo>
                  <a:cubicBezTo>
                    <a:pt x="3005" y="0"/>
                    <a:pt x="2302" y="256"/>
                    <a:pt x="1732" y="826"/>
                  </a:cubicBezTo>
                  <a:cubicBezTo>
                    <a:pt x="0" y="2583"/>
                    <a:pt x="1230" y="5570"/>
                    <a:pt x="3715" y="5570"/>
                  </a:cubicBezTo>
                  <a:cubicBezTo>
                    <a:pt x="5246" y="5570"/>
                    <a:pt x="6501" y="4340"/>
                    <a:pt x="6501" y="2784"/>
                  </a:cubicBezTo>
                  <a:cubicBezTo>
                    <a:pt x="6501" y="1106"/>
                    <a:pt x="5127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-1108542" y="1853725"/>
              <a:ext cx="60900" cy="5255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-924100" y="1636400"/>
              <a:ext cx="71375" cy="60625"/>
            </a:xfrm>
            <a:custGeom>
              <a:avLst/>
              <a:gdLst/>
              <a:ahLst/>
              <a:cxnLst/>
              <a:rect l="l" t="t" r="r" b="b"/>
              <a:pathLst>
                <a:path w="2855" h="2425" extrusionOk="0">
                  <a:moveTo>
                    <a:pt x="1669" y="0"/>
                  </a:moveTo>
                  <a:cubicBezTo>
                    <a:pt x="1654" y="0"/>
                    <a:pt x="1640" y="1"/>
                    <a:pt x="1625" y="1"/>
                  </a:cubicBezTo>
                  <a:cubicBezTo>
                    <a:pt x="1615" y="1"/>
                    <a:pt x="1605" y="1"/>
                    <a:pt x="1595" y="1"/>
                  </a:cubicBezTo>
                  <a:cubicBezTo>
                    <a:pt x="535" y="1"/>
                    <a:pt x="1" y="1313"/>
                    <a:pt x="771" y="2059"/>
                  </a:cubicBezTo>
                  <a:cubicBezTo>
                    <a:pt x="1024" y="2312"/>
                    <a:pt x="1331" y="2424"/>
                    <a:pt x="1632" y="2424"/>
                  </a:cubicBezTo>
                  <a:cubicBezTo>
                    <a:pt x="2258" y="2424"/>
                    <a:pt x="2855" y="1935"/>
                    <a:pt x="2855" y="1206"/>
                  </a:cubicBezTo>
                  <a:cubicBezTo>
                    <a:pt x="2830" y="543"/>
                    <a:pt x="2325" y="0"/>
                    <a:pt x="1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1190" name="Google Shape;1190;p48"/>
          <p:cNvGrpSpPr/>
          <p:nvPr/>
        </p:nvGrpSpPr>
        <p:grpSpPr>
          <a:xfrm>
            <a:off x="7746600" y="771523"/>
            <a:ext cx="474372" cy="450899"/>
            <a:chOff x="7860000" y="1374198"/>
            <a:chExt cx="474372" cy="450899"/>
          </a:xfrm>
        </p:grpSpPr>
        <p:sp>
          <p:nvSpPr>
            <p:cNvPr id="1191" name="Google Shape;1191;p48"/>
            <p:cNvSpPr/>
            <p:nvPr/>
          </p:nvSpPr>
          <p:spPr>
            <a:xfrm>
              <a:off x="7860000" y="1374198"/>
              <a:ext cx="474372" cy="450899"/>
            </a:xfrm>
            <a:custGeom>
              <a:avLst/>
              <a:gdLst/>
              <a:ahLst/>
              <a:cxnLst/>
              <a:rect l="l" t="t" r="r" b="b"/>
              <a:pathLst>
                <a:path w="14207" h="13504" extrusionOk="0">
                  <a:moveTo>
                    <a:pt x="12600" y="3163"/>
                  </a:moveTo>
                  <a:lnTo>
                    <a:pt x="11295" y="1005"/>
                  </a:lnTo>
                  <a:cubicBezTo>
                    <a:pt x="10668" y="1"/>
                    <a:pt x="9237" y="1"/>
                    <a:pt x="8610" y="1005"/>
                  </a:cubicBezTo>
                  <a:lnTo>
                    <a:pt x="7305" y="3138"/>
                  </a:lnTo>
                  <a:cubicBezTo>
                    <a:pt x="6928" y="3665"/>
                    <a:pt x="6727" y="4293"/>
                    <a:pt x="6727" y="4945"/>
                  </a:cubicBezTo>
                  <a:lnTo>
                    <a:pt x="6727" y="5121"/>
                  </a:lnTo>
                  <a:lnTo>
                    <a:pt x="6602" y="5121"/>
                  </a:lnTo>
                  <a:lnTo>
                    <a:pt x="6401" y="5121"/>
                  </a:lnTo>
                  <a:lnTo>
                    <a:pt x="6401" y="4945"/>
                  </a:lnTo>
                  <a:cubicBezTo>
                    <a:pt x="6401" y="4293"/>
                    <a:pt x="6225" y="3665"/>
                    <a:pt x="5849" y="3138"/>
                  </a:cubicBezTo>
                  <a:lnTo>
                    <a:pt x="4544" y="1005"/>
                  </a:lnTo>
                  <a:cubicBezTo>
                    <a:pt x="3941" y="1"/>
                    <a:pt x="2486" y="1"/>
                    <a:pt x="1883" y="1005"/>
                  </a:cubicBezTo>
                  <a:lnTo>
                    <a:pt x="553" y="3138"/>
                  </a:lnTo>
                  <a:cubicBezTo>
                    <a:pt x="202" y="3665"/>
                    <a:pt x="1" y="4293"/>
                    <a:pt x="1" y="4945"/>
                  </a:cubicBezTo>
                  <a:cubicBezTo>
                    <a:pt x="1" y="7003"/>
                    <a:pt x="1908" y="8534"/>
                    <a:pt x="3916" y="8083"/>
                  </a:cubicBezTo>
                  <a:cubicBezTo>
                    <a:pt x="3565" y="8610"/>
                    <a:pt x="3389" y="9212"/>
                    <a:pt x="3389" y="9814"/>
                  </a:cubicBezTo>
                  <a:cubicBezTo>
                    <a:pt x="3389" y="11948"/>
                    <a:pt x="5447" y="13504"/>
                    <a:pt x="7505" y="12902"/>
                  </a:cubicBezTo>
                  <a:cubicBezTo>
                    <a:pt x="9563" y="12299"/>
                    <a:pt x="10467" y="9915"/>
                    <a:pt x="9312" y="8108"/>
                  </a:cubicBezTo>
                  <a:cubicBezTo>
                    <a:pt x="12124" y="8660"/>
                    <a:pt x="14207" y="5522"/>
                    <a:pt x="12600" y="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7896896" y="1434534"/>
              <a:ext cx="140806" cy="160105"/>
            </a:xfrm>
            <a:custGeom>
              <a:avLst/>
              <a:gdLst/>
              <a:ahLst/>
              <a:cxnLst/>
              <a:rect l="l" t="t" r="r" b="b"/>
              <a:pathLst>
                <a:path w="4217" h="4795" extrusionOk="0">
                  <a:moveTo>
                    <a:pt x="3464" y="2210"/>
                  </a:moveTo>
                  <a:cubicBezTo>
                    <a:pt x="4217" y="3289"/>
                    <a:pt x="3439" y="4795"/>
                    <a:pt x="2108" y="4795"/>
                  </a:cubicBezTo>
                  <a:cubicBezTo>
                    <a:pt x="778" y="4795"/>
                    <a:pt x="0" y="3289"/>
                    <a:pt x="778" y="2210"/>
                  </a:cubicBezTo>
                  <a:lnTo>
                    <a:pt x="2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8121479" y="1434534"/>
              <a:ext cx="141674" cy="160105"/>
            </a:xfrm>
            <a:custGeom>
              <a:avLst/>
              <a:gdLst/>
              <a:ahLst/>
              <a:cxnLst/>
              <a:rect l="l" t="t" r="r" b="b"/>
              <a:pathLst>
                <a:path w="4243" h="4795" extrusionOk="0">
                  <a:moveTo>
                    <a:pt x="3464" y="2210"/>
                  </a:moveTo>
                  <a:cubicBezTo>
                    <a:pt x="4242" y="3289"/>
                    <a:pt x="3439" y="4795"/>
                    <a:pt x="2109" y="4795"/>
                  </a:cubicBezTo>
                  <a:cubicBezTo>
                    <a:pt x="779" y="4795"/>
                    <a:pt x="1" y="3289"/>
                    <a:pt x="779" y="2210"/>
                  </a:cubicBezTo>
                  <a:lnTo>
                    <a:pt x="21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8010022" y="1597145"/>
              <a:ext cx="140839" cy="160072"/>
            </a:xfrm>
            <a:custGeom>
              <a:avLst/>
              <a:gdLst/>
              <a:ahLst/>
              <a:cxnLst/>
              <a:rect l="l" t="t" r="r" b="b"/>
              <a:pathLst>
                <a:path w="4218" h="4794" extrusionOk="0">
                  <a:moveTo>
                    <a:pt x="3464" y="2209"/>
                  </a:moveTo>
                  <a:cubicBezTo>
                    <a:pt x="4217" y="3288"/>
                    <a:pt x="3439" y="4794"/>
                    <a:pt x="2109" y="4794"/>
                  </a:cubicBezTo>
                  <a:cubicBezTo>
                    <a:pt x="779" y="4794"/>
                    <a:pt x="1" y="3288"/>
                    <a:pt x="779" y="2209"/>
                  </a:cubicBezTo>
                  <a:lnTo>
                    <a:pt x="21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1195" name="Google Shape;1195;p48"/>
          <p:cNvGrpSpPr/>
          <p:nvPr/>
        </p:nvGrpSpPr>
        <p:grpSpPr>
          <a:xfrm>
            <a:off x="7335478" y="112164"/>
            <a:ext cx="1408175" cy="484141"/>
            <a:chOff x="7365100" y="697263"/>
            <a:chExt cx="760600" cy="261500"/>
          </a:xfrm>
        </p:grpSpPr>
        <p:sp>
          <p:nvSpPr>
            <p:cNvPr id="1196" name="Google Shape;1196;p48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Infographic Style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2D527E-8A7E-47EA-BEFD-823AE8890A2F}"/>
              </a:ext>
            </a:extLst>
          </p:cNvPr>
          <p:cNvSpPr/>
          <p:nvPr/>
        </p:nvSpPr>
        <p:spPr>
          <a:xfrm>
            <a:off x="3200298" y="2195682"/>
            <a:ext cx="2507457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800" dirty="0">
                <a:solidFill>
                  <a:srgbClr val="42BC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Food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9F7304-8971-4950-8171-75384C4F396D}"/>
              </a:ext>
            </a:extLst>
          </p:cNvPr>
          <p:cNvGrpSpPr/>
          <p:nvPr/>
        </p:nvGrpSpPr>
        <p:grpSpPr>
          <a:xfrm>
            <a:off x="3200298" y="2685500"/>
            <a:ext cx="2436020" cy="646331"/>
            <a:chOff x="4981575" y="3429000"/>
            <a:chExt cx="3248026" cy="86177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8B160C-BA61-430C-A353-8E1C7B757D7F}"/>
                </a:ext>
              </a:extLst>
            </p:cNvPr>
            <p:cNvSpPr txBox="1"/>
            <p:nvPr/>
          </p:nvSpPr>
          <p:spPr>
            <a:xfrm>
              <a:off x="4981575" y="3429000"/>
              <a:ext cx="13620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rgbClr val="42BC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Your</a:t>
              </a:r>
            </a:p>
            <a:p>
              <a:r>
                <a:rPr lang="en-US" altLang="ko-KR" sz="1050" dirty="0">
                  <a:solidFill>
                    <a:srgbClr val="42BC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Text Here</a:t>
              </a:r>
              <a:endParaRPr lang="ko-KR" altLang="en-US" sz="1050" dirty="0">
                <a:solidFill>
                  <a:srgbClr val="42BC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F1BCBD-9431-4665-AAAC-74985A6506E8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861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42BC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900" dirty="0">
                  <a:solidFill>
                    <a:srgbClr val="42BC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01FE419-C417-4971-9CEF-CB54BD98CC72}"/>
              </a:ext>
            </a:extLst>
          </p:cNvPr>
          <p:cNvGrpSpPr/>
          <p:nvPr/>
        </p:nvGrpSpPr>
        <p:grpSpPr>
          <a:xfrm>
            <a:off x="3200298" y="3391749"/>
            <a:ext cx="2436020" cy="646331"/>
            <a:chOff x="4981575" y="3429000"/>
            <a:chExt cx="3248026" cy="86177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0F042DA-F237-42F4-B376-65F0EDA75505}"/>
                </a:ext>
              </a:extLst>
            </p:cNvPr>
            <p:cNvSpPr txBox="1"/>
            <p:nvPr/>
          </p:nvSpPr>
          <p:spPr>
            <a:xfrm>
              <a:off x="4981575" y="3429000"/>
              <a:ext cx="13620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rgbClr val="42BC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Your</a:t>
              </a:r>
            </a:p>
            <a:p>
              <a:r>
                <a:rPr lang="en-US" altLang="ko-KR" sz="1050" dirty="0">
                  <a:solidFill>
                    <a:srgbClr val="42BC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Text Here</a:t>
              </a:r>
              <a:endParaRPr lang="ko-KR" altLang="en-US" sz="1050" dirty="0">
                <a:solidFill>
                  <a:srgbClr val="42BC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2D98F8B-6DB9-46A1-BB85-CECDDC739193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861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42BC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900" dirty="0">
                  <a:solidFill>
                    <a:srgbClr val="42BC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420C4A0-A773-4735-8736-1033AFB2DA3D}"/>
              </a:ext>
            </a:extLst>
          </p:cNvPr>
          <p:cNvSpPr/>
          <p:nvPr/>
        </p:nvSpPr>
        <p:spPr>
          <a:xfrm>
            <a:off x="5903580" y="1680050"/>
            <a:ext cx="49516" cy="2743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42BCFE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81E424-BCA7-47EF-BE80-ECAAA27B1D6D}"/>
              </a:ext>
            </a:extLst>
          </p:cNvPr>
          <p:cNvSpPr txBox="1"/>
          <p:nvPr/>
        </p:nvSpPr>
        <p:spPr>
          <a:xfrm>
            <a:off x="6148921" y="1748653"/>
            <a:ext cx="2462664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rgbClr val="42BCFE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6E8A01-AAFD-437A-80F8-DEDED1A11C7C}"/>
              </a:ext>
            </a:extLst>
          </p:cNvPr>
          <p:cNvSpPr txBox="1"/>
          <p:nvPr/>
        </p:nvSpPr>
        <p:spPr>
          <a:xfrm>
            <a:off x="6148921" y="1990241"/>
            <a:ext cx="2462664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rgbClr val="42BCFE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798F27-ADE5-4FFC-9967-234973C625DA}"/>
              </a:ext>
            </a:extLst>
          </p:cNvPr>
          <p:cNvSpPr txBox="1"/>
          <p:nvPr/>
        </p:nvSpPr>
        <p:spPr>
          <a:xfrm>
            <a:off x="6148921" y="2715004"/>
            <a:ext cx="2462664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rgbClr val="42BCFE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AB96FE-51CA-485B-8099-02075447E012}"/>
              </a:ext>
            </a:extLst>
          </p:cNvPr>
          <p:cNvSpPr txBox="1"/>
          <p:nvPr/>
        </p:nvSpPr>
        <p:spPr>
          <a:xfrm>
            <a:off x="6148921" y="2473417"/>
            <a:ext cx="2462664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rgbClr val="42BCFE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B8F1FC5-9C28-4E46-B7A8-040F0ECF7EC7}"/>
              </a:ext>
            </a:extLst>
          </p:cNvPr>
          <p:cNvSpPr txBox="1"/>
          <p:nvPr/>
        </p:nvSpPr>
        <p:spPr>
          <a:xfrm>
            <a:off x="6148921" y="2231829"/>
            <a:ext cx="2462664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rgbClr val="42BCFE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9FF975-EFF7-441A-86AE-C4D850C6D0C6}"/>
              </a:ext>
            </a:extLst>
          </p:cNvPr>
          <p:cNvSpPr txBox="1"/>
          <p:nvPr/>
        </p:nvSpPr>
        <p:spPr>
          <a:xfrm>
            <a:off x="6148921" y="2956592"/>
            <a:ext cx="2462664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rgbClr val="42BCFE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605F50-20E3-4719-97B5-94CCE66497FE}"/>
              </a:ext>
            </a:extLst>
          </p:cNvPr>
          <p:cNvSpPr txBox="1"/>
          <p:nvPr/>
        </p:nvSpPr>
        <p:spPr>
          <a:xfrm>
            <a:off x="6148921" y="3439768"/>
            <a:ext cx="2462664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rgbClr val="42BCFE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E853DB2-98A3-441F-9864-958E2844F474}"/>
              </a:ext>
            </a:extLst>
          </p:cNvPr>
          <p:cNvSpPr txBox="1"/>
          <p:nvPr/>
        </p:nvSpPr>
        <p:spPr>
          <a:xfrm>
            <a:off x="6148921" y="3198180"/>
            <a:ext cx="2462664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rgbClr val="42BCFE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570F809C-6B54-4D0F-AA83-9EF538D1F463}"/>
              </a:ext>
            </a:extLst>
          </p:cNvPr>
          <p:cNvSpPr txBox="1">
            <a:spLocks/>
          </p:cNvSpPr>
          <p:nvPr/>
        </p:nvSpPr>
        <p:spPr>
          <a:xfrm>
            <a:off x="2511846" y="4404594"/>
            <a:ext cx="3195909" cy="308819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/>
              <a:t>Local Food Fresh Food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10FDD1-88F9-4C41-A43E-746D090EB3A3}"/>
              </a:ext>
            </a:extLst>
          </p:cNvPr>
          <p:cNvSpPr txBox="1"/>
          <p:nvPr/>
        </p:nvSpPr>
        <p:spPr>
          <a:xfrm>
            <a:off x="6148921" y="3681355"/>
            <a:ext cx="2462664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rgbClr val="42BCFE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19A224-8F69-404F-B193-BEE59489EF65}"/>
              </a:ext>
            </a:extLst>
          </p:cNvPr>
          <p:cNvSpPr txBox="1"/>
          <p:nvPr/>
        </p:nvSpPr>
        <p:spPr>
          <a:xfrm>
            <a:off x="6148921" y="4164528"/>
            <a:ext cx="2462664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rgbClr val="42BCFE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13370F-CED1-4696-BE87-84697604283C}"/>
              </a:ext>
            </a:extLst>
          </p:cNvPr>
          <p:cNvSpPr txBox="1"/>
          <p:nvPr/>
        </p:nvSpPr>
        <p:spPr>
          <a:xfrm>
            <a:off x="6148921" y="3922943"/>
            <a:ext cx="2462664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rgbClr val="42BCFE"/>
                </a:solidFill>
                <a:cs typeface="Arial" pitchFamily="34" charset="0"/>
              </a:rPr>
              <a:t>Portfolio Presentation</a:t>
            </a:r>
          </a:p>
        </p:txBody>
      </p:sp>
      <p:pic>
        <p:nvPicPr>
          <p:cNvPr id="80" name="Imagen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31" y="1988719"/>
            <a:ext cx="2351507" cy="233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5" name="Google Shape;1595;p54"/>
          <p:cNvGrpSpPr/>
          <p:nvPr/>
        </p:nvGrpSpPr>
        <p:grpSpPr>
          <a:xfrm>
            <a:off x="722058" y="957091"/>
            <a:ext cx="2492868" cy="1379876"/>
            <a:chOff x="2654821" y="2311071"/>
            <a:chExt cx="2279715" cy="1262120"/>
          </a:xfrm>
        </p:grpSpPr>
        <p:grpSp>
          <p:nvGrpSpPr>
            <p:cNvPr id="1596" name="Google Shape;1596;p54"/>
            <p:cNvGrpSpPr/>
            <p:nvPr/>
          </p:nvGrpSpPr>
          <p:grpSpPr>
            <a:xfrm>
              <a:off x="4034269" y="2840745"/>
              <a:ext cx="40212" cy="36437"/>
              <a:chOff x="4293400" y="2574725"/>
              <a:chExt cx="84425" cy="80100"/>
            </a:xfrm>
          </p:grpSpPr>
          <p:sp>
            <p:nvSpPr>
              <p:cNvPr id="1597" name="Google Shape;1597;p54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598" name="Google Shape;1598;p54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9" name="Google Shape;1599;p54"/>
            <p:cNvGrpSpPr/>
            <p:nvPr/>
          </p:nvGrpSpPr>
          <p:grpSpPr>
            <a:xfrm>
              <a:off x="3894606" y="2334874"/>
              <a:ext cx="913198" cy="518984"/>
              <a:chOff x="4000175" y="1462675"/>
              <a:chExt cx="1917275" cy="1140875"/>
            </a:xfrm>
          </p:grpSpPr>
          <p:sp>
            <p:nvSpPr>
              <p:cNvPr id="1600" name="Google Shape;1600;p54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grpSp>
            <p:nvGrpSpPr>
              <p:cNvPr id="1601" name="Google Shape;1601;p54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1602" name="Google Shape;1602;p54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</p:sp>
            <p:sp>
              <p:nvSpPr>
                <p:cNvPr id="1603" name="Google Shape;1603;p54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54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54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54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A6CBC2"/>
                    </a:solidFill>
                  </a:endParaRPr>
                </a:p>
              </p:txBody>
            </p:sp>
            <p:sp>
              <p:nvSpPr>
                <p:cNvPr id="1607" name="Google Shape;1607;p54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08" name="Google Shape;1608;p54"/>
            <p:cNvGrpSpPr/>
            <p:nvPr/>
          </p:nvGrpSpPr>
          <p:grpSpPr>
            <a:xfrm>
              <a:off x="3875768" y="2846704"/>
              <a:ext cx="44796" cy="47366"/>
              <a:chOff x="3960625" y="2587825"/>
              <a:chExt cx="94050" cy="104125"/>
            </a:xfrm>
          </p:grpSpPr>
          <p:sp>
            <p:nvSpPr>
              <p:cNvPr id="1609" name="Google Shape;1609;p54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610" name="Google Shape;1610;p54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1" name="Google Shape;1611;p54"/>
            <p:cNvGrpSpPr/>
            <p:nvPr/>
          </p:nvGrpSpPr>
          <p:grpSpPr>
            <a:xfrm>
              <a:off x="3782759" y="2807162"/>
              <a:ext cx="82686" cy="85487"/>
              <a:chOff x="3765350" y="2500900"/>
              <a:chExt cx="173600" cy="187925"/>
            </a:xfrm>
          </p:grpSpPr>
          <p:sp>
            <p:nvSpPr>
              <p:cNvPr id="1612" name="Google Shape;1612;p54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613" name="Google Shape;1613;p54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54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54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54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54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8" name="Google Shape;1618;p54"/>
            <p:cNvGrpSpPr/>
            <p:nvPr/>
          </p:nvGrpSpPr>
          <p:grpSpPr>
            <a:xfrm>
              <a:off x="3775674" y="2798496"/>
              <a:ext cx="40545" cy="23564"/>
              <a:chOff x="3750475" y="2481850"/>
              <a:chExt cx="85125" cy="51800"/>
            </a:xfrm>
          </p:grpSpPr>
          <p:sp>
            <p:nvSpPr>
              <p:cNvPr id="1619" name="Google Shape;1619;p54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54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1621" name="Google Shape;1621;p54"/>
            <p:cNvGrpSpPr/>
            <p:nvPr/>
          </p:nvGrpSpPr>
          <p:grpSpPr>
            <a:xfrm>
              <a:off x="3716946" y="2776024"/>
              <a:ext cx="81971" cy="76912"/>
              <a:chOff x="3627175" y="2432450"/>
              <a:chExt cx="172100" cy="169075"/>
            </a:xfrm>
          </p:grpSpPr>
          <p:sp>
            <p:nvSpPr>
              <p:cNvPr id="1622" name="Google Shape;1622;p54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54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624" name="Google Shape;1624;p54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1625" name="Google Shape;1625;p54"/>
            <p:cNvGrpSpPr/>
            <p:nvPr/>
          </p:nvGrpSpPr>
          <p:grpSpPr>
            <a:xfrm>
              <a:off x="3685682" y="2845624"/>
              <a:ext cx="29311" cy="45055"/>
              <a:chOff x="3561536" y="2585450"/>
              <a:chExt cx="61539" cy="99045"/>
            </a:xfrm>
          </p:grpSpPr>
          <p:sp>
            <p:nvSpPr>
              <p:cNvPr id="1626" name="Google Shape;1626;p54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54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1628" name="Google Shape;1628;p54"/>
            <p:cNvGrpSpPr/>
            <p:nvPr/>
          </p:nvGrpSpPr>
          <p:grpSpPr>
            <a:xfrm>
              <a:off x="3849905" y="2572252"/>
              <a:ext cx="74339" cy="119559"/>
              <a:chOff x="3906325" y="1984500"/>
              <a:chExt cx="156075" cy="262825"/>
            </a:xfrm>
          </p:grpSpPr>
          <p:sp>
            <p:nvSpPr>
              <p:cNvPr id="1629" name="Google Shape;1629;p54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630" name="Google Shape;1630;p54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1" name="Google Shape;1631;p54"/>
            <p:cNvGrpSpPr/>
            <p:nvPr/>
          </p:nvGrpSpPr>
          <p:grpSpPr>
            <a:xfrm>
              <a:off x="2654821" y="2414345"/>
              <a:ext cx="667570" cy="558731"/>
              <a:chOff x="1397225" y="1637375"/>
              <a:chExt cx="1401575" cy="1228250"/>
            </a:xfrm>
          </p:grpSpPr>
          <p:sp>
            <p:nvSpPr>
              <p:cNvPr id="1632" name="Google Shape;1632;p54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grpSp>
            <p:nvGrpSpPr>
              <p:cNvPr id="1633" name="Google Shape;1633;p54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1634" name="Google Shape;1634;p54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5" name="Google Shape;1635;p54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36" name="Google Shape;1636;p54"/>
            <p:cNvGrpSpPr/>
            <p:nvPr/>
          </p:nvGrpSpPr>
          <p:grpSpPr>
            <a:xfrm>
              <a:off x="3230417" y="3103734"/>
              <a:ext cx="282982" cy="280332"/>
              <a:chOff x="2605700" y="3152850"/>
              <a:chExt cx="594125" cy="616250"/>
            </a:xfrm>
          </p:grpSpPr>
          <p:sp>
            <p:nvSpPr>
              <p:cNvPr id="1637" name="Google Shape;1637;p54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638" name="Google Shape;1638;p54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6B65"/>
                  </a:solidFill>
                </a:endParaRPr>
              </a:p>
            </p:txBody>
          </p:sp>
        </p:grpSp>
        <p:grpSp>
          <p:nvGrpSpPr>
            <p:cNvPr id="1639" name="Google Shape;1639;p54"/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</p:grpSpPr>
          <p:sp>
            <p:nvSpPr>
              <p:cNvPr id="1640" name="Google Shape;1640;p54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641" name="Google Shape;1641;p54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2" name="Google Shape;1642;p54"/>
            <p:cNvGrpSpPr/>
            <p:nvPr/>
          </p:nvGrpSpPr>
          <p:grpSpPr>
            <a:xfrm>
              <a:off x="3855466" y="3289811"/>
              <a:ext cx="112514" cy="94210"/>
              <a:chOff x="3918000" y="3561900"/>
              <a:chExt cx="236225" cy="207100"/>
            </a:xfrm>
          </p:grpSpPr>
          <p:sp>
            <p:nvSpPr>
              <p:cNvPr id="1643" name="Google Shape;1643;p54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644" name="Google Shape;1644;p54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5" name="Google Shape;1645;p54"/>
            <p:cNvSpPr/>
            <p:nvPr/>
          </p:nvSpPr>
          <p:spPr>
            <a:xfrm>
              <a:off x="3292646" y="3020419"/>
              <a:ext cx="18695" cy="5482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4"/>
            <p:cNvSpPr/>
            <p:nvPr/>
          </p:nvSpPr>
          <p:spPr>
            <a:xfrm>
              <a:off x="3260258" y="3010662"/>
              <a:ext cx="26423" cy="16661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4"/>
            <p:cNvSpPr/>
            <p:nvPr/>
          </p:nvSpPr>
          <p:spPr>
            <a:xfrm>
              <a:off x="3408744" y="2329870"/>
              <a:ext cx="289769" cy="354333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grpSp>
          <p:nvGrpSpPr>
            <p:cNvPr id="1648" name="Google Shape;1648;p54"/>
            <p:cNvGrpSpPr/>
            <p:nvPr/>
          </p:nvGrpSpPr>
          <p:grpSpPr>
            <a:xfrm>
              <a:off x="2905224" y="2311071"/>
              <a:ext cx="596721" cy="528992"/>
              <a:chOff x="1922950" y="1410350"/>
              <a:chExt cx="1252825" cy="1162875"/>
            </a:xfrm>
          </p:grpSpPr>
          <p:sp>
            <p:nvSpPr>
              <p:cNvPr id="1649" name="Google Shape;1649;p54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54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54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54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54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54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54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54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54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54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54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54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54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54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54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54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</p:grpSp>
        <p:sp>
          <p:nvSpPr>
            <p:cNvPr id="1665" name="Google Shape;1665;p54"/>
            <p:cNvSpPr/>
            <p:nvPr/>
          </p:nvSpPr>
          <p:spPr>
            <a:xfrm>
              <a:off x="3216902" y="3020658"/>
              <a:ext cx="15456" cy="5959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4"/>
            <p:cNvSpPr/>
            <p:nvPr/>
          </p:nvSpPr>
          <p:spPr>
            <a:xfrm>
              <a:off x="3243063" y="3010423"/>
              <a:ext cx="19695" cy="13340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4"/>
            <p:cNvSpPr/>
            <p:nvPr/>
          </p:nvSpPr>
          <p:spPr>
            <a:xfrm>
              <a:off x="3173297" y="2986859"/>
              <a:ext cx="73267" cy="24997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4"/>
            <p:cNvSpPr/>
            <p:nvPr/>
          </p:nvSpPr>
          <p:spPr>
            <a:xfrm>
              <a:off x="3371128" y="3527019"/>
              <a:ext cx="18695" cy="10247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4"/>
            <p:cNvSpPr/>
            <p:nvPr/>
          </p:nvSpPr>
          <p:spPr>
            <a:xfrm>
              <a:off x="3183264" y="3080853"/>
              <a:ext cx="38140" cy="16672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4"/>
            <p:cNvSpPr/>
            <p:nvPr/>
          </p:nvSpPr>
          <p:spPr>
            <a:xfrm>
              <a:off x="3163092" y="3070629"/>
              <a:ext cx="23172" cy="20709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4"/>
            <p:cNvSpPr/>
            <p:nvPr/>
          </p:nvSpPr>
          <p:spPr>
            <a:xfrm>
              <a:off x="3150875" y="3043494"/>
              <a:ext cx="32150" cy="30467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4"/>
            <p:cNvSpPr/>
            <p:nvPr/>
          </p:nvSpPr>
          <p:spPr>
            <a:xfrm>
              <a:off x="3140409" y="3037308"/>
              <a:ext cx="43617" cy="20948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4"/>
            <p:cNvSpPr/>
            <p:nvPr/>
          </p:nvSpPr>
          <p:spPr>
            <a:xfrm>
              <a:off x="3134431" y="3048737"/>
              <a:ext cx="17206" cy="9519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4"/>
            <p:cNvSpPr/>
            <p:nvPr/>
          </p:nvSpPr>
          <p:spPr>
            <a:xfrm>
              <a:off x="3142159" y="3021841"/>
              <a:ext cx="7978" cy="16672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4"/>
            <p:cNvSpPr/>
            <p:nvPr/>
          </p:nvSpPr>
          <p:spPr>
            <a:xfrm>
              <a:off x="3120487" y="3025651"/>
              <a:ext cx="28411" cy="28568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4"/>
            <p:cNvSpPr/>
            <p:nvPr/>
          </p:nvSpPr>
          <p:spPr>
            <a:xfrm>
              <a:off x="2965761" y="2909287"/>
              <a:ext cx="196343" cy="138983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4"/>
            <p:cNvSpPr/>
            <p:nvPr/>
          </p:nvSpPr>
          <p:spPr>
            <a:xfrm>
              <a:off x="3378594" y="3107749"/>
              <a:ext cx="19445" cy="26657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4"/>
            <p:cNvSpPr/>
            <p:nvPr/>
          </p:nvSpPr>
          <p:spPr>
            <a:xfrm>
              <a:off x="3354434" y="3105122"/>
              <a:ext cx="27661" cy="28807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4"/>
            <p:cNvSpPr/>
            <p:nvPr/>
          </p:nvSpPr>
          <p:spPr>
            <a:xfrm>
              <a:off x="3331012" y="3088711"/>
              <a:ext cx="34639" cy="49743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4"/>
            <p:cNvSpPr/>
            <p:nvPr/>
          </p:nvSpPr>
          <p:spPr>
            <a:xfrm>
              <a:off x="3250041" y="3063487"/>
              <a:ext cx="91450" cy="78538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4"/>
            <p:cNvSpPr/>
            <p:nvPr/>
          </p:nvSpPr>
          <p:spPr>
            <a:xfrm>
              <a:off x="3209425" y="3061815"/>
              <a:ext cx="82733" cy="112565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4"/>
            <p:cNvSpPr/>
            <p:nvPr/>
          </p:nvSpPr>
          <p:spPr>
            <a:xfrm>
              <a:off x="3195231" y="3136533"/>
              <a:ext cx="40867" cy="42852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4"/>
            <p:cNvSpPr/>
            <p:nvPr/>
          </p:nvSpPr>
          <p:spPr>
            <a:xfrm>
              <a:off x="3192980" y="3146290"/>
              <a:ext cx="88711" cy="124938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4"/>
            <p:cNvSpPr/>
            <p:nvPr/>
          </p:nvSpPr>
          <p:spPr>
            <a:xfrm>
              <a:off x="3275452" y="3211250"/>
              <a:ext cx="85722" cy="91389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1685" name="Google Shape;1685;p54"/>
            <p:cNvSpPr/>
            <p:nvPr/>
          </p:nvSpPr>
          <p:spPr>
            <a:xfrm>
              <a:off x="3327273" y="3275982"/>
              <a:ext cx="58811" cy="59262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1686" name="Google Shape;1686;p54"/>
            <p:cNvSpPr/>
            <p:nvPr/>
          </p:nvSpPr>
          <p:spPr>
            <a:xfrm>
              <a:off x="3363150" y="3352838"/>
              <a:ext cx="34889" cy="37848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7" name="Google Shape;1687;p54"/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</p:grpSpPr>
          <p:sp>
            <p:nvSpPr>
              <p:cNvPr id="1688" name="Google Shape;1688;p54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54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0" name="Google Shape;1690;p54"/>
            <p:cNvSpPr/>
            <p:nvPr/>
          </p:nvSpPr>
          <p:spPr>
            <a:xfrm>
              <a:off x="4563295" y="2964728"/>
              <a:ext cx="12467" cy="27863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1" name="Google Shape;1691;p54"/>
            <p:cNvGrpSpPr/>
            <p:nvPr/>
          </p:nvGrpSpPr>
          <p:grpSpPr>
            <a:xfrm>
              <a:off x="3790439" y="2408636"/>
              <a:ext cx="73017" cy="75684"/>
              <a:chOff x="3781475" y="1624825"/>
              <a:chExt cx="153300" cy="166375"/>
            </a:xfrm>
          </p:grpSpPr>
          <p:sp>
            <p:nvSpPr>
              <p:cNvPr id="1692" name="Google Shape;1692;p54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54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54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54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6" name="Google Shape;1696;p54"/>
            <p:cNvSpPr/>
            <p:nvPr/>
          </p:nvSpPr>
          <p:spPr>
            <a:xfrm>
              <a:off x="4614379" y="2777935"/>
              <a:ext cx="83472" cy="1397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4"/>
            <p:cNvSpPr/>
            <p:nvPr/>
          </p:nvSpPr>
          <p:spPr>
            <a:xfrm>
              <a:off x="4580490" y="2850992"/>
              <a:ext cx="28661" cy="38087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4"/>
            <p:cNvSpPr/>
            <p:nvPr/>
          </p:nvSpPr>
          <p:spPr>
            <a:xfrm>
              <a:off x="4566534" y="2807208"/>
              <a:ext cx="32650" cy="53553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4"/>
            <p:cNvSpPr/>
            <p:nvPr/>
          </p:nvSpPr>
          <p:spPr>
            <a:xfrm>
              <a:off x="4301938" y="2737722"/>
              <a:ext cx="211787" cy="95438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4"/>
            <p:cNvSpPr/>
            <p:nvPr/>
          </p:nvSpPr>
          <p:spPr>
            <a:xfrm>
              <a:off x="4718522" y="3165089"/>
              <a:ext cx="67277" cy="54986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4"/>
            <p:cNvSpPr/>
            <p:nvPr/>
          </p:nvSpPr>
          <p:spPr>
            <a:xfrm>
              <a:off x="4567785" y="3016610"/>
              <a:ext cx="54822" cy="91389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4"/>
            <p:cNvSpPr/>
            <p:nvPr/>
          </p:nvSpPr>
          <p:spPr>
            <a:xfrm>
              <a:off x="4595934" y="3205063"/>
              <a:ext cx="26673" cy="13340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3" name="Google Shape;1703;p54"/>
            <p:cNvGrpSpPr/>
            <p:nvPr/>
          </p:nvGrpSpPr>
          <p:grpSpPr>
            <a:xfrm>
              <a:off x="4403342" y="3107749"/>
              <a:ext cx="316680" cy="101374"/>
              <a:chOff x="5068275" y="3161675"/>
              <a:chExt cx="664875" cy="222850"/>
            </a:xfrm>
          </p:grpSpPr>
          <p:sp>
            <p:nvSpPr>
              <p:cNvPr id="1704" name="Google Shape;1704;p54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54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54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54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8" name="Google Shape;1708;p54"/>
            <p:cNvSpPr/>
            <p:nvPr/>
          </p:nvSpPr>
          <p:spPr>
            <a:xfrm>
              <a:off x="4437231" y="3100607"/>
              <a:ext cx="29912" cy="3737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4"/>
            <p:cNvSpPr/>
            <p:nvPr/>
          </p:nvSpPr>
          <p:spPr>
            <a:xfrm>
              <a:off x="4503746" y="3099174"/>
              <a:ext cx="65289" cy="4213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4"/>
            <p:cNvSpPr/>
            <p:nvPr/>
          </p:nvSpPr>
          <p:spPr>
            <a:xfrm>
              <a:off x="4442708" y="2983061"/>
              <a:ext cx="56823" cy="104945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4"/>
            <p:cNvSpPr/>
            <p:nvPr/>
          </p:nvSpPr>
          <p:spPr>
            <a:xfrm>
              <a:off x="4450186" y="3045644"/>
              <a:ext cx="36139" cy="2975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4"/>
            <p:cNvSpPr/>
            <p:nvPr/>
          </p:nvSpPr>
          <p:spPr>
            <a:xfrm>
              <a:off x="4429753" y="2990191"/>
              <a:ext cx="55822" cy="61650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4"/>
            <p:cNvSpPr/>
            <p:nvPr/>
          </p:nvSpPr>
          <p:spPr>
            <a:xfrm>
              <a:off x="4413309" y="3004475"/>
              <a:ext cx="58061" cy="103285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4"/>
            <p:cNvSpPr/>
            <p:nvPr/>
          </p:nvSpPr>
          <p:spPr>
            <a:xfrm>
              <a:off x="4375443" y="2948079"/>
              <a:ext cx="61050" cy="131125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4"/>
            <p:cNvSpPr/>
            <p:nvPr/>
          </p:nvSpPr>
          <p:spPr>
            <a:xfrm>
              <a:off x="4343054" y="2959975"/>
              <a:ext cx="35389" cy="43557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4"/>
            <p:cNvSpPr/>
            <p:nvPr/>
          </p:nvSpPr>
          <p:spPr>
            <a:xfrm>
              <a:off x="3793178" y="2712975"/>
              <a:ext cx="26423" cy="3094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4"/>
            <p:cNvSpPr/>
            <p:nvPr/>
          </p:nvSpPr>
          <p:spPr>
            <a:xfrm>
              <a:off x="3772256" y="2560208"/>
              <a:ext cx="138282" cy="15349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4"/>
            <p:cNvSpPr/>
            <p:nvPr/>
          </p:nvSpPr>
          <p:spPr>
            <a:xfrm>
              <a:off x="3810372" y="2589242"/>
              <a:ext cx="68528" cy="147786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4"/>
            <p:cNvSpPr/>
            <p:nvPr/>
          </p:nvSpPr>
          <p:spPr>
            <a:xfrm>
              <a:off x="3883127" y="2693471"/>
              <a:ext cx="27411" cy="23803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4"/>
            <p:cNvSpPr/>
            <p:nvPr/>
          </p:nvSpPr>
          <p:spPr>
            <a:xfrm>
              <a:off x="3870422" y="2710598"/>
              <a:ext cx="43605" cy="22620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4"/>
            <p:cNvSpPr/>
            <p:nvPr/>
          </p:nvSpPr>
          <p:spPr>
            <a:xfrm>
              <a:off x="3871910" y="2726065"/>
              <a:ext cx="33901" cy="23803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4"/>
            <p:cNvSpPr/>
            <p:nvPr/>
          </p:nvSpPr>
          <p:spPr>
            <a:xfrm>
              <a:off x="3888104" y="2727737"/>
              <a:ext cx="57573" cy="42601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4"/>
            <p:cNvSpPr/>
            <p:nvPr/>
          </p:nvSpPr>
          <p:spPr>
            <a:xfrm>
              <a:off x="3848488" y="2796972"/>
              <a:ext cx="39628" cy="24519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4"/>
            <p:cNvSpPr/>
            <p:nvPr/>
          </p:nvSpPr>
          <p:spPr>
            <a:xfrm>
              <a:off x="3851727" y="2789842"/>
              <a:ext cx="34151" cy="14284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4"/>
            <p:cNvSpPr/>
            <p:nvPr/>
          </p:nvSpPr>
          <p:spPr>
            <a:xfrm>
              <a:off x="3869672" y="2845760"/>
              <a:ext cx="12967" cy="23803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4"/>
            <p:cNvSpPr/>
            <p:nvPr/>
          </p:nvSpPr>
          <p:spPr>
            <a:xfrm>
              <a:off x="3863444" y="2836958"/>
              <a:ext cx="12467" cy="15000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4"/>
            <p:cNvSpPr/>
            <p:nvPr/>
          </p:nvSpPr>
          <p:spPr>
            <a:xfrm>
              <a:off x="3844761" y="2824346"/>
              <a:ext cx="25923" cy="2166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4"/>
            <p:cNvSpPr/>
            <p:nvPr/>
          </p:nvSpPr>
          <p:spPr>
            <a:xfrm>
              <a:off x="3830555" y="2811734"/>
              <a:ext cx="20195" cy="12146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4"/>
            <p:cNvSpPr/>
            <p:nvPr/>
          </p:nvSpPr>
          <p:spPr>
            <a:xfrm>
              <a:off x="3804645" y="2793401"/>
              <a:ext cx="47594" cy="21903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4"/>
            <p:cNvSpPr/>
            <p:nvPr/>
          </p:nvSpPr>
          <p:spPr>
            <a:xfrm>
              <a:off x="3831556" y="2741054"/>
              <a:ext cx="63038" cy="50699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4"/>
            <p:cNvSpPr/>
            <p:nvPr/>
          </p:nvSpPr>
          <p:spPr>
            <a:xfrm>
              <a:off x="3819089" y="2776036"/>
              <a:ext cx="50345" cy="20948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4"/>
            <p:cNvSpPr/>
            <p:nvPr/>
          </p:nvSpPr>
          <p:spPr>
            <a:xfrm>
              <a:off x="3779972" y="2741293"/>
              <a:ext cx="57323" cy="65449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4"/>
            <p:cNvSpPr/>
            <p:nvPr/>
          </p:nvSpPr>
          <p:spPr>
            <a:xfrm>
              <a:off x="3764778" y="2755577"/>
              <a:ext cx="24672" cy="21426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4"/>
            <p:cNvSpPr/>
            <p:nvPr/>
          </p:nvSpPr>
          <p:spPr>
            <a:xfrm>
              <a:off x="3762540" y="2773181"/>
              <a:ext cx="19445" cy="15956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4"/>
            <p:cNvSpPr/>
            <p:nvPr/>
          </p:nvSpPr>
          <p:spPr>
            <a:xfrm>
              <a:off x="3779484" y="2783894"/>
              <a:ext cx="4739" cy="64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4"/>
            <p:cNvSpPr/>
            <p:nvPr/>
          </p:nvSpPr>
          <p:spPr>
            <a:xfrm>
              <a:off x="3681319" y="2737017"/>
              <a:ext cx="27661" cy="34982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7" name="Google Shape;1737;p54"/>
            <p:cNvGrpSpPr/>
            <p:nvPr/>
          </p:nvGrpSpPr>
          <p:grpSpPr>
            <a:xfrm>
              <a:off x="3697513" y="2707266"/>
              <a:ext cx="59549" cy="79733"/>
              <a:chOff x="3586375" y="2281300"/>
              <a:chExt cx="125025" cy="175275"/>
            </a:xfrm>
          </p:grpSpPr>
          <p:sp>
            <p:nvSpPr>
              <p:cNvPr id="1738" name="Google Shape;1738;p54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54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0" name="Google Shape;1740;p54"/>
            <p:cNvSpPr/>
            <p:nvPr/>
          </p:nvSpPr>
          <p:spPr>
            <a:xfrm>
              <a:off x="4037841" y="3224817"/>
              <a:ext cx="52333" cy="93527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1" name="Google Shape;1741;p54"/>
            <p:cNvGrpSpPr/>
            <p:nvPr/>
          </p:nvGrpSpPr>
          <p:grpSpPr>
            <a:xfrm>
              <a:off x="4513224" y="3221724"/>
              <a:ext cx="274563" cy="280321"/>
              <a:chOff x="5298975" y="3412225"/>
              <a:chExt cx="576450" cy="616225"/>
            </a:xfrm>
          </p:grpSpPr>
          <p:sp>
            <p:nvSpPr>
              <p:cNvPr id="1742" name="Google Shape;1742;p54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  <p:sp>
            <p:nvSpPr>
              <p:cNvPr id="1743" name="Google Shape;1743;p54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4" name="Google Shape;1744;p54"/>
            <p:cNvGrpSpPr/>
            <p:nvPr/>
          </p:nvGrpSpPr>
          <p:grpSpPr>
            <a:xfrm>
              <a:off x="4824403" y="3421846"/>
              <a:ext cx="110132" cy="130647"/>
              <a:chOff x="5952300" y="3852150"/>
              <a:chExt cx="231225" cy="287200"/>
            </a:xfrm>
          </p:grpSpPr>
          <p:sp>
            <p:nvSpPr>
              <p:cNvPr id="1745" name="Google Shape;1745;p54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54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7" name="Google Shape;1747;p54"/>
            <p:cNvSpPr/>
            <p:nvPr/>
          </p:nvSpPr>
          <p:spPr>
            <a:xfrm>
              <a:off x="3608564" y="2619698"/>
              <a:ext cx="60550" cy="35232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4"/>
            <p:cNvSpPr/>
            <p:nvPr/>
          </p:nvSpPr>
          <p:spPr>
            <a:xfrm>
              <a:off x="4188328" y="2704412"/>
              <a:ext cx="421823" cy="300791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4"/>
            <p:cNvSpPr/>
            <p:nvPr/>
          </p:nvSpPr>
          <p:spPr>
            <a:xfrm>
              <a:off x="4442708" y="2990191"/>
              <a:ext cx="762" cy="967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4"/>
            <p:cNvSpPr/>
            <p:nvPr/>
          </p:nvSpPr>
          <p:spPr>
            <a:xfrm>
              <a:off x="4434742" y="2997094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4"/>
            <p:cNvSpPr/>
            <p:nvPr/>
          </p:nvSpPr>
          <p:spPr>
            <a:xfrm>
              <a:off x="4184339" y="2879787"/>
              <a:ext cx="2512" cy="728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4"/>
            <p:cNvSpPr/>
            <p:nvPr/>
          </p:nvSpPr>
          <p:spPr>
            <a:xfrm>
              <a:off x="4038591" y="2720356"/>
              <a:ext cx="260870" cy="130886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4"/>
            <p:cNvSpPr/>
            <p:nvPr/>
          </p:nvSpPr>
          <p:spPr>
            <a:xfrm>
              <a:off x="4105619" y="2816249"/>
              <a:ext cx="110383" cy="65688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4"/>
            <p:cNvSpPr/>
            <p:nvPr/>
          </p:nvSpPr>
          <p:spPr>
            <a:xfrm>
              <a:off x="4085936" y="2839096"/>
              <a:ext cx="98666" cy="59262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55" name="Google Shape;1755;p54"/>
            <p:cNvGrpSpPr/>
            <p:nvPr/>
          </p:nvGrpSpPr>
          <p:grpSpPr>
            <a:xfrm>
              <a:off x="4295710" y="3079670"/>
              <a:ext cx="14968" cy="27135"/>
              <a:chOff x="4842300" y="3099950"/>
              <a:chExt cx="31425" cy="59650"/>
            </a:xfrm>
          </p:grpSpPr>
          <p:sp>
            <p:nvSpPr>
              <p:cNvPr id="1756" name="Google Shape;1756;p54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54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54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54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0" name="Google Shape;1760;p54"/>
            <p:cNvSpPr/>
            <p:nvPr/>
          </p:nvSpPr>
          <p:spPr>
            <a:xfrm>
              <a:off x="4210500" y="2911903"/>
              <a:ext cx="193104" cy="180152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4"/>
            <p:cNvSpPr/>
            <p:nvPr/>
          </p:nvSpPr>
          <p:spPr>
            <a:xfrm>
              <a:off x="4286244" y="2933329"/>
              <a:ext cx="56823" cy="29034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4"/>
            <p:cNvSpPr/>
            <p:nvPr/>
          </p:nvSpPr>
          <p:spPr>
            <a:xfrm>
              <a:off x="4155440" y="2884541"/>
              <a:ext cx="95439" cy="100431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4"/>
            <p:cNvSpPr/>
            <p:nvPr/>
          </p:nvSpPr>
          <p:spPr>
            <a:xfrm>
              <a:off x="4148462" y="2870746"/>
              <a:ext cx="91200" cy="72579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4"/>
            <p:cNvSpPr/>
            <p:nvPr/>
          </p:nvSpPr>
          <p:spPr>
            <a:xfrm>
              <a:off x="3884115" y="2761763"/>
              <a:ext cx="113133" cy="67348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4"/>
            <p:cNvSpPr/>
            <p:nvPr/>
          </p:nvSpPr>
          <p:spPr>
            <a:xfrm>
              <a:off x="3912027" y="2795073"/>
              <a:ext cx="23684" cy="25236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4"/>
            <p:cNvSpPr/>
            <p:nvPr/>
          </p:nvSpPr>
          <p:spPr>
            <a:xfrm>
              <a:off x="3874161" y="2799361"/>
              <a:ext cx="60800" cy="37131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4"/>
            <p:cNvSpPr/>
            <p:nvPr/>
          </p:nvSpPr>
          <p:spPr>
            <a:xfrm>
              <a:off x="3889355" y="2831954"/>
              <a:ext cx="39878" cy="24041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8" name="Google Shape;1768;p54"/>
            <p:cNvGrpSpPr/>
            <p:nvPr/>
          </p:nvGrpSpPr>
          <p:grpSpPr>
            <a:xfrm>
              <a:off x="3831056" y="2816010"/>
              <a:ext cx="37378" cy="27612"/>
              <a:chOff x="3866750" y="2520350"/>
              <a:chExt cx="78475" cy="60700"/>
            </a:xfrm>
          </p:grpSpPr>
          <p:sp>
            <p:nvSpPr>
              <p:cNvPr id="1769" name="Google Shape;1769;p54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4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4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4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3" name="Google Shape;1773;p54"/>
            <p:cNvSpPr/>
            <p:nvPr/>
          </p:nvSpPr>
          <p:spPr>
            <a:xfrm>
              <a:off x="3799155" y="2842190"/>
              <a:ext cx="6990" cy="13340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4"/>
            <p:cNvSpPr/>
            <p:nvPr/>
          </p:nvSpPr>
          <p:spPr>
            <a:xfrm>
              <a:off x="3688535" y="2836242"/>
              <a:ext cx="76506" cy="61161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4"/>
            <p:cNvSpPr/>
            <p:nvPr/>
          </p:nvSpPr>
          <p:spPr>
            <a:xfrm>
              <a:off x="4036603" y="2865264"/>
              <a:ext cx="11967" cy="9064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4"/>
            <p:cNvSpPr/>
            <p:nvPr/>
          </p:nvSpPr>
          <p:spPr>
            <a:xfrm>
              <a:off x="4033614" y="2866458"/>
              <a:ext cx="140532" cy="108039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4"/>
            <p:cNvSpPr/>
            <p:nvPr/>
          </p:nvSpPr>
          <p:spPr>
            <a:xfrm>
              <a:off x="4026636" y="2853369"/>
              <a:ext cx="24672" cy="20004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4"/>
            <p:cNvSpPr/>
            <p:nvPr/>
          </p:nvSpPr>
          <p:spPr>
            <a:xfrm>
              <a:off x="3915766" y="2848615"/>
              <a:ext cx="124088" cy="48788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4"/>
            <p:cNvSpPr/>
            <p:nvPr/>
          </p:nvSpPr>
          <p:spPr>
            <a:xfrm>
              <a:off x="3914265" y="2848854"/>
              <a:ext cx="18945" cy="15956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4"/>
            <p:cNvSpPr/>
            <p:nvPr/>
          </p:nvSpPr>
          <p:spPr>
            <a:xfrm>
              <a:off x="4004703" y="2885735"/>
              <a:ext cx="66539" cy="61161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4"/>
            <p:cNvSpPr/>
            <p:nvPr/>
          </p:nvSpPr>
          <p:spPr>
            <a:xfrm>
              <a:off x="4059025" y="2939277"/>
              <a:ext cx="11967" cy="11668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4"/>
            <p:cNvSpPr/>
            <p:nvPr/>
          </p:nvSpPr>
          <p:spPr>
            <a:xfrm>
              <a:off x="3959359" y="2899768"/>
              <a:ext cx="15468" cy="8347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4"/>
            <p:cNvSpPr/>
            <p:nvPr/>
          </p:nvSpPr>
          <p:spPr>
            <a:xfrm>
              <a:off x="3982281" y="2887395"/>
              <a:ext cx="42867" cy="36426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4"/>
            <p:cNvSpPr/>
            <p:nvPr/>
          </p:nvSpPr>
          <p:spPr>
            <a:xfrm>
              <a:off x="3973565" y="2916668"/>
              <a:ext cx="10479" cy="29045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4"/>
            <p:cNvSpPr/>
            <p:nvPr/>
          </p:nvSpPr>
          <p:spPr>
            <a:xfrm>
              <a:off x="3982781" y="2916668"/>
              <a:ext cx="2751" cy="5959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4"/>
            <p:cNvSpPr/>
            <p:nvPr/>
          </p:nvSpPr>
          <p:spPr>
            <a:xfrm>
              <a:off x="3979792" y="2923093"/>
              <a:ext cx="3751" cy="8336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4"/>
            <p:cNvSpPr/>
            <p:nvPr/>
          </p:nvSpPr>
          <p:spPr>
            <a:xfrm>
              <a:off x="3979792" y="2907627"/>
              <a:ext cx="8978" cy="10713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4"/>
            <p:cNvSpPr/>
            <p:nvPr/>
          </p:nvSpPr>
          <p:spPr>
            <a:xfrm>
              <a:off x="3980292" y="2915952"/>
              <a:ext cx="27661" cy="32616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4"/>
            <p:cNvSpPr/>
            <p:nvPr/>
          </p:nvSpPr>
          <p:spPr>
            <a:xfrm>
              <a:off x="3979792" y="2924515"/>
              <a:ext cx="142521" cy="114714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1790" name="Google Shape;1790;p54"/>
            <p:cNvSpPr/>
            <p:nvPr/>
          </p:nvSpPr>
          <p:spPr>
            <a:xfrm>
              <a:off x="4089663" y="2967116"/>
              <a:ext cx="5251" cy="10952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4"/>
            <p:cNvSpPr/>
            <p:nvPr/>
          </p:nvSpPr>
          <p:spPr>
            <a:xfrm>
              <a:off x="4095152" y="2967833"/>
              <a:ext cx="32900" cy="24758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4"/>
            <p:cNvSpPr/>
            <p:nvPr/>
          </p:nvSpPr>
          <p:spPr>
            <a:xfrm>
              <a:off x="4101380" y="2973303"/>
              <a:ext cx="51583" cy="60684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4"/>
            <p:cNvSpPr/>
            <p:nvPr/>
          </p:nvSpPr>
          <p:spPr>
            <a:xfrm>
              <a:off x="4124802" y="2964728"/>
              <a:ext cx="2751" cy="5971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4"/>
            <p:cNvSpPr/>
            <p:nvPr/>
          </p:nvSpPr>
          <p:spPr>
            <a:xfrm>
              <a:off x="4037591" y="3015893"/>
              <a:ext cx="73267" cy="45456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4"/>
            <p:cNvSpPr/>
            <p:nvPr/>
          </p:nvSpPr>
          <p:spPr>
            <a:xfrm>
              <a:off x="3911526" y="2929280"/>
              <a:ext cx="85972" cy="69020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4"/>
            <p:cNvSpPr/>
            <p:nvPr/>
          </p:nvSpPr>
          <p:spPr>
            <a:xfrm>
              <a:off x="3896332" y="2997572"/>
              <a:ext cx="113621" cy="124461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4"/>
            <p:cNvSpPr/>
            <p:nvPr/>
          </p:nvSpPr>
          <p:spPr>
            <a:xfrm>
              <a:off x="3973815" y="3045871"/>
              <a:ext cx="104655" cy="75923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4"/>
            <p:cNvSpPr/>
            <p:nvPr/>
          </p:nvSpPr>
          <p:spPr>
            <a:xfrm>
              <a:off x="3996236" y="3024695"/>
              <a:ext cx="46106" cy="39042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4"/>
            <p:cNvSpPr/>
            <p:nvPr/>
          </p:nvSpPr>
          <p:spPr>
            <a:xfrm>
              <a:off x="4033614" y="3061110"/>
              <a:ext cx="10467" cy="11907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4"/>
            <p:cNvSpPr/>
            <p:nvPr/>
          </p:nvSpPr>
          <p:spPr>
            <a:xfrm>
              <a:off x="4029125" y="3065864"/>
              <a:ext cx="70516" cy="89240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4"/>
            <p:cNvSpPr/>
            <p:nvPr/>
          </p:nvSpPr>
          <p:spPr>
            <a:xfrm>
              <a:off x="3978054" y="3108693"/>
              <a:ext cx="57811" cy="66882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1802" name="Google Shape;1802;p54"/>
            <p:cNvSpPr/>
            <p:nvPr/>
          </p:nvSpPr>
          <p:spPr>
            <a:xfrm>
              <a:off x="3963598" y="3151999"/>
              <a:ext cx="5239" cy="11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4"/>
            <p:cNvSpPr/>
            <p:nvPr/>
          </p:nvSpPr>
          <p:spPr>
            <a:xfrm>
              <a:off x="3949392" y="3117029"/>
              <a:ext cx="39878" cy="37609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4"/>
            <p:cNvSpPr/>
            <p:nvPr/>
          </p:nvSpPr>
          <p:spPr>
            <a:xfrm>
              <a:off x="3845999" y="3071334"/>
              <a:ext cx="89711" cy="57841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4"/>
            <p:cNvSpPr/>
            <p:nvPr/>
          </p:nvSpPr>
          <p:spPr>
            <a:xfrm>
              <a:off x="3809372" y="2919523"/>
              <a:ext cx="106405" cy="94483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4"/>
            <p:cNvSpPr/>
            <p:nvPr/>
          </p:nvSpPr>
          <p:spPr>
            <a:xfrm>
              <a:off x="3795917" y="2888589"/>
              <a:ext cx="27173" cy="50699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4"/>
            <p:cNvSpPr/>
            <p:nvPr/>
          </p:nvSpPr>
          <p:spPr>
            <a:xfrm>
              <a:off x="3689035" y="2890250"/>
              <a:ext cx="138044" cy="127554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4"/>
            <p:cNvSpPr/>
            <p:nvPr/>
          </p:nvSpPr>
          <p:spPr>
            <a:xfrm>
              <a:off x="3661636" y="2898825"/>
              <a:ext cx="79733" cy="60206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4"/>
            <p:cNvSpPr/>
            <p:nvPr/>
          </p:nvSpPr>
          <p:spPr>
            <a:xfrm>
              <a:off x="3632974" y="2958780"/>
              <a:ext cx="56573" cy="43318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4"/>
            <p:cNvSpPr/>
            <p:nvPr/>
          </p:nvSpPr>
          <p:spPr>
            <a:xfrm>
              <a:off x="3632736" y="2960691"/>
              <a:ext cx="81233" cy="8543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4"/>
            <p:cNvSpPr/>
            <p:nvPr/>
          </p:nvSpPr>
          <p:spPr>
            <a:xfrm>
              <a:off x="3665125" y="2976874"/>
              <a:ext cx="112121" cy="99236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4"/>
            <p:cNvSpPr/>
            <p:nvPr/>
          </p:nvSpPr>
          <p:spPr>
            <a:xfrm>
              <a:off x="3712457" y="3043733"/>
              <a:ext cx="51833" cy="35948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4"/>
            <p:cNvSpPr/>
            <p:nvPr/>
          </p:nvSpPr>
          <p:spPr>
            <a:xfrm>
              <a:off x="3628997" y="3033259"/>
              <a:ext cx="44355" cy="30956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4"/>
            <p:cNvSpPr/>
            <p:nvPr/>
          </p:nvSpPr>
          <p:spPr>
            <a:xfrm>
              <a:off x="3633975" y="3059916"/>
              <a:ext cx="21195" cy="12146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5" name="Google Shape;1815;p54"/>
            <p:cNvGrpSpPr/>
            <p:nvPr/>
          </p:nvGrpSpPr>
          <p:grpSpPr>
            <a:xfrm>
              <a:off x="3632736" y="3051591"/>
              <a:ext cx="63288" cy="45217"/>
              <a:chOff x="3450375" y="3038225"/>
              <a:chExt cx="132875" cy="99400"/>
            </a:xfrm>
          </p:grpSpPr>
          <p:sp>
            <p:nvSpPr>
              <p:cNvPr id="1816" name="Google Shape;1816;p54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54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8" name="Google Shape;1818;p54"/>
            <p:cNvSpPr/>
            <p:nvPr/>
          </p:nvSpPr>
          <p:spPr>
            <a:xfrm>
              <a:off x="3657897" y="3077759"/>
              <a:ext cx="19195" cy="21903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4"/>
            <p:cNvSpPr/>
            <p:nvPr/>
          </p:nvSpPr>
          <p:spPr>
            <a:xfrm>
              <a:off x="3670352" y="3087756"/>
              <a:ext cx="27911" cy="28568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4"/>
            <p:cNvSpPr/>
            <p:nvPr/>
          </p:nvSpPr>
          <p:spPr>
            <a:xfrm>
              <a:off x="3689785" y="3073722"/>
              <a:ext cx="42617" cy="42840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4"/>
            <p:cNvSpPr/>
            <p:nvPr/>
          </p:nvSpPr>
          <p:spPr>
            <a:xfrm>
              <a:off x="3726412" y="3070151"/>
              <a:ext cx="29161" cy="43557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4"/>
            <p:cNvSpPr/>
            <p:nvPr/>
          </p:nvSpPr>
          <p:spPr>
            <a:xfrm>
              <a:off x="3746846" y="3070151"/>
              <a:ext cx="13956" cy="35459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4"/>
            <p:cNvSpPr/>
            <p:nvPr/>
          </p:nvSpPr>
          <p:spPr>
            <a:xfrm>
              <a:off x="3754312" y="3061110"/>
              <a:ext cx="21445" cy="42840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4"/>
            <p:cNvSpPr/>
            <p:nvPr/>
          </p:nvSpPr>
          <p:spPr>
            <a:xfrm>
              <a:off x="3838283" y="2987337"/>
              <a:ext cx="71755" cy="108994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4"/>
            <p:cNvSpPr/>
            <p:nvPr/>
          </p:nvSpPr>
          <p:spPr>
            <a:xfrm>
              <a:off x="3829555" y="3057778"/>
              <a:ext cx="2251" cy="1194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4"/>
            <p:cNvSpPr/>
            <p:nvPr/>
          </p:nvSpPr>
          <p:spPr>
            <a:xfrm>
              <a:off x="3749584" y="2988770"/>
              <a:ext cx="104905" cy="77822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1827" name="Google Shape;1827;p54"/>
            <p:cNvSpPr/>
            <p:nvPr/>
          </p:nvSpPr>
          <p:spPr>
            <a:xfrm>
              <a:off x="3767267" y="3053013"/>
              <a:ext cx="78744" cy="64493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4"/>
            <p:cNvSpPr/>
            <p:nvPr/>
          </p:nvSpPr>
          <p:spPr>
            <a:xfrm>
              <a:off x="3805645" y="3058722"/>
              <a:ext cx="52322" cy="74968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4"/>
            <p:cNvSpPr/>
            <p:nvPr/>
          </p:nvSpPr>
          <p:spPr>
            <a:xfrm>
              <a:off x="3805883" y="3130585"/>
              <a:ext cx="39378" cy="40702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4"/>
            <p:cNvSpPr/>
            <p:nvPr/>
          </p:nvSpPr>
          <p:spPr>
            <a:xfrm>
              <a:off x="3809622" y="3131301"/>
              <a:ext cx="13967" cy="8575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4"/>
            <p:cNvSpPr/>
            <p:nvPr/>
          </p:nvSpPr>
          <p:spPr>
            <a:xfrm>
              <a:off x="3822327" y="3120122"/>
              <a:ext cx="52834" cy="59023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4"/>
            <p:cNvSpPr/>
            <p:nvPr/>
          </p:nvSpPr>
          <p:spPr>
            <a:xfrm>
              <a:off x="3828067" y="3174369"/>
              <a:ext cx="7478" cy="9769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4"/>
            <p:cNvSpPr/>
            <p:nvPr/>
          </p:nvSpPr>
          <p:spPr>
            <a:xfrm>
              <a:off x="3947654" y="3151533"/>
              <a:ext cx="76994" cy="74956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4"/>
            <p:cNvSpPr/>
            <p:nvPr/>
          </p:nvSpPr>
          <p:spPr>
            <a:xfrm>
              <a:off x="3945415" y="3152954"/>
              <a:ext cx="13956" cy="10963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4"/>
            <p:cNvSpPr/>
            <p:nvPr/>
          </p:nvSpPr>
          <p:spPr>
            <a:xfrm>
              <a:off x="3945415" y="3159380"/>
              <a:ext cx="13706" cy="15956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4"/>
            <p:cNvSpPr/>
            <p:nvPr/>
          </p:nvSpPr>
          <p:spPr>
            <a:xfrm>
              <a:off x="3829055" y="3110126"/>
              <a:ext cx="131316" cy="124222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1837" name="Google Shape;1837;p54"/>
            <p:cNvSpPr/>
            <p:nvPr/>
          </p:nvSpPr>
          <p:spPr>
            <a:xfrm>
              <a:off x="3970326" y="3207451"/>
              <a:ext cx="21934" cy="52837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4"/>
            <p:cNvSpPr/>
            <p:nvPr/>
          </p:nvSpPr>
          <p:spPr>
            <a:xfrm>
              <a:off x="3895082" y="3199593"/>
              <a:ext cx="81233" cy="66165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4"/>
            <p:cNvSpPr/>
            <p:nvPr/>
          </p:nvSpPr>
          <p:spPr>
            <a:xfrm>
              <a:off x="3824328" y="3184365"/>
              <a:ext cx="86210" cy="81393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4"/>
            <p:cNvSpPr/>
            <p:nvPr/>
          </p:nvSpPr>
          <p:spPr>
            <a:xfrm>
              <a:off x="3916754" y="3249086"/>
              <a:ext cx="53834" cy="46889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4"/>
            <p:cNvSpPr/>
            <p:nvPr/>
          </p:nvSpPr>
          <p:spPr>
            <a:xfrm>
              <a:off x="3879638" y="3263609"/>
              <a:ext cx="64539" cy="61639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4"/>
            <p:cNvSpPr/>
            <p:nvPr/>
          </p:nvSpPr>
          <p:spPr>
            <a:xfrm>
              <a:off x="3824578" y="3257889"/>
              <a:ext cx="92188" cy="82826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1843" name="Google Shape;1843;p54"/>
            <p:cNvSpPr/>
            <p:nvPr/>
          </p:nvSpPr>
          <p:spPr>
            <a:xfrm>
              <a:off x="3953131" y="3215060"/>
              <a:ext cx="71767" cy="110427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4"/>
            <p:cNvSpPr/>
            <p:nvPr/>
          </p:nvSpPr>
          <p:spPr>
            <a:xfrm>
              <a:off x="3951893" y="3317378"/>
              <a:ext cx="9978" cy="10724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4"/>
            <p:cNvSpPr/>
            <p:nvPr/>
          </p:nvSpPr>
          <p:spPr>
            <a:xfrm>
              <a:off x="3925232" y="3338554"/>
              <a:ext cx="15956" cy="1429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4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4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4"/>
            <p:cNvSpPr/>
            <p:nvPr/>
          </p:nvSpPr>
          <p:spPr>
            <a:xfrm>
              <a:off x="4014919" y="2846238"/>
              <a:ext cx="33651" cy="9053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4"/>
            <p:cNvSpPr/>
            <p:nvPr/>
          </p:nvSpPr>
          <p:spPr>
            <a:xfrm>
              <a:off x="4036853" y="2853608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rgbClr val="5F7D95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4"/>
            <p:cNvSpPr/>
            <p:nvPr/>
          </p:nvSpPr>
          <p:spPr>
            <a:xfrm>
              <a:off x="4346543" y="2948318"/>
              <a:ext cx="21183" cy="11907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4"/>
            <p:cNvSpPr/>
            <p:nvPr/>
          </p:nvSpPr>
          <p:spPr>
            <a:xfrm>
              <a:off x="3878888" y="2847660"/>
              <a:ext cx="16706" cy="1357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4"/>
            <p:cNvSpPr/>
            <p:nvPr/>
          </p:nvSpPr>
          <p:spPr>
            <a:xfrm>
              <a:off x="3865182" y="2817204"/>
              <a:ext cx="27923" cy="34993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3" name="Google Shape;1853;p54"/>
          <p:cNvGrpSpPr/>
          <p:nvPr/>
        </p:nvGrpSpPr>
        <p:grpSpPr>
          <a:xfrm>
            <a:off x="3530618" y="1021765"/>
            <a:ext cx="2078182" cy="1366558"/>
            <a:chOff x="235800" y="830650"/>
            <a:chExt cx="6978450" cy="4588844"/>
          </a:xfrm>
        </p:grpSpPr>
        <p:sp>
          <p:nvSpPr>
            <p:cNvPr id="1854" name="Google Shape;1854;p54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4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4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4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4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4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0" name="Google Shape;1860;p54"/>
          <p:cNvGrpSpPr/>
          <p:nvPr/>
        </p:nvGrpSpPr>
        <p:grpSpPr>
          <a:xfrm>
            <a:off x="719115" y="2852867"/>
            <a:ext cx="2622876" cy="1333540"/>
            <a:chOff x="238125" y="1038125"/>
            <a:chExt cx="7146800" cy="3633625"/>
          </a:xfrm>
        </p:grpSpPr>
        <p:sp>
          <p:nvSpPr>
            <p:cNvPr id="1861" name="Google Shape;1861;p54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4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4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4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54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4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4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4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54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4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4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4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4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4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4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4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4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4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4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4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4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4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4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4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4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4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4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4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4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4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4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4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4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4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4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4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4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4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4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4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4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4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4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4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4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4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4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4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4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4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4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4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4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4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4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4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4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4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4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4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4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4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4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4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4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4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4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4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4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4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4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4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4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4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4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4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4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4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4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4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4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4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4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4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4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4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4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4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4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4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4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4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4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4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4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4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4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4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4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4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4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4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4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4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4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4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4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4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4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4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4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4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4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4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4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4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4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4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4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4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4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4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4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4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4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4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4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4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4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4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4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4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4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4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4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4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4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4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4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4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4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4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4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4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4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4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4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4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4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4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4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4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4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4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4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4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4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4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4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4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4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4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4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4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4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4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4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4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4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4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4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4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4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4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4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4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4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4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4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4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4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4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4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4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4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4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4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4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4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4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4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4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4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4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4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4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4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4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4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4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4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4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4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4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4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4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4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4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4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4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4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4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4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4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4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4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4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4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4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4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4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4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4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4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4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4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4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4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4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4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4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4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4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4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4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4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4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4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4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4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4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4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4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4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4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4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4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4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4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4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4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4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4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4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4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4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4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4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4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4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4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4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4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4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4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4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4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4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4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4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4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4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4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4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4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4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4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4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4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4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4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4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4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4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4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4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4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4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4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4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4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4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4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4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4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4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4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4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4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4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4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4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4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4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4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4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4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4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4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4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4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4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4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4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4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4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4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4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4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4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4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4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4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4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4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4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4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4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4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4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4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4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4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4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4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4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4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4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4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4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4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4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4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4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4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4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4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4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4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4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4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4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4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4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4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4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4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4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4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4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4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4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4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4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4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4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4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4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4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4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4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4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4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4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4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4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4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4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4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4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4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4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4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4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4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4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4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4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4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4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4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4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4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4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4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4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4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4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4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4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4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4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4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4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4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4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4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4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4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4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4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4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4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4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4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4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4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4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4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4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4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4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4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4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4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4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4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4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4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4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4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4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4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4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4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4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4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4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4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4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4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4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4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4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4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4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4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4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4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4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4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4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4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4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4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4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4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4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4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4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4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4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4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4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4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4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4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4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4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4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4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4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4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4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4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4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4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4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4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4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4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4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4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4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4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4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4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4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4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4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4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4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4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4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4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4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4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4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4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4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4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4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4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4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4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4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4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4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4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4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4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4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4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4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4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4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4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4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4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4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4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4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4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4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4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4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4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4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4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4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4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4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4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4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4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4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4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4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4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4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4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4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4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4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4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4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4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4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4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4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4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4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4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4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4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4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4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4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4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4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4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4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4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4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4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4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4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4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4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4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4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4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4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4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4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4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4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4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4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4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4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4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4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4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4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4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4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4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4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4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4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4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4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4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4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4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4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4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4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4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4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4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4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4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4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4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4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54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54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54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54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54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54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54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54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54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54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54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54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54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54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54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54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54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4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4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4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54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54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4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4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4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4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4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4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4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4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4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4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4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4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4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4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4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4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4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4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4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4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4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4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4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4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4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4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4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4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4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4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4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4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4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4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4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4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4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4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4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4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4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4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4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4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4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4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4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4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4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4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4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4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4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4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4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4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4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4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4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4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4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4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4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4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4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4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4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4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4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4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4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54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54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54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54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54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4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4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4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4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4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4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4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4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4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4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4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4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4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4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54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54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54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54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54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54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4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4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4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4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4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4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4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4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4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4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4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4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4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4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4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4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4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4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4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4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4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4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4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4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4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4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4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4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4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4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4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4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4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4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4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4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4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4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4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4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4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4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4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4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4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4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4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4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4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4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4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4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4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4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4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4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4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4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4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4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4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4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4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4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4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4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4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4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4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4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4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4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4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4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4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4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4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4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4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4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4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4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4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54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54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4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4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4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4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4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4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4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4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4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4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4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4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4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4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4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4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4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4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4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4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4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4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4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4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4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4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4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4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4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54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54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4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4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4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4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4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4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4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4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4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4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4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4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4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4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4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4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4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54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54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54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4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4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4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54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54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4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4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4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4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4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4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4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4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4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4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4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4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4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4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4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4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4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4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4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4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4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4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4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54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54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54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54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54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54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54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54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54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54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54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54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4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4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54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54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54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54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54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54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54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54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54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54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54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54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54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54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54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54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54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54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54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54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54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54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54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54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54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54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54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54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54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54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54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54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54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54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54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54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54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54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54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54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54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54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54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54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54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54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54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54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54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54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54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54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54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54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54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54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54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54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54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54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54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54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54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54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54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54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54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54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54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54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54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54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54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54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54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54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54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54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54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54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54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54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54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54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54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54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54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54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54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54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54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54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54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54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54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54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54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54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54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54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54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54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54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54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54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54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54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54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54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54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54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54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54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54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54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54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54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54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54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54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54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54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54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54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54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54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54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54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54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54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54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54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54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54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54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54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54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54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54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54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54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54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54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54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54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54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54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54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54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54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54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54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54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54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54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54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54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54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54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54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54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54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54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54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54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54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54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54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4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4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4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54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54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54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4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54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54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54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54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54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54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54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54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54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54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54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54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54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54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54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54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54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54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54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54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54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54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54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54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54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54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54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54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54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54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54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54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4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4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54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54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4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4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4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4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54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54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54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4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54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54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54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54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54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54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54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54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54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54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54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54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54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54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54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54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54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54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54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54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54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54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4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4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4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4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54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4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54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4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54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54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54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54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54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4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4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4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54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54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4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4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4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54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54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54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54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54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54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54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54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54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54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54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54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54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4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4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54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54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54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54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54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54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54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54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54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54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54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54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54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54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54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54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54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54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54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54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54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54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54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54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54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54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54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54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54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54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54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54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54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54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54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54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54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54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54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54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54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54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54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54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54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54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54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54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54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54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54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54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54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54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54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54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54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54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54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54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54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54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54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54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54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54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54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54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54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54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54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54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54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54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54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54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54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54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54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54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54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54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54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54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54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54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54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54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54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54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54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54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54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54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54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54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54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54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54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54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54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54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54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54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54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54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54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54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54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54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54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54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54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54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54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54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54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54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54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54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54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54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54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54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54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54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54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54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54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54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54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54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54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54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54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54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54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54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54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54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54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54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54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54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54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54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54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54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54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54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54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54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54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54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54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54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54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54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54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54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54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54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54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54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54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54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54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54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54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54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54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54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54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54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54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54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54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54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54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54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54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54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54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54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54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54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54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54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54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54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54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54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54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54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54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54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54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54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54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54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54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54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54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54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54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54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54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54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54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54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54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54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54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54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54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54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54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54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54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54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54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54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54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54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54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54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54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54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54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54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54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54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54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54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54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54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54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54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54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54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54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54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54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54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54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54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54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54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54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4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4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4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54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54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54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4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4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4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4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54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54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4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54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54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4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4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4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54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54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4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54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4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4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54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54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4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54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54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4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4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54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54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54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54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54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54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54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4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54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54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54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54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54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54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54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54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54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54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54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54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4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4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54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54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54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54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54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54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54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4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4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4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4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4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4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54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54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54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54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54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54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54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54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54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54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54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54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54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54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54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54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54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54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54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54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54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54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54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54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54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54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54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54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54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54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54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54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54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54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54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54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54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54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54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54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54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54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54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54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54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54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54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54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54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54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54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54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54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54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54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54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54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54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54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54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54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54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54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54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54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54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54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3" name="Google Shape;3433;p54"/>
          <p:cNvGrpSpPr/>
          <p:nvPr/>
        </p:nvGrpSpPr>
        <p:grpSpPr>
          <a:xfrm>
            <a:off x="5834043" y="994977"/>
            <a:ext cx="2590840" cy="1380235"/>
            <a:chOff x="233350" y="949250"/>
            <a:chExt cx="7137300" cy="3802300"/>
          </a:xfrm>
        </p:grpSpPr>
        <p:sp>
          <p:nvSpPr>
            <p:cNvPr id="3434" name="Google Shape;3434;p54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54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54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54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54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54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54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54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54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54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54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54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54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54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54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54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54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54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54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54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54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54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54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54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54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54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54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54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54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54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54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54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54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54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54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54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54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54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54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54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54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54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54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54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54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54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54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54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54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54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54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5" name="Google Shape;3485;p54"/>
          <p:cNvGrpSpPr/>
          <p:nvPr/>
        </p:nvGrpSpPr>
        <p:grpSpPr>
          <a:xfrm>
            <a:off x="7648472" y="3039750"/>
            <a:ext cx="104231" cy="320340"/>
            <a:chOff x="7564426" y="3224343"/>
            <a:chExt cx="119985" cy="368801"/>
          </a:xfrm>
        </p:grpSpPr>
        <p:sp>
          <p:nvSpPr>
            <p:cNvPr id="3486" name="Google Shape;3486;p54"/>
            <p:cNvSpPr/>
            <p:nvPr/>
          </p:nvSpPr>
          <p:spPr>
            <a:xfrm>
              <a:off x="7564426" y="3224379"/>
              <a:ext cx="119985" cy="368765"/>
            </a:xfrm>
            <a:custGeom>
              <a:avLst/>
              <a:gdLst/>
              <a:ahLst/>
              <a:cxnLst/>
              <a:rect l="l" t="t" r="r" b="b"/>
              <a:pathLst>
                <a:path w="13196" h="40557" extrusionOk="0">
                  <a:moveTo>
                    <a:pt x="2529" y="1"/>
                  </a:moveTo>
                  <a:lnTo>
                    <a:pt x="2547" y="1348"/>
                  </a:lnTo>
                  <a:lnTo>
                    <a:pt x="10244" y="1459"/>
                  </a:lnTo>
                  <a:lnTo>
                    <a:pt x="10227" y="108"/>
                  </a:lnTo>
                  <a:lnTo>
                    <a:pt x="2529" y="1"/>
                  </a:lnTo>
                  <a:close/>
                  <a:moveTo>
                    <a:pt x="3107" y="1850"/>
                  </a:moveTo>
                  <a:lnTo>
                    <a:pt x="556" y="15262"/>
                  </a:lnTo>
                  <a:lnTo>
                    <a:pt x="12617" y="15439"/>
                  </a:lnTo>
                  <a:lnTo>
                    <a:pt x="9489" y="1872"/>
                  </a:lnTo>
                  <a:lnTo>
                    <a:pt x="3107" y="1850"/>
                  </a:lnTo>
                  <a:close/>
                  <a:moveTo>
                    <a:pt x="1" y="15688"/>
                  </a:moveTo>
                  <a:lnTo>
                    <a:pt x="23" y="17035"/>
                  </a:lnTo>
                  <a:lnTo>
                    <a:pt x="13195" y="17226"/>
                  </a:lnTo>
                  <a:lnTo>
                    <a:pt x="13177" y="15879"/>
                  </a:lnTo>
                  <a:lnTo>
                    <a:pt x="1" y="15688"/>
                  </a:lnTo>
                  <a:close/>
                  <a:moveTo>
                    <a:pt x="4658" y="17528"/>
                  </a:moveTo>
                  <a:lnTo>
                    <a:pt x="4658" y="17528"/>
                  </a:lnTo>
                  <a:cubicBezTo>
                    <a:pt x="4685" y="21359"/>
                    <a:pt x="6027" y="32838"/>
                    <a:pt x="6902" y="40557"/>
                  </a:cubicBezTo>
                  <a:cubicBezTo>
                    <a:pt x="6902" y="40557"/>
                    <a:pt x="8813" y="21274"/>
                    <a:pt x="8560" y="17586"/>
                  </a:cubicBezTo>
                  <a:lnTo>
                    <a:pt x="4658" y="17528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54"/>
            <p:cNvSpPr/>
            <p:nvPr/>
          </p:nvSpPr>
          <p:spPr>
            <a:xfrm>
              <a:off x="7564426" y="3224343"/>
              <a:ext cx="119985" cy="368801"/>
            </a:xfrm>
            <a:custGeom>
              <a:avLst/>
              <a:gdLst/>
              <a:ahLst/>
              <a:cxnLst/>
              <a:rect l="l" t="t" r="r" b="b"/>
              <a:pathLst>
                <a:path w="13196" h="40561" extrusionOk="0">
                  <a:moveTo>
                    <a:pt x="2529" y="1"/>
                  </a:moveTo>
                  <a:lnTo>
                    <a:pt x="2529" y="5"/>
                  </a:lnTo>
                  <a:lnTo>
                    <a:pt x="2547" y="1352"/>
                  </a:lnTo>
                  <a:lnTo>
                    <a:pt x="10244" y="1463"/>
                  </a:lnTo>
                  <a:lnTo>
                    <a:pt x="10227" y="112"/>
                  </a:lnTo>
                  <a:lnTo>
                    <a:pt x="2529" y="1"/>
                  </a:lnTo>
                  <a:close/>
                  <a:moveTo>
                    <a:pt x="3107" y="1854"/>
                  </a:moveTo>
                  <a:lnTo>
                    <a:pt x="556" y="15266"/>
                  </a:lnTo>
                  <a:lnTo>
                    <a:pt x="12617" y="15443"/>
                  </a:lnTo>
                  <a:lnTo>
                    <a:pt x="9489" y="1876"/>
                  </a:lnTo>
                  <a:lnTo>
                    <a:pt x="3107" y="1854"/>
                  </a:lnTo>
                  <a:close/>
                  <a:moveTo>
                    <a:pt x="1" y="15692"/>
                  </a:moveTo>
                  <a:lnTo>
                    <a:pt x="23" y="17039"/>
                  </a:lnTo>
                  <a:lnTo>
                    <a:pt x="13195" y="17230"/>
                  </a:lnTo>
                  <a:lnTo>
                    <a:pt x="13177" y="15883"/>
                  </a:lnTo>
                  <a:lnTo>
                    <a:pt x="1" y="15692"/>
                  </a:lnTo>
                  <a:close/>
                  <a:moveTo>
                    <a:pt x="4658" y="17532"/>
                  </a:moveTo>
                  <a:lnTo>
                    <a:pt x="4658" y="17532"/>
                  </a:lnTo>
                  <a:cubicBezTo>
                    <a:pt x="4685" y="21363"/>
                    <a:pt x="6027" y="32842"/>
                    <a:pt x="6902" y="40561"/>
                  </a:cubicBezTo>
                  <a:cubicBezTo>
                    <a:pt x="6902" y="40561"/>
                    <a:pt x="8813" y="21278"/>
                    <a:pt x="8560" y="17590"/>
                  </a:cubicBezTo>
                  <a:lnTo>
                    <a:pt x="4658" y="17532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8" name="Google Shape;3488;p54"/>
          <p:cNvGrpSpPr/>
          <p:nvPr/>
        </p:nvGrpSpPr>
        <p:grpSpPr>
          <a:xfrm>
            <a:off x="7347961" y="3033852"/>
            <a:ext cx="189489" cy="332132"/>
            <a:chOff x="8370831" y="3202002"/>
            <a:chExt cx="218129" cy="382376"/>
          </a:xfrm>
        </p:grpSpPr>
        <p:sp>
          <p:nvSpPr>
            <p:cNvPr id="3489" name="Google Shape;3489;p54"/>
            <p:cNvSpPr/>
            <p:nvPr/>
          </p:nvSpPr>
          <p:spPr>
            <a:xfrm>
              <a:off x="8370831" y="3202002"/>
              <a:ext cx="218129" cy="382376"/>
            </a:xfrm>
            <a:custGeom>
              <a:avLst/>
              <a:gdLst/>
              <a:ahLst/>
              <a:cxnLst/>
              <a:rect l="l" t="t" r="r" b="b"/>
              <a:pathLst>
                <a:path w="23990" h="42054" extrusionOk="0">
                  <a:moveTo>
                    <a:pt x="11991" y="0"/>
                  </a:moveTo>
                  <a:cubicBezTo>
                    <a:pt x="11992" y="0"/>
                    <a:pt x="11992" y="0"/>
                    <a:pt x="11993" y="0"/>
                  </a:cubicBezTo>
                  <a:lnTo>
                    <a:pt x="11993" y="0"/>
                  </a:lnTo>
                  <a:cubicBezTo>
                    <a:pt x="11994" y="0"/>
                    <a:pt x="11995" y="0"/>
                    <a:pt x="11995" y="0"/>
                  </a:cubicBezTo>
                  <a:close/>
                  <a:moveTo>
                    <a:pt x="11993" y="0"/>
                  </a:moveTo>
                  <a:cubicBezTo>
                    <a:pt x="5373" y="1"/>
                    <a:pt x="1" y="4974"/>
                    <a:pt x="1" y="11110"/>
                  </a:cubicBezTo>
                  <a:cubicBezTo>
                    <a:pt x="1" y="14754"/>
                    <a:pt x="1894" y="17985"/>
                    <a:pt x="4823" y="20011"/>
                  </a:cubicBezTo>
                  <a:lnTo>
                    <a:pt x="12062" y="42054"/>
                  </a:lnTo>
                  <a:lnTo>
                    <a:pt x="18950" y="20154"/>
                  </a:lnTo>
                  <a:cubicBezTo>
                    <a:pt x="21999" y="18136"/>
                    <a:pt x="23990" y="14843"/>
                    <a:pt x="23990" y="11110"/>
                  </a:cubicBezTo>
                  <a:cubicBezTo>
                    <a:pt x="23990" y="4978"/>
                    <a:pt x="18618" y="1"/>
                    <a:pt x="11993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54"/>
            <p:cNvSpPr/>
            <p:nvPr/>
          </p:nvSpPr>
          <p:spPr>
            <a:xfrm>
              <a:off x="8397745" y="3226607"/>
              <a:ext cx="164347" cy="152181"/>
            </a:xfrm>
            <a:custGeom>
              <a:avLst/>
              <a:gdLst/>
              <a:ahLst/>
              <a:cxnLst/>
              <a:rect l="l" t="t" r="r" b="b"/>
              <a:pathLst>
                <a:path w="18075" h="16737" extrusionOk="0">
                  <a:moveTo>
                    <a:pt x="9035" y="0"/>
                  </a:moveTo>
                  <a:cubicBezTo>
                    <a:pt x="4045" y="0"/>
                    <a:pt x="1" y="3747"/>
                    <a:pt x="1" y="8368"/>
                  </a:cubicBezTo>
                  <a:cubicBezTo>
                    <a:pt x="1" y="12990"/>
                    <a:pt x="4045" y="16736"/>
                    <a:pt x="9035" y="16736"/>
                  </a:cubicBezTo>
                  <a:cubicBezTo>
                    <a:pt x="14026" y="16736"/>
                    <a:pt x="18075" y="12990"/>
                    <a:pt x="18075" y="8368"/>
                  </a:cubicBezTo>
                  <a:cubicBezTo>
                    <a:pt x="18075" y="3747"/>
                    <a:pt x="14030" y="0"/>
                    <a:pt x="9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1" name="Google Shape;3491;p54"/>
          <p:cNvGrpSpPr/>
          <p:nvPr/>
        </p:nvGrpSpPr>
        <p:grpSpPr>
          <a:xfrm>
            <a:off x="8071350" y="3444984"/>
            <a:ext cx="309429" cy="267000"/>
            <a:chOff x="6742064" y="3750480"/>
            <a:chExt cx="399315" cy="344560"/>
          </a:xfrm>
        </p:grpSpPr>
        <p:sp>
          <p:nvSpPr>
            <p:cNvPr id="3492" name="Google Shape;3492;p54"/>
            <p:cNvSpPr/>
            <p:nvPr/>
          </p:nvSpPr>
          <p:spPr>
            <a:xfrm>
              <a:off x="6742064" y="3750480"/>
              <a:ext cx="399315" cy="344560"/>
            </a:xfrm>
            <a:custGeom>
              <a:avLst/>
              <a:gdLst/>
              <a:ahLst/>
              <a:cxnLst/>
              <a:rect l="l" t="t" r="r" b="b"/>
              <a:pathLst>
                <a:path w="43917" h="37895" extrusionOk="0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54"/>
            <p:cNvSpPr/>
            <p:nvPr/>
          </p:nvSpPr>
          <p:spPr>
            <a:xfrm>
              <a:off x="6764168" y="3772584"/>
              <a:ext cx="355108" cy="176549"/>
            </a:xfrm>
            <a:custGeom>
              <a:avLst/>
              <a:gdLst/>
              <a:ahLst/>
              <a:cxnLst/>
              <a:rect l="l" t="t" r="r" b="b"/>
              <a:pathLst>
                <a:path w="39055" h="19417" extrusionOk="0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4" name="Google Shape;3494;p54"/>
          <p:cNvGrpSpPr/>
          <p:nvPr/>
        </p:nvGrpSpPr>
        <p:grpSpPr>
          <a:xfrm>
            <a:off x="7610369" y="3796031"/>
            <a:ext cx="180437" cy="281608"/>
            <a:chOff x="7248525" y="3739696"/>
            <a:chExt cx="230531" cy="359790"/>
          </a:xfrm>
        </p:grpSpPr>
        <p:sp>
          <p:nvSpPr>
            <p:cNvPr id="3495" name="Google Shape;3495;p54"/>
            <p:cNvSpPr/>
            <p:nvPr/>
          </p:nvSpPr>
          <p:spPr>
            <a:xfrm>
              <a:off x="7248525" y="3739696"/>
              <a:ext cx="230531" cy="359790"/>
            </a:xfrm>
            <a:custGeom>
              <a:avLst/>
              <a:gdLst/>
              <a:ahLst/>
              <a:cxnLst/>
              <a:rect l="l" t="t" r="r" b="b"/>
              <a:pathLst>
                <a:path w="25354" h="39570" extrusionOk="0">
                  <a:moveTo>
                    <a:pt x="19434" y="18"/>
                  </a:moveTo>
                  <a:lnTo>
                    <a:pt x="6338" y="5"/>
                  </a:lnTo>
                  <a:cubicBezTo>
                    <a:pt x="2854" y="0"/>
                    <a:pt x="1" y="2858"/>
                    <a:pt x="1" y="6342"/>
                  </a:cubicBezTo>
                  <a:lnTo>
                    <a:pt x="1" y="19016"/>
                  </a:lnTo>
                  <a:cubicBezTo>
                    <a:pt x="1" y="29006"/>
                    <a:pt x="6280" y="22820"/>
                    <a:pt x="12679" y="39570"/>
                  </a:cubicBezTo>
                  <a:cubicBezTo>
                    <a:pt x="19074" y="22820"/>
                    <a:pt x="25354" y="29006"/>
                    <a:pt x="25354" y="19016"/>
                  </a:cubicBezTo>
                  <a:lnTo>
                    <a:pt x="25354" y="6342"/>
                  </a:lnTo>
                  <a:cubicBezTo>
                    <a:pt x="25354" y="2858"/>
                    <a:pt x="22923" y="18"/>
                    <a:pt x="19434" y="18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54"/>
            <p:cNvSpPr/>
            <p:nvPr/>
          </p:nvSpPr>
          <p:spPr>
            <a:xfrm>
              <a:off x="7271639" y="3762810"/>
              <a:ext cx="184350" cy="184387"/>
            </a:xfrm>
            <a:custGeom>
              <a:avLst/>
              <a:gdLst/>
              <a:ahLst/>
              <a:cxnLst/>
              <a:rect l="l" t="t" r="r" b="b"/>
              <a:pathLst>
                <a:path w="20275" h="20279" extrusionOk="0">
                  <a:moveTo>
                    <a:pt x="3738" y="0"/>
                  </a:moveTo>
                  <a:lnTo>
                    <a:pt x="16532" y="0"/>
                  </a:lnTo>
                  <a:cubicBezTo>
                    <a:pt x="18594" y="5"/>
                    <a:pt x="20270" y="1680"/>
                    <a:pt x="20274" y="3742"/>
                  </a:cubicBezTo>
                  <a:lnTo>
                    <a:pt x="20274" y="16536"/>
                  </a:lnTo>
                  <a:cubicBezTo>
                    <a:pt x="20270" y="18598"/>
                    <a:pt x="18594" y="20274"/>
                    <a:pt x="16532" y="20278"/>
                  </a:cubicBezTo>
                  <a:lnTo>
                    <a:pt x="3738" y="20278"/>
                  </a:lnTo>
                  <a:cubicBezTo>
                    <a:pt x="1676" y="20274"/>
                    <a:pt x="5" y="18598"/>
                    <a:pt x="1" y="16536"/>
                  </a:cubicBezTo>
                  <a:lnTo>
                    <a:pt x="1" y="3742"/>
                  </a:lnTo>
                  <a:cubicBezTo>
                    <a:pt x="5" y="1680"/>
                    <a:pt x="1676" y="5"/>
                    <a:pt x="3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7" name="Google Shape;3497;p54"/>
          <p:cNvGrpSpPr/>
          <p:nvPr/>
        </p:nvGrpSpPr>
        <p:grpSpPr>
          <a:xfrm>
            <a:off x="7856288" y="3439255"/>
            <a:ext cx="162896" cy="278710"/>
            <a:chOff x="7601242" y="3729267"/>
            <a:chExt cx="222566" cy="380803"/>
          </a:xfrm>
        </p:grpSpPr>
        <p:sp>
          <p:nvSpPr>
            <p:cNvPr id="3498" name="Google Shape;3498;p54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54"/>
            <p:cNvSpPr/>
            <p:nvPr/>
          </p:nvSpPr>
          <p:spPr>
            <a:xfrm>
              <a:off x="7621200" y="3748625"/>
              <a:ext cx="182696" cy="17727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0" name="Google Shape;3500;p54"/>
          <p:cNvSpPr/>
          <p:nvPr/>
        </p:nvSpPr>
        <p:spPr>
          <a:xfrm>
            <a:off x="7822314" y="3051612"/>
            <a:ext cx="230844" cy="296575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solidFill>
            <a:srgbClr val="A5B7C6">
              <a:alpha val="72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01" name="Google Shape;3501;p54"/>
          <p:cNvGrpSpPr/>
          <p:nvPr/>
        </p:nvGrpSpPr>
        <p:grpSpPr>
          <a:xfrm>
            <a:off x="7345934" y="3440396"/>
            <a:ext cx="193543" cy="275990"/>
            <a:chOff x="8304647" y="3738687"/>
            <a:chExt cx="225076" cy="320956"/>
          </a:xfrm>
        </p:grpSpPr>
        <p:sp>
          <p:nvSpPr>
            <p:cNvPr id="3502" name="Google Shape;3502;p54"/>
            <p:cNvSpPr/>
            <p:nvPr/>
          </p:nvSpPr>
          <p:spPr>
            <a:xfrm>
              <a:off x="8335725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54"/>
            <p:cNvSpPr/>
            <p:nvPr/>
          </p:nvSpPr>
          <p:spPr>
            <a:xfrm>
              <a:off x="8337943" y="3738687"/>
              <a:ext cx="191779" cy="86151"/>
            </a:xfrm>
            <a:custGeom>
              <a:avLst/>
              <a:gdLst/>
              <a:ahLst/>
              <a:cxnLst/>
              <a:rect l="l" t="t" r="r" b="b"/>
              <a:pathLst>
                <a:path w="21092" h="9475" extrusionOk="0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54"/>
            <p:cNvSpPr/>
            <p:nvPr/>
          </p:nvSpPr>
          <p:spPr>
            <a:xfrm>
              <a:off x="8304647" y="4044004"/>
              <a:ext cx="76341" cy="15639"/>
            </a:xfrm>
            <a:custGeom>
              <a:avLst/>
              <a:gdLst/>
              <a:ahLst/>
              <a:cxnLst/>
              <a:rect l="l" t="t" r="r" b="b"/>
              <a:pathLst>
                <a:path w="8396" h="1720" extrusionOk="0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5" name="Google Shape;3505;p54"/>
          <p:cNvGrpSpPr/>
          <p:nvPr/>
        </p:nvGrpSpPr>
        <p:grpSpPr>
          <a:xfrm>
            <a:off x="7618426" y="3440396"/>
            <a:ext cx="178492" cy="275990"/>
            <a:chOff x="8615101" y="3738687"/>
            <a:chExt cx="207573" cy="320956"/>
          </a:xfrm>
        </p:grpSpPr>
        <p:sp>
          <p:nvSpPr>
            <p:cNvPr id="3506" name="Google Shape;3506;p54"/>
            <p:cNvSpPr/>
            <p:nvPr/>
          </p:nvSpPr>
          <p:spPr>
            <a:xfrm>
              <a:off x="8646134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54"/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54"/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9" name="Google Shape;3509;p54"/>
          <p:cNvSpPr/>
          <p:nvPr/>
        </p:nvSpPr>
        <p:spPr>
          <a:xfrm>
            <a:off x="8114866" y="3030279"/>
            <a:ext cx="222397" cy="288694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10" name="Google Shape;3510;p54"/>
          <p:cNvGrpSpPr/>
          <p:nvPr/>
        </p:nvGrpSpPr>
        <p:grpSpPr>
          <a:xfrm>
            <a:off x="6013131" y="3561884"/>
            <a:ext cx="557670" cy="511283"/>
            <a:chOff x="6015419" y="3716859"/>
            <a:chExt cx="557671" cy="511283"/>
          </a:xfrm>
        </p:grpSpPr>
        <p:sp>
          <p:nvSpPr>
            <p:cNvPr id="3511" name="Google Shape;3511;p54"/>
            <p:cNvSpPr/>
            <p:nvPr/>
          </p:nvSpPr>
          <p:spPr>
            <a:xfrm>
              <a:off x="6015419" y="3716859"/>
              <a:ext cx="557671" cy="511283"/>
            </a:xfrm>
            <a:custGeom>
              <a:avLst/>
              <a:gdLst/>
              <a:ahLst/>
              <a:cxnLst/>
              <a:rect l="l" t="t" r="r" b="b"/>
              <a:pathLst>
                <a:path w="96650" h="88649" extrusionOk="0">
                  <a:moveTo>
                    <a:pt x="48692" y="0"/>
                  </a:moveTo>
                  <a:cubicBezTo>
                    <a:pt x="46526" y="0"/>
                    <a:pt x="44332" y="152"/>
                    <a:pt x="42124" y="465"/>
                  </a:cubicBezTo>
                  <a:cubicBezTo>
                    <a:pt x="17336" y="3960"/>
                    <a:pt x="1" y="26441"/>
                    <a:pt x="3443" y="50679"/>
                  </a:cubicBezTo>
                  <a:cubicBezTo>
                    <a:pt x="6564" y="72751"/>
                    <a:pt x="25836" y="88649"/>
                    <a:pt x="48004" y="88649"/>
                  </a:cubicBezTo>
                  <a:cubicBezTo>
                    <a:pt x="50160" y="88649"/>
                    <a:pt x="52345" y="88498"/>
                    <a:pt x="54544" y="88188"/>
                  </a:cubicBezTo>
                  <a:cubicBezTo>
                    <a:pt x="79332" y="84675"/>
                    <a:pt x="96649" y="62194"/>
                    <a:pt x="93225" y="37975"/>
                  </a:cubicBezTo>
                  <a:cubicBezTo>
                    <a:pt x="90105" y="15895"/>
                    <a:pt x="70848" y="0"/>
                    <a:pt x="4869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12" name="Google Shape;3512;p54"/>
            <p:cNvGrpSpPr/>
            <p:nvPr/>
          </p:nvGrpSpPr>
          <p:grpSpPr>
            <a:xfrm>
              <a:off x="6036094" y="3716980"/>
              <a:ext cx="529860" cy="510468"/>
              <a:chOff x="6036094" y="3716980"/>
              <a:chExt cx="529860" cy="510468"/>
            </a:xfrm>
          </p:grpSpPr>
          <p:sp>
            <p:nvSpPr>
              <p:cNvPr id="3513" name="Google Shape;3513;p54"/>
              <p:cNvSpPr/>
              <p:nvPr/>
            </p:nvSpPr>
            <p:spPr>
              <a:xfrm>
                <a:off x="6220140" y="3716980"/>
                <a:ext cx="80065" cy="64273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1144" extrusionOk="0">
                    <a:moveTo>
                      <a:pt x="11055" y="0"/>
                    </a:moveTo>
                    <a:cubicBezTo>
                      <a:pt x="9600" y="71"/>
                      <a:pt x="8127" y="213"/>
                      <a:pt x="6654" y="426"/>
                    </a:cubicBezTo>
                    <a:cubicBezTo>
                      <a:pt x="4401" y="746"/>
                      <a:pt x="2165" y="1225"/>
                      <a:pt x="1" y="1863"/>
                    </a:cubicBezTo>
                    <a:lnTo>
                      <a:pt x="54" y="2307"/>
                    </a:lnTo>
                    <a:lnTo>
                      <a:pt x="2165" y="2396"/>
                    </a:lnTo>
                    <a:lnTo>
                      <a:pt x="1739" y="4117"/>
                    </a:lnTo>
                    <a:lnTo>
                      <a:pt x="3194" y="4401"/>
                    </a:lnTo>
                    <a:lnTo>
                      <a:pt x="1828" y="5146"/>
                    </a:lnTo>
                    <a:cubicBezTo>
                      <a:pt x="2893" y="6015"/>
                      <a:pt x="1207" y="7417"/>
                      <a:pt x="2538" y="8393"/>
                    </a:cubicBezTo>
                    <a:cubicBezTo>
                      <a:pt x="3088" y="8783"/>
                      <a:pt x="3088" y="9937"/>
                      <a:pt x="3301" y="10611"/>
                    </a:cubicBezTo>
                    <a:lnTo>
                      <a:pt x="6335" y="11143"/>
                    </a:lnTo>
                    <a:cubicBezTo>
                      <a:pt x="6583" y="10611"/>
                      <a:pt x="6832" y="10061"/>
                      <a:pt x="7098" y="9493"/>
                    </a:cubicBezTo>
                    <a:cubicBezTo>
                      <a:pt x="7670" y="8245"/>
                      <a:pt x="7649" y="6456"/>
                      <a:pt x="9632" y="6456"/>
                    </a:cubicBezTo>
                    <a:cubicBezTo>
                      <a:pt x="9679" y="6456"/>
                      <a:pt x="9728" y="6457"/>
                      <a:pt x="9777" y="6459"/>
                    </a:cubicBezTo>
                    <a:cubicBezTo>
                      <a:pt x="10380" y="5217"/>
                      <a:pt x="11410" y="4791"/>
                      <a:pt x="12723" y="4685"/>
                    </a:cubicBezTo>
                    <a:cubicBezTo>
                      <a:pt x="13113" y="4649"/>
                      <a:pt x="13450" y="3939"/>
                      <a:pt x="13876" y="3443"/>
                    </a:cubicBezTo>
                    <a:cubicBezTo>
                      <a:pt x="13166" y="2378"/>
                      <a:pt x="12687" y="1012"/>
                      <a:pt x="11729" y="391"/>
                    </a:cubicBezTo>
                    <a:cubicBezTo>
                      <a:pt x="11516" y="249"/>
                      <a:pt x="11285" y="125"/>
                      <a:pt x="1105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54"/>
              <p:cNvSpPr/>
              <p:nvPr/>
            </p:nvSpPr>
            <p:spPr>
              <a:xfrm>
                <a:off x="6368562" y="3771936"/>
                <a:ext cx="39115" cy="36745"/>
              </a:xfrm>
              <a:custGeom>
                <a:avLst/>
                <a:gdLst/>
                <a:ahLst/>
                <a:cxnLst/>
                <a:rect l="l" t="t" r="r" b="b"/>
                <a:pathLst>
                  <a:path w="6779" h="6371" extrusionOk="0">
                    <a:moveTo>
                      <a:pt x="870" y="1"/>
                    </a:moveTo>
                    <a:lnTo>
                      <a:pt x="1" y="1154"/>
                    </a:lnTo>
                    <a:lnTo>
                      <a:pt x="1509" y="2698"/>
                    </a:lnTo>
                    <a:lnTo>
                      <a:pt x="2272" y="3283"/>
                    </a:lnTo>
                    <a:cubicBezTo>
                      <a:pt x="3567" y="3922"/>
                      <a:pt x="3301" y="5625"/>
                      <a:pt x="4436" y="6370"/>
                    </a:cubicBezTo>
                    <a:cubicBezTo>
                      <a:pt x="4880" y="5341"/>
                      <a:pt x="5838" y="5554"/>
                      <a:pt x="6654" y="5377"/>
                    </a:cubicBezTo>
                    <a:cubicBezTo>
                      <a:pt x="6778" y="4117"/>
                      <a:pt x="5732" y="3549"/>
                      <a:pt x="4933" y="3265"/>
                    </a:cubicBezTo>
                    <a:cubicBezTo>
                      <a:pt x="3762" y="2875"/>
                      <a:pt x="2928" y="2360"/>
                      <a:pt x="2325" y="1278"/>
                    </a:cubicBezTo>
                    <a:cubicBezTo>
                      <a:pt x="2023" y="746"/>
                      <a:pt x="1367" y="426"/>
                      <a:pt x="87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54"/>
              <p:cNvSpPr/>
              <p:nvPr/>
            </p:nvSpPr>
            <p:spPr>
              <a:xfrm>
                <a:off x="6304793" y="3747169"/>
                <a:ext cx="25088" cy="13311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308" extrusionOk="0">
                    <a:moveTo>
                      <a:pt x="3957" y="1"/>
                    </a:moveTo>
                    <a:cubicBezTo>
                      <a:pt x="2680" y="355"/>
                      <a:pt x="1296" y="143"/>
                      <a:pt x="0" y="906"/>
                    </a:cubicBezTo>
                    <a:cubicBezTo>
                      <a:pt x="728" y="1651"/>
                      <a:pt x="728" y="1615"/>
                      <a:pt x="1544" y="1757"/>
                    </a:cubicBezTo>
                    <a:cubicBezTo>
                      <a:pt x="2147" y="1917"/>
                      <a:pt x="2733" y="2094"/>
                      <a:pt x="3318" y="2307"/>
                    </a:cubicBezTo>
                    <a:lnTo>
                      <a:pt x="4348" y="639"/>
                    </a:lnTo>
                    <a:lnTo>
                      <a:pt x="3957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54"/>
              <p:cNvSpPr/>
              <p:nvPr/>
            </p:nvSpPr>
            <p:spPr>
              <a:xfrm>
                <a:off x="6365182" y="3787492"/>
                <a:ext cx="18025" cy="16582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2875" extrusionOk="0">
                    <a:moveTo>
                      <a:pt x="2095" y="1"/>
                    </a:moveTo>
                    <a:lnTo>
                      <a:pt x="1" y="1030"/>
                    </a:lnTo>
                    <a:cubicBezTo>
                      <a:pt x="498" y="1455"/>
                      <a:pt x="782" y="1615"/>
                      <a:pt x="941" y="1864"/>
                    </a:cubicBezTo>
                    <a:cubicBezTo>
                      <a:pt x="1119" y="2112"/>
                      <a:pt x="1154" y="2449"/>
                      <a:pt x="1279" y="2875"/>
                    </a:cubicBezTo>
                    <a:lnTo>
                      <a:pt x="3124" y="2467"/>
                    </a:lnTo>
                    <a:lnTo>
                      <a:pt x="2858" y="586"/>
                    </a:lnTo>
                    <a:lnTo>
                      <a:pt x="2095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54"/>
              <p:cNvSpPr/>
              <p:nvPr/>
            </p:nvSpPr>
            <p:spPr>
              <a:xfrm>
                <a:off x="6367131" y="3727108"/>
                <a:ext cx="198823" cy="438001"/>
              </a:xfrm>
              <a:custGeom>
                <a:avLst/>
                <a:gdLst/>
                <a:ahLst/>
                <a:cxnLst/>
                <a:rect l="l" t="t" r="r" b="b"/>
                <a:pathLst>
                  <a:path w="34458" h="75943" extrusionOk="0">
                    <a:moveTo>
                      <a:pt x="8836" y="6211"/>
                    </a:moveTo>
                    <a:cubicBezTo>
                      <a:pt x="10061" y="6371"/>
                      <a:pt x="10061" y="6371"/>
                      <a:pt x="12438" y="9352"/>
                    </a:cubicBezTo>
                    <a:lnTo>
                      <a:pt x="10930" y="10416"/>
                    </a:lnTo>
                    <a:cubicBezTo>
                      <a:pt x="10646" y="10044"/>
                      <a:pt x="9244" y="10079"/>
                      <a:pt x="10309" y="8997"/>
                    </a:cubicBezTo>
                    <a:lnTo>
                      <a:pt x="8836" y="6211"/>
                    </a:lnTo>
                    <a:close/>
                    <a:moveTo>
                      <a:pt x="13237" y="17585"/>
                    </a:moveTo>
                    <a:cubicBezTo>
                      <a:pt x="14213" y="18330"/>
                      <a:pt x="14976" y="19235"/>
                      <a:pt x="15951" y="19572"/>
                    </a:cubicBezTo>
                    <a:cubicBezTo>
                      <a:pt x="17034" y="19945"/>
                      <a:pt x="17548" y="20761"/>
                      <a:pt x="18294" y="21506"/>
                    </a:cubicBezTo>
                    <a:lnTo>
                      <a:pt x="16892" y="22216"/>
                    </a:lnTo>
                    <a:lnTo>
                      <a:pt x="19092" y="23440"/>
                    </a:lnTo>
                    <a:lnTo>
                      <a:pt x="18826" y="19359"/>
                    </a:lnTo>
                    <a:lnTo>
                      <a:pt x="18826" y="19359"/>
                    </a:lnTo>
                    <a:cubicBezTo>
                      <a:pt x="19500" y="20264"/>
                      <a:pt x="19890" y="20867"/>
                      <a:pt x="20352" y="21382"/>
                    </a:cubicBezTo>
                    <a:cubicBezTo>
                      <a:pt x="20813" y="21914"/>
                      <a:pt x="21328" y="22340"/>
                      <a:pt x="22091" y="23050"/>
                    </a:cubicBezTo>
                    <a:lnTo>
                      <a:pt x="22587" y="21346"/>
                    </a:lnTo>
                    <a:lnTo>
                      <a:pt x="25267" y="23742"/>
                    </a:lnTo>
                    <a:lnTo>
                      <a:pt x="26402" y="22713"/>
                    </a:lnTo>
                    <a:lnTo>
                      <a:pt x="27999" y="26261"/>
                    </a:lnTo>
                    <a:cubicBezTo>
                      <a:pt x="27384" y="26597"/>
                      <a:pt x="26823" y="26720"/>
                      <a:pt x="26292" y="26720"/>
                    </a:cubicBezTo>
                    <a:cubicBezTo>
                      <a:pt x="24969" y="26720"/>
                      <a:pt x="23833" y="25957"/>
                      <a:pt x="22516" y="25818"/>
                    </a:cubicBezTo>
                    <a:cubicBezTo>
                      <a:pt x="22516" y="26527"/>
                      <a:pt x="22499" y="27131"/>
                      <a:pt x="22499" y="27787"/>
                    </a:cubicBezTo>
                    <a:cubicBezTo>
                      <a:pt x="22392" y="27787"/>
                      <a:pt x="22270" y="27819"/>
                      <a:pt x="22169" y="27819"/>
                    </a:cubicBezTo>
                    <a:cubicBezTo>
                      <a:pt x="22118" y="27819"/>
                      <a:pt x="22073" y="27811"/>
                      <a:pt x="22037" y="27787"/>
                    </a:cubicBezTo>
                    <a:cubicBezTo>
                      <a:pt x="21133" y="27288"/>
                      <a:pt x="20502" y="26308"/>
                      <a:pt x="19338" y="26308"/>
                    </a:cubicBezTo>
                    <a:cubicBezTo>
                      <a:pt x="19178" y="26308"/>
                      <a:pt x="19008" y="26327"/>
                      <a:pt x="18826" y="26368"/>
                    </a:cubicBezTo>
                    <a:cubicBezTo>
                      <a:pt x="18808" y="26372"/>
                      <a:pt x="18788" y="26375"/>
                      <a:pt x="18768" y="26375"/>
                    </a:cubicBezTo>
                    <a:cubicBezTo>
                      <a:pt x="18417" y="26375"/>
                      <a:pt x="17797" y="25667"/>
                      <a:pt x="17495" y="25197"/>
                    </a:cubicBezTo>
                    <a:cubicBezTo>
                      <a:pt x="16998" y="24416"/>
                      <a:pt x="16661" y="23529"/>
                      <a:pt x="16360" y="22925"/>
                    </a:cubicBezTo>
                    <a:cubicBezTo>
                      <a:pt x="16129" y="22764"/>
                      <a:pt x="15928" y="22701"/>
                      <a:pt x="15748" y="22701"/>
                    </a:cubicBezTo>
                    <a:cubicBezTo>
                      <a:pt x="15114" y="22701"/>
                      <a:pt x="14724" y="23479"/>
                      <a:pt x="14110" y="23479"/>
                    </a:cubicBezTo>
                    <a:cubicBezTo>
                      <a:pt x="13959" y="23479"/>
                      <a:pt x="13794" y="23432"/>
                      <a:pt x="13609" y="23316"/>
                    </a:cubicBezTo>
                    <a:cubicBezTo>
                      <a:pt x="13398" y="23182"/>
                      <a:pt x="13213" y="23127"/>
                      <a:pt x="13048" y="23127"/>
                    </a:cubicBezTo>
                    <a:cubicBezTo>
                      <a:pt x="12310" y="23127"/>
                      <a:pt x="11952" y="24236"/>
                      <a:pt x="11285" y="24540"/>
                    </a:cubicBezTo>
                    <a:cubicBezTo>
                      <a:pt x="10309" y="24984"/>
                      <a:pt x="9475" y="24913"/>
                      <a:pt x="8357" y="25126"/>
                    </a:cubicBezTo>
                    <a:cubicBezTo>
                      <a:pt x="8712" y="23440"/>
                      <a:pt x="10007" y="23263"/>
                      <a:pt x="10877" y="22588"/>
                    </a:cubicBezTo>
                    <a:cubicBezTo>
                      <a:pt x="9333" y="21453"/>
                      <a:pt x="11161" y="20583"/>
                      <a:pt x="11107" y="19732"/>
                    </a:cubicBezTo>
                    <a:cubicBezTo>
                      <a:pt x="10966" y="17815"/>
                      <a:pt x="13183" y="19075"/>
                      <a:pt x="13237" y="17585"/>
                    </a:cubicBezTo>
                    <a:close/>
                    <a:moveTo>
                      <a:pt x="444" y="1"/>
                    </a:moveTo>
                    <a:lnTo>
                      <a:pt x="444" y="1"/>
                    </a:lnTo>
                    <a:cubicBezTo>
                      <a:pt x="373" y="746"/>
                      <a:pt x="0" y="1438"/>
                      <a:pt x="1278" y="1758"/>
                    </a:cubicBezTo>
                    <a:cubicBezTo>
                      <a:pt x="2147" y="1953"/>
                      <a:pt x="2662" y="2929"/>
                      <a:pt x="2857" y="3869"/>
                    </a:cubicBezTo>
                    <a:cubicBezTo>
                      <a:pt x="3034" y="4756"/>
                      <a:pt x="3123" y="5643"/>
                      <a:pt x="3247" y="6530"/>
                    </a:cubicBezTo>
                    <a:lnTo>
                      <a:pt x="3549" y="6140"/>
                    </a:lnTo>
                    <a:lnTo>
                      <a:pt x="5412" y="8145"/>
                    </a:lnTo>
                    <a:lnTo>
                      <a:pt x="6654" y="6903"/>
                    </a:lnTo>
                    <a:lnTo>
                      <a:pt x="8393" y="10505"/>
                    </a:lnTo>
                    <a:lnTo>
                      <a:pt x="6654" y="14426"/>
                    </a:lnTo>
                    <a:lnTo>
                      <a:pt x="5944" y="14036"/>
                    </a:lnTo>
                    <a:cubicBezTo>
                      <a:pt x="5678" y="14338"/>
                      <a:pt x="5447" y="14657"/>
                      <a:pt x="5252" y="14976"/>
                    </a:cubicBezTo>
                    <a:cubicBezTo>
                      <a:pt x="5163" y="15154"/>
                      <a:pt x="5217" y="15402"/>
                      <a:pt x="5199" y="15615"/>
                    </a:cubicBezTo>
                    <a:cubicBezTo>
                      <a:pt x="7346" y="16591"/>
                      <a:pt x="7701" y="17017"/>
                      <a:pt x="8162" y="19004"/>
                    </a:cubicBezTo>
                    <a:lnTo>
                      <a:pt x="4471" y="18827"/>
                    </a:lnTo>
                    <a:lnTo>
                      <a:pt x="4471" y="18827"/>
                    </a:lnTo>
                    <a:cubicBezTo>
                      <a:pt x="4755" y="21754"/>
                      <a:pt x="5057" y="22606"/>
                      <a:pt x="6193" y="24114"/>
                    </a:cubicBezTo>
                    <a:lnTo>
                      <a:pt x="7754" y="24061"/>
                    </a:lnTo>
                    <a:lnTo>
                      <a:pt x="7754" y="24061"/>
                    </a:lnTo>
                    <a:cubicBezTo>
                      <a:pt x="8073" y="25480"/>
                      <a:pt x="7914" y="26740"/>
                      <a:pt x="6920" y="27379"/>
                    </a:cubicBezTo>
                    <a:cubicBezTo>
                      <a:pt x="5518" y="28319"/>
                      <a:pt x="7026" y="29703"/>
                      <a:pt x="5962" y="30857"/>
                    </a:cubicBezTo>
                    <a:cubicBezTo>
                      <a:pt x="4241" y="32720"/>
                      <a:pt x="3850" y="35399"/>
                      <a:pt x="2644" y="37812"/>
                    </a:cubicBezTo>
                    <a:lnTo>
                      <a:pt x="4471" y="38380"/>
                    </a:lnTo>
                    <a:cubicBezTo>
                      <a:pt x="4400" y="39161"/>
                      <a:pt x="4436" y="40012"/>
                      <a:pt x="4259" y="40829"/>
                    </a:cubicBezTo>
                    <a:cubicBezTo>
                      <a:pt x="3939" y="42319"/>
                      <a:pt x="4329" y="43579"/>
                      <a:pt x="5252" y="44732"/>
                    </a:cubicBezTo>
                    <a:cubicBezTo>
                      <a:pt x="5838" y="45460"/>
                      <a:pt x="6370" y="46240"/>
                      <a:pt x="7026" y="46932"/>
                    </a:cubicBezTo>
                    <a:cubicBezTo>
                      <a:pt x="7789" y="47731"/>
                      <a:pt x="9209" y="47678"/>
                      <a:pt x="9670" y="48920"/>
                    </a:cubicBezTo>
                    <a:cubicBezTo>
                      <a:pt x="9723" y="49026"/>
                      <a:pt x="9812" y="49097"/>
                      <a:pt x="9919" y="49132"/>
                    </a:cubicBezTo>
                    <a:cubicBezTo>
                      <a:pt x="10191" y="49213"/>
                      <a:pt x="10478" y="49350"/>
                      <a:pt x="10740" y="49350"/>
                    </a:cubicBezTo>
                    <a:cubicBezTo>
                      <a:pt x="10768" y="49350"/>
                      <a:pt x="10796" y="49349"/>
                      <a:pt x="10824" y="49345"/>
                    </a:cubicBezTo>
                    <a:cubicBezTo>
                      <a:pt x="11569" y="49257"/>
                      <a:pt x="12279" y="49257"/>
                      <a:pt x="12917" y="48547"/>
                    </a:cubicBezTo>
                    <a:cubicBezTo>
                      <a:pt x="12958" y="48500"/>
                      <a:pt x="13033" y="48481"/>
                      <a:pt x="13131" y="48481"/>
                    </a:cubicBezTo>
                    <a:cubicBezTo>
                      <a:pt x="13526" y="48481"/>
                      <a:pt x="14291" y="48790"/>
                      <a:pt x="14670" y="48790"/>
                    </a:cubicBezTo>
                    <a:cubicBezTo>
                      <a:pt x="14764" y="48790"/>
                      <a:pt x="14834" y="48771"/>
                      <a:pt x="14869" y="48724"/>
                    </a:cubicBezTo>
                    <a:cubicBezTo>
                      <a:pt x="15721" y="47642"/>
                      <a:pt x="16892" y="47944"/>
                      <a:pt x="17921" y="47695"/>
                    </a:cubicBezTo>
                    <a:cubicBezTo>
                      <a:pt x="17948" y="47687"/>
                      <a:pt x="17976" y="47684"/>
                      <a:pt x="18005" y="47684"/>
                    </a:cubicBezTo>
                    <a:cubicBezTo>
                      <a:pt x="18165" y="47684"/>
                      <a:pt x="18357" y="47795"/>
                      <a:pt x="18613" y="47855"/>
                    </a:cubicBezTo>
                    <a:cubicBezTo>
                      <a:pt x="18550" y="48716"/>
                      <a:pt x="18847" y="48890"/>
                      <a:pt x="19260" y="48890"/>
                    </a:cubicBezTo>
                    <a:cubicBezTo>
                      <a:pt x="19540" y="48890"/>
                      <a:pt x="19874" y="48810"/>
                      <a:pt x="20185" y="48810"/>
                    </a:cubicBezTo>
                    <a:cubicBezTo>
                      <a:pt x="20457" y="48810"/>
                      <a:pt x="20713" y="48871"/>
                      <a:pt x="20902" y="49097"/>
                    </a:cubicBezTo>
                    <a:cubicBezTo>
                      <a:pt x="20831" y="49558"/>
                      <a:pt x="20902" y="50233"/>
                      <a:pt x="20636" y="50765"/>
                    </a:cubicBezTo>
                    <a:cubicBezTo>
                      <a:pt x="20228" y="51546"/>
                      <a:pt x="21150" y="52592"/>
                      <a:pt x="20068" y="53178"/>
                    </a:cubicBezTo>
                    <a:cubicBezTo>
                      <a:pt x="21771" y="55112"/>
                      <a:pt x="20955" y="57649"/>
                      <a:pt x="21594" y="59424"/>
                    </a:cubicBezTo>
                    <a:cubicBezTo>
                      <a:pt x="20742" y="61713"/>
                      <a:pt x="19589" y="63327"/>
                      <a:pt x="19624" y="65776"/>
                    </a:cubicBezTo>
                    <a:cubicBezTo>
                      <a:pt x="19678" y="68597"/>
                      <a:pt x="18453" y="71436"/>
                      <a:pt x="17406" y="74168"/>
                    </a:cubicBezTo>
                    <a:cubicBezTo>
                      <a:pt x="17247" y="74577"/>
                      <a:pt x="17158" y="75002"/>
                      <a:pt x="16910" y="75943"/>
                    </a:cubicBezTo>
                    <a:cubicBezTo>
                      <a:pt x="28177" y="66379"/>
                      <a:pt x="34458" y="51617"/>
                      <a:pt x="32258" y="36144"/>
                    </a:cubicBezTo>
                    <a:cubicBezTo>
                      <a:pt x="29756" y="18472"/>
                      <a:pt x="16874" y="4756"/>
                      <a:pt x="44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54"/>
              <p:cNvSpPr/>
              <p:nvPr/>
            </p:nvSpPr>
            <p:spPr>
              <a:xfrm>
                <a:off x="6036094" y="3734681"/>
                <a:ext cx="181628" cy="303024"/>
              </a:xfrm>
              <a:custGeom>
                <a:avLst/>
                <a:gdLst/>
                <a:ahLst/>
                <a:cxnLst/>
                <a:rect l="l" t="t" r="r" b="b"/>
                <a:pathLst>
                  <a:path w="31478" h="52540" extrusionOk="0">
                    <a:moveTo>
                      <a:pt x="28337" y="1"/>
                    </a:moveTo>
                    <a:cubicBezTo>
                      <a:pt x="13326" y="5785"/>
                      <a:pt x="2556" y="18986"/>
                      <a:pt x="1" y="34405"/>
                    </a:cubicBezTo>
                    <a:cubicBezTo>
                      <a:pt x="516" y="36961"/>
                      <a:pt x="764" y="39569"/>
                      <a:pt x="1154" y="42159"/>
                    </a:cubicBezTo>
                    <a:cubicBezTo>
                      <a:pt x="1172" y="42266"/>
                      <a:pt x="1438" y="42355"/>
                      <a:pt x="1687" y="42496"/>
                    </a:cubicBezTo>
                    <a:cubicBezTo>
                      <a:pt x="1687" y="41574"/>
                      <a:pt x="1704" y="40704"/>
                      <a:pt x="1704" y="39835"/>
                    </a:cubicBezTo>
                    <a:lnTo>
                      <a:pt x="2112" y="39817"/>
                    </a:lnTo>
                    <a:lnTo>
                      <a:pt x="3905" y="45513"/>
                    </a:lnTo>
                    <a:cubicBezTo>
                      <a:pt x="4490" y="45956"/>
                      <a:pt x="5289" y="46595"/>
                      <a:pt x="6122" y="47145"/>
                    </a:cubicBezTo>
                    <a:cubicBezTo>
                      <a:pt x="6548" y="47465"/>
                      <a:pt x="7045" y="47678"/>
                      <a:pt x="7560" y="47784"/>
                    </a:cubicBezTo>
                    <a:cubicBezTo>
                      <a:pt x="9813" y="48068"/>
                      <a:pt x="12492" y="48884"/>
                      <a:pt x="13557" y="50481"/>
                    </a:cubicBezTo>
                    <a:cubicBezTo>
                      <a:pt x="14515" y="51971"/>
                      <a:pt x="15810" y="52202"/>
                      <a:pt x="16751" y="52539"/>
                    </a:cubicBezTo>
                    <a:lnTo>
                      <a:pt x="18827" y="51652"/>
                    </a:lnTo>
                    <a:cubicBezTo>
                      <a:pt x="18720" y="51475"/>
                      <a:pt x="18632" y="51155"/>
                      <a:pt x="18525" y="51138"/>
                    </a:cubicBezTo>
                    <a:cubicBezTo>
                      <a:pt x="15367" y="50960"/>
                      <a:pt x="15367" y="50978"/>
                      <a:pt x="14905" y="48015"/>
                    </a:cubicBezTo>
                    <a:cubicBezTo>
                      <a:pt x="14870" y="47695"/>
                      <a:pt x="14799" y="47376"/>
                      <a:pt x="14675" y="46755"/>
                    </a:cubicBezTo>
                    <a:lnTo>
                      <a:pt x="11818" y="46152"/>
                    </a:lnTo>
                    <a:lnTo>
                      <a:pt x="12031" y="42461"/>
                    </a:lnTo>
                    <a:cubicBezTo>
                      <a:pt x="12009" y="42460"/>
                      <a:pt x="11988" y="42460"/>
                      <a:pt x="11967" y="42460"/>
                    </a:cubicBezTo>
                    <a:cubicBezTo>
                      <a:pt x="9761" y="42460"/>
                      <a:pt x="10756" y="45214"/>
                      <a:pt x="9157" y="45531"/>
                    </a:cubicBezTo>
                    <a:cubicBezTo>
                      <a:pt x="7577" y="44537"/>
                      <a:pt x="7577" y="44537"/>
                      <a:pt x="6832" y="39036"/>
                    </a:cubicBezTo>
                    <a:cubicBezTo>
                      <a:pt x="7471" y="36162"/>
                      <a:pt x="10807" y="37120"/>
                      <a:pt x="11570" y="34867"/>
                    </a:cubicBezTo>
                    <a:lnTo>
                      <a:pt x="13876" y="35683"/>
                    </a:lnTo>
                    <a:cubicBezTo>
                      <a:pt x="13930" y="37014"/>
                      <a:pt x="14213" y="38274"/>
                      <a:pt x="15651" y="39090"/>
                    </a:cubicBezTo>
                    <a:lnTo>
                      <a:pt x="14870" y="33554"/>
                    </a:lnTo>
                    <a:cubicBezTo>
                      <a:pt x="15012" y="33305"/>
                      <a:pt x="15189" y="33092"/>
                      <a:pt x="15367" y="32880"/>
                    </a:cubicBezTo>
                    <a:cubicBezTo>
                      <a:pt x="16733" y="31584"/>
                      <a:pt x="18720" y="30662"/>
                      <a:pt x="18277" y="28231"/>
                    </a:cubicBezTo>
                    <a:cubicBezTo>
                      <a:pt x="19217" y="27148"/>
                      <a:pt x="19501" y="25569"/>
                      <a:pt x="20903" y="24824"/>
                    </a:cubicBezTo>
                    <a:cubicBezTo>
                      <a:pt x="21169" y="24664"/>
                      <a:pt x="21701" y="24540"/>
                      <a:pt x="21701" y="24416"/>
                    </a:cubicBezTo>
                    <a:cubicBezTo>
                      <a:pt x="21701" y="22606"/>
                      <a:pt x="23298" y="22375"/>
                      <a:pt x="24345" y="21453"/>
                    </a:cubicBezTo>
                    <a:cubicBezTo>
                      <a:pt x="24698" y="21969"/>
                      <a:pt x="25002" y="22149"/>
                      <a:pt x="25280" y="22149"/>
                    </a:cubicBezTo>
                    <a:cubicBezTo>
                      <a:pt x="25925" y="22149"/>
                      <a:pt x="26432" y="21185"/>
                      <a:pt x="27082" y="21185"/>
                    </a:cubicBezTo>
                    <a:cubicBezTo>
                      <a:pt x="27098" y="21185"/>
                      <a:pt x="27114" y="21185"/>
                      <a:pt x="27131" y="21187"/>
                    </a:cubicBezTo>
                    <a:cubicBezTo>
                      <a:pt x="27184" y="21187"/>
                      <a:pt x="27237" y="20867"/>
                      <a:pt x="27255" y="20832"/>
                    </a:cubicBezTo>
                    <a:lnTo>
                      <a:pt x="25250" y="19909"/>
                    </a:lnTo>
                    <a:lnTo>
                      <a:pt x="25835" y="18348"/>
                    </a:lnTo>
                    <a:lnTo>
                      <a:pt x="24274" y="17851"/>
                    </a:lnTo>
                    <a:cubicBezTo>
                      <a:pt x="25161" y="17514"/>
                      <a:pt x="26048" y="17727"/>
                      <a:pt x="26829" y="17531"/>
                    </a:cubicBezTo>
                    <a:cubicBezTo>
                      <a:pt x="27610" y="17336"/>
                      <a:pt x="28266" y="16751"/>
                      <a:pt x="28976" y="16325"/>
                    </a:cubicBezTo>
                    <a:cubicBezTo>
                      <a:pt x="29774" y="15846"/>
                      <a:pt x="30573" y="15349"/>
                      <a:pt x="31478" y="14781"/>
                    </a:cubicBezTo>
                    <a:cubicBezTo>
                      <a:pt x="30466" y="12723"/>
                      <a:pt x="27769" y="12049"/>
                      <a:pt x="27698" y="9565"/>
                    </a:cubicBezTo>
                    <a:lnTo>
                      <a:pt x="25143" y="11836"/>
                    </a:lnTo>
                    <a:cubicBezTo>
                      <a:pt x="25764" y="8571"/>
                      <a:pt x="23600" y="8908"/>
                      <a:pt x="22269" y="8465"/>
                    </a:cubicBezTo>
                    <a:cubicBezTo>
                      <a:pt x="21932" y="8855"/>
                      <a:pt x="21559" y="9032"/>
                      <a:pt x="21027" y="9316"/>
                    </a:cubicBezTo>
                    <a:lnTo>
                      <a:pt x="21825" y="10132"/>
                    </a:lnTo>
                    <a:lnTo>
                      <a:pt x="20353" y="11197"/>
                    </a:lnTo>
                    <a:cubicBezTo>
                      <a:pt x="21772" y="12244"/>
                      <a:pt x="20956" y="13628"/>
                      <a:pt x="20690" y="13734"/>
                    </a:cubicBezTo>
                    <a:cubicBezTo>
                      <a:pt x="18756" y="14444"/>
                      <a:pt x="19217" y="16396"/>
                      <a:pt x="18401" y="17620"/>
                    </a:cubicBezTo>
                    <a:lnTo>
                      <a:pt x="17460" y="16910"/>
                    </a:lnTo>
                    <a:cubicBezTo>
                      <a:pt x="17052" y="16502"/>
                      <a:pt x="17886" y="16360"/>
                      <a:pt x="17851" y="16023"/>
                    </a:cubicBezTo>
                    <a:cubicBezTo>
                      <a:pt x="17833" y="15580"/>
                      <a:pt x="17744" y="15136"/>
                      <a:pt x="17673" y="14639"/>
                    </a:cubicBezTo>
                    <a:lnTo>
                      <a:pt x="14781" y="13805"/>
                    </a:lnTo>
                    <a:cubicBezTo>
                      <a:pt x="14391" y="10558"/>
                      <a:pt x="17727" y="10026"/>
                      <a:pt x="19075" y="8056"/>
                    </a:cubicBezTo>
                    <a:cubicBezTo>
                      <a:pt x="19476" y="8451"/>
                      <a:pt x="19895" y="8555"/>
                      <a:pt x="20323" y="8555"/>
                    </a:cubicBezTo>
                    <a:cubicBezTo>
                      <a:pt x="20808" y="8555"/>
                      <a:pt x="21305" y="8420"/>
                      <a:pt x="21802" y="8420"/>
                    </a:cubicBezTo>
                    <a:cubicBezTo>
                      <a:pt x="21952" y="8420"/>
                      <a:pt x="22102" y="8433"/>
                      <a:pt x="22251" y="8465"/>
                    </a:cubicBezTo>
                    <a:cubicBezTo>
                      <a:pt x="22127" y="7702"/>
                      <a:pt x="22056" y="7152"/>
                      <a:pt x="21967" y="6495"/>
                    </a:cubicBezTo>
                    <a:cubicBezTo>
                      <a:pt x="23198" y="6481"/>
                      <a:pt x="23566" y="4540"/>
                      <a:pt x="24952" y="4540"/>
                    </a:cubicBezTo>
                    <a:cubicBezTo>
                      <a:pt x="25264" y="4540"/>
                      <a:pt x="25629" y="4639"/>
                      <a:pt x="26066" y="4880"/>
                    </a:cubicBezTo>
                    <a:cubicBezTo>
                      <a:pt x="25374" y="5963"/>
                      <a:pt x="24274" y="6335"/>
                      <a:pt x="23458" y="7010"/>
                    </a:cubicBezTo>
                    <a:lnTo>
                      <a:pt x="26243" y="8376"/>
                    </a:lnTo>
                    <a:lnTo>
                      <a:pt x="28089" y="7205"/>
                    </a:lnTo>
                    <a:lnTo>
                      <a:pt x="28160" y="5324"/>
                    </a:lnTo>
                    <a:cubicBezTo>
                      <a:pt x="28332" y="5383"/>
                      <a:pt x="28506" y="5414"/>
                      <a:pt x="28690" y="5414"/>
                    </a:cubicBezTo>
                    <a:cubicBezTo>
                      <a:pt x="29226" y="5414"/>
                      <a:pt x="29853" y="5151"/>
                      <a:pt x="30804" y="4543"/>
                    </a:cubicBezTo>
                    <a:lnTo>
                      <a:pt x="29029" y="3621"/>
                    </a:lnTo>
                    <a:lnTo>
                      <a:pt x="29561" y="2733"/>
                    </a:lnTo>
                    <a:lnTo>
                      <a:pt x="28231" y="1722"/>
                    </a:lnTo>
                    <a:cubicBezTo>
                      <a:pt x="28355" y="1190"/>
                      <a:pt x="28692" y="586"/>
                      <a:pt x="28515" y="232"/>
                    </a:cubicBezTo>
                    <a:cubicBezTo>
                      <a:pt x="28479" y="161"/>
                      <a:pt x="28408" y="72"/>
                      <a:pt x="2833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54"/>
              <p:cNvSpPr/>
              <p:nvPr/>
            </p:nvSpPr>
            <p:spPr>
              <a:xfrm>
                <a:off x="6143575" y="4010833"/>
                <a:ext cx="186233" cy="216616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37558" extrusionOk="0">
                    <a:moveTo>
                      <a:pt x="3376" y="1"/>
                    </a:moveTo>
                    <a:cubicBezTo>
                      <a:pt x="3358" y="1"/>
                      <a:pt x="3345" y="4"/>
                      <a:pt x="3336" y="12"/>
                    </a:cubicBezTo>
                    <a:cubicBezTo>
                      <a:pt x="905" y="2621"/>
                      <a:pt x="905" y="2621"/>
                      <a:pt x="1243" y="6400"/>
                    </a:cubicBezTo>
                    <a:cubicBezTo>
                      <a:pt x="1260" y="6595"/>
                      <a:pt x="1118" y="6790"/>
                      <a:pt x="1065" y="7003"/>
                    </a:cubicBezTo>
                    <a:cubicBezTo>
                      <a:pt x="693" y="8405"/>
                      <a:pt x="338" y="9807"/>
                      <a:pt x="1" y="11155"/>
                    </a:cubicBezTo>
                    <a:lnTo>
                      <a:pt x="1118" y="14012"/>
                    </a:lnTo>
                    <a:cubicBezTo>
                      <a:pt x="2147" y="15148"/>
                      <a:pt x="3106" y="16283"/>
                      <a:pt x="4188" y="17330"/>
                    </a:cubicBezTo>
                    <a:cubicBezTo>
                      <a:pt x="5271" y="18413"/>
                      <a:pt x="5677" y="20424"/>
                      <a:pt x="7592" y="20424"/>
                    </a:cubicBezTo>
                    <a:cubicBezTo>
                      <a:pt x="7779" y="20424"/>
                      <a:pt x="7980" y="20405"/>
                      <a:pt x="8198" y="20364"/>
                    </a:cubicBezTo>
                    <a:cubicBezTo>
                      <a:pt x="9263" y="21234"/>
                      <a:pt x="10735" y="21553"/>
                      <a:pt x="11179" y="23221"/>
                    </a:cubicBezTo>
                    <a:cubicBezTo>
                      <a:pt x="11587" y="24711"/>
                      <a:pt x="12669" y="26024"/>
                      <a:pt x="13024" y="27515"/>
                    </a:cubicBezTo>
                    <a:cubicBezTo>
                      <a:pt x="13361" y="28863"/>
                      <a:pt x="14461" y="29662"/>
                      <a:pt x="14834" y="30780"/>
                    </a:cubicBezTo>
                    <a:cubicBezTo>
                      <a:pt x="15278" y="32128"/>
                      <a:pt x="15970" y="33246"/>
                      <a:pt x="16573" y="34470"/>
                    </a:cubicBezTo>
                    <a:cubicBezTo>
                      <a:pt x="17070" y="35428"/>
                      <a:pt x="18223" y="35038"/>
                      <a:pt x="18525" y="36191"/>
                    </a:cubicBezTo>
                    <a:cubicBezTo>
                      <a:pt x="18631" y="36564"/>
                      <a:pt x="18844" y="36901"/>
                      <a:pt x="19146" y="37185"/>
                    </a:cubicBezTo>
                    <a:cubicBezTo>
                      <a:pt x="20299" y="37345"/>
                      <a:pt x="21470" y="37469"/>
                      <a:pt x="22659" y="37558"/>
                    </a:cubicBezTo>
                    <a:cubicBezTo>
                      <a:pt x="22559" y="37158"/>
                      <a:pt x="22490" y="36790"/>
                      <a:pt x="21808" y="36790"/>
                    </a:cubicBezTo>
                    <a:cubicBezTo>
                      <a:pt x="21763" y="36790"/>
                      <a:pt x="21716" y="36791"/>
                      <a:pt x="21665" y="36795"/>
                    </a:cubicBezTo>
                    <a:cubicBezTo>
                      <a:pt x="21645" y="36796"/>
                      <a:pt x="21626" y="36796"/>
                      <a:pt x="21608" y="36796"/>
                    </a:cubicBezTo>
                    <a:cubicBezTo>
                      <a:pt x="20725" y="36796"/>
                      <a:pt x="22437" y="35547"/>
                      <a:pt x="21115" y="35251"/>
                    </a:cubicBezTo>
                    <a:cubicBezTo>
                      <a:pt x="20388" y="35073"/>
                      <a:pt x="22109" y="33707"/>
                      <a:pt x="20725" y="33246"/>
                    </a:cubicBezTo>
                    <a:lnTo>
                      <a:pt x="20920" y="32980"/>
                    </a:lnTo>
                    <a:lnTo>
                      <a:pt x="22783" y="32394"/>
                    </a:lnTo>
                    <a:lnTo>
                      <a:pt x="21860" y="30017"/>
                    </a:lnTo>
                    <a:lnTo>
                      <a:pt x="23191" y="29839"/>
                    </a:lnTo>
                    <a:cubicBezTo>
                      <a:pt x="23599" y="29041"/>
                      <a:pt x="24007" y="28313"/>
                      <a:pt x="24380" y="27550"/>
                    </a:cubicBezTo>
                    <a:cubicBezTo>
                      <a:pt x="24646" y="26982"/>
                      <a:pt x="25178" y="26308"/>
                      <a:pt x="25036" y="25829"/>
                    </a:cubicBezTo>
                    <a:cubicBezTo>
                      <a:pt x="24451" y="23718"/>
                      <a:pt x="26083" y="22972"/>
                      <a:pt x="27343" y="22529"/>
                    </a:cubicBezTo>
                    <a:cubicBezTo>
                      <a:pt x="28603" y="22068"/>
                      <a:pt x="29082" y="21482"/>
                      <a:pt x="29242" y="20311"/>
                    </a:cubicBezTo>
                    <a:cubicBezTo>
                      <a:pt x="29419" y="19069"/>
                      <a:pt x="29809" y="17862"/>
                      <a:pt x="29898" y="16620"/>
                    </a:cubicBezTo>
                    <a:cubicBezTo>
                      <a:pt x="29987" y="15467"/>
                      <a:pt x="30005" y="14438"/>
                      <a:pt x="31087" y="13675"/>
                    </a:cubicBezTo>
                    <a:cubicBezTo>
                      <a:pt x="31442" y="13444"/>
                      <a:pt x="31531" y="12788"/>
                      <a:pt x="31655" y="12309"/>
                    </a:cubicBezTo>
                    <a:cubicBezTo>
                      <a:pt x="32276" y="10144"/>
                      <a:pt x="31868" y="9612"/>
                      <a:pt x="29490" y="9133"/>
                    </a:cubicBezTo>
                    <a:cubicBezTo>
                      <a:pt x="29100" y="9062"/>
                      <a:pt x="28816" y="8494"/>
                      <a:pt x="28266" y="7926"/>
                    </a:cubicBezTo>
                    <a:lnTo>
                      <a:pt x="24895" y="8778"/>
                    </a:lnTo>
                    <a:cubicBezTo>
                      <a:pt x="24522" y="7678"/>
                      <a:pt x="23315" y="7678"/>
                      <a:pt x="22215" y="7465"/>
                    </a:cubicBezTo>
                    <a:lnTo>
                      <a:pt x="21647" y="8157"/>
                    </a:lnTo>
                    <a:lnTo>
                      <a:pt x="18063" y="3597"/>
                    </a:lnTo>
                    <a:cubicBezTo>
                      <a:pt x="16840" y="3528"/>
                      <a:pt x="15905" y="3374"/>
                      <a:pt x="15067" y="3374"/>
                    </a:cubicBezTo>
                    <a:cubicBezTo>
                      <a:pt x="14823" y="3374"/>
                      <a:pt x="14587" y="3387"/>
                      <a:pt x="14355" y="3419"/>
                    </a:cubicBezTo>
                    <a:cubicBezTo>
                      <a:pt x="14295" y="3427"/>
                      <a:pt x="14238" y="3430"/>
                      <a:pt x="14183" y="3430"/>
                    </a:cubicBezTo>
                    <a:cubicBezTo>
                      <a:pt x="13092" y="3430"/>
                      <a:pt x="13035" y="1981"/>
                      <a:pt x="11835" y="1964"/>
                    </a:cubicBezTo>
                    <a:cubicBezTo>
                      <a:pt x="11108" y="1964"/>
                      <a:pt x="9901" y="1467"/>
                      <a:pt x="9582" y="438"/>
                    </a:cubicBezTo>
                    <a:cubicBezTo>
                      <a:pt x="8677" y="793"/>
                      <a:pt x="7914" y="1361"/>
                      <a:pt x="7133" y="1361"/>
                    </a:cubicBezTo>
                    <a:cubicBezTo>
                      <a:pt x="7119" y="1361"/>
                      <a:pt x="7105" y="1361"/>
                      <a:pt x="7091" y="1361"/>
                    </a:cubicBezTo>
                    <a:cubicBezTo>
                      <a:pt x="6288" y="1361"/>
                      <a:pt x="5470" y="877"/>
                      <a:pt x="4703" y="616"/>
                    </a:cubicBezTo>
                    <a:lnTo>
                      <a:pt x="4170" y="1184"/>
                    </a:lnTo>
                    <a:lnTo>
                      <a:pt x="3585" y="48"/>
                    </a:lnTo>
                    <a:cubicBezTo>
                      <a:pt x="3517" y="34"/>
                      <a:pt x="3429" y="1"/>
                      <a:pt x="337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54"/>
              <p:cNvSpPr/>
              <p:nvPr/>
            </p:nvSpPr>
            <p:spPr>
              <a:xfrm>
                <a:off x="6110513" y="3969114"/>
                <a:ext cx="33997" cy="13957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2420" extrusionOk="0">
                    <a:moveTo>
                      <a:pt x="2076" y="1"/>
                    </a:moveTo>
                    <a:cubicBezTo>
                      <a:pt x="1454" y="1"/>
                      <a:pt x="791" y="230"/>
                      <a:pt x="0" y="592"/>
                    </a:cubicBezTo>
                    <a:cubicBezTo>
                      <a:pt x="564" y="957"/>
                      <a:pt x="1113" y="1415"/>
                      <a:pt x="1254" y="1415"/>
                    </a:cubicBezTo>
                    <a:cubicBezTo>
                      <a:pt x="1264" y="1415"/>
                      <a:pt x="1272" y="1412"/>
                      <a:pt x="1278" y="1408"/>
                    </a:cubicBezTo>
                    <a:cubicBezTo>
                      <a:pt x="1606" y="1108"/>
                      <a:pt x="1874" y="952"/>
                      <a:pt x="2167" y="952"/>
                    </a:cubicBezTo>
                    <a:cubicBezTo>
                      <a:pt x="2429" y="952"/>
                      <a:pt x="2710" y="1077"/>
                      <a:pt x="3070" y="1337"/>
                    </a:cubicBezTo>
                    <a:cubicBezTo>
                      <a:pt x="3815" y="1869"/>
                      <a:pt x="4773" y="2011"/>
                      <a:pt x="5838" y="2419"/>
                    </a:cubicBezTo>
                    <a:lnTo>
                      <a:pt x="5891" y="1071"/>
                    </a:lnTo>
                    <a:cubicBezTo>
                      <a:pt x="5040" y="893"/>
                      <a:pt x="4170" y="964"/>
                      <a:pt x="3656" y="574"/>
                    </a:cubicBezTo>
                    <a:cubicBezTo>
                      <a:pt x="3121" y="171"/>
                      <a:pt x="2614" y="1"/>
                      <a:pt x="207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54"/>
              <p:cNvSpPr/>
              <p:nvPr/>
            </p:nvSpPr>
            <p:spPr>
              <a:xfrm>
                <a:off x="6151865" y="3979381"/>
                <a:ext cx="35739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2059" extrusionOk="0">
                    <a:moveTo>
                      <a:pt x="6193" y="0"/>
                    </a:moveTo>
                    <a:lnTo>
                      <a:pt x="6193" y="0"/>
                    </a:lnTo>
                    <a:cubicBezTo>
                      <a:pt x="4801" y="195"/>
                      <a:pt x="3970" y="433"/>
                      <a:pt x="3202" y="433"/>
                    </a:cubicBezTo>
                    <a:cubicBezTo>
                      <a:pt x="3128" y="433"/>
                      <a:pt x="3055" y="431"/>
                      <a:pt x="2982" y="426"/>
                    </a:cubicBezTo>
                    <a:cubicBezTo>
                      <a:pt x="2453" y="395"/>
                      <a:pt x="1944" y="74"/>
                      <a:pt x="1353" y="74"/>
                    </a:cubicBezTo>
                    <a:cubicBezTo>
                      <a:pt x="951" y="74"/>
                      <a:pt x="511" y="222"/>
                      <a:pt x="1" y="710"/>
                    </a:cubicBezTo>
                    <a:lnTo>
                      <a:pt x="1473" y="2059"/>
                    </a:lnTo>
                    <a:cubicBezTo>
                      <a:pt x="2432" y="409"/>
                      <a:pt x="4472" y="1526"/>
                      <a:pt x="6193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54"/>
              <p:cNvSpPr/>
              <p:nvPr/>
            </p:nvSpPr>
            <p:spPr>
              <a:xfrm>
                <a:off x="6203762" y="3831292"/>
                <a:ext cx="19768" cy="1228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130" extrusionOk="0">
                    <a:moveTo>
                      <a:pt x="1473" y="1"/>
                    </a:moveTo>
                    <a:lnTo>
                      <a:pt x="1" y="1828"/>
                    </a:lnTo>
                    <a:lnTo>
                      <a:pt x="3372" y="2130"/>
                    </a:lnTo>
                    <a:cubicBezTo>
                      <a:pt x="3407" y="1917"/>
                      <a:pt x="3425" y="1704"/>
                      <a:pt x="3425" y="1509"/>
                    </a:cubicBezTo>
                    <a:cubicBezTo>
                      <a:pt x="3390" y="1172"/>
                      <a:pt x="3301" y="870"/>
                      <a:pt x="3248" y="586"/>
                    </a:cubicBezTo>
                    <a:lnTo>
                      <a:pt x="1473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23" name="Google Shape;3523;p54"/>
          <p:cNvGrpSpPr/>
          <p:nvPr/>
        </p:nvGrpSpPr>
        <p:grpSpPr>
          <a:xfrm>
            <a:off x="6642016" y="2918653"/>
            <a:ext cx="576302" cy="511871"/>
            <a:chOff x="6644304" y="3073628"/>
            <a:chExt cx="576302" cy="511871"/>
          </a:xfrm>
        </p:grpSpPr>
        <p:sp>
          <p:nvSpPr>
            <p:cNvPr id="3524" name="Google Shape;3524;p54"/>
            <p:cNvSpPr/>
            <p:nvPr/>
          </p:nvSpPr>
          <p:spPr>
            <a:xfrm>
              <a:off x="6644304" y="3073628"/>
              <a:ext cx="576302" cy="511871"/>
            </a:xfrm>
            <a:custGeom>
              <a:avLst/>
              <a:gdLst/>
              <a:ahLst/>
              <a:cxnLst/>
              <a:rect l="l" t="t" r="r" b="b"/>
              <a:pathLst>
                <a:path w="99879" h="88751" extrusionOk="0">
                  <a:moveTo>
                    <a:pt x="50483" y="1"/>
                  </a:moveTo>
                  <a:cubicBezTo>
                    <a:pt x="46751" y="1"/>
                    <a:pt x="42953" y="456"/>
                    <a:pt x="39160" y="1409"/>
                  </a:cubicBezTo>
                  <a:cubicBezTo>
                    <a:pt x="14870" y="7513"/>
                    <a:pt x="1" y="31697"/>
                    <a:pt x="5963" y="55420"/>
                  </a:cubicBezTo>
                  <a:cubicBezTo>
                    <a:pt x="10993" y="75452"/>
                    <a:pt x="29236" y="88750"/>
                    <a:pt x="49406" y="88750"/>
                  </a:cubicBezTo>
                  <a:cubicBezTo>
                    <a:pt x="53141" y="88750"/>
                    <a:pt x="56941" y="88294"/>
                    <a:pt x="60736" y="87341"/>
                  </a:cubicBezTo>
                  <a:cubicBezTo>
                    <a:pt x="85027" y="81237"/>
                    <a:pt x="99878" y="57053"/>
                    <a:pt x="93917" y="33330"/>
                  </a:cubicBezTo>
                  <a:cubicBezTo>
                    <a:pt x="88901" y="13311"/>
                    <a:pt x="70655" y="1"/>
                    <a:pt x="5048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25" name="Google Shape;3525;p54"/>
            <p:cNvGrpSpPr/>
            <p:nvPr/>
          </p:nvGrpSpPr>
          <p:grpSpPr>
            <a:xfrm>
              <a:off x="6712169" y="3085440"/>
              <a:ext cx="481622" cy="494913"/>
              <a:chOff x="6712169" y="3085440"/>
              <a:chExt cx="481622" cy="494913"/>
            </a:xfrm>
          </p:grpSpPr>
          <p:sp>
            <p:nvSpPr>
              <p:cNvPr id="3526" name="Google Shape;3526;p54"/>
              <p:cNvSpPr/>
              <p:nvPr/>
            </p:nvSpPr>
            <p:spPr>
              <a:xfrm>
                <a:off x="6712169" y="3085440"/>
                <a:ext cx="238757" cy="315615"/>
              </a:xfrm>
              <a:custGeom>
                <a:avLst/>
                <a:gdLst/>
                <a:ahLst/>
                <a:cxnLst/>
                <a:rect l="l" t="t" r="r" b="b"/>
                <a:pathLst>
                  <a:path w="41379" h="54723" extrusionOk="0">
                    <a:moveTo>
                      <a:pt x="20938" y="3904"/>
                    </a:moveTo>
                    <a:lnTo>
                      <a:pt x="22677" y="6583"/>
                    </a:lnTo>
                    <a:lnTo>
                      <a:pt x="22091" y="7097"/>
                    </a:lnTo>
                    <a:lnTo>
                      <a:pt x="18951" y="4400"/>
                    </a:lnTo>
                    <a:lnTo>
                      <a:pt x="20938" y="3904"/>
                    </a:lnTo>
                    <a:close/>
                    <a:moveTo>
                      <a:pt x="25072" y="0"/>
                    </a:moveTo>
                    <a:lnTo>
                      <a:pt x="25072" y="0"/>
                    </a:lnTo>
                    <a:cubicBezTo>
                      <a:pt x="24433" y="195"/>
                      <a:pt x="23812" y="408"/>
                      <a:pt x="23191" y="621"/>
                    </a:cubicBezTo>
                    <a:lnTo>
                      <a:pt x="23493" y="1047"/>
                    </a:lnTo>
                    <a:lnTo>
                      <a:pt x="21861" y="1136"/>
                    </a:lnTo>
                    <a:cubicBezTo>
                      <a:pt x="20920" y="1491"/>
                      <a:pt x="19980" y="1899"/>
                      <a:pt x="19075" y="2307"/>
                    </a:cubicBezTo>
                    <a:lnTo>
                      <a:pt x="17709" y="4489"/>
                    </a:lnTo>
                    <a:lnTo>
                      <a:pt x="19341" y="6778"/>
                    </a:lnTo>
                    <a:lnTo>
                      <a:pt x="19341" y="6778"/>
                    </a:lnTo>
                    <a:lnTo>
                      <a:pt x="16697" y="6086"/>
                    </a:lnTo>
                    <a:lnTo>
                      <a:pt x="17017" y="4542"/>
                    </a:lnTo>
                    <a:lnTo>
                      <a:pt x="15473" y="4205"/>
                    </a:lnTo>
                    <a:cubicBezTo>
                      <a:pt x="14124" y="4968"/>
                      <a:pt x="12811" y="5820"/>
                      <a:pt x="11552" y="6725"/>
                    </a:cubicBezTo>
                    <a:lnTo>
                      <a:pt x="12581" y="6920"/>
                    </a:lnTo>
                    <a:lnTo>
                      <a:pt x="11836" y="8091"/>
                    </a:lnTo>
                    <a:cubicBezTo>
                      <a:pt x="11392" y="7967"/>
                      <a:pt x="10842" y="7772"/>
                      <a:pt x="10363" y="7612"/>
                    </a:cubicBezTo>
                    <a:cubicBezTo>
                      <a:pt x="6300" y="10753"/>
                      <a:pt x="2804" y="14567"/>
                      <a:pt x="1" y="18897"/>
                    </a:cubicBezTo>
                    <a:cubicBezTo>
                      <a:pt x="356" y="19536"/>
                      <a:pt x="498" y="20299"/>
                      <a:pt x="373" y="21026"/>
                    </a:cubicBezTo>
                    <a:cubicBezTo>
                      <a:pt x="285" y="21895"/>
                      <a:pt x="870" y="22800"/>
                      <a:pt x="977" y="23723"/>
                    </a:cubicBezTo>
                    <a:cubicBezTo>
                      <a:pt x="1101" y="24681"/>
                      <a:pt x="835" y="25710"/>
                      <a:pt x="1048" y="26633"/>
                    </a:cubicBezTo>
                    <a:cubicBezTo>
                      <a:pt x="1580" y="28922"/>
                      <a:pt x="1651" y="28904"/>
                      <a:pt x="1314" y="30696"/>
                    </a:cubicBezTo>
                    <a:cubicBezTo>
                      <a:pt x="1260" y="30998"/>
                      <a:pt x="1243" y="31335"/>
                      <a:pt x="1189" y="31654"/>
                    </a:cubicBezTo>
                    <a:cubicBezTo>
                      <a:pt x="906" y="33943"/>
                      <a:pt x="852" y="36090"/>
                      <a:pt x="2378" y="38184"/>
                    </a:cubicBezTo>
                    <a:cubicBezTo>
                      <a:pt x="3194" y="39302"/>
                      <a:pt x="4490" y="39461"/>
                      <a:pt x="5217" y="40473"/>
                    </a:cubicBezTo>
                    <a:cubicBezTo>
                      <a:pt x="5377" y="41147"/>
                      <a:pt x="5679" y="41821"/>
                      <a:pt x="5679" y="42496"/>
                    </a:cubicBezTo>
                    <a:cubicBezTo>
                      <a:pt x="5679" y="43170"/>
                      <a:pt x="7311" y="43347"/>
                      <a:pt x="6406" y="44146"/>
                    </a:cubicBezTo>
                    <a:lnTo>
                      <a:pt x="8429" y="45122"/>
                    </a:lnTo>
                    <a:lnTo>
                      <a:pt x="8429" y="45122"/>
                    </a:lnTo>
                    <a:lnTo>
                      <a:pt x="8269" y="43170"/>
                    </a:lnTo>
                    <a:lnTo>
                      <a:pt x="8269" y="43170"/>
                    </a:lnTo>
                    <a:cubicBezTo>
                      <a:pt x="8872" y="43613"/>
                      <a:pt x="9298" y="43826"/>
                      <a:pt x="9600" y="44146"/>
                    </a:cubicBezTo>
                    <a:cubicBezTo>
                      <a:pt x="10345" y="44909"/>
                      <a:pt x="10948" y="45849"/>
                      <a:pt x="11765" y="46523"/>
                    </a:cubicBezTo>
                    <a:cubicBezTo>
                      <a:pt x="12652" y="47251"/>
                      <a:pt x="13734" y="47730"/>
                      <a:pt x="13255" y="49167"/>
                    </a:cubicBezTo>
                    <a:cubicBezTo>
                      <a:pt x="15142" y="50239"/>
                      <a:pt x="17068" y="51273"/>
                      <a:pt x="19240" y="51273"/>
                    </a:cubicBezTo>
                    <a:cubicBezTo>
                      <a:pt x="19621" y="51273"/>
                      <a:pt x="20009" y="51241"/>
                      <a:pt x="20406" y="51172"/>
                    </a:cubicBezTo>
                    <a:cubicBezTo>
                      <a:pt x="21066" y="51051"/>
                      <a:pt x="21687" y="50867"/>
                      <a:pt x="22299" y="50867"/>
                    </a:cubicBezTo>
                    <a:cubicBezTo>
                      <a:pt x="22856" y="50867"/>
                      <a:pt x="23406" y="51019"/>
                      <a:pt x="23972" y="51509"/>
                    </a:cubicBezTo>
                    <a:cubicBezTo>
                      <a:pt x="24575" y="52042"/>
                      <a:pt x="25551" y="52219"/>
                      <a:pt x="26403" y="52414"/>
                    </a:cubicBezTo>
                    <a:cubicBezTo>
                      <a:pt x="26412" y="52417"/>
                      <a:pt x="26421" y="52418"/>
                      <a:pt x="26431" y="52418"/>
                    </a:cubicBezTo>
                    <a:cubicBezTo>
                      <a:pt x="26612" y="52418"/>
                      <a:pt x="26911" y="51958"/>
                      <a:pt x="27130" y="51722"/>
                    </a:cubicBezTo>
                    <a:cubicBezTo>
                      <a:pt x="29563" y="53875"/>
                      <a:pt x="30553" y="54722"/>
                      <a:pt x="31970" y="54722"/>
                    </a:cubicBezTo>
                    <a:cubicBezTo>
                      <a:pt x="32888" y="54722"/>
                      <a:pt x="33985" y="54367"/>
                      <a:pt x="35771" y="53780"/>
                    </a:cubicBezTo>
                    <a:cubicBezTo>
                      <a:pt x="35754" y="53674"/>
                      <a:pt x="35736" y="53568"/>
                      <a:pt x="35700" y="53461"/>
                    </a:cubicBezTo>
                    <a:cubicBezTo>
                      <a:pt x="35026" y="53479"/>
                      <a:pt x="34387" y="53550"/>
                      <a:pt x="33731" y="53568"/>
                    </a:cubicBezTo>
                    <a:cubicBezTo>
                      <a:pt x="33590" y="53572"/>
                      <a:pt x="33456" y="53574"/>
                      <a:pt x="33329" y="53574"/>
                    </a:cubicBezTo>
                    <a:cubicBezTo>
                      <a:pt x="31461" y="53574"/>
                      <a:pt x="31079" y="53047"/>
                      <a:pt x="30697" y="50871"/>
                    </a:cubicBezTo>
                    <a:cubicBezTo>
                      <a:pt x="30590" y="50179"/>
                      <a:pt x="30005" y="49575"/>
                      <a:pt x="29650" y="48972"/>
                    </a:cubicBezTo>
                    <a:lnTo>
                      <a:pt x="26030" y="49628"/>
                    </a:lnTo>
                    <a:lnTo>
                      <a:pt x="26030" y="49628"/>
                    </a:lnTo>
                    <a:lnTo>
                      <a:pt x="26385" y="45406"/>
                    </a:lnTo>
                    <a:lnTo>
                      <a:pt x="24167" y="45956"/>
                    </a:lnTo>
                    <a:cubicBezTo>
                      <a:pt x="23812" y="46931"/>
                      <a:pt x="24007" y="48085"/>
                      <a:pt x="22553" y="48564"/>
                    </a:cubicBezTo>
                    <a:cubicBezTo>
                      <a:pt x="22259" y="48659"/>
                      <a:pt x="21992" y="48700"/>
                      <a:pt x="21745" y="48700"/>
                    </a:cubicBezTo>
                    <a:cubicBezTo>
                      <a:pt x="20706" y="48700"/>
                      <a:pt x="20016" y="47976"/>
                      <a:pt x="19199" y="47517"/>
                    </a:cubicBezTo>
                    <a:lnTo>
                      <a:pt x="17851" y="42123"/>
                    </a:lnTo>
                    <a:cubicBezTo>
                      <a:pt x="19459" y="40109"/>
                      <a:pt x="19754" y="39740"/>
                      <a:pt x="21393" y="39740"/>
                    </a:cubicBezTo>
                    <a:cubicBezTo>
                      <a:pt x="21761" y="39740"/>
                      <a:pt x="22197" y="39758"/>
                      <a:pt x="22730" y="39781"/>
                    </a:cubicBezTo>
                    <a:lnTo>
                      <a:pt x="22890" y="38237"/>
                    </a:lnTo>
                    <a:lnTo>
                      <a:pt x="27042" y="38113"/>
                    </a:lnTo>
                    <a:lnTo>
                      <a:pt x="30324" y="41786"/>
                    </a:lnTo>
                    <a:cubicBezTo>
                      <a:pt x="30679" y="39550"/>
                      <a:pt x="29064" y="38290"/>
                      <a:pt x="28532" y="36374"/>
                    </a:cubicBezTo>
                    <a:cubicBezTo>
                      <a:pt x="29366" y="35363"/>
                      <a:pt x="30324" y="34280"/>
                      <a:pt x="31229" y="33163"/>
                    </a:cubicBezTo>
                    <a:cubicBezTo>
                      <a:pt x="32045" y="32133"/>
                      <a:pt x="31974" y="31885"/>
                      <a:pt x="30644" y="30359"/>
                    </a:cubicBezTo>
                    <a:cubicBezTo>
                      <a:pt x="31105" y="29916"/>
                      <a:pt x="31886" y="29490"/>
                      <a:pt x="31957" y="28993"/>
                    </a:cubicBezTo>
                    <a:cubicBezTo>
                      <a:pt x="32152" y="27378"/>
                      <a:pt x="33411" y="26757"/>
                      <a:pt x="34441" y="25906"/>
                    </a:cubicBezTo>
                    <a:lnTo>
                      <a:pt x="34245" y="24273"/>
                    </a:lnTo>
                    <a:lnTo>
                      <a:pt x="36588" y="22996"/>
                    </a:lnTo>
                    <a:lnTo>
                      <a:pt x="37120" y="24096"/>
                    </a:lnTo>
                    <a:lnTo>
                      <a:pt x="40438" y="20849"/>
                    </a:lnTo>
                    <a:lnTo>
                      <a:pt x="40048" y="20387"/>
                    </a:lnTo>
                    <a:lnTo>
                      <a:pt x="38184" y="21700"/>
                    </a:lnTo>
                    <a:lnTo>
                      <a:pt x="36410" y="20547"/>
                    </a:lnTo>
                    <a:cubicBezTo>
                      <a:pt x="37315" y="19429"/>
                      <a:pt x="38309" y="18631"/>
                      <a:pt x="38752" y="17584"/>
                    </a:cubicBezTo>
                    <a:cubicBezTo>
                      <a:pt x="39285" y="16377"/>
                      <a:pt x="40686" y="16271"/>
                      <a:pt x="41378" y="15295"/>
                    </a:cubicBezTo>
                    <a:cubicBezTo>
                      <a:pt x="40314" y="14177"/>
                      <a:pt x="39285" y="13663"/>
                      <a:pt x="37989" y="13521"/>
                    </a:cubicBezTo>
                    <a:cubicBezTo>
                      <a:pt x="37031" y="13467"/>
                      <a:pt x="36162" y="12971"/>
                      <a:pt x="35647" y="12154"/>
                    </a:cubicBezTo>
                    <a:cubicBezTo>
                      <a:pt x="35257" y="11622"/>
                      <a:pt x="34813" y="11161"/>
                      <a:pt x="34281" y="10770"/>
                    </a:cubicBezTo>
                    <a:cubicBezTo>
                      <a:pt x="34068" y="10593"/>
                      <a:pt x="33678" y="10628"/>
                      <a:pt x="33323" y="10557"/>
                    </a:cubicBezTo>
                    <a:lnTo>
                      <a:pt x="32773" y="12509"/>
                    </a:lnTo>
                    <a:cubicBezTo>
                      <a:pt x="31022" y="12013"/>
                      <a:pt x="29978" y="9739"/>
                      <a:pt x="28235" y="9739"/>
                    </a:cubicBezTo>
                    <a:cubicBezTo>
                      <a:pt x="27735" y="9739"/>
                      <a:pt x="27176" y="9927"/>
                      <a:pt x="26527" y="10398"/>
                    </a:cubicBezTo>
                    <a:cubicBezTo>
                      <a:pt x="26793" y="11711"/>
                      <a:pt x="25942" y="13290"/>
                      <a:pt x="27343" y="14479"/>
                    </a:cubicBezTo>
                    <a:cubicBezTo>
                      <a:pt x="27538" y="14638"/>
                      <a:pt x="27609" y="15295"/>
                      <a:pt x="27485" y="15419"/>
                    </a:cubicBezTo>
                    <a:cubicBezTo>
                      <a:pt x="26154" y="16590"/>
                      <a:pt x="27095" y="18169"/>
                      <a:pt x="26935" y="19447"/>
                    </a:cubicBezTo>
                    <a:cubicBezTo>
                      <a:pt x="26757" y="19471"/>
                      <a:pt x="26594" y="19483"/>
                      <a:pt x="26444" y="19483"/>
                    </a:cubicBezTo>
                    <a:cubicBezTo>
                      <a:pt x="24534" y="19483"/>
                      <a:pt x="24803" y="17604"/>
                      <a:pt x="24309" y="16732"/>
                    </a:cubicBezTo>
                    <a:cubicBezTo>
                      <a:pt x="23538" y="16756"/>
                      <a:pt x="22881" y="16829"/>
                      <a:pt x="22272" y="16829"/>
                    </a:cubicBezTo>
                    <a:cubicBezTo>
                      <a:pt x="21985" y="16829"/>
                      <a:pt x="21708" y="16813"/>
                      <a:pt x="21435" y="16768"/>
                    </a:cubicBezTo>
                    <a:cubicBezTo>
                      <a:pt x="20583" y="16626"/>
                      <a:pt x="19767" y="16235"/>
                      <a:pt x="18968" y="15880"/>
                    </a:cubicBezTo>
                    <a:cubicBezTo>
                      <a:pt x="18099" y="15508"/>
                      <a:pt x="17904" y="14745"/>
                      <a:pt x="18117" y="13929"/>
                    </a:cubicBezTo>
                    <a:cubicBezTo>
                      <a:pt x="18489" y="12562"/>
                      <a:pt x="19820" y="11799"/>
                      <a:pt x="20317" y="10433"/>
                    </a:cubicBezTo>
                    <a:cubicBezTo>
                      <a:pt x="20420" y="10159"/>
                      <a:pt x="20643" y="10069"/>
                      <a:pt x="20926" y="10069"/>
                    </a:cubicBezTo>
                    <a:cubicBezTo>
                      <a:pt x="21466" y="10069"/>
                      <a:pt x="22224" y="10398"/>
                      <a:pt x="22783" y="10398"/>
                    </a:cubicBezTo>
                    <a:cubicBezTo>
                      <a:pt x="23422" y="10398"/>
                      <a:pt x="24078" y="10114"/>
                      <a:pt x="25445" y="9777"/>
                    </a:cubicBezTo>
                    <a:lnTo>
                      <a:pt x="22925" y="8836"/>
                    </a:lnTo>
                    <a:cubicBezTo>
                      <a:pt x="23351" y="8002"/>
                      <a:pt x="23759" y="7435"/>
                      <a:pt x="23972" y="6796"/>
                    </a:cubicBezTo>
                    <a:cubicBezTo>
                      <a:pt x="24489" y="5333"/>
                      <a:pt x="24808" y="4715"/>
                      <a:pt x="25467" y="4715"/>
                    </a:cubicBezTo>
                    <a:cubicBezTo>
                      <a:pt x="25870" y="4715"/>
                      <a:pt x="26401" y="4947"/>
                      <a:pt x="27184" y="5359"/>
                    </a:cubicBezTo>
                    <a:cubicBezTo>
                      <a:pt x="27485" y="5518"/>
                      <a:pt x="27787" y="5713"/>
                      <a:pt x="28177" y="5944"/>
                    </a:cubicBezTo>
                    <a:lnTo>
                      <a:pt x="26012" y="8694"/>
                    </a:lnTo>
                    <a:cubicBezTo>
                      <a:pt x="26754" y="8600"/>
                      <a:pt x="27262" y="8535"/>
                      <a:pt x="27696" y="8535"/>
                    </a:cubicBezTo>
                    <a:cubicBezTo>
                      <a:pt x="28642" y="8535"/>
                      <a:pt x="29231" y="8844"/>
                      <a:pt x="31105" y="9830"/>
                    </a:cubicBezTo>
                    <a:lnTo>
                      <a:pt x="32844" y="8304"/>
                    </a:lnTo>
                    <a:lnTo>
                      <a:pt x="31886" y="7346"/>
                    </a:lnTo>
                    <a:lnTo>
                      <a:pt x="32861" y="5341"/>
                    </a:lnTo>
                    <a:lnTo>
                      <a:pt x="25232" y="2005"/>
                    </a:lnTo>
                    <a:lnTo>
                      <a:pt x="21577" y="2733"/>
                    </a:lnTo>
                    <a:lnTo>
                      <a:pt x="21452" y="2218"/>
                    </a:lnTo>
                    <a:lnTo>
                      <a:pt x="24540" y="1437"/>
                    </a:lnTo>
                    <a:lnTo>
                      <a:pt x="25072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54"/>
              <p:cNvSpPr/>
              <p:nvPr/>
            </p:nvSpPr>
            <p:spPr>
              <a:xfrm>
                <a:off x="6913100" y="3367694"/>
                <a:ext cx="190537" cy="212659"/>
              </a:xfrm>
              <a:custGeom>
                <a:avLst/>
                <a:gdLst/>
                <a:ahLst/>
                <a:cxnLst/>
                <a:rect l="l" t="t" r="r" b="b"/>
                <a:pathLst>
                  <a:path w="33022" h="36872" extrusionOk="0">
                    <a:moveTo>
                      <a:pt x="11233" y="0"/>
                    </a:moveTo>
                    <a:cubicBezTo>
                      <a:pt x="10639" y="505"/>
                      <a:pt x="10418" y="1084"/>
                      <a:pt x="9687" y="1084"/>
                    </a:cubicBezTo>
                    <a:cubicBezTo>
                      <a:pt x="9544" y="1084"/>
                      <a:pt x="9381" y="1061"/>
                      <a:pt x="9192" y="1012"/>
                    </a:cubicBezTo>
                    <a:cubicBezTo>
                      <a:pt x="8542" y="845"/>
                      <a:pt x="7805" y="576"/>
                      <a:pt x="7089" y="576"/>
                    </a:cubicBezTo>
                    <a:cubicBezTo>
                      <a:pt x="6437" y="576"/>
                      <a:pt x="5804" y="799"/>
                      <a:pt x="5271" y="1526"/>
                    </a:cubicBezTo>
                    <a:lnTo>
                      <a:pt x="4632" y="231"/>
                    </a:lnTo>
                    <a:cubicBezTo>
                      <a:pt x="3940" y="1030"/>
                      <a:pt x="3780" y="2165"/>
                      <a:pt x="2591" y="2325"/>
                    </a:cubicBezTo>
                    <a:cubicBezTo>
                      <a:pt x="1208" y="2502"/>
                      <a:pt x="2538" y="4649"/>
                      <a:pt x="959" y="4844"/>
                    </a:cubicBezTo>
                    <a:lnTo>
                      <a:pt x="2006" y="8961"/>
                    </a:lnTo>
                    <a:lnTo>
                      <a:pt x="1" y="12190"/>
                    </a:lnTo>
                    <a:cubicBezTo>
                      <a:pt x="1190" y="12935"/>
                      <a:pt x="143" y="14302"/>
                      <a:pt x="640" y="15153"/>
                    </a:cubicBezTo>
                    <a:cubicBezTo>
                      <a:pt x="1882" y="15987"/>
                      <a:pt x="3071" y="16697"/>
                      <a:pt x="4135" y="17531"/>
                    </a:cubicBezTo>
                    <a:cubicBezTo>
                      <a:pt x="5058" y="18276"/>
                      <a:pt x="5732" y="19359"/>
                      <a:pt x="6726" y="19980"/>
                    </a:cubicBezTo>
                    <a:cubicBezTo>
                      <a:pt x="7808" y="20654"/>
                      <a:pt x="9121" y="20973"/>
                      <a:pt x="10044" y="21364"/>
                    </a:cubicBezTo>
                    <a:cubicBezTo>
                      <a:pt x="11250" y="25161"/>
                      <a:pt x="11587" y="28638"/>
                      <a:pt x="10878" y="32152"/>
                    </a:cubicBezTo>
                    <a:cubicBezTo>
                      <a:pt x="11091" y="32506"/>
                      <a:pt x="11623" y="32968"/>
                      <a:pt x="11605" y="33394"/>
                    </a:cubicBezTo>
                    <a:cubicBezTo>
                      <a:pt x="11552" y="34405"/>
                      <a:pt x="11605" y="35416"/>
                      <a:pt x="11783" y="36428"/>
                    </a:cubicBezTo>
                    <a:cubicBezTo>
                      <a:pt x="11800" y="36587"/>
                      <a:pt x="11836" y="36729"/>
                      <a:pt x="11871" y="36871"/>
                    </a:cubicBezTo>
                    <a:cubicBezTo>
                      <a:pt x="12634" y="36712"/>
                      <a:pt x="13379" y="36552"/>
                      <a:pt x="14125" y="36357"/>
                    </a:cubicBezTo>
                    <a:lnTo>
                      <a:pt x="14568" y="36233"/>
                    </a:lnTo>
                    <a:cubicBezTo>
                      <a:pt x="15172" y="34139"/>
                      <a:pt x="15828" y="32045"/>
                      <a:pt x="17798" y="30785"/>
                    </a:cubicBezTo>
                    <a:cubicBezTo>
                      <a:pt x="18543" y="30324"/>
                      <a:pt x="18951" y="29845"/>
                      <a:pt x="19235" y="29117"/>
                    </a:cubicBezTo>
                    <a:cubicBezTo>
                      <a:pt x="19377" y="28763"/>
                      <a:pt x="19465" y="28230"/>
                      <a:pt x="19732" y="28124"/>
                    </a:cubicBezTo>
                    <a:cubicBezTo>
                      <a:pt x="22233" y="27059"/>
                      <a:pt x="23334" y="24930"/>
                      <a:pt x="24008" y="22535"/>
                    </a:cubicBezTo>
                    <a:cubicBezTo>
                      <a:pt x="24345" y="21346"/>
                      <a:pt x="25232" y="20423"/>
                      <a:pt x="26403" y="20051"/>
                    </a:cubicBezTo>
                    <a:cubicBezTo>
                      <a:pt x="28550" y="19447"/>
                      <a:pt x="29065" y="17904"/>
                      <a:pt x="29615" y="16147"/>
                    </a:cubicBezTo>
                    <a:cubicBezTo>
                      <a:pt x="30449" y="13503"/>
                      <a:pt x="30999" y="10735"/>
                      <a:pt x="32844" y="8517"/>
                    </a:cubicBezTo>
                    <a:cubicBezTo>
                      <a:pt x="32933" y="8429"/>
                      <a:pt x="32986" y="8340"/>
                      <a:pt x="33021" y="8216"/>
                    </a:cubicBezTo>
                    <a:cubicBezTo>
                      <a:pt x="33021" y="7683"/>
                      <a:pt x="33021" y="7133"/>
                      <a:pt x="33021" y="6424"/>
                    </a:cubicBezTo>
                    <a:cubicBezTo>
                      <a:pt x="32898" y="6449"/>
                      <a:pt x="32778" y="6461"/>
                      <a:pt x="32662" y="6461"/>
                    </a:cubicBezTo>
                    <a:cubicBezTo>
                      <a:pt x="31610" y="6461"/>
                      <a:pt x="30838" y="5512"/>
                      <a:pt x="29835" y="5512"/>
                    </a:cubicBezTo>
                    <a:cubicBezTo>
                      <a:pt x="29647" y="5512"/>
                      <a:pt x="29450" y="5546"/>
                      <a:pt x="29242" y="5625"/>
                    </a:cubicBezTo>
                    <a:cubicBezTo>
                      <a:pt x="28763" y="5810"/>
                      <a:pt x="28295" y="5881"/>
                      <a:pt x="27833" y="5881"/>
                    </a:cubicBezTo>
                    <a:cubicBezTo>
                      <a:pt x="27010" y="5881"/>
                      <a:pt x="26203" y="5659"/>
                      <a:pt x="25374" y="5465"/>
                    </a:cubicBezTo>
                    <a:cubicBezTo>
                      <a:pt x="25322" y="5454"/>
                      <a:pt x="25270" y="5449"/>
                      <a:pt x="25215" y="5449"/>
                    </a:cubicBezTo>
                    <a:cubicBezTo>
                      <a:pt x="24767" y="5449"/>
                      <a:pt x="24231" y="5812"/>
                      <a:pt x="23582" y="6033"/>
                    </a:cubicBezTo>
                    <a:lnTo>
                      <a:pt x="20637" y="2112"/>
                    </a:lnTo>
                    <a:lnTo>
                      <a:pt x="16467" y="2201"/>
                    </a:lnTo>
                    <a:lnTo>
                      <a:pt x="11233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54"/>
              <p:cNvSpPr/>
              <p:nvPr/>
            </p:nvSpPr>
            <p:spPr>
              <a:xfrm>
                <a:off x="7135734" y="3186037"/>
                <a:ext cx="58058" cy="152383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26421" extrusionOk="0">
                    <a:moveTo>
                      <a:pt x="2520" y="1"/>
                    </a:moveTo>
                    <a:lnTo>
                      <a:pt x="2254" y="19"/>
                    </a:lnTo>
                    <a:cubicBezTo>
                      <a:pt x="2077" y="515"/>
                      <a:pt x="2041" y="1474"/>
                      <a:pt x="1545" y="1864"/>
                    </a:cubicBezTo>
                    <a:cubicBezTo>
                      <a:pt x="107" y="3035"/>
                      <a:pt x="214" y="4401"/>
                      <a:pt x="586" y="5927"/>
                    </a:cubicBezTo>
                    <a:cubicBezTo>
                      <a:pt x="746" y="6566"/>
                      <a:pt x="1012" y="7311"/>
                      <a:pt x="835" y="7897"/>
                    </a:cubicBezTo>
                    <a:cubicBezTo>
                      <a:pt x="1" y="10523"/>
                      <a:pt x="799" y="13202"/>
                      <a:pt x="72" y="15917"/>
                    </a:cubicBezTo>
                    <a:lnTo>
                      <a:pt x="1686" y="15846"/>
                    </a:lnTo>
                    <a:cubicBezTo>
                      <a:pt x="1811" y="17177"/>
                      <a:pt x="2698" y="18241"/>
                      <a:pt x="1970" y="19590"/>
                    </a:cubicBezTo>
                    <a:cubicBezTo>
                      <a:pt x="1740" y="20051"/>
                      <a:pt x="2024" y="21293"/>
                      <a:pt x="2414" y="21506"/>
                    </a:cubicBezTo>
                    <a:cubicBezTo>
                      <a:pt x="4596" y="22642"/>
                      <a:pt x="4632" y="25587"/>
                      <a:pt x="6885" y="26421"/>
                    </a:cubicBezTo>
                    <a:lnTo>
                      <a:pt x="10061" y="24079"/>
                    </a:lnTo>
                    <a:cubicBezTo>
                      <a:pt x="9973" y="15491"/>
                      <a:pt x="7364" y="7098"/>
                      <a:pt x="252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54"/>
              <p:cNvSpPr/>
              <p:nvPr/>
            </p:nvSpPr>
            <p:spPr>
              <a:xfrm>
                <a:off x="6870416" y="3332822"/>
                <a:ext cx="47510" cy="11685"/>
              </a:xfrm>
              <a:custGeom>
                <a:avLst/>
                <a:gdLst/>
                <a:ahLst/>
                <a:cxnLst/>
                <a:rect l="l" t="t" r="r" b="b"/>
                <a:pathLst>
                  <a:path w="8234" h="2026" extrusionOk="0">
                    <a:moveTo>
                      <a:pt x="3405" y="1"/>
                    </a:moveTo>
                    <a:cubicBezTo>
                      <a:pt x="2255" y="1"/>
                      <a:pt x="1201" y="655"/>
                      <a:pt x="1" y="919"/>
                    </a:cubicBezTo>
                    <a:cubicBezTo>
                      <a:pt x="371" y="1711"/>
                      <a:pt x="675" y="1974"/>
                      <a:pt x="943" y="1974"/>
                    </a:cubicBezTo>
                    <a:cubicBezTo>
                      <a:pt x="1419" y="1974"/>
                      <a:pt x="1781" y="1142"/>
                      <a:pt x="2201" y="972"/>
                    </a:cubicBezTo>
                    <a:cubicBezTo>
                      <a:pt x="2266" y="967"/>
                      <a:pt x="2330" y="964"/>
                      <a:pt x="2394" y="964"/>
                    </a:cubicBezTo>
                    <a:cubicBezTo>
                      <a:pt x="3717" y="964"/>
                      <a:pt x="4976" y="2025"/>
                      <a:pt x="6356" y="2025"/>
                    </a:cubicBezTo>
                    <a:cubicBezTo>
                      <a:pt x="6954" y="2025"/>
                      <a:pt x="7575" y="1826"/>
                      <a:pt x="8234" y="1256"/>
                    </a:cubicBezTo>
                    <a:cubicBezTo>
                      <a:pt x="7932" y="936"/>
                      <a:pt x="7684" y="440"/>
                      <a:pt x="7400" y="422"/>
                    </a:cubicBezTo>
                    <a:cubicBezTo>
                      <a:pt x="7374" y="421"/>
                      <a:pt x="7348" y="420"/>
                      <a:pt x="7322" y="420"/>
                    </a:cubicBezTo>
                    <a:cubicBezTo>
                      <a:pt x="6763" y="420"/>
                      <a:pt x="6090" y="679"/>
                      <a:pt x="5591" y="679"/>
                    </a:cubicBezTo>
                    <a:cubicBezTo>
                      <a:pt x="5418" y="679"/>
                      <a:pt x="5266" y="648"/>
                      <a:pt x="5147" y="564"/>
                    </a:cubicBezTo>
                    <a:cubicBezTo>
                      <a:pt x="4527" y="150"/>
                      <a:pt x="3955" y="1"/>
                      <a:pt x="340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54"/>
              <p:cNvSpPr/>
              <p:nvPr/>
            </p:nvSpPr>
            <p:spPr>
              <a:xfrm>
                <a:off x="6925590" y="3336277"/>
                <a:ext cx="38094" cy="14228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467" extrusionOk="0">
                    <a:moveTo>
                      <a:pt x="6601" y="0"/>
                    </a:moveTo>
                    <a:cubicBezTo>
                      <a:pt x="4188" y="231"/>
                      <a:pt x="2254" y="391"/>
                      <a:pt x="338" y="604"/>
                    </a:cubicBezTo>
                    <a:cubicBezTo>
                      <a:pt x="231" y="621"/>
                      <a:pt x="160" y="976"/>
                      <a:pt x="1" y="1384"/>
                    </a:cubicBezTo>
                    <a:lnTo>
                      <a:pt x="1438" y="2467"/>
                    </a:lnTo>
                    <a:cubicBezTo>
                      <a:pt x="2573" y="621"/>
                      <a:pt x="4862" y="1491"/>
                      <a:pt x="660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31" name="Google Shape;3531;p54"/>
            <p:cNvSpPr/>
            <p:nvPr/>
          </p:nvSpPr>
          <p:spPr>
            <a:xfrm>
              <a:off x="6867451" y="3073651"/>
              <a:ext cx="102383" cy="56919"/>
            </a:xfrm>
            <a:custGeom>
              <a:avLst/>
              <a:gdLst/>
              <a:ahLst/>
              <a:cxnLst/>
              <a:rect l="l" t="t" r="r" b="b"/>
              <a:pathLst>
                <a:path w="17744" h="9869" extrusionOk="0">
                  <a:moveTo>
                    <a:pt x="11775" y="1"/>
                  </a:moveTo>
                  <a:cubicBezTo>
                    <a:pt x="7969" y="1"/>
                    <a:pt x="4175" y="474"/>
                    <a:pt x="479" y="1405"/>
                  </a:cubicBezTo>
                  <a:lnTo>
                    <a:pt x="0" y="1530"/>
                  </a:lnTo>
                  <a:cubicBezTo>
                    <a:pt x="266" y="1749"/>
                    <a:pt x="570" y="1886"/>
                    <a:pt x="955" y="1886"/>
                  </a:cubicBezTo>
                  <a:cubicBezTo>
                    <a:pt x="1161" y="1886"/>
                    <a:pt x="1391" y="1847"/>
                    <a:pt x="1651" y="1760"/>
                  </a:cubicBezTo>
                  <a:cubicBezTo>
                    <a:pt x="2029" y="1630"/>
                    <a:pt x="2392" y="1564"/>
                    <a:pt x="2739" y="1564"/>
                  </a:cubicBezTo>
                  <a:cubicBezTo>
                    <a:pt x="3580" y="1564"/>
                    <a:pt x="4337" y="1950"/>
                    <a:pt x="5040" y="2754"/>
                  </a:cubicBezTo>
                  <a:cubicBezTo>
                    <a:pt x="5749" y="3588"/>
                    <a:pt x="7204" y="3428"/>
                    <a:pt x="7967" y="4422"/>
                  </a:cubicBezTo>
                  <a:cubicBezTo>
                    <a:pt x="8017" y="4486"/>
                    <a:pt x="8125" y="4504"/>
                    <a:pt x="8257" y="4504"/>
                  </a:cubicBezTo>
                  <a:cubicBezTo>
                    <a:pt x="8429" y="4504"/>
                    <a:pt x="8642" y="4473"/>
                    <a:pt x="8821" y="4473"/>
                  </a:cubicBezTo>
                  <a:cubicBezTo>
                    <a:pt x="8844" y="4473"/>
                    <a:pt x="8868" y="4474"/>
                    <a:pt x="8890" y="4475"/>
                  </a:cubicBezTo>
                  <a:lnTo>
                    <a:pt x="8233" y="6054"/>
                  </a:lnTo>
                  <a:cubicBezTo>
                    <a:pt x="9475" y="6533"/>
                    <a:pt x="11019" y="6640"/>
                    <a:pt x="11605" y="7420"/>
                  </a:cubicBezTo>
                  <a:cubicBezTo>
                    <a:pt x="13095" y="9479"/>
                    <a:pt x="15065" y="9745"/>
                    <a:pt x="17744" y="9869"/>
                  </a:cubicBezTo>
                  <a:cubicBezTo>
                    <a:pt x="17105" y="8982"/>
                    <a:pt x="16271" y="8325"/>
                    <a:pt x="16342" y="7828"/>
                  </a:cubicBezTo>
                  <a:cubicBezTo>
                    <a:pt x="16502" y="6888"/>
                    <a:pt x="16892" y="6125"/>
                    <a:pt x="15632" y="5717"/>
                  </a:cubicBezTo>
                  <a:lnTo>
                    <a:pt x="16857" y="4706"/>
                  </a:lnTo>
                  <a:lnTo>
                    <a:pt x="16484" y="3215"/>
                  </a:lnTo>
                  <a:cubicBezTo>
                    <a:pt x="16786" y="3073"/>
                    <a:pt x="17123" y="3002"/>
                    <a:pt x="17336" y="2772"/>
                  </a:cubicBezTo>
                  <a:cubicBezTo>
                    <a:pt x="17531" y="2559"/>
                    <a:pt x="17549" y="2222"/>
                    <a:pt x="17744" y="1689"/>
                  </a:cubicBezTo>
                  <a:cubicBezTo>
                    <a:pt x="16928" y="1441"/>
                    <a:pt x="16218" y="1281"/>
                    <a:pt x="15579" y="660"/>
                  </a:cubicBezTo>
                  <a:cubicBezTo>
                    <a:pt x="15384" y="465"/>
                    <a:pt x="15171" y="270"/>
                    <a:pt x="14940" y="110"/>
                  </a:cubicBezTo>
                  <a:cubicBezTo>
                    <a:pt x="13885" y="37"/>
                    <a:pt x="12830" y="1"/>
                    <a:pt x="1177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4"/>
            <p:cNvSpPr/>
            <p:nvPr/>
          </p:nvSpPr>
          <p:spPr>
            <a:xfrm>
              <a:off x="7069097" y="3119476"/>
              <a:ext cx="78535" cy="76898"/>
            </a:xfrm>
            <a:custGeom>
              <a:avLst/>
              <a:gdLst/>
              <a:ahLst/>
              <a:cxnLst/>
              <a:rect l="l" t="t" r="r" b="b"/>
              <a:pathLst>
                <a:path w="13611" h="13333" extrusionOk="0">
                  <a:moveTo>
                    <a:pt x="1947" y="1"/>
                  </a:moveTo>
                  <a:cubicBezTo>
                    <a:pt x="1321" y="1"/>
                    <a:pt x="678" y="263"/>
                    <a:pt x="1" y="842"/>
                  </a:cubicBezTo>
                  <a:lnTo>
                    <a:pt x="1420" y="2634"/>
                  </a:lnTo>
                  <a:lnTo>
                    <a:pt x="5856" y="2829"/>
                  </a:lnTo>
                  <a:lnTo>
                    <a:pt x="5342" y="5224"/>
                  </a:lnTo>
                  <a:lnTo>
                    <a:pt x="8802" y="7105"/>
                  </a:lnTo>
                  <a:lnTo>
                    <a:pt x="7453" y="8702"/>
                  </a:lnTo>
                  <a:lnTo>
                    <a:pt x="9884" y="12925"/>
                  </a:lnTo>
                  <a:lnTo>
                    <a:pt x="12386" y="13333"/>
                  </a:lnTo>
                  <a:cubicBezTo>
                    <a:pt x="11889" y="12109"/>
                    <a:pt x="13610" y="10813"/>
                    <a:pt x="11694" y="9891"/>
                  </a:cubicBezTo>
                  <a:cubicBezTo>
                    <a:pt x="11605" y="9181"/>
                    <a:pt x="11232" y="8436"/>
                    <a:pt x="11179" y="7726"/>
                  </a:cubicBezTo>
                  <a:cubicBezTo>
                    <a:pt x="8713" y="4852"/>
                    <a:pt x="5892" y="2297"/>
                    <a:pt x="2769" y="150"/>
                  </a:cubicBezTo>
                  <a:cubicBezTo>
                    <a:pt x="2497" y="52"/>
                    <a:pt x="2224" y="1"/>
                    <a:pt x="194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4"/>
            <p:cNvSpPr/>
            <p:nvPr/>
          </p:nvSpPr>
          <p:spPr>
            <a:xfrm>
              <a:off x="6946266" y="3181844"/>
              <a:ext cx="21095" cy="14742"/>
            </a:xfrm>
            <a:custGeom>
              <a:avLst/>
              <a:gdLst/>
              <a:ahLst/>
              <a:cxnLst/>
              <a:rect l="l" t="t" r="r" b="b"/>
              <a:pathLst>
                <a:path w="3656" h="2556" extrusionOk="0">
                  <a:moveTo>
                    <a:pt x="498" y="0"/>
                  </a:moveTo>
                  <a:cubicBezTo>
                    <a:pt x="444" y="426"/>
                    <a:pt x="373" y="852"/>
                    <a:pt x="302" y="1278"/>
                  </a:cubicBezTo>
                  <a:cubicBezTo>
                    <a:pt x="231" y="1686"/>
                    <a:pt x="107" y="2076"/>
                    <a:pt x="1" y="2555"/>
                  </a:cubicBezTo>
                  <a:lnTo>
                    <a:pt x="3656" y="2467"/>
                  </a:lnTo>
                  <a:lnTo>
                    <a:pt x="3319" y="110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4" name="Google Shape;3534;p54"/>
          <p:cNvSpPr/>
          <p:nvPr/>
        </p:nvSpPr>
        <p:spPr>
          <a:xfrm>
            <a:off x="6986051" y="2935281"/>
            <a:ext cx="24269" cy="11004"/>
          </a:xfrm>
          <a:custGeom>
            <a:avLst/>
            <a:gdLst/>
            <a:ahLst/>
            <a:cxnLst/>
            <a:rect l="l" t="t" r="r" b="b"/>
            <a:pathLst>
              <a:path w="4206" h="1908" extrusionOk="0">
                <a:moveTo>
                  <a:pt x="2533" y="1"/>
                </a:moveTo>
                <a:cubicBezTo>
                  <a:pt x="1985" y="1"/>
                  <a:pt x="1354" y="226"/>
                  <a:pt x="0" y="709"/>
                </a:cubicBezTo>
                <a:cubicBezTo>
                  <a:pt x="1204" y="1500"/>
                  <a:pt x="1825" y="1908"/>
                  <a:pt x="2340" y="1908"/>
                </a:cubicBezTo>
                <a:cubicBezTo>
                  <a:pt x="2889" y="1908"/>
                  <a:pt x="3319" y="1447"/>
                  <a:pt x="4206" y="496"/>
                </a:cubicBezTo>
                <a:cubicBezTo>
                  <a:pt x="3427" y="173"/>
                  <a:pt x="3012" y="1"/>
                  <a:pt x="2533" y="1"/>
                </a:cubicBezTo>
                <a:close/>
              </a:path>
            </a:pathLst>
          </a:custGeom>
          <a:solidFill>
            <a:srgbClr val="869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5" name="Google Shape;3535;p54"/>
          <p:cNvGrpSpPr/>
          <p:nvPr/>
        </p:nvGrpSpPr>
        <p:grpSpPr>
          <a:xfrm>
            <a:off x="6649867" y="3561648"/>
            <a:ext cx="560631" cy="511352"/>
            <a:chOff x="6652154" y="3716623"/>
            <a:chExt cx="560631" cy="511352"/>
          </a:xfrm>
        </p:grpSpPr>
        <p:sp>
          <p:nvSpPr>
            <p:cNvPr id="3536" name="Google Shape;3536;p54"/>
            <p:cNvSpPr/>
            <p:nvPr/>
          </p:nvSpPr>
          <p:spPr>
            <a:xfrm>
              <a:off x="6652154" y="3716623"/>
              <a:ext cx="560631" cy="511352"/>
            </a:xfrm>
            <a:custGeom>
              <a:avLst/>
              <a:gdLst/>
              <a:ahLst/>
              <a:cxnLst/>
              <a:rect l="l" t="t" r="r" b="b"/>
              <a:pathLst>
                <a:path w="97163" h="88661" extrusionOk="0">
                  <a:moveTo>
                    <a:pt x="48942" y="1"/>
                  </a:moveTo>
                  <a:cubicBezTo>
                    <a:pt x="46560" y="1"/>
                    <a:pt x="44145" y="185"/>
                    <a:pt x="41715" y="565"/>
                  </a:cubicBezTo>
                  <a:cubicBezTo>
                    <a:pt x="16981" y="4433"/>
                    <a:pt x="0" y="27180"/>
                    <a:pt x="3779" y="51346"/>
                  </a:cubicBezTo>
                  <a:cubicBezTo>
                    <a:pt x="7187" y="73133"/>
                    <a:pt x="26312" y="88661"/>
                    <a:pt x="48182" y="88661"/>
                  </a:cubicBezTo>
                  <a:cubicBezTo>
                    <a:pt x="50571" y="88661"/>
                    <a:pt x="52993" y="88476"/>
                    <a:pt x="55431" y="88093"/>
                  </a:cubicBezTo>
                  <a:cubicBezTo>
                    <a:pt x="80165" y="84225"/>
                    <a:pt x="97163" y="61496"/>
                    <a:pt x="93366" y="37311"/>
                  </a:cubicBezTo>
                  <a:cubicBezTo>
                    <a:pt x="89958" y="15517"/>
                    <a:pt x="70820" y="1"/>
                    <a:pt x="4894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37" name="Google Shape;3537;p54"/>
            <p:cNvGrpSpPr/>
            <p:nvPr/>
          </p:nvGrpSpPr>
          <p:grpSpPr>
            <a:xfrm>
              <a:off x="6669657" y="3716715"/>
              <a:ext cx="466779" cy="464290"/>
              <a:chOff x="6669657" y="3716715"/>
              <a:chExt cx="466779" cy="464290"/>
            </a:xfrm>
          </p:grpSpPr>
          <p:sp>
            <p:nvSpPr>
              <p:cNvPr id="3538" name="Google Shape;3538;p54"/>
              <p:cNvSpPr/>
              <p:nvPr/>
            </p:nvSpPr>
            <p:spPr>
              <a:xfrm>
                <a:off x="6669657" y="3716715"/>
                <a:ext cx="386382" cy="464290"/>
              </a:xfrm>
              <a:custGeom>
                <a:avLst/>
                <a:gdLst/>
                <a:ahLst/>
                <a:cxnLst/>
                <a:rect l="l" t="t" r="r" b="b"/>
                <a:pathLst>
                  <a:path w="66964" h="80501" extrusionOk="0">
                    <a:moveTo>
                      <a:pt x="45863" y="0"/>
                    </a:moveTo>
                    <a:cubicBezTo>
                      <a:pt x="43461" y="0"/>
                      <a:pt x="41054" y="188"/>
                      <a:pt x="38663" y="566"/>
                    </a:cubicBezTo>
                    <a:cubicBezTo>
                      <a:pt x="20352" y="3441"/>
                      <a:pt x="6281" y="16660"/>
                      <a:pt x="1757" y="33161"/>
                    </a:cubicBezTo>
                    <a:lnTo>
                      <a:pt x="4081" y="32487"/>
                    </a:lnTo>
                    <a:lnTo>
                      <a:pt x="4081" y="32487"/>
                    </a:lnTo>
                    <a:cubicBezTo>
                      <a:pt x="4756" y="33871"/>
                      <a:pt x="3939" y="34971"/>
                      <a:pt x="3496" y="36213"/>
                    </a:cubicBezTo>
                    <a:cubicBezTo>
                      <a:pt x="3088" y="37384"/>
                      <a:pt x="2129" y="37207"/>
                      <a:pt x="1384" y="37295"/>
                    </a:cubicBezTo>
                    <a:cubicBezTo>
                      <a:pt x="1207" y="37313"/>
                      <a:pt x="1012" y="37348"/>
                      <a:pt x="816" y="37366"/>
                    </a:cubicBezTo>
                    <a:cubicBezTo>
                      <a:pt x="36" y="41997"/>
                      <a:pt x="0" y="46717"/>
                      <a:pt x="728" y="51348"/>
                    </a:cubicBezTo>
                    <a:cubicBezTo>
                      <a:pt x="2644" y="63591"/>
                      <a:pt x="9528" y="73847"/>
                      <a:pt x="19057" y="80501"/>
                    </a:cubicBezTo>
                    <a:cubicBezTo>
                      <a:pt x="18897" y="80217"/>
                      <a:pt x="18737" y="79950"/>
                      <a:pt x="18560" y="79684"/>
                    </a:cubicBezTo>
                    <a:cubicBezTo>
                      <a:pt x="18099" y="79010"/>
                      <a:pt x="17069" y="77928"/>
                      <a:pt x="17194" y="77768"/>
                    </a:cubicBezTo>
                    <a:cubicBezTo>
                      <a:pt x="18081" y="76703"/>
                      <a:pt x="16094" y="76632"/>
                      <a:pt x="16626" y="75834"/>
                    </a:cubicBezTo>
                    <a:cubicBezTo>
                      <a:pt x="15206" y="74876"/>
                      <a:pt x="14816" y="73652"/>
                      <a:pt x="15277" y="71948"/>
                    </a:cubicBezTo>
                    <a:cubicBezTo>
                      <a:pt x="15455" y="71292"/>
                      <a:pt x="15100" y="70529"/>
                      <a:pt x="14426" y="69854"/>
                    </a:cubicBezTo>
                    <a:cubicBezTo>
                      <a:pt x="13468" y="68896"/>
                      <a:pt x="12811" y="67601"/>
                      <a:pt x="12101" y="66394"/>
                    </a:cubicBezTo>
                    <a:cubicBezTo>
                      <a:pt x="11782" y="65862"/>
                      <a:pt x="11338" y="65152"/>
                      <a:pt x="11463" y="64620"/>
                    </a:cubicBezTo>
                    <a:cubicBezTo>
                      <a:pt x="11871" y="62739"/>
                      <a:pt x="12172" y="60734"/>
                      <a:pt x="13095" y="59102"/>
                    </a:cubicBezTo>
                    <a:cubicBezTo>
                      <a:pt x="14337" y="56919"/>
                      <a:pt x="14284" y="54914"/>
                      <a:pt x="13343" y="51969"/>
                    </a:cubicBezTo>
                    <a:lnTo>
                      <a:pt x="13343" y="51969"/>
                    </a:lnTo>
                    <a:cubicBezTo>
                      <a:pt x="12811" y="53619"/>
                      <a:pt x="11888" y="53229"/>
                      <a:pt x="11090" y="53353"/>
                    </a:cubicBezTo>
                    <a:cubicBezTo>
                      <a:pt x="10814" y="53401"/>
                      <a:pt x="10612" y="53439"/>
                      <a:pt x="10447" y="53439"/>
                    </a:cubicBezTo>
                    <a:cubicBezTo>
                      <a:pt x="9997" y="53439"/>
                      <a:pt x="9823" y="53151"/>
                      <a:pt x="9174" y="51969"/>
                    </a:cubicBezTo>
                    <a:cubicBezTo>
                      <a:pt x="7861" y="50763"/>
                      <a:pt x="6619" y="49485"/>
                      <a:pt x="5447" y="48136"/>
                    </a:cubicBezTo>
                    <a:cubicBezTo>
                      <a:pt x="5270" y="47853"/>
                      <a:pt x="5146" y="47551"/>
                      <a:pt x="5110" y="47214"/>
                    </a:cubicBezTo>
                    <a:cubicBezTo>
                      <a:pt x="4862" y="45759"/>
                      <a:pt x="4649" y="44304"/>
                      <a:pt x="4773" y="42796"/>
                    </a:cubicBezTo>
                    <a:lnTo>
                      <a:pt x="4773" y="42796"/>
                    </a:lnTo>
                    <a:lnTo>
                      <a:pt x="9653" y="51756"/>
                    </a:lnTo>
                    <a:cubicBezTo>
                      <a:pt x="11924" y="50745"/>
                      <a:pt x="13680" y="49201"/>
                      <a:pt x="15650" y="47995"/>
                    </a:cubicBezTo>
                    <a:cubicBezTo>
                      <a:pt x="17034" y="47161"/>
                      <a:pt x="17584" y="45954"/>
                      <a:pt x="18045" y="44606"/>
                    </a:cubicBezTo>
                    <a:cubicBezTo>
                      <a:pt x="18205" y="44109"/>
                      <a:pt x="18329" y="43594"/>
                      <a:pt x="18436" y="43080"/>
                    </a:cubicBezTo>
                    <a:lnTo>
                      <a:pt x="15597" y="40542"/>
                    </a:lnTo>
                    <a:lnTo>
                      <a:pt x="15224" y="41749"/>
                    </a:lnTo>
                    <a:cubicBezTo>
                      <a:pt x="14000" y="41092"/>
                      <a:pt x="12793" y="40507"/>
                      <a:pt x="11640" y="39833"/>
                    </a:cubicBezTo>
                    <a:cubicBezTo>
                      <a:pt x="10593" y="39212"/>
                      <a:pt x="10433" y="38395"/>
                      <a:pt x="11374" y="37082"/>
                    </a:cubicBezTo>
                    <a:lnTo>
                      <a:pt x="11374" y="37082"/>
                    </a:lnTo>
                    <a:cubicBezTo>
                      <a:pt x="12448" y="38789"/>
                      <a:pt x="13681" y="39825"/>
                      <a:pt x="15346" y="39825"/>
                    </a:cubicBezTo>
                    <a:cubicBezTo>
                      <a:pt x="15689" y="39825"/>
                      <a:pt x="16049" y="39781"/>
                      <a:pt x="16431" y="39691"/>
                    </a:cubicBezTo>
                    <a:cubicBezTo>
                      <a:pt x="16437" y="39689"/>
                      <a:pt x="16444" y="39688"/>
                      <a:pt x="16450" y="39688"/>
                    </a:cubicBezTo>
                    <a:cubicBezTo>
                      <a:pt x="16592" y="39688"/>
                      <a:pt x="16795" y="40029"/>
                      <a:pt x="16998" y="40063"/>
                    </a:cubicBezTo>
                    <a:cubicBezTo>
                      <a:pt x="17810" y="40257"/>
                      <a:pt x="18605" y="40492"/>
                      <a:pt x="19428" y="40492"/>
                    </a:cubicBezTo>
                    <a:cubicBezTo>
                      <a:pt x="19811" y="40492"/>
                      <a:pt x="20200" y="40441"/>
                      <a:pt x="20600" y="40312"/>
                    </a:cubicBezTo>
                    <a:cubicBezTo>
                      <a:pt x="21150" y="40152"/>
                      <a:pt x="21718" y="40045"/>
                      <a:pt x="22304" y="40010"/>
                    </a:cubicBezTo>
                    <a:cubicBezTo>
                      <a:pt x="24003" y="41489"/>
                      <a:pt x="25144" y="42940"/>
                      <a:pt x="27015" y="42940"/>
                    </a:cubicBezTo>
                    <a:cubicBezTo>
                      <a:pt x="27253" y="42940"/>
                      <a:pt x="27504" y="42917"/>
                      <a:pt x="27769" y="42867"/>
                    </a:cubicBezTo>
                    <a:cubicBezTo>
                      <a:pt x="27999" y="44251"/>
                      <a:pt x="27875" y="45564"/>
                      <a:pt x="28407" y="46486"/>
                    </a:cubicBezTo>
                    <a:cubicBezTo>
                      <a:pt x="29614" y="48616"/>
                      <a:pt x="31158" y="50532"/>
                      <a:pt x="32701" y="52732"/>
                    </a:cubicBezTo>
                    <a:lnTo>
                      <a:pt x="34600" y="50425"/>
                    </a:lnTo>
                    <a:lnTo>
                      <a:pt x="34103" y="47196"/>
                    </a:lnTo>
                    <a:cubicBezTo>
                      <a:pt x="34972" y="46096"/>
                      <a:pt x="36268" y="45173"/>
                      <a:pt x="36286" y="44251"/>
                    </a:cubicBezTo>
                    <a:cubicBezTo>
                      <a:pt x="36303" y="42707"/>
                      <a:pt x="38503" y="42955"/>
                      <a:pt x="38202" y="41394"/>
                    </a:cubicBezTo>
                    <a:cubicBezTo>
                      <a:pt x="38184" y="41305"/>
                      <a:pt x="39604" y="40986"/>
                      <a:pt x="40313" y="40702"/>
                    </a:cubicBezTo>
                    <a:cubicBezTo>
                      <a:pt x="40650" y="40560"/>
                      <a:pt x="40899" y="40223"/>
                      <a:pt x="41378" y="39797"/>
                    </a:cubicBezTo>
                    <a:lnTo>
                      <a:pt x="44785" y="44978"/>
                    </a:lnTo>
                    <a:lnTo>
                      <a:pt x="46630" y="43914"/>
                    </a:lnTo>
                    <a:cubicBezTo>
                      <a:pt x="47553" y="45102"/>
                      <a:pt x="46754" y="46699"/>
                      <a:pt x="48067" y="47480"/>
                    </a:cubicBezTo>
                    <a:cubicBezTo>
                      <a:pt x="47020" y="50124"/>
                      <a:pt x="48741" y="51508"/>
                      <a:pt x="50445" y="52980"/>
                    </a:cubicBezTo>
                    <a:cubicBezTo>
                      <a:pt x="50764" y="53247"/>
                      <a:pt x="50640" y="54010"/>
                      <a:pt x="50746" y="54684"/>
                    </a:cubicBezTo>
                    <a:cubicBezTo>
                      <a:pt x="49546" y="54279"/>
                      <a:pt x="48739" y="53108"/>
                      <a:pt x="47515" y="53108"/>
                    </a:cubicBezTo>
                    <a:cubicBezTo>
                      <a:pt x="47074" y="53108"/>
                      <a:pt x="46579" y="53260"/>
                      <a:pt x="45991" y="53655"/>
                    </a:cubicBezTo>
                    <a:cubicBezTo>
                      <a:pt x="46130" y="53637"/>
                      <a:pt x="46261" y="53629"/>
                      <a:pt x="46385" y="53629"/>
                    </a:cubicBezTo>
                    <a:cubicBezTo>
                      <a:pt x="47902" y="53629"/>
                      <a:pt x="48314" y="54868"/>
                      <a:pt x="48954" y="55606"/>
                    </a:cubicBezTo>
                    <a:cubicBezTo>
                      <a:pt x="49646" y="56387"/>
                      <a:pt x="51119" y="56937"/>
                      <a:pt x="50782" y="58712"/>
                    </a:cubicBezTo>
                    <a:cubicBezTo>
                      <a:pt x="50925" y="58653"/>
                      <a:pt x="51063" y="58628"/>
                      <a:pt x="51196" y="58628"/>
                    </a:cubicBezTo>
                    <a:cubicBezTo>
                      <a:pt x="52116" y="58628"/>
                      <a:pt x="52822" y="59846"/>
                      <a:pt x="53828" y="59846"/>
                    </a:cubicBezTo>
                    <a:cubicBezTo>
                      <a:pt x="54135" y="59846"/>
                      <a:pt x="54469" y="59733"/>
                      <a:pt x="54845" y="59439"/>
                    </a:cubicBezTo>
                    <a:lnTo>
                      <a:pt x="55431" y="57026"/>
                    </a:lnTo>
                    <a:cubicBezTo>
                      <a:pt x="55147" y="56955"/>
                      <a:pt x="54863" y="56902"/>
                      <a:pt x="54579" y="56849"/>
                    </a:cubicBezTo>
                    <a:cubicBezTo>
                      <a:pt x="53053" y="56760"/>
                      <a:pt x="51385" y="55819"/>
                      <a:pt x="51793" y="55269"/>
                    </a:cubicBezTo>
                    <a:lnTo>
                      <a:pt x="52787" y="54844"/>
                    </a:lnTo>
                    <a:lnTo>
                      <a:pt x="52414" y="52501"/>
                    </a:lnTo>
                    <a:cubicBezTo>
                      <a:pt x="48866" y="49893"/>
                      <a:pt x="48440" y="48917"/>
                      <a:pt x="49770" y="46291"/>
                    </a:cubicBezTo>
                    <a:lnTo>
                      <a:pt x="49770" y="46291"/>
                    </a:lnTo>
                    <a:cubicBezTo>
                      <a:pt x="50462" y="46859"/>
                      <a:pt x="51208" y="47338"/>
                      <a:pt x="51775" y="47977"/>
                    </a:cubicBezTo>
                    <a:cubicBezTo>
                      <a:pt x="52326" y="48562"/>
                      <a:pt x="52698" y="49325"/>
                      <a:pt x="53088" y="49929"/>
                    </a:cubicBezTo>
                    <a:lnTo>
                      <a:pt x="55821" y="46948"/>
                    </a:lnTo>
                    <a:lnTo>
                      <a:pt x="55200" y="42955"/>
                    </a:lnTo>
                    <a:lnTo>
                      <a:pt x="52805" y="41447"/>
                    </a:lnTo>
                    <a:lnTo>
                      <a:pt x="53585" y="38253"/>
                    </a:lnTo>
                    <a:lnTo>
                      <a:pt x="55111" y="39229"/>
                    </a:lnTo>
                    <a:cubicBezTo>
                      <a:pt x="55111" y="40045"/>
                      <a:pt x="55111" y="40542"/>
                      <a:pt x="55111" y="41039"/>
                    </a:cubicBezTo>
                    <a:lnTo>
                      <a:pt x="56300" y="41021"/>
                    </a:lnTo>
                    <a:lnTo>
                      <a:pt x="56034" y="38466"/>
                    </a:lnTo>
                    <a:cubicBezTo>
                      <a:pt x="59778" y="37011"/>
                      <a:pt x="60754" y="35876"/>
                      <a:pt x="62546" y="30925"/>
                    </a:cubicBezTo>
                    <a:lnTo>
                      <a:pt x="59370" y="25407"/>
                    </a:lnTo>
                    <a:lnTo>
                      <a:pt x="60754" y="24609"/>
                    </a:lnTo>
                    <a:cubicBezTo>
                      <a:pt x="60620" y="24079"/>
                      <a:pt x="60336" y="23926"/>
                      <a:pt x="59999" y="23926"/>
                    </a:cubicBezTo>
                    <a:cubicBezTo>
                      <a:pt x="59536" y="23926"/>
                      <a:pt x="58975" y="24215"/>
                      <a:pt x="58567" y="24215"/>
                    </a:cubicBezTo>
                    <a:cubicBezTo>
                      <a:pt x="58326" y="24215"/>
                      <a:pt x="58138" y="24114"/>
                      <a:pt x="58057" y="23792"/>
                    </a:cubicBezTo>
                    <a:lnTo>
                      <a:pt x="59316" y="21344"/>
                    </a:lnTo>
                    <a:lnTo>
                      <a:pt x="60062" y="22692"/>
                    </a:lnTo>
                    <a:lnTo>
                      <a:pt x="61286" y="21858"/>
                    </a:lnTo>
                    <a:lnTo>
                      <a:pt x="63504" y="23775"/>
                    </a:lnTo>
                    <a:lnTo>
                      <a:pt x="64178" y="27040"/>
                    </a:lnTo>
                    <a:cubicBezTo>
                      <a:pt x="64959" y="25993"/>
                      <a:pt x="65598" y="25478"/>
                      <a:pt x="65775" y="24822"/>
                    </a:cubicBezTo>
                    <a:cubicBezTo>
                      <a:pt x="66201" y="23367"/>
                      <a:pt x="64356" y="23225"/>
                      <a:pt x="64089" y="22515"/>
                    </a:cubicBezTo>
                    <a:lnTo>
                      <a:pt x="64444" y="18647"/>
                    </a:lnTo>
                    <a:cubicBezTo>
                      <a:pt x="66520" y="17955"/>
                      <a:pt x="66538" y="17902"/>
                      <a:pt x="66609" y="16305"/>
                    </a:cubicBezTo>
                    <a:cubicBezTo>
                      <a:pt x="66698" y="14229"/>
                      <a:pt x="66840" y="12171"/>
                      <a:pt x="66964" y="10059"/>
                    </a:cubicBezTo>
                    <a:cubicBezTo>
                      <a:pt x="65951" y="8994"/>
                      <a:pt x="64617" y="8884"/>
                      <a:pt x="63235" y="8884"/>
                    </a:cubicBezTo>
                    <a:cubicBezTo>
                      <a:pt x="62876" y="8884"/>
                      <a:pt x="62514" y="8891"/>
                      <a:pt x="62153" y="8891"/>
                    </a:cubicBezTo>
                    <a:cubicBezTo>
                      <a:pt x="62029" y="8891"/>
                      <a:pt x="61906" y="8890"/>
                      <a:pt x="61783" y="8888"/>
                    </a:cubicBezTo>
                    <a:cubicBezTo>
                      <a:pt x="61978" y="8001"/>
                      <a:pt x="62209" y="7362"/>
                      <a:pt x="62262" y="6741"/>
                    </a:cubicBezTo>
                    <a:cubicBezTo>
                      <a:pt x="62297" y="6102"/>
                      <a:pt x="62173" y="5464"/>
                      <a:pt x="62120" y="4701"/>
                    </a:cubicBezTo>
                    <a:lnTo>
                      <a:pt x="65119" y="4239"/>
                    </a:lnTo>
                    <a:cubicBezTo>
                      <a:pt x="59052" y="1427"/>
                      <a:pt x="52479" y="0"/>
                      <a:pt x="45863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54"/>
              <p:cNvSpPr/>
              <p:nvPr/>
            </p:nvSpPr>
            <p:spPr>
              <a:xfrm>
                <a:off x="7010819" y="4061082"/>
                <a:ext cx="117645" cy="10213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7709" extrusionOk="0">
                    <a:moveTo>
                      <a:pt x="17567" y="0"/>
                    </a:moveTo>
                    <a:lnTo>
                      <a:pt x="17567" y="0"/>
                    </a:lnTo>
                    <a:cubicBezTo>
                      <a:pt x="17070" y="1331"/>
                      <a:pt x="16644" y="2697"/>
                      <a:pt x="16307" y="4081"/>
                    </a:cubicBezTo>
                    <a:cubicBezTo>
                      <a:pt x="16278" y="4199"/>
                      <a:pt x="16114" y="4268"/>
                      <a:pt x="16100" y="4268"/>
                    </a:cubicBezTo>
                    <a:cubicBezTo>
                      <a:pt x="16097" y="4268"/>
                      <a:pt x="16100" y="4265"/>
                      <a:pt x="16112" y="4259"/>
                    </a:cubicBezTo>
                    <a:lnTo>
                      <a:pt x="13912" y="3034"/>
                    </a:lnTo>
                    <a:lnTo>
                      <a:pt x="14391" y="1437"/>
                    </a:lnTo>
                    <a:lnTo>
                      <a:pt x="12617" y="337"/>
                    </a:lnTo>
                    <a:cubicBezTo>
                      <a:pt x="12563" y="2112"/>
                      <a:pt x="10416" y="1970"/>
                      <a:pt x="10523" y="3655"/>
                    </a:cubicBezTo>
                    <a:cubicBezTo>
                      <a:pt x="10523" y="3709"/>
                      <a:pt x="10239" y="3797"/>
                      <a:pt x="10079" y="3815"/>
                    </a:cubicBezTo>
                    <a:cubicBezTo>
                      <a:pt x="8287" y="4028"/>
                      <a:pt x="8553" y="4418"/>
                      <a:pt x="7276" y="5305"/>
                    </a:cubicBezTo>
                    <a:cubicBezTo>
                      <a:pt x="5785" y="6352"/>
                      <a:pt x="5466" y="8730"/>
                      <a:pt x="3017" y="8765"/>
                    </a:cubicBezTo>
                    <a:cubicBezTo>
                      <a:pt x="2166" y="8783"/>
                      <a:pt x="1154" y="9919"/>
                      <a:pt x="569" y="10770"/>
                    </a:cubicBezTo>
                    <a:cubicBezTo>
                      <a:pt x="178" y="11356"/>
                      <a:pt x="1" y="12705"/>
                      <a:pt x="374" y="13095"/>
                    </a:cubicBezTo>
                    <a:cubicBezTo>
                      <a:pt x="1687" y="14443"/>
                      <a:pt x="746" y="15810"/>
                      <a:pt x="569" y="17708"/>
                    </a:cubicBezTo>
                    <a:cubicBezTo>
                      <a:pt x="3337" y="16519"/>
                      <a:pt x="5839" y="15668"/>
                      <a:pt x="8074" y="14213"/>
                    </a:cubicBezTo>
                    <a:lnTo>
                      <a:pt x="10558" y="15934"/>
                    </a:lnTo>
                    <a:lnTo>
                      <a:pt x="9866" y="17336"/>
                    </a:lnTo>
                    <a:cubicBezTo>
                      <a:pt x="11960" y="17300"/>
                      <a:pt x="13592" y="16998"/>
                      <a:pt x="14710" y="15508"/>
                    </a:cubicBezTo>
                    <a:cubicBezTo>
                      <a:pt x="16094" y="13645"/>
                      <a:pt x="17585" y="11835"/>
                      <a:pt x="18773" y="9866"/>
                    </a:cubicBezTo>
                    <a:cubicBezTo>
                      <a:pt x="19590" y="8482"/>
                      <a:pt x="20388" y="6885"/>
                      <a:pt x="18862" y="5305"/>
                    </a:cubicBezTo>
                    <a:cubicBezTo>
                      <a:pt x="18596" y="5039"/>
                      <a:pt x="18330" y="4330"/>
                      <a:pt x="18472" y="4099"/>
                    </a:cubicBezTo>
                    <a:cubicBezTo>
                      <a:pt x="19732" y="2307"/>
                      <a:pt x="17372" y="1491"/>
                      <a:pt x="17567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54"/>
              <p:cNvSpPr/>
              <p:nvPr/>
            </p:nvSpPr>
            <p:spPr>
              <a:xfrm>
                <a:off x="6995058" y="4000087"/>
                <a:ext cx="41059" cy="51071"/>
              </a:xfrm>
              <a:custGeom>
                <a:avLst/>
                <a:gdLst/>
                <a:ahLst/>
                <a:cxnLst/>
                <a:rect l="l" t="t" r="r" b="b"/>
                <a:pathLst>
                  <a:path w="7116" h="8855" extrusionOk="0">
                    <a:moveTo>
                      <a:pt x="5359" y="0"/>
                    </a:moveTo>
                    <a:cubicBezTo>
                      <a:pt x="4649" y="976"/>
                      <a:pt x="3993" y="1774"/>
                      <a:pt x="3460" y="2644"/>
                    </a:cubicBezTo>
                    <a:cubicBezTo>
                      <a:pt x="2910" y="3513"/>
                      <a:pt x="1455" y="3638"/>
                      <a:pt x="1828" y="5181"/>
                    </a:cubicBezTo>
                    <a:cubicBezTo>
                      <a:pt x="1354" y="4803"/>
                      <a:pt x="1037" y="4660"/>
                      <a:pt x="815" y="4660"/>
                    </a:cubicBezTo>
                    <a:cubicBezTo>
                      <a:pt x="256" y="4660"/>
                      <a:pt x="305" y="5571"/>
                      <a:pt x="1" y="5926"/>
                    </a:cubicBezTo>
                    <a:cubicBezTo>
                      <a:pt x="1136" y="7417"/>
                      <a:pt x="1438" y="7577"/>
                      <a:pt x="5412" y="8854"/>
                    </a:cubicBezTo>
                    <a:cubicBezTo>
                      <a:pt x="5590" y="7896"/>
                      <a:pt x="5625" y="7239"/>
                      <a:pt x="5820" y="6636"/>
                    </a:cubicBezTo>
                    <a:cubicBezTo>
                      <a:pt x="6033" y="6015"/>
                      <a:pt x="6335" y="5430"/>
                      <a:pt x="6708" y="4880"/>
                    </a:cubicBezTo>
                    <a:cubicBezTo>
                      <a:pt x="7116" y="4294"/>
                      <a:pt x="5696" y="4170"/>
                      <a:pt x="6459" y="3354"/>
                    </a:cubicBezTo>
                    <a:cubicBezTo>
                      <a:pt x="6849" y="2928"/>
                      <a:pt x="6637" y="1686"/>
                      <a:pt x="6778" y="1384"/>
                    </a:cubicBezTo>
                    <a:cubicBezTo>
                      <a:pt x="6832" y="1224"/>
                      <a:pt x="6867" y="1047"/>
                      <a:pt x="6885" y="870"/>
                    </a:cubicBezTo>
                    <a:lnTo>
                      <a:pt x="5359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54"/>
              <p:cNvSpPr/>
              <p:nvPr/>
            </p:nvSpPr>
            <p:spPr>
              <a:xfrm>
                <a:off x="7078892" y="4018504"/>
                <a:ext cx="57544" cy="36030"/>
              </a:xfrm>
              <a:custGeom>
                <a:avLst/>
                <a:gdLst/>
                <a:ahLst/>
                <a:cxnLst/>
                <a:rect l="l" t="t" r="r" b="b"/>
                <a:pathLst>
                  <a:path w="9973" h="6247" extrusionOk="0">
                    <a:moveTo>
                      <a:pt x="0" y="1"/>
                    </a:moveTo>
                    <a:lnTo>
                      <a:pt x="266" y="1722"/>
                    </a:lnTo>
                    <a:lnTo>
                      <a:pt x="1668" y="1970"/>
                    </a:lnTo>
                    <a:lnTo>
                      <a:pt x="870" y="3177"/>
                    </a:lnTo>
                    <a:cubicBezTo>
                      <a:pt x="1300" y="3058"/>
                      <a:pt x="1704" y="3001"/>
                      <a:pt x="2079" y="3001"/>
                    </a:cubicBezTo>
                    <a:cubicBezTo>
                      <a:pt x="3221" y="3001"/>
                      <a:pt x="4106" y="3533"/>
                      <a:pt x="4720" y="4508"/>
                    </a:cubicBezTo>
                    <a:cubicBezTo>
                      <a:pt x="5319" y="5452"/>
                      <a:pt x="5558" y="5867"/>
                      <a:pt x="5945" y="5867"/>
                    </a:cubicBezTo>
                    <a:cubicBezTo>
                      <a:pt x="6235" y="5867"/>
                      <a:pt x="6607" y="5635"/>
                      <a:pt x="7275" y="5218"/>
                    </a:cubicBezTo>
                    <a:cubicBezTo>
                      <a:pt x="7453" y="5111"/>
                      <a:pt x="7648" y="5058"/>
                      <a:pt x="7861" y="5022"/>
                    </a:cubicBezTo>
                    <a:lnTo>
                      <a:pt x="9564" y="6247"/>
                    </a:lnTo>
                    <a:lnTo>
                      <a:pt x="9972" y="5679"/>
                    </a:lnTo>
                    <a:cubicBezTo>
                      <a:pt x="9582" y="4809"/>
                      <a:pt x="9262" y="3887"/>
                      <a:pt x="8819" y="3035"/>
                    </a:cubicBezTo>
                    <a:cubicBezTo>
                      <a:pt x="8151" y="1821"/>
                      <a:pt x="7070" y="1194"/>
                      <a:pt x="5857" y="1194"/>
                    </a:cubicBezTo>
                    <a:cubicBezTo>
                      <a:pt x="5138" y="1194"/>
                      <a:pt x="4373" y="1415"/>
                      <a:pt x="3620" y="1864"/>
                    </a:cubicBezTo>
                    <a:cubicBezTo>
                      <a:pt x="3336" y="2024"/>
                      <a:pt x="3052" y="2166"/>
                      <a:pt x="2644" y="2396"/>
                    </a:cubicBezTo>
                    <a:lnTo>
                      <a:pt x="1970" y="4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54"/>
              <p:cNvSpPr/>
              <p:nvPr/>
            </p:nvSpPr>
            <p:spPr>
              <a:xfrm>
                <a:off x="7051663" y="3806456"/>
                <a:ext cx="38503" cy="70819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12279" extrusionOk="0">
                    <a:moveTo>
                      <a:pt x="6672" y="1"/>
                    </a:moveTo>
                    <a:lnTo>
                      <a:pt x="6672" y="1"/>
                    </a:lnTo>
                    <a:cubicBezTo>
                      <a:pt x="6223" y="198"/>
                      <a:pt x="5784" y="260"/>
                      <a:pt x="5357" y="260"/>
                    </a:cubicBezTo>
                    <a:cubicBezTo>
                      <a:pt x="4670" y="260"/>
                      <a:pt x="4013" y="100"/>
                      <a:pt x="3390" y="89"/>
                    </a:cubicBezTo>
                    <a:lnTo>
                      <a:pt x="3088" y="2786"/>
                    </a:lnTo>
                    <a:lnTo>
                      <a:pt x="4809" y="5164"/>
                    </a:lnTo>
                    <a:lnTo>
                      <a:pt x="1" y="10771"/>
                    </a:lnTo>
                    <a:lnTo>
                      <a:pt x="1083" y="12279"/>
                    </a:lnTo>
                    <a:lnTo>
                      <a:pt x="6388" y="7772"/>
                    </a:lnTo>
                    <a:cubicBezTo>
                      <a:pt x="4454" y="6495"/>
                      <a:pt x="6175" y="3709"/>
                      <a:pt x="4383" y="2502"/>
                    </a:cubicBezTo>
                    <a:lnTo>
                      <a:pt x="6672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54"/>
              <p:cNvSpPr/>
              <p:nvPr/>
            </p:nvSpPr>
            <p:spPr>
              <a:xfrm>
                <a:off x="6984824" y="4061618"/>
                <a:ext cx="42081" cy="8893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1542" extrusionOk="0">
                    <a:moveTo>
                      <a:pt x="4286" y="0"/>
                    </a:moveTo>
                    <a:cubicBezTo>
                      <a:pt x="2949" y="0"/>
                      <a:pt x="1596" y="367"/>
                      <a:pt x="0" y="510"/>
                    </a:cubicBezTo>
                    <a:cubicBezTo>
                      <a:pt x="787" y="973"/>
                      <a:pt x="1302" y="1542"/>
                      <a:pt x="1738" y="1542"/>
                    </a:cubicBezTo>
                    <a:cubicBezTo>
                      <a:pt x="1970" y="1542"/>
                      <a:pt x="2179" y="1380"/>
                      <a:pt x="2396" y="954"/>
                    </a:cubicBezTo>
                    <a:cubicBezTo>
                      <a:pt x="2708" y="1325"/>
                      <a:pt x="3056" y="1432"/>
                      <a:pt x="3417" y="1432"/>
                    </a:cubicBezTo>
                    <a:cubicBezTo>
                      <a:pt x="3816" y="1432"/>
                      <a:pt x="4231" y="1302"/>
                      <a:pt x="4631" y="1256"/>
                    </a:cubicBezTo>
                    <a:cubicBezTo>
                      <a:pt x="5394" y="1149"/>
                      <a:pt x="6157" y="1025"/>
                      <a:pt x="7293" y="830"/>
                    </a:cubicBezTo>
                    <a:cubicBezTo>
                      <a:pt x="6240" y="198"/>
                      <a:pt x="5268" y="0"/>
                      <a:pt x="428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54"/>
              <p:cNvSpPr/>
              <p:nvPr/>
            </p:nvSpPr>
            <p:spPr>
              <a:xfrm>
                <a:off x="7035181" y="4030478"/>
                <a:ext cx="15469" cy="21703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3763" extrusionOk="0">
                    <a:moveTo>
                      <a:pt x="2662" y="1"/>
                    </a:moveTo>
                    <a:cubicBezTo>
                      <a:pt x="19" y="675"/>
                      <a:pt x="1" y="764"/>
                      <a:pt x="1012" y="3763"/>
                    </a:cubicBezTo>
                    <a:lnTo>
                      <a:pt x="1491" y="2148"/>
                    </a:lnTo>
                    <a:lnTo>
                      <a:pt x="2201" y="3408"/>
                    </a:lnTo>
                    <a:lnTo>
                      <a:pt x="2680" y="3372"/>
                    </a:lnTo>
                    <a:cubicBezTo>
                      <a:pt x="2574" y="2840"/>
                      <a:pt x="2485" y="2308"/>
                      <a:pt x="2450" y="1758"/>
                    </a:cubicBezTo>
                    <a:cubicBezTo>
                      <a:pt x="2485" y="1172"/>
                      <a:pt x="2556" y="586"/>
                      <a:pt x="2662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54"/>
              <p:cNvSpPr/>
              <p:nvPr/>
            </p:nvSpPr>
            <p:spPr>
              <a:xfrm>
                <a:off x="7045011" y="3983609"/>
                <a:ext cx="19047" cy="18121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3142" extrusionOk="0">
                    <a:moveTo>
                      <a:pt x="3301" y="0"/>
                    </a:moveTo>
                    <a:lnTo>
                      <a:pt x="0" y="1455"/>
                    </a:lnTo>
                    <a:lnTo>
                      <a:pt x="550" y="2520"/>
                    </a:lnTo>
                    <a:lnTo>
                      <a:pt x="1154" y="1793"/>
                    </a:lnTo>
                    <a:lnTo>
                      <a:pt x="2804" y="3141"/>
                    </a:lnTo>
                    <a:lnTo>
                      <a:pt x="3301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54"/>
              <p:cNvSpPr/>
              <p:nvPr/>
            </p:nvSpPr>
            <p:spPr>
              <a:xfrm>
                <a:off x="7034362" y="3943182"/>
                <a:ext cx="973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4260" extrusionOk="0">
                    <a:moveTo>
                      <a:pt x="249" y="1"/>
                    </a:moveTo>
                    <a:cubicBezTo>
                      <a:pt x="1" y="2627"/>
                      <a:pt x="1" y="2627"/>
                      <a:pt x="977" y="4259"/>
                    </a:cubicBezTo>
                    <a:cubicBezTo>
                      <a:pt x="1687" y="1261"/>
                      <a:pt x="1687" y="1261"/>
                      <a:pt x="249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54"/>
              <p:cNvSpPr/>
              <p:nvPr/>
            </p:nvSpPr>
            <p:spPr>
              <a:xfrm>
                <a:off x="6724214" y="4015234"/>
                <a:ext cx="1131" cy="51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89" extrusionOk="0">
                    <a:moveTo>
                      <a:pt x="196" y="0"/>
                    </a:moveTo>
                    <a:lnTo>
                      <a:pt x="1" y="89"/>
                    </a:lnTo>
                    <a:lnTo>
                      <a:pt x="1" y="89"/>
                    </a:lnTo>
                    <a:lnTo>
                      <a:pt x="196" y="1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54"/>
              <p:cNvSpPr/>
              <p:nvPr/>
            </p:nvSpPr>
            <p:spPr>
              <a:xfrm>
                <a:off x="7071623" y="3755083"/>
                <a:ext cx="16589" cy="16380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284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35" y="1029"/>
                      <a:pt x="1739" y="1970"/>
                      <a:pt x="2733" y="2839"/>
                    </a:cubicBezTo>
                    <a:cubicBezTo>
                      <a:pt x="2840" y="2520"/>
                      <a:pt x="2875" y="2201"/>
                      <a:pt x="2822" y="1881"/>
                    </a:cubicBezTo>
                    <a:cubicBezTo>
                      <a:pt x="1899" y="1225"/>
                      <a:pt x="959" y="604"/>
                      <a:pt x="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54"/>
              <p:cNvSpPr/>
              <p:nvPr/>
            </p:nvSpPr>
            <p:spPr>
              <a:xfrm>
                <a:off x="6722575" y="4015741"/>
                <a:ext cx="1541" cy="72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26" extrusionOk="0">
                    <a:moveTo>
                      <a:pt x="267" y="1"/>
                    </a:moveTo>
                    <a:cubicBezTo>
                      <a:pt x="178" y="36"/>
                      <a:pt x="89" y="72"/>
                      <a:pt x="1" y="125"/>
                    </a:cubicBezTo>
                    <a:cubicBezTo>
                      <a:pt x="107" y="90"/>
                      <a:pt x="178" y="36"/>
                      <a:pt x="26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54"/>
              <p:cNvSpPr/>
              <p:nvPr/>
            </p:nvSpPr>
            <p:spPr>
              <a:xfrm>
                <a:off x="6772321" y="4116142"/>
                <a:ext cx="30927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8109" extrusionOk="0">
                    <a:moveTo>
                      <a:pt x="1828" y="0"/>
                    </a:moveTo>
                    <a:lnTo>
                      <a:pt x="1" y="2946"/>
                    </a:lnTo>
                    <a:cubicBezTo>
                      <a:pt x="444" y="3762"/>
                      <a:pt x="1030" y="4738"/>
                      <a:pt x="1527" y="5785"/>
                    </a:cubicBezTo>
                    <a:cubicBezTo>
                      <a:pt x="2308" y="7328"/>
                      <a:pt x="3479" y="8091"/>
                      <a:pt x="5359" y="8109"/>
                    </a:cubicBezTo>
                    <a:cubicBezTo>
                      <a:pt x="4667" y="6689"/>
                      <a:pt x="3993" y="5625"/>
                      <a:pt x="3798" y="4205"/>
                    </a:cubicBezTo>
                    <a:cubicBezTo>
                      <a:pt x="3621" y="2768"/>
                      <a:pt x="2574" y="1491"/>
                      <a:pt x="1828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51" name="Google Shape;3551;p54"/>
          <p:cNvGrpSpPr/>
          <p:nvPr/>
        </p:nvGrpSpPr>
        <p:grpSpPr>
          <a:xfrm>
            <a:off x="7843958" y="3843056"/>
            <a:ext cx="187557" cy="187557"/>
            <a:chOff x="8565775" y="671075"/>
            <a:chExt cx="441000" cy="441000"/>
          </a:xfrm>
        </p:grpSpPr>
        <p:sp>
          <p:nvSpPr>
            <p:cNvPr id="3552" name="Google Shape;3552;p54"/>
            <p:cNvSpPr/>
            <p:nvPr/>
          </p:nvSpPr>
          <p:spPr>
            <a:xfrm>
              <a:off x="8565775" y="671075"/>
              <a:ext cx="441000" cy="441000"/>
            </a:xfrm>
            <a:prstGeom prst="ellipse">
              <a:avLst/>
            </a:prstGeom>
            <a:gradFill>
              <a:gsLst>
                <a:gs pos="0">
                  <a:srgbClr val="869FB1">
                    <a:alpha val="65920"/>
                  </a:srgbClr>
                </a:gs>
                <a:gs pos="100000">
                  <a:srgbClr val="FFFFFF">
                    <a:alpha val="0"/>
                    <a:alpha val="6592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4"/>
            <p:cNvSpPr/>
            <p:nvPr/>
          </p:nvSpPr>
          <p:spPr>
            <a:xfrm>
              <a:off x="8706625" y="811925"/>
              <a:ext cx="159300" cy="159300"/>
            </a:xfrm>
            <a:prstGeom prst="ellipse">
              <a:avLst/>
            </a:pr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4" name="Google Shape;3554;p54"/>
          <p:cNvSpPr/>
          <p:nvPr/>
        </p:nvSpPr>
        <p:spPr>
          <a:xfrm>
            <a:off x="8145172" y="3838977"/>
            <a:ext cx="193683" cy="195716"/>
          </a:xfrm>
          <a:custGeom>
            <a:avLst/>
            <a:gdLst/>
            <a:ahLst/>
            <a:cxnLst/>
            <a:rect l="l" t="t" r="r" b="b"/>
            <a:pathLst>
              <a:path w="194168" h="196207" extrusionOk="0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rgbClr val="7994A9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5" name="Google Shape;3555;p54"/>
          <p:cNvSpPr/>
          <p:nvPr/>
        </p:nvSpPr>
        <p:spPr>
          <a:xfrm flipH="1">
            <a:off x="7353411" y="3805432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6" name="Google Shape;3556;p54"/>
          <p:cNvGrpSpPr/>
          <p:nvPr/>
        </p:nvGrpSpPr>
        <p:grpSpPr>
          <a:xfrm>
            <a:off x="5997813" y="2921275"/>
            <a:ext cx="587871" cy="512373"/>
            <a:chOff x="6000100" y="3076250"/>
            <a:chExt cx="587871" cy="512373"/>
          </a:xfrm>
        </p:grpSpPr>
        <p:sp>
          <p:nvSpPr>
            <p:cNvPr id="3557" name="Google Shape;3557;p54"/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58" name="Google Shape;3558;p54"/>
            <p:cNvGrpSpPr/>
            <p:nvPr/>
          </p:nvGrpSpPr>
          <p:grpSpPr>
            <a:xfrm>
              <a:off x="6031360" y="3076713"/>
              <a:ext cx="539107" cy="480965"/>
              <a:chOff x="6031360" y="3076713"/>
              <a:chExt cx="539107" cy="480965"/>
            </a:xfrm>
          </p:grpSpPr>
          <p:sp>
            <p:nvSpPr>
              <p:cNvPr id="3559" name="Google Shape;3559;p54"/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54"/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54"/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54"/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54"/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54"/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54"/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66" name="Google Shape;3566;p54"/>
          <p:cNvGrpSpPr/>
          <p:nvPr/>
        </p:nvGrpSpPr>
        <p:grpSpPr>
          <a:xfrm>
            <a:off x="3574273" y="2854307"/>
            <a:ext cx="2241344" cy="1330656"/>
            <a:chOff x="3597785" y="3065882"/>
            <a:chExt cx="2241344" cy="1330656"/>
          </a:xfrm>
        </p:grpSpPr>
        <p:grpSp>
          <p:nvGrpSpPr>
            <p:cNvPr id="3567" name="Google Shape;3567;p54"/>
            <p:cNvGrpSpPr/>
            <p:nvPr/>
          </p:nvGrpSpPr>
          <p:grpSpPr>
            <a:xfrm>
              <a:off x="5296908" y="3937355"/>
              <a:ext cx="143198" cy="32380"/>
              <a:chOff x="5296908" y="3937355"/>
              <a:chExt cx="143198" cy="32380"/>
            </a:xfrm>
          </p:grpSpPr>
          <p:sp>
            <p:nvSpPr>
              <p:cNvPr id="3568" name="Google Shape;3568;p54"/>
              <p:cNvSpPr/>
              <p:nvPr/>
            </p:nvSpPr>
            <p:spPr>
              <a:xfrm>
                <a:off x="5319457" y="3952794"/>
                <a:ext cx="11189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4227" h="1" fill="none" extrusionOk="0">
                    <a:moveTo>
                      <a:pt x="1" y="0"/>
                    </a:moveTo>
                    <a:lnTo>
                      <a:pt x="14227" y="0"/>
                    </a:lnTo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69" name="Google Shape;3569;p54"/>
              <p:cNvGrpSpPr/>
              <p:nvPr/>
            </p:nvGrpSpPr>
            <p:grpSpPr>
              <a:xfrm>
                <a:off x="5402331" y="3937355"/>
                <a:ext cx="37776" cy="32380"/>
                <a:chOff x="5402331" y="3937355"/>
                <a:chExt cx="37776" cy="32380"/>
              </a:xfrm>
            </p:grpSpPr>
            <p:sp>
              <p:nvSpPr>
                <p:cNvPr id="3570" name="Google Shape;3570;p54"/>
                <p:cNvSpPr/>
                <p:nvPr/>
              </p:nvSpPr>
              <p:spPr>
                <a:xfrm>
                  <a:off x="5402331" y="3937355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4" y="609"/>
                      </a:cubicBezTo>
                      <a:cubicBezTo>
                        <a:pt x="0" y="1903"/>
                        <a:pt x="919" y="4117"/>
                        <a:pt x="2746" y="4117"/>
                      </a:cubicBezTo>
                      <a:cubicBezTo>
                        <a:pt x="3883" y="4117"/>
                        <a:pt x="4802" y="3185"/>
                        <a:pt x="4802" y="2060"/>
                      </a:cubicBezTo>
                      <a:cubicBezTo>
                        <a:pt x="4802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1" name="Google Shape;3571;p54"/>
                <p:cNvSpPr/>
                <p:nvPr/>
              </p:nvSpPr>
              <p:spPr>
                <a:xfrm>
                  <a:off x="5415174" y="3946990"/>
                  <a:ext cx="15321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32" y="1416"/>
                      </a:cubicBezTo>
                      <a:cubicBezTo>
                        <a:pt x="701" y="1585"/>
                        <a:pt x="910" y="1661"/>
                        <a:pt x="1114" y="1661"/>
                      </a:cubicBezTo>
                      <a:cubicBezTo>
                        <a:pt x="1540" y="1661"/>
                        <a:pt x="1948" y="1333"/>
                        <a:pt x="1948" y="835"/>
                      </a:cubicBezTo>
                      <a:cubicBezTo>
                        <a:pt x="1948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72" name="Google Shape;3572;p54"/>
              <p:cNvGrpSpPr/>
              <p:nvPr/>
            </p:nvGrpSpPr>
            <p:grpSpPr>
              <a:xfrm>
                <a:off x="5296908" y="3937355"/>
                <a:ext cx="37783" cy="32380"/>
                <a:chOff x="5296908" y="3937355"/>
                <a:chExt cx="37783" cy="32380"/>
              </a:xfrm>
            </p:grpSpPr>
            <p:sp>
              <p:nvSpPr>
                <p:cNvPr id="3573" name="Google Shape;3573;p54"/>
                <p:cNvSpPr/>
                <p:nvPr/>
              </p:nvSpPr>
              <p:spPr>
                <a:xfrm>
                  <a:off x="5296908" y="3937355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47" y="4117"/>
                      </a:cubicBezTo>
                      <a:cubicBezTo>
                        <a:pt x="3884" y="4117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4" name="Google Shape;3574;p54"/>
                <p:cNvSpPr/>
                <p:nvPr/>
              </p:nvSpPr>
              <p:spPr>
                <a:xfrm>
                  <a:off x="5309846" y="3946990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02" y="1"/>
                      </a:moveTo>
                      <a:cubicBezTo>
                        <a:pt x="364" y="1"/>
                        <a:pt x="1" y="896"/>
                        <a:pt x="521" y="1416"/>
                      </a:cubicBezTo>
                      <a:cubicBezTo>
                        <a:pt x="690" y="1585"/>
                        <a:pt x="899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61" y="1"/>
                        <a:pt x="11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575" name="Google Shape;3575;p54"/>
            <p:cNvGrpSpPr/>
            <p:nvPr/>
          </p:nvGrpSpPr>
          <p:grpSpPr>
            <a:xfrm>
              <a:off x="4724163" y="3119631"/>
              <a:ext cx="120838" cy="84218"/>
              <a:chOff x="4724163" y="3119631"/>
              <a:chExt cx="120838" cy="84218"/>
            </a:xfrm>
          </p:grpSpPr>
          <p:grpSp>
            <p:nvGrpSpPr>
              <p:cNvPr id="3576" name="Google Shape;3576;p54"/>
              <p:cNvGrpSpPr/>
              <p:nvPr/>
            </p:nvGrpSpPr>
            <p:grpSpPr>
              <a:xfrm>
                <a:off x="4746712" y="3132773"/>
                <a:ext cx="86869" cy="56424"/>
                <a:chOff x="4746712" y="3132773"/>
                <a:chExt cx="86869" cy="56424"/>
              </a:xfrm>
            </p:grpSpPr>
            <p:sp>
              <p:nvSpPr>
                <p:cNvPr id="3577" name="Google Shape;3577;p54"/>
                <p:cNvSpPr/>
                <p:nvPr/>
              </p:nvSpPr>
              <p:spPr>
                <a:xfrm>
                  <a:off x="4746712" y="3132773"/>
                  <a:ext cx="86869" cy="56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5" h="7174" fill="none" extrusionOk="0">
                      <a:moveTo>
                        <a:pt x="0" y="1597"/>
                      </a:moveTo>
                      <a:cubicBezTo>
                        <a:pt x="242" y="1743"/>
                        <a:pt x="3532" y="7174"/>
                        <a:pt x="3532" y="7174"/>
                      </a:cubicBezTo>
                      <a:lnTo>
                        <a:pt x="6290" y="3315"/>
                      </a:lnTo>
                      <a:lnTo>
                        <a:pt x="11044" y="1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8" name="Google Shape;3578;p54"/>
                <p:cNvSpPr/>
                <p:nvPr/>
              </p:nvSpPr>
              <p:spPr>
                <a:xfrm>
                  <a:off x="4746712" y="3145334"/>
                  <a:ext cx="49479" cy="1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" h="1719" fill="none" extrusionOk="0">
                      <a:moveTo>
                        <a:pt x="0" y="0"/>
                      </a:moveTo>
                      <a:lnTo>
                        <a:pt x="6290" y="171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79" name="Google Shape;3579;p54"/>
              <p:cNvGrpSpPr/>
              <p:nvPr/>
            </p:nvGrpSpPr>
            <p:grpSpPr>
              <a:xfrm>
                <a:off x="4773634" y="3143336"/>
                <a:ext cx="37776" cy="32451"/>
                <a:chOff x="4773634" y="3143336"/>
                <a:chExt cx="37776" cy="32451"/>
              </a:xfrm>
            </p:grpSpPr>
            <p:sp>
              <p:nvSpPr>
                <p:cNvPr id="3580" name="Google Shape;3580;p54"/>
                <p:cNvSpPr/>
                <p:nvPr/>
              </p:nvSpPr>
              <p:spPr>
                <a:xfrm>
                  <a:off x="4773634" y="3143336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900"/>
                        <a:pt x="920" y="4125"/>
                        <a:pt x="2746" y="4125"/>
                      </a:cubicBezTo>
                      <a:cubicBezTo>
                        <a:pt x="3884" y="4125"/>
                        <a:pt x="4803" y="3206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1" name="Google Shape;3581;p54"/>
                <p:cNvSpPr/>
                <p:nvPr/>
              </p:nvSpPr>
              <p:spPr>
                <a:xfrm>
                  <a:off x="4788664" y="315304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7"/>
                        <a:pt x="835" y="1657"/>
                      </a:cubicBezTo>
                      <a:cubicBezTo>
                        <a:pt x="1295" y="1657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82" name="Google Shape;3582;p54"/>
              <p:cNvGrpSpPr/>
              <p:nvPr/>
            </p:nvGrpSpPr>
            <p:grpSpPr>
              <a:xfrm>
                <a:off x="4724163" y="3131248"/>
                <a:ext cx="37776" cy="32459"/>
                <a:chOff x="4724163" y="3131248"/>
                <a:chExt cx="37776" cy="32459"/>
              </a:xfrm>
            </p:grpSpPr>
            <p:sp>
              <p:nvSpPr>
                <p:cNvPr id="3583" name="Google Shape;3583;p54"/>
                <p:cNvSpPr/>
                <p:nvPr/>
              </p:nvSpPr>
              <p:spPr>
                <a:xfrm>
                  <a:off x="4724163" y="3131248"/>
                  <a:ext cx="37776" cy="32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7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00"/>
                        <a:pt x="920" y="4114"/>
                        <a:pt x="2746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4" name="Google Shape;3584;p54"/>
                <p:cNvSpPr/>
                <p:nvPr/>
              </p:nvSpPr>
              <p:spPr>
                <a:xfrm>
                  <a:off x="4739288" y="314095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85" name="Google Shape;3585;p54"/>
              <p:cNvGrpSpPr/>
              <p:nvPr/>
            </p:nvGrpSpPr>
            <p:grpSpPr>
              <a:xfrm>
                <a:off x="4755081" y="3176054"/>
                <a:ext cx="32357" cy="27795"/>
                <a:chOff x="4755081" y="3176054"/>
                <a:chExt cx="32357" cy="27795"/>
              </a:xfrm>
            </p:grpSpPr>
            <p:sp>
              <p:nvSpPr>
                <p:cNvPr id="3586" name="Google Shape;3586;p54"/>
                <p:cNvSpPr/>
                <p:nvPr/>
              </p:nvSpPr>
              <p:spPr>
                <a:xfrm>
                  <a:off x="4755081" y="3176054"/>
                  <a:ext cx="32357" cy="2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3534" extrusionOk="0">
                      <a:moveTo>
                        <a:pt x="2338" y="0"/>
                      </a:moveTo>
                      <a:cubicBezTo>
                        <a:pt x="1904" y="0"/>
                        <a:pt x="1462" y="162"/>
                        <a:pt x="1101" y="522"/>
                      </a:cubicBezTo>
                      <a:cubicBezTo>
                        <a:pt x="1" y="1635"/>
                        <a:pt x="787" y="3534"/>
                        <a:pt x="2360" y="3534"/>
                      </a:cubicBezTo>
                      <a:cubicBezTo>
                        <a:pt x="3327" y="3534"/>
                        <a:pt x="4114" y="2735"/>
                        <a:pt x="4114" y="1768"/>
                      </a:cubicBezTo>
                      <a:cubicBezTo>
                        <a:pt x="4114" y="704"/>
                        <a:pt x="3245" y="0"/>
                        <a:pt x="23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7" name="Google Shape;3587;p54"/>
                <p:cNvSpPr/>
                <p:nvPr/>
              </p:nvSpPr>
              <p:spPr>
                <a:xfrm>
                  <a:off x="4767924" y="3185768"/>
                  <a:ext cx="9902" cy="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067" extrusionOk="0">
                      <a:moveTo>
                        <a:pt x="714" y="0"/>
                      </a:moveTo>
                      <a:cubicBezTo>
                        <a:pt x="243" y="0"/>
                        <a:pt x="1" y="569"/>
                        <a:pt x="339" y="908"/>
                      </a:cubicBezTo>
                      <a:cubicBezTo>
                        <a:pt x="449" y="1017"/>
                        <a:pt x="584" y="1066"/>
                        <a:pt x="716" y="1066"/>
                      </a:cubicBezTo>
                      <a:cubicBezTo>
                        <a:pt x="993" y="1066"/>
                        <a:pt x="1259" y="852"/>
                        <a:pt x="1259" y="533"/>
                      </a:cubicBezTo>
                      <a:cubicBezTo>
                        <a:pt x="1259" y="230"/>
                        <a:pt x="1017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88" name="Google Shape;3588;p54"/>
              <p:cNvGrpSpPr/>
              <p:nvPr/>
            </p:nvGrpSpPr>
            <p:grpSpPr>
              <a:xfrm>
                <a:off x="4812550" y="3119631"/>
                <a:ext cx="32451" cy="27803"/>
                <a:chOff x="4812550" y="3119631"/>
                <a:chExt cx="32451" cy="27803"/>
              </a:xfrm>
            </p:grpSpPr>
            <p:sp>
              <p:nvSpPr>
                <p:cNvPr id="3589" name="Google Shape;3589;p54"/>
                <p:cNvSpPr/>
                <p:nvPr/>
              </p:nvSpPr>
              <p:spPr>
                <a:xfrm>
                  <a:off x="4812550" y="3119631"/>
                  <a:ext cx="32451" cy="27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6" h="3535" extrusionOk="0">
                      <a:moveTo>
                        <a:pt x="2350" y="1"/>
                      </a:moveTo>
                      <a:cubicBezTo>
                        <a:pt x="1916" y="1"/>
                        <a:pt x="1473" y="162"/>
                        <a:pt x="1113" y="522"/>
                      </a:cubicBezTo>
                      <a:cubicBezTo>
                        <a:pt x="0" y="1635"/>
                        <a:pt x="798" y="3534"/>
                        <a:pt x="2371" y="3534"/>
                      </a:cubicBezTo>
                      <a:cubicBezTo>
                        <a:pt x="3339" y="3534"/>
                        <a:pt x="4125" y="2748"/>
                        <a:pt x="4125" y="1768"/>
                      </a:cubicBezTo>
                      <a:cubicBezTo>
                        <a:pt x="4125" y="705"/>
                        <a:pt x="3256" y="1"/>
                        <a:pt x="235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0" name="Google Shape;3590;p54"/>
                <p:cNvSpPr/>
                <p:nvPr/>
              </p:nvSpPr>
              <p:spPr>
                <a:xfrm>
                  <a:off x="4826912" y="3129352"/>
                  <a:ext cx="8478" cy="8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1065" extrusionOk="0">
                      <a:moveTo>
                        <a:pt x="533" y="0"/>
                      </a:moveTo>
                      <a:cubicBezTo>
                        <a:pt x="243" y="0"/>
                        <a:pt x="1" y="242"/>
                        <a:pt x="1" y="532"/>
                      </a:cubicBezTo>
                      <a:cubicBezTo>
                        <a:pt x="1" y="835"/>
                        <a:pt x="243" y="1065"/>
                        <a:pt x="533" y="1065"/>
                      </a:cubicBezTo>
                      <a:cubicBezTo>
                        <a:pt x="835" y="1065"/>
                        <a:pt x="1077" y="835"/>
                        <a:pt x="1077" y="532"/>
                      </a:cubicBezTo>
                      <a:cubicBezTo>
                        <a:pt x="1077" y="242"/>
                        <a:pt x="835" y="0"/>
                        <a:pt x="53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591" name="Google Shape;3591;p54"/>
            <p:cNvGrpSpPr/>
            <p:nvPr/>
          </p:nvGrpSpPr>
          <p:grpSpPr>
            <a:xfrm>
              <a:off x="5382826" y="4027197"/>
              <a:ext cx="268967" cy="250422"/>
              <a:chOff x="5382826" y="4027197"/>
              <a:chExt cx="268967" cy="250422"/>
            </a:xfrm>
          </p:grpSpPr>
          <p:grpSp>
            <p:nvGrpSpPr>
              <p:cNvPr id="3592" name="Google Shape;3592;p54"/>
              <p:cNvGrpSpPr/>
              <p:nvPr/>
            </p:nvGrpSpPr>
            <p:grpSpPr>
              <a:xfrm>
                <a:off x="5405280" y="4042510"/>
                <a:ext cx="237570" cy="218647"/>
                <a:chOff x="5405280" y="4042510"/>
                <a:chExt cx="237570" cy="218647"/>
              </a:xfrm>
            </p:grpSpPr>
            <p:sp>
              <p:nvSpPr>
                <p:cNvPr id="3593" name="Google Shape;3593;p54"/>
                <p:cNvSpPr/>
                <p:nvPr/>
              </p:nvSpPr>
              <p:spPr>
                <a:xfrm>
                  <a:off x="5405280" y="4042510"/>
                  <a:ext cx="144999" cy="173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6" h="22102" fill="none" extrusionOk="0">
                      <a:moveTo>
                        <a:pt x="0" y="12037"/>
                      </a:moveTo>
                      <a:cubicBezTo>
                        <a:pt x="702" y="12073"/>
                        <a:pt x="12302" y="22101"/>
                        <a:pt x="12302" y="22101"/>
                      </a:cubicBezTo>
                      <a:lnTo>
                        <a:pt x="11819" y="13005"/>
                      </a:lnTo>
                      <a:lnTo>
                        <a:pt x="18435" y="1"/>
                      </a:lnTo>
                      <a:lnTo>
                        <a:pt x="0" y="125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4" name="Google Shape;3594;p54"/>
                <p:cNvSpPr/>
                <p:nvPr/>
              </p:nvSpPr>
              <p:spPr>
                <a:xfrm>
                  <a:off x="5502036" y="4125093"/>
                  <a:ext cx="134350" cy="135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2" h="17239" fill="none" extrusionOk="0">
                      <a:moveTo>
                        <a:pt x="13513" y="17239"/>
                      </a:moveTo>
                      <a:lnTo>
                        <a:pt x="12690" y="8614"/>
                      </a:lnTo>
                      <a:lnTo>
                        <a:pt x="17081" y="1"/>
                      </a:lnTo>
                      <a:lnTo>
                        <a:pt x="0" y="2021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5" name="Google Shape;3595;p54"/>
                <p:cNvSpPr/>
                <p:nvPr/>
              </p:nvSpPr>
              <p:spPr>
                <a:xfrm>
                  <a:off x="5543704" y="4042990"/>
                  <a:ext cx="99146" cy="8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6" h="10380" fill="none" extrusionOk="0">
                      <a:moveTo>
                        <a:pt x="1" y="0"/>
                      </a:moveTo>
                      <a:lnTo>
                        <a:pt x="12606" y="1037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6" name="Google Shape;3596;p54"/>
                <p:cNvSpPr/>
                <p:nvPr/>
              </p:nvSpPr>
              <p:spPr>
                <a:xfrm>
                  <a:off x="5501941" y="4140980"/>
                  <a:ext cx="103708" cy="5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6" h="6594" fill="none" extrusionOk="0">
                      <a:moveTo>
                        <a:pt x="13186" y="6594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7" name="Google Shape;3597;p54"/>
                <p:cNvSpPr/>
                <p:nvPr/>
              </p:nvSpPr>
              <p:spPr>
                <a:xfrm>
                  <a:off x="5495854" y="4211010"/>
                  <a:ext cx="105989" cy="50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6" h="6376" fill="none" extrusionOk="0">
                      <a:moveTo>
                        <a:pt x="0" y="0"/>
                      </a:moveTo>
                      <a:lnTo>
                        <a:pt x="13476" y="637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8" name="Google Shape;3598;p54"/>
                <p:cNvSpPr/>
                <p:nvPr/>
              </p:nvSpPr>
              <p:spPr>
                <a:xfrm>
                  <a:off x="5405280" y="4134420"/>
                  <a:ext cx="96669" cy="6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1" h="835" fill="none" extrusionOk="0">
                      <a:moveTo>
                        <a:pt x="12290" y="83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99" name="Google Shape;3599;p54"/>
              <p:cNvGrpSpPr/>
              <p:nvPr/>
            </p:nvGrpSpPr>
            <p:grpSpPr>
              <a:xfrm>
                <a:off x="5382826" y="4125549"/>
                <a:ext cx="37776" cy="32380"/>
                <a:chOff x="5382826" y="4125549"/>
                <a:chExt cx="37776" cy="32380"/>
              </a:xfrm>
            </p:grpSpPr>
            <p:sp>
              <p:nvSpPr>
                <p:cNvPr id="3600" name="Google Shape;3600;p54"/>
                <p:cNvSpPr/>
                <p:nvPr/>
              </p:nvSpPr>
              <p:spPr>
                <a:xfrm>
                  <a:off x="5382826" y="4125549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4" y="0"/>
                      </a:moveTo>
                      <a:cubicBezTo>
                        <a:pt x="2229" y="0"/>
                        <a:pt x="1714" y="188"/>
                        <a:pt x="1295" y="608"/>
                      </a:cubicBezTo>
                      <a:cubicBezTo>
                        <a:pt x="0" y="1902"/>
                        <a:pt x="907" y="4116"/>
                        <a:pt x="2746" y="4116"/>
                      </a:cubicBezTo>
                      <a:cubicBezTo>
                        <a:pt x="3871" y="4116"/>
                        <a:pt x="4790" y="3197"/>
                        <a:pt x="4803" y="2060"/>
                      </a:cubicBezTo>
                      <a:cubicBezTo>
                        <a:pt x="4794" y="817"/>
                        <a:pt x="3787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1" name="Google Shape;3601;p54"/>
                <p:cNvSpPr/>
                <p:nvPr/>
              </p:nvSpPr>
              <p:spPr>
                <a:xfrm>
                  <a:off x="5395669" y="4135176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02" name="Google Shape;3602;p54"/>
              <p:cNvGrpSpPr/>
              <p:nvPr/>
            </p:nvGrpSpPr>
            <p:grpSpPr>
              <a:xfrm>
                <a:off x="5475680" y="4195587"/>
                <a:ext cx="37783" cy="32364"/>
                <a:chOff x="5475680" y="4195587"/>
                <a:chExt cx="37783" cy="32364"/>
              </a:xfrm>
            </p:grpSpPr>
            <p:sp>
              <p:nvSpPr>
                <p:cNvPr id="3603" name="Google Shape;3603;p54"/>
                <p:cNvSpPr/>
                <p:nvPr/>
              </p:nvSpPr>
              <p:spPr>
                <a:xfrm>
                  <a:off x="5475680" y="4195587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1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4" name="Google Shape;3604;p54"/>
                <p:cNvSpPr/>
                <p:nvPr/>
              </p:nvSpPr>
              <p:spPr>
                <a:xfrm>
                  <a:off x="5488523" y="4205300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16"/>
                      </a:cubicBezTo>
                      <a:cubicBezTo>
                        <a:pt x="700" y="1583"/>
                        <a:pt x="905" y="1657"/>
                        <a:pt x="1106" y="1657"/>
                      </a:cubicBezTo>
                      <a:cubicBezTo>
                        <a:pt x="1531" y="1657"/>
                        <a:pt x="1940" y="1324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05" name="Google Shape;3605;p54"/>
              <p:cNvGrpSpPr/>
              <p:nvPr/>
            </p:nvGrpSpPr>
            <p:grpSpPr>
              <a:xfrm>
                <a:off x="5532575" y="4027197"/>
                <a:ext cx="33308" cy="32262"/>
                <a:chOff x="5532575" y="4027197"/>
                <a:chExt cx="33308" cy="32262"/>
              </a:xfrm>
            </p:grpSpPr>
            <p:sp>
              <p:nvSpPr>
                <p:cNvPr id="3606" name="Google Shape;3606;p54"/>
                <p:cNvSpPr/>
                <p:nvPr/>
              </p:nvSpPr>
              <p:spPr>
                <a:xfrm>
                  <a:off x="5532575" y="4027197"/>
                  <a:ext cx="33308" cy="32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4102" extrusionOk="0">
                      <a:moveTo>
                        <a:pt x="1984" y="0"/>
                      </a:moveTo>
                      <a:cubicBezTo>
                        <a:pt x="871" y="49"/>
                        <a:pt x="0" y="1004"/>
                        <a:pt x="37" y="2117"/>
                      </a:cubicBezTo>
                      <a:cubicBezTo>
                        <a:pt x="73" y="3227"/>
                        <a:pt x="980" y="4101"/>
                        <a:pt x="2084" y="4101"/>
                      </a:cubicBezTo>
                      <a:cubicBezTo>
                        <a:pt x="2099" y="4101"/>
                        <a:pt x="2114" y="4101"/>
                        <a:pt x="2130" y="4101"/>
                      </a:cubicBezTo>
                      <a:lnTo>
                        <a:pt x="2275" y="4101"/>
                      </a:lnTo>
                      <a:cubicBezTo>
                        <a:pt x="3375" y="4028"/>
                        <a:pt x="4234" y="3085"/>
                        <a:pt x="4186" y="1984"/>
                      </a:cubicBezTo>
                      <a:cubicBezTo>
                        <a:pt x="4150" y="871"/>
                        <a:pt x="3242" y="0"/>
                        <a:pt x="21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7" name="Google Shape;3607;p54"/>
                <p:cNvSpPr/>
                <p:nvPr/>
              </p:nvSpPr>
              <p:spPr>
                <a:xfrm>
                  <a:off x="5540661" y="4036792"/>
                  <a:ext cx="15502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1661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50"/>
                        <a:pt x="1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8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08" name="Google Shape;3608;p54"/>
              <p:cNvGrpSpPr/>
              <p:nvPr/>
            </p:nvGrpSpPr>
            <p:grpSpPr>
              <a:xfrm>
                <a:off x="5590706" y="4245348"/>
                <a:ext cx="33497" cy="32270"/>
                <a:chOff x="5590706" y="4245348"/>
                <a:chExt cx="33497" cy="32270"/>
              </a:xfrm>
            </p:grpSpPr>
            <p:sp>
              <p:nvSpPr>
                <p:cNvPr id="3609" name="Google Shape;3609;p54"/>
                <p:cNvSpPr/>
                <p:nvPr/>
              </p:nvSpPr>
              <p:spPr>
                <a:xfrm>
                  <a:off x="5590706" y="4245348"/>
                  <a:ext cx="33497" cy="3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4103" extrusionOk="0">
                      <a:moveTo>
                        <a:pt x="2175" y="0"/>
                      </a:moveTo>
                      <a:cubicBezTo>
                        <a:pt x="2160" y="0"/>
                        <a:pt x="2145" y="1"/>
                        <a:pt x="2130" y="1"/>
                      </a:cubicBezTo>
                      <a:lnTo>
                        <a:pt x="1984" y="1"/>
                      </a:lnTo>
                      <a:cubicBezTo>
                        <a:pt x="872" y="49"/>
                        <a:pt x="1" y="993"/>
                        <a:pt x="37" y="2118"/>
                      </a:cubicBezTo>
                      <a:cubicBezTo>
                        <a:pt x="73" y="3228"/>
                        <a:pt x="980" y="4102"/>
                        <a:pt x="2085" y="4102"/>
                      </a:cubicBezTo>
                      <a:cubicBezTo>
                        <a:pt x="2100" y="4102"/>
                        <a:pt x="2115" y="4102"/>
                        <a:pt x="2130" y="4102"/>
                      </a:cubicBezTo>
                      <a:lnTo>
                        <a:pt x="2275" y="4102"/>
                      </a:lnTo>
                      <a:cubicBezTo>
                        <a:pt x="3388" y="4041"/>
                        <a:pt x="4259" y="3098"/>
                        <a:pt x="4222" y="1985"/>
                      </a:cubicBezTo>
                      <a:cubicBezTo>
                        <a:pt x="4175" y="875"/>
                        <a:pt x="3279" y="0"/>
                        <a:pt x="21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0" name="Google Shape;3610;p54"/>
                <p:cNvSpPr/>
                <p:nvPr/>
              </p:nvSpPr>
              <p:spPr>
                <a:xfrm>
                  <a:off x="5598791" y="4254944"/>
                  <a:ext cx="1540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659" extrusionOk="0">
                      <a:moveTo>
                        <a:pt x="1106" y="0"/>
                      </a:moveTo>
                      <a:cubicBezTo>
                        <a:pt x="1085" y="0"/>
                        <a:pt x="1063" y="1"/>
                        <a:pt x="1041" y="3"/>
                      </a:cubicBezTo>
                      <a:cubicBezTo>
                        <a:pt x="303" y="51"/>
                        <a:pt x="1" y="970"/>
                        <a:pt x="557" y="1454"/>
                      </a:cubicBezTo>
                      <a:cubicBezTo>
                        <a:pt x="720" y="1596"/>
                        <a:pt x="909" y="1659"/>
                        <a:pt x="1093" y="1659"/>
                      </a:cubicBezTo>
                      <a:cubicBezTo>
                        <a:pt x="1538" y="1659"/>
                        <a:pt x="1958" y="1290"/>
                        <a:pt x="1924" y="777"/>
                      </a:cubicBezTo>
                      <a:cubicBezTo>
                        <a:pt x="1901" y="339"/>
                        <a:pt x="1538" y="0"/>
                        <a:pt x="1106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11" name="Google Shape;3611;p54"/>
              <p:cNvGrpSpPr/>
              <p:nvPr/>
            </p:nvGrpSpPr>
            <p:grpSpPr>
              <a:xfrm>
                <a:off x="5618681" y="4109677"/>
                <a:ext cx="33112" cy="32357"/>
                <a:chOff x="5618681" y="4109677"/>
                <a:chExt cx="33112" cy="32357"/>
              </a:xfrm>
            </p:grpSpPr>
            <p:sp>
              <p:nvSpPr>
                <p:cNvPr id="3612" name="Google Shape;3612;p54"/>
                <p:cNvSpPr/>
                <p:nvPr/>
              </p:nvSpPr>
              <p:spPr>
                <a:xfrm>
                  <a:off x="5618681" y="4109677"/>
                  <a:ext cx="33112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0" h="4114" extrusionOk="0">
                      <a:moveTo>
                        <a:pt x="1984" y="1"/>
                      </a:moveTo>
                      <a:cubicBezTo>
                        <a:pt x="871" y="61"/>
                        <a:pt x="0" y="1005"/>
                        <a:pt x="36" y="2130"/>
                      </a:cubicBezTo>
                      <a:cubicBezTo>
                        <a:pt x="84" y="3235"/>
                        <a:pt x="992" y="4114"/>
                        <a:pt x="2106" y="4114"/>
                      </a:cubicBezTo>
                      <a:cubicBezTo>
                        <a:pt x="2114" y="4114"/>
                        <a:pt x="2121" y="4114"/>
                        <a:pt x="2129" y="4114"/>
                      </a:cubicBezTo>
                      <a:lnTo>
                        <a:pt x="2274" y="4114"/>
                      </a:lnTo>
                      <a:cubicBezTo>
                        <a:pt x="3375" y="4029"/>
                        <a:pt x="4210" y="3086"/>
                        <a:pt x="4173" y="1985"/>
                      </a:cubicBezTo>
                      <a:cubicBezTo>
                        <a:pt x="4137" y="884"/>
                        <a:pt x="3230" y="13"/>
                        <a:pt x="21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3" name="Google Shape;3613;p54"/>
                <p:cNvSpPr/>
                <p:nvPr/>
              </p:nvSpPr>
              <p:spPr>
                <a:xfrm>
                  <a:off x="5626767" y="4119280"/>
                  <a:ext cx="15494" cy="1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660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62"/>
                        <a:pt x="0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7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14" name="Google Shape;3614;p54"/>
              <p:cNvGrpSpPr/>
              <p:nvPr/>
            </p:nvGrpSpPr>
            <p:grpSpPr>
              <a:xfrm>
                <a:off x="5479298" y="4128262"/>
                <a:ext cx="31405" cy="26906"/>
                <a:chOff x="5479298" y="4128262"/>
                <a:chExt cx="31405" cy="26906"/>
              </a:xfrm>
            </p:grpSpPr>
            <p:sp>
              <p:nvSpPr>
                <p:cNvPr id="3615" name="Google Shape;3615;p54"/>
                <p:cNvSpPr/>
                <p:nvPr/>
              </p:nvSpPr>
              <p:spPr>
                <a:xfrm>
                  <a:off x="5479298" y="4128262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6" name="Google Shape;3616;p54"/>
                <p:cNvSpPr/>
                <p:nvPr/>
              </p:nvSpPr>
              <p:spPr>
                <a:xfrm>
                  <a:off x="5493471" y="413793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8" y="1"/>
                        <a:pt x="1" y="218"/>
                        <a:pt x="1" y="485"/>
                      </a:cubicBezTo>
                      <a:cubicBezTo>
                        <a:pt x="1" y="751"/>
                        <a:pt x="218" y="968"/>
                        <a:pt x="485" y="968"/>
                      </a:cubicBezTo>
                      <a:cubicBezTo>
                        <a:pt x="751" y="968"/>
                        <a:pt x="968" y="751"/>
                        <a:pt x="968" y="485"/>
                      </a:cubicBezTo>
                      <a:cubicBezTo>
                        <a:pt x="968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17" name="Google Shape;3617;p54"/>
              <p:cNvGrpSpPr/>
              <p:nvPr/>
            </p:nvGrpSpPr>
            <p:grpSpPr>
              <a:xfrm>
                <a:off x="5582903" y="4180116"/>
                <a:ext cx="31499" cy="26898"/>
                <a:chOff x="5582903" y="4180116"/>
                <a:chExt cx="31499" cy="26898"/>
              </a:xfrm>
            </p:grpSpPr>
            <p:sp>
              <p:nvSpPr>
                <p:cNvPr id="3618" name="Google Shape;3618;p54"/>
                <p:cNvSpPr/>
                <p:nvPr/>
              </p:nvSpPr>
              <p:spPr>
                <a:xfrm>
                  <a:off x="5582903" y="4180116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1"/>
                      </a:moveTo>
                      <a:cubicBezTo>
                        <a:pt x="1855" y="1"/>
                        <a:pt x="1425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9" name="Google Shape;3619;p54"/>
                <p:cNvSpPr/>
                <p:nvPr/>
              </p:nvSpPr>
              <p:spPr>
                <a:xfrm>
                  <a:off x="5597084" y="4189790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620" name="Google Shape;3620;p54"/>
            <p:cNvGrpSpPr/>
            <p:nvPr/>
          </p:nvGrpSpPr>
          <p:grpSpPr>
            <a:xfrm>
              <a:off x="3977681" y="3230323"/>
              <a:ext cx="94584" cy="84085"/>
              <a:chOff x="3977681" y="3230323"/>
              <a:chExt cx="94584" cy="84085"/>
            </a:xfrm>
          </p:grpSpPr>
          <p:grpSp>
            <p:nvGrpSpPr>
              <p:cNvPr id="3621" name="Google Shape;3621;p54"/>
              <p:cNvGrpSpPr/>
              <p:nvPr/>
            </p:nvGrpSpPr>
            <p:grpSpPr>
              <a:xfrm>
                <a:off x="4000135" y="3243041"/>
                <a:ext cx="59570" cy="57186"/>
                <a:chOff x="4000135" y="3243041"/>
                <a:chExt cx="59570" cy="57186"/>
              </a:xfrm>
            </p:grpSpPr>
            <p:sp>
              <p:nvSpPr>
                <p:cNvPr id="3622" name="Google Shape;3622;p54"/>
                <p:cNvSpPr/>
                <p:nvPr/>
              </p:nvSpPr>
              <p:spPr>
                <a:xfrm>
                  <a:off x="4000135" y="3243041"/>
                  <a:ext cx="59570" cy="5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7259" fill="none" extrusionOk="0">
                      <a:moveTo>
                        <a:pt x="1" y="2323"/>
                      </a:moveTo>
                      <a:lnTo>
                        <a:pt x="2577" y="7259"/>
                      </a:lnTo>
                      <a:lnTo>
                        <a:pt x="7573" y="4114"/>
                      </a:lnTo>
                      <a:lnTo>
                        <a:pt x="5541" y="1"/>
                      </a:lnTo>
                      <a:lnTo>
                        <a:pt x="352" y="232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3" name="Google Shape;3623;p54"/>
                <p:cNvSpPr/>
                <p:nvPr/>
              </p:nvSpPr>
              <p:spPr>
                <a:xfrm>
                  <a:off x="4024210" y="3246847"/>
                  <a:ext cx="15706" cy="53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7" h="6787" fill="none" extrusionOk="0">
                      <a:moveTo>
                        <a:pt x="0" y="6787"/>
                      </a:moveTo>
                      <a:lnTo>
                        <a:pt x="199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4" name="Google Shape;3624;p54"/>
                <p:cNvSpPr/>
                <p:nvPr/>
              </p:nvSpPr>
              <p:spPr>
                <a:xfrm>
                  <a:off x="4002896" y="3261311"/>
                  <a:ext cx="56809" cy="14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3" h="1791" fill="none" extrusionOk="0">
                      <a:moveTo>
                        <a:pt x="7222" y="1791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25" name="Google Shape;3625;p54"/>
              <p:cNvGrpSpPr/>
              <p:nvPr/>
            </p:nvGrpSpPr>
            <p:grpSpPr>
              <a:xfrm>
                <a:off x="3977681" y="3245872"/>
                <a:ext cx="37783" cy="32380"/>
                <a:chOff x="3977681" y="3245872"/>
                <a:chExt cx="37783" cy="32380"/>
              </a:xfrm>
            </p:grpSpPr>
            <p:sp>
              <p:nvSpPr>
                <p:cNvPr id="3626" name="Google Shape;3626;p54"/>
                <p:cNvSpPr/>
                <p:nvPr/>
              </p:nvSpPr>
              <p:spPr>
                <a:xfrm>
                  <a:off x="3977681" y="3245872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26" y="1"/>
                      </a:moveTo>
                      <a:cubicBezTo>
                        <a:pt x="2219" y="1"/>
                        <a:pt x="1703" y="189"/>
                        <a:pt x="1283" y="608"/>
                      </a:cubicBezTo>
                      <a:cubicBezTo>
                        <a:pt x="1" y="1903"/>
                        <a:pt x="908" y="4117"/>
                        <a:pt x="2747" y="4117"/>
                      </a:cubicBezTo>
                      <a:cubicBezTo>
                        <a:pt x="3872" y="4104"/>
                        <a:pt x="4791" y="3185"/>
                        <a:pt x="4803" y="2060"/>
                      </a:cubicBezTo>
                      <a:cubicBezTo>
                        <a:pt x="4795" y="818"/>
                        <a:pt x="3782" y="1"/>
                        <a:pt x="27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7" name="Google Shape;3627;p54"/>
                <p:cNvSpPr/>
                <p:nvPr/>
              </p:nvSpPr>
              <p:spPr>
                <a:xfrm>
                  <a:off x="3992718" y="325550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28" name="Google Shape;3628;p54"/>
              <p:cNvGrpSpPr/>
              <p:nvPr/>
            </p:nvGrpSpPr>
            <p:grpSpPr>
              <a:xfrm>
                <a:off x="4040860" y="3262672"/>
                <a:ext cx="31405" cy="27001"/>
                <a:chOff x="4040860" y="3262672"/>
                <a:chExt cx="31405" cy="27001"/>
              </a:xfrm>
            </p:grpSpPr>
            <p:sp>
              <p:nvSpPr>
                <p:cNvPr id="3629" name="Google Shape;3629;p54"/>
                <p:cNvSpPr/>
                <p:nvPr/>
              </p:nvSpPr>
              <p:spPr>
                <a:xfrm>
                  <a:off x="4040860" y="326267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0" name="Google Shape;3630;p54"/>
                <p:cNvSpPr/>
                <p:nvPr/>
              </p:nvSpPr>
              <p:spPr>
                <a:xfrm>
                  <a:off x="4054938" y="327234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31" name="Google Shape;3631;p54"/>
              <p:cNvGrpSpPr/>
              <p:nvPr/>
            </p:nvGrpSpPr>
            <p:grpSpPr>
              <a:xfrm>
                <a:off x="4021072" y="3230323"/>
                <a:ext cx="31397" cy="26906"/>
                <a:chOff x="4021072" y="3230323"/>
                <a:chExt cx="31397" cy="26906"/>
              </a:xfrm>
            </p:grpSpPr>
            <p:sp>
              <p:nvSpPr>
                <p:cNvPr id="3632" name="Google Shape;3632;p54"/>
                <p:cNvSpPr/>
                <p:nvPr/>
              </p:nvSpPr>
              <p:spPr>
                <a:xfrm>
                  <a:off x="4021072" y="3230323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3" name="Google Shape;3633;p54"/>
                <p:cNvSpPr/>
                <p:nvPr/>
              </p:nvSpPr>
              <p:spPr>
                <a:xfrm>
                  <a:off x="403524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34" name="Google Shape;3634;p54"/>
              <p:cNvGrpSpPr/>
              <p:nvPr/>
            </p:nvGrpSpPr>
            <p:grpSpPr>
              <a:xfrm>
                <a:off x="4001472" y="3287462"/>
                <a:ext cx="31499" cy="26945"/>
                <a:chOff x="4001472" y="3287462"/>
                <a:chExt cx="31499" cy="26945"/>
              </a:xfrm>
            </p:grpSpPr>
            <p:sp>
              <p:nvSpPr>
                <p:cNvPr id="3635" name="Google Shape;3635;p54"/>
                <p:cNvSpPr/>
                <p:nvPr/>
              </p:nvSpPr>
              <p:spPr>
                <a:xfrm>
                  <a:off x="4001472" y="3287462"/>
                  <a:ext cx="31499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6" extrusionOk="0">
                      <a:moveTo>
                        <a:pt x="2276" y="1"/>
                      </a:moveTo>
                      <a:cubicBezTo>
                        <a:pt x="1854" y="1"/>
                        <a:pt x="1425" y="158"/>
                        <a:pt x="1077" y="510"/>
                      </a:cubicBezTo>
                      <a:cubicBezTo>
                        <a:pt x="0" y="1587"/>
                        <a:pt x="762" y="3425"/>
                        <a:pt x="2286" y="3425"/>
                      </a:cubicBezTo>
                      <a:cubicBezTo>
                        <a:pt x="3230" y="3425"/>
                        <a:pt x="3992" y="2663"/>
                        <a:pt x="4004" y="1720"/>
                      </a:cubicBezTo>
                      <a:cubicBezTo>
                        <a:pt x="4004" y="688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6" name="Google Shape;3636;p54"/>
                <p:cNvSpPr/>
                <p:nvPr/>
              </p:nvSpPr>
              <p:spPr>
                <a:xfrm>
                  <a:off x="4014410" y="3297175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06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637" name="Google Shape;3637;p54"/>
            <p:cNvGrpSpPr/>
            <p:nvPr/>
          </p:nvGrpSpPr>
          <p:grpSpPr>
            <a:xfrm>
              <a:off x="4084715" y="3258865"/>
              <a:ext cx="184961" cy="137268"/>
              <a:chOff x="4084715" y="3258865"/>
              <a:chExt cx="184961" cy="137268"/>
            </a:xfrm>
          </p:grpSpPr>
          <p:grpSp>
            <p:nvGrpSpPr>
              <p:cNvPr id="3638" name="Google Shape;3638;p54"/>
              <p:cNvGrpSpPr/>
              <p:nvPr/>
            </p:nvGrpSpPr>
            <p:grpSpPr>
              <a:xfrm>
                <a:off x="4107453" y="3271583"/>
                <a:ext cx="153470" cy="110275"/>
                <a:chOff x="4107453" y="3271583"/>
                <a:chExt cx="153470" cy="110275"/>
              </a:xfrm>
            </p:grpSpPr>
            <p:sp>
              <p:nvSpPr>
                <p:cNvPr id="3639" name="Google Shape;3639;p54"/>
                <p:cNvSpPr/>
                <p:nvPr/>
              </p:nvSpPr>
              <p:spPr>
                <a:xfrm>
                  <a:off x="4107453" y="3271583"/>
                  <a:ext cx="153470" cy="11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3" h="14021" fill="none" extrusionOk="0">
                      <a:moveTo>
                        <a:pt x="19513" y="14021"/>
                      </a:moveTo>
                      <a:lnTo>
                        <a:pt x="14844" y="968"/>
                      </a:lnTo>
                      <a:lnTo>
                        <a:pt x="5674" y="1"/>
                      </a:lnTo>
                      <a:lnTo>
                        <a:pt x="1" y="968"/>
                      </a:lnTo>
                      <a:lnTo>
                        <a:pt x="8977" y="2674"/>
                      </a:lnTo>
                      <a:lnTo>
                        <a:pt x="14360" y="10102"/>
                      </a:lnTo>
                      <a:lnTo>
                        <a:pt x="19029" y="140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0" name="Google Shape;3640;p54"/>
                <p:cNvSpPr/>
                <p:nvPr/>
              </p:nvSpPr>
              <p:spPr>
                <a:xfrm>
                  <a:off x="4155886" y="3271968"/>
                  <a:ext cx="22171" cy="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2614" fill="none" extrusionOk="0">
                      <a:moveTo>
                        <a:pt x="2819" y="261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1" name="Google Shape;3641;p54"/>
                <p:cNvSpPr/>
                <p:nvPr/>
              </p:nvSpPr>
              <p:spPr>
                <a:xfrm>
                  <a:off x="4178049" y="3279196"/>
                  <a:ext cx="42345" cy="13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4" h="1695" fill="none" extrusionOk="0">
                      <a:moveTo>
                        <a:pt x="1" y="1694"/>
                      </a:moveTo>
                      <a:lnTo>
                        <a:pt x="5384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2" name="Google Shape;3642;p54"/>
                <p:cNvSpPr/>
                <p:nvPr/>
              </p:nvSpPr>
              <p:spPr>
                <a:xfrm>
                  <a:off x="4220387" y="3279196"/>
                  <a:ext cx="8" cy="7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22" fill="none" extrusionOk="0">
                      <a:moveTo>
                        <a:pt x="1" y="0"/>
                      </a:moveTo>
                      <a:lnTo>
                        <a:pt x="1" y="91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43" name="Google Shape;3643;p54"/>
              <p:cNvGrpSpPr/>
              <p:nvPr/>
            </p:nvGrpSpPr>
            <p:grpSpPr>
              <a:xfrm>
                <a:off x="4136947" y="3258865"/>
                <a:ext cx="31499" cy="27001"/>
                <a:chOff x="4136947" y="3258865"/>
                <a:chExt cx="31499" cy="27001"/>
              </a:xfrm>
            </p:grpSpPr>
            <p:sp>
              <p:nvSpPr>
                <p:cNvPr id="3644" name="Google Shape;3644;p54"/>
                <p:cNvSpPr/>
                <p:nvPr/>
              </p:nvSpPr>
              <p:spPr>
                <a:xfrm>
                  <a:off x="4136947" y="3258865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32"/>
                        <a:pt x="2299" y="3432"/>
                      </a:cubicBezTo>
                      <a:cubicBezTo>
                        <a:pt x="3243" y="3420"/>
                        <a:pt x="4005" y="2658"/>
                        <a:pt x="4005" y="1715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5" name="Google Shape;3645;p54"/>
                <p:cNvSpPr/>
                <p:nvPr/>
              </p:nvSpPr>
              <p:spPr>
                <a:xfrm>
                  <a:off x="4151222" y="3268539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06" y="1"/>
                        <a:pt x="0" y="218"/>
                        <a:pt x="0" y="485"/>
                      </a:cubicBezTo>
                      <a:cubicBezTo>
                        <a:pt x="0" y="751"/>
                        <a:pt x="206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46" name="Google Shape;3646;p54"/>
              <p:cNvGrpSpPr/>
              <p:nvPr/>
            </p:nvGrpSpPr>
            <p:grpSpPr>
              <a:xfrm>
                <a:off x="4084715" y="3266478"/>
                <a:ext cx="31468" cy="26898"/>
                <a:chOff x="4084715" y="3266478"/>
                <a:chExt cx="31468" cy="26898"/>
              </a:xfrm>
            </p:grpSpPr>
            <p:sp>
              <p:nvSpPr>
                <p:cNvPr id="3647" name="Google Shape;3647;p54"/>
                <p:cNvSpPr/>
                <p:nvPr/>
              </p:nvSpPr>
              <p:spPr>
                <a:xfrm>
                  <a:off x="4084715" y="3266478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9" y="1"/>
                      </a:moveTo>
                      <a:cubicBezTo>
                        <a:pt x="1859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26"/>
                      </a:cubicBezTo>
                      <a:cubicBezTo>
                        <a:pt x="4001" y="686"/>
                        <a:pt x="3161" y="1"/>
                        <a:pt x="227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8" name="Google Shape;3648;p54"/>
                <p:cNvSpPr/>
                <p:nvPr/>
              </p:nvSpPr>
              <p:spPr>
                <a:xfrm>
                  <a:off x="4098896" y="327615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49" name="Google Shape;3649;p54"/>
              <p:cNvGrpSpPr/>
              <p:nvPr/>
            </p:nvGrpSpPr>
            <p:grpSpPr>
              <a:xfrm>
                <a:off x="4159213" y="3279849"/>
                <a:ext cx="31405" cy="26945"/>
                <a:chOff x="4159213" y="3279849"/>
                <a:chExt cx="31405" cy="26945"/>
              </a:xfrm>
            </p:grpSpPr>
            <p:sp>
              <p:nvSpPr>
                <p:cNvPr id="3650" name="Google Shape;3650;p54"/>
                <p:cNvSpPr/>
                <p:nvPr/>
              </p:nvSpPr>
              <p:spPr>
                <a:xfrm>
                  <a:off x="4159213" y="3279849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6"/>
                        <a:pt x="2287" y="3426"/>
                      </a:cubicBezTo>
                      <a:cubicBezTo>
                        <a:pt x="3230" y="3426"/>
                        <a:pt x="3992" y="2663"/>
                        <a:pt x="3992" y="1720"/>
                      </a:cubicBezTo>
                      <a:cubicBezTo>
                        <a:pt x="3992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1" name="Google Shape;3651;p54"/>
                <p:cNvSpPr/>
                <p:nvPr/>
              </p:nvSpPr>
              <p:spPr>
                <a:xfrm>
                  <a:off x="4173385" y="3289570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52" name="Google Shape;3652;p54"/>
              <p:cNvGrpSpPr/>
              <p:nvPr/>
            </p:nvGrpSpPr>
            <p:grpSpPr>
              <a:xfrm>
                <a:off x="4201550" y="3266502"/>
                <a:ext cx="31405" cy="26883"/>
                <a:chOff x="4201550" y="3266502"/>
                <a:chExt cx="31405" cy="26883"/>
              </a:xfrm>
            </p:grpSpPr>
            <p:sp>
              <p:nvSpPr>
                <p:cNvPr id="3653" name="Google Shape;3653;p54"/>
                <p:cNvSpPr/>
                <p:nvPr/>
              </p:nvSpPr>
              <p:spPr>
                <a:xfrm>
                  <a:off x="4201550" y="3266502"/>
                  <a:ext cx="31405" cy="26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18" extrusionOk="0">
                      <a:moveTo>
                        <a:pt x="2266" y="1"/>
                      </a:moveTo>
                      <a:cubicBezTo>
                        <a:pt x="1849" y="1"/>
                        <a:pt x="1423" y="155"/>
                        <a:pt x="1077" y="502"/>
                      </a:cubicBezTo>
                      <a:cubicBezTo>
                        <a:pt x="1" y="1566"/>
                        <a:pt x="751" y="3417"/>
                        <a:pt x="2275" y="3417"/>
                      </a:cubicBezTo>
                      <a:cubicBezTo>
                        <a:pt x="2282" y="3417"/>
                        <a:pt x="2290" y="3417"/>
                        <a:pt x="2297" y="3417"/>
                      </a:cubicBezTo>
                      <a:cubicBezTo>
                        <a:pt x="3230" y="3417"/>
                        <a:pt x="3993" y="2660"/>
                        <a:pt x="3993" y="1723"/>
                      </a:cubicBezTo>
                      <a:cubicBezTo>
                        <a:pt x="3993" y="689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4" name="Google Shape;3654;p54"/>
                <p:cNvSpPr/>
                <p:nvPr/>
              </p:nvSpPr>
              <p:spPr>
                <a:xfrm>
                  <a:off x="4214331" y="3276247"/>
                  <a:ext cx="8919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4" extrusionOk="0">
                      <a:moveTo>
                        <a:pt x="635" y="0"/>
                      </a:moveTo>
                      <a:cubicBezTo>
                        <a:pt x="209" y="0"/>
                        <a:pt x="0" y="512"/>
                        <a:pt x="311" y="823"/>
                      </a:cubicBezTo>
                      <a:cubicBezTo>
                        <a:pt x="408" y="920"/>
                        <a:pt x="528" y="964"/>
                        <a:pt x="646" y="964"/>
                      </a:cubicBezTo>
                      <a:cubicBezTo>
                        <a:pt x="895" y="964"/>
                        <a:pt x="1134" y="771"/>
                        <a:pt x="1134" y="484"/>
                      </a:cubicBezTo>
                      <a:cubicBezTo>
                        <a:pt x="1134" y="206"/>
                        <a:pt x="916" y="0"/>
                        <a:pt x="650" y="0"/>
                      </a:cubicBezTo>
                      <a:cubicBezTo>
                        <a:pt x="645" y="0"/>
                        <a:pt x="640" y="0"/>
                        <a:pt x="6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55" name="Google Shape;3655;p54"/>
              <p:cNvGrpSpPr/>
              <p:nvPr/>
            </p:nvGrpSpPr>
            <p:grpSpPr>
              <a:xfrm>
                <a:off x="4201550" y="3338278"/>
                <a:ext cx="31405" cy="26930"/>
                <a:chOff x="4201550" y="3338278"/>
                <a:chExt cx="31405" cy="26930"/>
              </a:xfrm>
            </p:grpSpPr>
            <p:sp>
              <p:nvSpPr>
                <p:cNvPr id="3656" name="Google Shape;3656;p54"/>
                <p:cNvSpPr/>
                <p:nvPr/>
              </p:nvSpPr>
              <p:spPr>
                <a:xfrm>
                  <a:off x="4201550" y="3338278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6" y="1"/>
                      </a:moveTo>
                      <a:cubicBezTo>
                        <a:pt x="1848" y="1"/>
                        <a:pt x="1423" y="154"/>
                        <a:pt x="1077" y="497"/>
                      </a:cubicBezTo>
                      <a:cubicBezTo>
                        <a:pt x="1" y="1573"/>
                        <a:pt x="751" y="3412"/>
                        <a:pt x="2275" y="3424"/>
                      </a:cubicBezTo>
                      <a:cubicBezTo>
                        <a:pt x="3218" y="3424"/>
                        <a:pt x="3993" y="2662"/>
                        <a:pt x="3993" y="1718"/>
                      </a:cubicBezTo>
                      <a:cubicBezTo>
                        <a:pt x="3993" y="684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7" name="Google Shape;3657;p54"/>
                <p:cNvSpPr/>
                <p:nvPr/>
              </p:nvSpPr>
              <p:spPr>
                <a:xfrm>
                  <a:off x="4214331" y="3347976"/>
                  <a:ext cx="8919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5" extrusionOk="0">
                      <a:moveTo>
                        <a:pt x="671" y="1"/>
                      </a:moveTo>
                      <a:cubicBezTo>
                        <a:pt x="664" y="1"/>
                        <a:pt x="657" y="1"/>
                        <a:pt x="650" y="1"/>
                      </a:cubicBezTo>
                      <a:cubicBezTo>
                        <a:pt x="645" y="1"/>
                        <a:pt x="640" y="1"/>
                        <a:pt x="635" y="1"/>
                      </a:cubicBezTo>
                      <a:cubicBezTo>
                        <a:pt x="209" y="1"/>
                        <a:pt x="0" y="513"/>
                        <a:pt x="311" y="824"/>
                      </a:cubicBezTo>
                      <a:cubicBezTo>
                        <a:pt x="408" y="921"/>
                        <a:pt x="528" y="965"/>
                        <a:pt x="646" y="965"/>
                      </a:cubicBezTo>
                      <a:cubicBezTo>
                        <a:pt x="895" y="965"/>
                        <a:pt x="1134" y="772"/>
                        <a:pt x="1134" y="485"/>
                      </a:cubicBezTo>
                      <a:cubicBezTo>
                        <a:pt x="1134" y="214"/>
                        <a:pt x="927" y="1"/>
                        <a:pt x="67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58" name="Google Shape;3658;p54"/>
              <p:cNvGrpSpPr/>
              <p:nvPr/>
            </p:nvGrpSpPr>
            <p:grpSpPr>
              <a:xfrm>
                <a:off x="4238272" y="3369132"/>
                <a:ext cx="31405" cy="27001"/>
                <a:chOff x="4238272" y="3369132"/>
                <a:chExt cx="31405" cy="27001"/>
              </a:xfrm>
            </p:grpSpPr>
            <p:sp>
              <p:nvSpPr>
                <p:cNvPr id="3659" name="Google Shape;3659;p54"/>
                <p:cNvSpPr/>
                <p:nvPr/>
              </p:nvSpPr>
              <p:spPr>
                <a:xfrm>
                  <a:off x="4238272" y="33691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4" y="1"/>
                        <a:pt x="1426" y="157"/>
                        <a:pt x="1078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0" name="Google Shape;3660;p54"/>
                <p:cNvSpPr/>
                <p:nvPr/>
              </p:nvSpPr>
              <p:spPr>
                <a:xfrm>
                  <a:off x="4251217" y="3378806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3"/>
                      </a:cubicBezTo>
                      <a:cubicBezTo>
                        <a:pt x="401" y="922"/>
                        <a:pt x="524" y="967"/>
                        <a:pt x="643" y="967"/>
                      </a:cubicBezTo>
                      <a:cubicBezTo>
                        <a:pt x="889" y="967"/>
                        <a:pt x="1125" y="778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661" name="Google Shape;3661;p54"/>
            <p:cNvGrpSpPr/>
            <p:nvPr/>
          </p:nvGrpSpPr>
          <p:grpSpPr>
            <a:xfrm>
              <a:off x="4068639" y="3200169"/>
              <a:ext cx="77643" cy="37272"/>
              <a:chOff x="4068639" y="3200169"/>
              <a:chExt cx="77643" cy="37272"/>
            </a:xfrm>
          </p:grpSpPr>
          <p:sp>
            <p:nvSpPr>
              <p:cNvPr id="3662" name="Google Shape;3662;p54"/>
              <p:cNvSpPr/>
              <p:nvPr/>
            </p:nvSpPr>
            <p:spPr>
              <a:xfrm>
                <a:off x="4087570" y="3212886"/>
                <a:ext cx="49958" cy="10374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1319" fill="none" extrusionOk="0">
                    <a:moveTo>
                      <a:pt x="1" y="1319"/>
                    </a:moveTo>
                    <a:lnTo>
                      <a:pt x="6351" y="0"/>
                    </a:lnTo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63" name="Google Shape;3663;p54"/>
              <p:cNvGrpSpPr/>
              <p:nvPr/>
            </p:nvGrpSpPr>
            <p:grpSpPr>
              <a:xfrm>
                <a:off x="4114878" y="3200169"/>
                <a:ext cx="31405" cy="26993"/>
                <a:chOff x="4114878" y="3200169"/>
                <a:chExt cx="31405" cy="26993"/>
              </a:xfrm>
            </p:grpSpPr>
            <p:sp>
              <p:nvSpPr>
                <p:cNvPr id="3664" name="Google Shape;3664;p54"/>
                <p:cNvSpPr/>
                <p:nvPr/>
              </p:nvSpPr>
              <p:spPr>
                <a:xfrm>
                  <a:off x="4114878" y="3200169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7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5" name="Google Shape;3665;p54"/>
                <p:cNvSpPr/>
                <p:nvPr/>
              </p:nvSpPr>
              <p:spPr>
                <a:xfrm>
                  <a:off x="4127721" y="320983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36"/>
                      </a:cubicBezTo>
                      <a:cubicBezTo>
                        <a:pt x="400" y="933"/>
                        <a:pt x="519" y="976"/>
                        <a:pt x="637" y="976"/>
                      </a:cubicBezTo>
                      <a:cubicBezTo>
                        <a:pt x="887" y="976"/>
                        <a:pt x="1129" y="781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66" name="Google Shape;3666;p54"/>
              <p:cNvGrpSpPr/>
              <p:nvPr/>
            </p:nvGrpSpPr>
            <p:grpSpPr>
              <a:xfrm>
                <a:off x="4068639" y="3210535"/>
                <a:ext cx="31499" cy="26906"/>
                <a:chOff x="4068639" y="3210535"/>
                <a:chExt cx="31499" cy="26906"/>
              </a:xfrm>
            </p:grpSpPr>
            <p:sp>
              <p:nvSpPr>
                <p:cNvPr id="3667" name="Google Shape;3667;p54"/>
                <p:cNvSpPr/>
                <p:nvPr/>
              </p:nvSpPr>
              <p:spPr>
                <a:xfrm>
                  <a:off x="4068639" y="321053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8" name="Google Shape;3668;p54"/>
                <p:cNvSpPr/>
                <p:nvPr/>
              </p:nvSpPr>
              <p:spPr>
                <a:xfrm>
                  <a:off x="4081577" y="3220209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7" y="964"/>
                        <a:pt x="1126" y="771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669" name="Google Shape;3669;p54"/>
            <p:cNvGrpSpPr/>
            <p:nvPr/>
          </p:nvGrpSpPr>
          <p:grpSpPr>
            <a:xfrm>
              <a:off x="3869702" y="3066935"/>
              <a:ext cx="382664" cy="190294"/>
              <a:chOff x="3869702" y="3066935"/>
              <a:chExt cx="382664" cy="190294"/>
            </a:xfrm>
          </p:grpSpPr>
          <p:grpSp>
            <p:nvGrpSpPr>
              <p:cNvPr id="3670" name="Google Shape;3670;p54"/>
              <p:cNvGrpSpPr/>
              <p:nvPr/>
            </p:nvGrpSpPr>
            <p:grpSpPr>
              <a:xfrm>
                <a:off x="3888633" y="3082351"/>
                <a:ext cx="351172" cy="160698"/>
                <a:chOff x="3888633" y="3082351"/>
                <a:chExt cx="351172" cy="160698"/>
              </a:xfrm>
            </p:grpSpPr>
            <p:sp>
              <p:nvSpPr>
                <p:cNvPr id="3671" name="Google Shape;3671;p54"/>
                <p:cNvSpPr/>
                <p:nvPr/>
              </p:nvSpPr>
              <p:spPr>
                <a:xfrm>
                  <a:off x="3892440" y="3082351"/>
                  <a:ext cx="347366" cy="160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6" h="20432" fill="none" extrusionOk="0">
                      <a:moveTo>
                        <a:pt x="7041" y="11529"/>
                      </a:moveTo>
                      <a:lnTo>
                        <a:pt x="22440" y="4162"/>
                      </a:lnTo>
                      <a:lnTo>
                        <a:pt x="34815" y="0"/>
                      </a:lnTo>
                      <a:lnTo>
                        <a:pt x="44166" y="484"/>
                      </a:lnTo>
                      <a:lnTo>
                        <a:pt x="38964" y="8565"/>
                      </a:lnTo>
                      <a:lnTo>
                        <a:pt x="33012" y="10065"/>
                      </a:lnTo>
                      <a:lnTo>
                        <a:pt x="22440" y="4839"/>
                      </a:lnTo>
                      <a:lnTo>
                        <a:pt x="18750" y="15424"/>
                      </a:lnTo>
                      <a:cubicBezTo>
                        <a:pt x="18750" y="15424"/>
                        <a:pt x="6206" y="11154"/>
                        <a:pt x="6557" y="11516"/>
                      </a:cubicBezTo>
                      <a:lnTo>
                        <a:pt x="0" y="2043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2" name="Google Shape;3672;p54"/>
                <p:cNvSpPr/>
                <p:nvPr/>
              </p:nvSpPr>
              <p:spPr>
                <a:xfrm>
                  <a:off x="3888633" y="3172924"/>
                  <a:ext cx="72979" cy="7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9" h="8916" fill="none" extrusionOk="0">
                      <a:moveTo>
                        <a:pt x="0" y="8916"/>
                      </a:moveTo>
                      <a:lnTo>
                        <a:pt x="9279" y="6883"/>
                      </a:lnTo>
                      <a:lnTo>
                        <a:pt x="7041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3" name="Google Shape;3673;p54"/>
                <p:cNvSpPr/>
                <p:nvPr/>
              </p:nvSpPr>
              <p:spPr>
                <a:xfrm>
                  <a:off x="3960370" y="3203653"/>
                  <a:ext cx="79547" cy="19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4" h="2493" fill="none" extrusionOk="0">
                      <a:moveTo>
                        <a:pt x="0" y="2493"/>
                      </a:moveTo>
                      <a:lnTo>
                        <a:pt x="10113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4" name="Google Shape;3674;p54"/>
                <p:cNvSpPr/>
                <p:nvPr/>
              </p:nvSpPr>
              <p:spPr>
                <a:xfrm>
                  <a:off x="4043613" y="3161504"/>
                  <a:ext cx="108474" cy="42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2" h="5360" fill="none" extrusionOk="0">
                      <a:moveTo>
                        <a:pt x="1" y="5360"/>
                      </a:moveTo>
                      <a:lnTo>
                        <a:pt x="1379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5" name="Google Shape;3675;p54"/>
                <p:cNvSpPr/>
                <p:nvPr/>
              </p:nvSpPr>
              <p:spPr>
                <a:xfrm>
                  <a:off x="4152079" y="3082351"/>
                  <a:ext cx="17224" cy="82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0549" fill="none" extrusionOk="0">
                      <a:moveTo>
                        <a:pt x="0" y="10549"/>
                      </a:moveTo>
                      <a:lnTo>
                        <a:pt x="219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6" name="Google Shape;3676;p54"/>
                <p:cNvSpPr/>
                <p:nvPr/>
              </p:nvSpPr>
              <p:spPr>
                <a:xfrm>
                  <a:off x="4169296" y="3082351"/>
                  <a:ext cx="25797" cy="6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0" h="8081" fill="none" extrusionOk="0">
                      <a:moveTo>
                        <a:pt x="1" y="0"/>
                      </a:moveTo>
                      <a:lnTo>
                        <a:pt x="3279" y="808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77" name="Google Shape;3677;p54"/>
              <p:cNvGrpSpPr/>
              <p:nvPr/>
            </p:nvGrpSpPr>
            <p:grpSpPr>
              <a:xfrm>
                <a:off x="4143703" y="3066935"/>
                <a:ext cx="37783" cy="32357"/>
                <a:chOff x="4143703" y="3066935"/>
                <a:chExt cx="37783" cy="32357"/>
              </a:xfrm>
            </p:grpSpPr>
            <p:sp>
              <p:nvSpPr>
                <p:cNvPr id="3678" name="Google Shape;3678;p54"/>
                <p:cNvSpPr/>
                <p:nvPr/>
              </p:nvSpPr>
              <p:spPr>
                <a:xfrm>
                  <a:off x="4143703" y="306693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1" y="0"/>
                      </a:moveTo>
                      <a:cubicBezTo>
                        <a:pt x="2227" y="0"/>
                        <a:pt x="1713" y="188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9" name="Google Shape;3679;p54"/>
                <p:cNvSpPr/>
                <p:nvPr/>
              </p:nvSpPr>
              <p:spPr>
                <a:xfrm>
                  <a:off x="4158741" y="3076641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4" y="1658"/>
                        <a:pt x="1657" y="1283"/>
                        <a:pt x="1657" y="823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80" name="Google Shape;3680;p54"/>
              <p:cNvGrpSpPr/>
              <p:nvPr/>
            </p:nvGrpSpPr>
            <p:grpSpPr>
              <a:xfrm>
                <a:off x="4044565" y="3103563"/>
                <a:ext cx="37783" cy="32451"/>
                <a:chOff x="4044565" y="3103563"/>
                <a:chExt cx="37783" cy="32451"/>
              </a:xfrm>
            </p:grpSpPr>
            <p:sp>
              <p:nvSpPr>
                <p:cNvPr id="3681" name="Google Shape;3681;p54"/>
                <p:cNvSpPr/>
                <p:nvPr/>
              </p:nvSpPr>
              <p:spPr>
                <a:xfrm>
                  <a:off x="4044565" y="3103563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2" name="Google Shape;3682;p54"/>
                <p:cNvSpPr/>
                <p:nvPr/>
              </p:nvSpPr>
              <p:spPr>
                <a:xfrm>
                  <a:off x="4059602" y="3113268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83" name="Google Shape;3683;p54"/>
              <p:cNvGrpSpPr/>
              <p:nvPr/>
            </p:nvGrpSpPr>
            <p:grpSpPr>
              <a:xfrm>
                <a:off x="4017454" y="3188237"/>
                <a:ext cx="37776" cy="32357"/>
                <a:chOff x="4017454" y="3188237"/>
                <a:chExt cx="37776" cy="32357"/>
              </a:xfrm>
            </p:grpSpPr>
            <p:sp>
              <p:nvSpPr>
                <p:cNvPr id="3684" name="Google Shape;3684;p54"/>
                <p:cNvSpPr/>
                <p:nvPr/>
              </p:nvSpPr>
              <p:spPr>
                <a:xfrm>
                  <a:off x="4017454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08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5" name="Google Shape;3685;p54"/>
                <p:cNvSpPr/>
                <p:nvPr/>
              </p:nvSpPr>
              <p:spPr>
                <a:xfrm>
                  <a:off x="4032484" y="319794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86" name="Google Shape;3686;p54"/>
              <p:cNvGrpSpPr/>
              <p:nvPr/>
            </p:nvGrpSpPr>
            <p:grpSpPr>
              <a:xfrm>
                <a:off x="3921548" y="3157509"/>
                <a:ext cx="37783" cy="32357"/>
                <a:chOff x="3921548" y="3157509"/>
                <a:chExt cx="37783" cy="32357"/>
              </a:xfrm>
            </p:grpSpPr>
            <p:sp>
              <p:nvSpPr>
                <p:cNvPr id="3687" name="Google Shape;3687;p54"/>
                <p:cNvSpPr/>
                <p:nvPr/>
              </p:nvSpPr>
              <p:spPr>
                <a:xfrm>
                  <a:off x="3921548" y="31575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8" name="Google Shape;3688;p54"/>
                <p:cNvSpPr/>
                <p:nvPr/>
              </p:nvSpPr>
              <p:spPr>
                <a:xfrm>
                  <a:off x="3936586" y="3167214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4"/>
                        <a:pt x="1282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89" name="Google Shape;3689;p54"/>
              <p:cNvGrpSpPr/>
              <p:nvPr/>
            </p:nvGrpSpPr>
            <p:grpSpPr>
              <a:xfrm>
                <a:off x="3939056" y="3211620"/>
                <a:ext cx="37783" cy="32380"/>
                <a:chOff x="3939056" y="3211620"/>
                <a:chExt cx="37783" cy="32380"/>
              </a:xfrm>
            </p:grpSpPr>
            <p:sp>
              <p:nvSpPr>
                <p:cNvPr id="3690" name="Google Shape;3690;p54"/>
                <p:cNvSpPr/>
                <p:nvPr/>
              </p:nvSpPr>
              <p:spPr>
                <a:xfrm>
                  <a:off x="3939056" y="3211620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59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1" name="Google Shape;3691;p54"/>
                <p:cNvSpPr/>
                <p:nvPr/>
              </p:nvSpPr>
              <p:spPr>
                <a:xfrm>
                  <a:off x="3954188" y="32212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92" name="Google Shape;3692;p54"/>
              <p:cNvGrpSpPr/>
              <p:nvPr/>
            </p:nvGrpSpPr>
            <p:grpSpPr>
              <a:xfrm>
                <a:off x="4176240" y="3136965"/>
                <a:ext cx="31405" cy="26930"/>
                <a:chOff x="4176240" y="3136965"/>
                <a:chExt cx="31405" cy="26930"/>
              </a:xfrm>
            </p:grpSpPr>
            <p:sp>
              <p:nvSpPr>
                <p:cNvPr id="3693" name="Google Shape;3693;p54"/>
                <p:cNvSpPr/>
                <p:nvPr/>
              </p:nvSpPr>
              <p:spPr>
                <a:xfrm>
                  <a:off x="4176240" y="3136965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8" y="1"/>
                      </a:moveTo>
                      <a:cubicBezTo>
                        <a:pt x="1846" y="1"/>
                        <a:pt x="1415" y="158"/>
                        <a:pt x="1065" y="508"/>
                      </a:cubicBezTo>
                      <a:cubicBezTo>
                        <a:pt x="1" y="1585"/>
                        <a:pt x="763" y="3423"/>
                        <a:pt x="2275" y="3423"/>
                      </a:cubicBezTo>
                      <a:cubicBezTo>
                        <a:pt x="3231" y="3423"/>
                        <a:pt x="3993" y="2649"/>
                        <a:pt x="3993" y="1705"/>
                      </a:cubicBezTo>
                      <a:cubicBezTo>
                        <a:pt x="3985" y="677"/>
                        <a:pt x="3145" y="1"/>
                        <a:pt x="226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4" name="Google Shape;3694;p54"/>
                <p:cNvSpPr/>
                <p:nvPr/>
              </p:nvSpPr>
              <p:spPr>
                <a:xfrm>
                  <a:off x="4190327" y="3146663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95" name="Google Shape;3695;p54"/>
              <p:cNvGrpSpPr/>
              <p:nvPr/>
            </p:nvGrpSpPr>
            <p:grpSpPr>
              <a:xfrm>
                <a:off x="4133148" y="3152593"/>
                <a:ext cx="31499" cy="27001"/>
                <a:chOff x="4133148" y="3152593"/>
                <a:chExt cx="31499" cy="27001"/>
              </a:xfrm>
            </p:grpSpPr>
            <p:sp>
              <p:nvSpPr>
                <p:cNvPr id="3696" name="Google Shape;3696;p54"/>
                <p:cNvSpPr/>
                <p:nvPr/>
              </p:nvSpPr>
              <p:spPr>
                <a:xfrm>
                  <a:off x="4133148" y="31525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8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7" name="Google Shape;3697;p54"/>
                <p:cNvSpPr/>
                <p:nvPr/>
              </p:nvSpPr>
              <p:spPr>
                <a:xfrm>
                  <a:off x="4147321" y="316226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98" name="Google Shape;3698;p54"/>
              <p:cNvGrpSpPr/>
              <p:nvPr/>
            </p:nvGrpSpPr>
            <p:grpSpPr>
              <a:xfrm>
                <a:off x="4220866" y="3073534"/>
                <a:ext cx="31499" cy="26898"/>
                <a:chOff x="4220866" y="3073534"/>
                <a:chExt cx="31499" cy="26898"/>
              </a:xfrm>
            </p:grpSpPr>
            <p:sp>
              <p:nvSpPr>
                <p:cNvPr id="3699" name="Google Shape;3699;p54"/>
                <p:cNvSpPr/>
                <p:nvPr/>
              </p:nvSpPr>
              <p:spPr>
                <a:xfrm>
                  <a:off x="4220866" y="307353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0" name="Google Shape;3700;p54"/>
                <p:cNvSpPr/>
                <p:nvPr/>
              </p:nvSpPr>
              <p:spPr>
                <a:xfrm>
                  <a:off x="4235039" y="3083114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5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01" name="Google Shape;3701;p54"/>
              <p:cNvGrpSpPr/>
              <p:nvPr/>
            </p:nvGrpSpPr>
            <p:grpSpPr>
              <a:xfrm>
                <a:off x="3869702" y="3230323"/>
                <a:ext cx="31499" cy="26906"/>
                <a:chOff x="3869702" y="3230323"/>
                <a:chExt cx="31499" cy="26906"/>
              </a:xfrm>
            </p:grpSpPr>
            <p:sp>
              <p:nvSpPr>
                <p:cNvPr id="3702" name="Google Shape;3702;p54"/>
                <p:cNvSpPr/>
                <p:nvPr/>
              </p:nvSpPr>
              <p:spPr>
                <a:xfrm>
                  <a:off x="3869702" y="32303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3" name="Google Shape;3703;p54"/>
                <p:cNvSpPr/>
                <p:nvPr/>
              </p:nvSpPr>
              <p:spPr>
                <a:xfrm>
                  <a:off x="388387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04" name="Google Shape;3704;p54"/>
            <p:cNvGrpSpPr/>
            <p:nvPr/>
          </p:nvGrpSpPr>
          <p:grpSpPr>
            <a:xfrm>
              <a:off x="4271383" y="3065882"/>
              <a:ext cx="304556" cy="341663"/>
              <a:chOff x="4271383" y="3065882"/>
              <a:chExt cx="304556" cy="341663"/>
            </a:xfrm>
          </p:grpSpPr>
          <p:grpSp>
            <p:nvGrpSpPr>
              <p:cNvPr id="3705" name="Google Shape;3705;p54"/>
              <p:cNvGrpSpPr/>
              <p:nvPr/>
            </p:nvGrpSpPr>
            <p:grpSpPr>
              <a:xfrm>
                <a:off x="4293838" y="3078639"/>
                <a:ext cx="269353" cy="311973"/>
                <a:chOff x="4293838" y="3078639"/>
                <a:chExt cx="269353" cy="311973"/>
              </a:xfrm>
            </p:grpSpPr>
            <p:sp>
              <p:nvSpPr>
                <p:cNvPr id="3706" name="Google Shape;3706;p54"/>
                <p:cNvSpPr/>
                <p:nvPr/>
              </p:nvSpPr>
              <p:spPr>
                <a:xfrm>
                  <a:off x="4293838" y="3078639"/>
                  <a:ext cx="269353" cy="311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7" h="39666" fill="none" extrusionOk="0">
                      <a:moveTo>
                        <a:pt x="13" y="16730"/>
                      </a:moveTo>
                      <a:lnTo>
                        <a:pt x="7162" y="27690"/>
                      </a:lnTo>
                      <a:lnTo>
                        <a:pt x="8480" y="39666"/>
                      </a:lnTo>
                      <a:lnTo>
                        <a:pt x="18182" y="34138"/>
                      </a:lnTo>
                      <a:lnTo>
                        <a:pt x="26371" y="29807"/>
                      </a:lnTo>
                      <a:cubicBezTo>
                        <a:pt x="26371" y="29807"/>
                        <a:pt x="33605" y="34694"/>
                        <a:pt x="33932" y="35456"/>
                      </a:cubicBezTo>
                      <a:cubicBezTo>
                        <a:pt x="34246" y="36218"/>
                        <a:pt x="32263" y="18388"/>
                        <a:pt x="32263" y="18388"/>
                      </a:cubicBezTo>
                      <a:lnTo>
                        <a:pt x="28428" y="2928"/>
                      </a:lnTo>
                      <a:lnTo>
                        <a:pt x="12932" y="1"/>
                      </a:lnTo>
                      <a:lnTo>
                        <a:pt x="1670" y="2650"/>
                      </a:lnTo>
                      <a:lnTo>
                        <a:pt x="0" y="1714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7" name="Google Shape;3707;p54"/>
                <p:cNvSpPr/>
                <p:nvPr/>
              </p:nvSpPr>
              <p:spPr>
                <a:xfrm>
                  <a:off x="4306965" y="3099473"/>
                  <a:ext cx="62519" cy="6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9" h="8856" fill="none" extrusionOk="0">
                      <a:moveTo>
                        <a:pt x="1" y="1"/>
                      </a:moveTo>
                      <a:lnTo>
                        <a:pt x="7948" y="885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8" name="Google Shape;3708;p54"/>
                <p:cNvSpPr/>
                <p:nvPr/>
              </p:nvSpPr>
              <p:spPr>
                <a:xfrm>
                  <a:off x="4369476" y="3169118"/>
                  <a:ext cx="26072" cy="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5" h="12545" fill="none" extrusionOk="0">
                      <a:moveTo>
                        <a:pt x="0" y="1"/>
                      </a:moveTo>
                      <a:lnTo>
                        <a:pt x="3315" y="1254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9" name="Google Shape;3709;p54"/>
                <p:cNvSpPr/>
                <p:nvPr/>
              </p:nvSpPr>
              <p:spPr>
                <a:xfrm>
                  <a:off x="4399347" y="3078639"/>
                  <a:ext cx="60041" cy="110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4" h="14057" fill="none" extrusionOk="0">
                      <a:moveTo>
                        <a:pt x="7634" y="14057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0" name="Google Shape;3710;p54"/>
                <p:cNvSpPr/>
                <p:nvPr/>
              </p:nvSpPr>
              <p:spPr>
                <a:xfrm>
                  <a:off x="4373282" y="3169118"/>
                  <a:ext cx="82299" cy="2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4" h="2553" fill="none" extrusionOk="0">
                      <a:moveTo>
                        <a:pt x="0" y="1"/>
                      </a:moveTo>
                      <a:lnTo>
                        <a:pt x="10464" y="255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1" name="Google Shape;3711;p54"/>
                <p:cNvSpPr/>
                <p:nvPr/>
              </p:nvSpPr>
              <p:spPr>
                <a:xfrm>
                  <a:off x="4369476" y="3078639"/>
                  <a:ext cx="29879" cy="90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9" h="11505" fill="none" extrusionOk="0">
                      <a:moveTo>
                        <a:pt x="0" y="11505"/>
                      </a:moveTo>
                      <a:lnTo>
                        <a:pt x="379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2" name="Google Shape;3712;p54"/>
                <p:cNvSpPr/>
                <p:nvPr/>
              </p:nvSpPr>
              <p:spPr>
                <a:xfrm>
                  <a:off x="4293932" y="3169118"/>
                  <a:ext cx="75551" cy="41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6" h="5227" fill="none" extrusionOk="0">
                      <a:moveTo>
                        <a:pt x="1" y="5226"/>
                      </a:moveTo>
                      <a:lnTo>
                        <a:pt x="9605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3" name="Google Shape;3713;p54"/>
                <p:cNvSpPr/>
                <p:nvPr/>
              </p:nvSpPr>
              <p:spPr>
                <a:xfrm>
                  <a:off x="4350159" y="3267776"/>
                  <a:ext cx="45389" cy="27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1" h="3437" fill="none" extrusionOk="0">
                      <a:moveTo>
                        <a:pt x="1" y="3436"/>
                      </a:moveTo>
                      <a:lnTo>
                        <a:pt x="577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4" name="Google Shape;3714;p54"/>
                <p:cNvSpPr/>
                <p:nvPr/>
              </p:nvSpPr>
              <p:spPr>
                <a:xfrm>
                  <a:off x="4395540" y="3267776"/>
                  <a:ext cx="38830" cy="76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9667" fill="none" extrusionOk="0">
                      <a:moveTo>
                        <a:pt x="1" y="1"/>
                      </a:moveTo>
                      <a:lnTo>
                        <a:pt x="4936" y="96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5" name="Google Shape;3715;p54"/>
                <p:cNvSpPr/>
                <p:nvPr/>
              </p:nvSpPr>
              <p:spPr>
                <a:xfrm>
                  <a:off x="4360439" y="3267776"/>
                  <a:ext cx="35109" cy="12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4" h="15509" fill="none" extrusionOk="0">
                      <a:moveTo>
                        <a:pt x="0" y="15509"/>
                      </a:moveTo>
                      <a:lnTo>
                        <a:pt x="446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6" name="Google Shape;3716;p54"/>
                <p:cNvSpPr/>
                <p:nvPr/>
              </p:nvSpPr>
              <p:spPr>
                <a:xfrm>
                  <a:off x="4293932" y="3210220"/>
                  <a:ext cx="101616" cy="57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7319" fill="none" extrusionOk="0">
                      <a:moveTo>
                        <a:pt x="1" y="0"/>
                      </a:moveTo>
                      <a:lnTo>
                        <a:pt x="12920" y="73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7" name="Google Shape;3717;p54"/>
                <p:cNvSpPr/>
                <p:nvPr/>
              </p:nvSpPr>
              <p:spPr>
                <a:xfrm>
                  <a:off x="4395540" y="3186436"/>
                  <a:ext cx="66420" cy="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10138" fill="none" extrusionOk="0">
                      <a:moveTo>
                        <a:pt x="8444" y="0"/>
                      </a:moveTo>
                      <a:lnTo>
                        <a:pt x="1" y="1013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8" name="Google Shape;3718;p54"/>
                <p:cNvSpPr/>
                <p:nvPr/>
              </p:nvSpPr>
              <p:spPr>
                <a:xfrm>
                  <a:off x="4459380" y="3189669"/>
                  <a:ext cx="41873" cy="1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4" h="15690" fill="none" extrusionOk="0">
                      <a:moveTo>
                        <a:pt x="1" y="0"/>
                      </a:moveTo>
                      <a:lnTo>
                        <a:pt x="5323" y="1569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9" name="Google Shape;3719;p54"/>
                <p:cNvSpPr/>
                <p:nvPr/>
              </p:nvSpPr>
              <p:spPr>
                <a:xfrm>
                  <a:off x="4395540" y="3267776"/>
                  <a:ext cx="105713" cy="45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1" h="5759" fill="none" extrusionOk="0">
                      <a:moveTo>
                        <a:pt x="1" y="1"/>
                      </a:moveTo>
                      <a:lnTo>
                        <a:pt x="13440" y="575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0" name="Google Shape;3720;p54"/>
                <p:cNvSpPr/>
                <p:nvPr/>
              </p:nvSpPr>
              <p:spPr>
                <a:xfrm>
                  <a:off x="4501246" y="3223252"/>
                  <a:ext cx="46435" cy="89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" h="11420" fill="none" extrusionOk="0">
                      <a:moveTo>
                        <a:pt x="0" y="11420"/>
                      </a:moveTo>
                      <a:lnTo>
                        <a:pt x="590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1" name="Google Shape;3721;p54"/>
                <p:cNvSpPr/>
                <p:nvPr/>
              </p:nvSpPr>
              <p:spPr>
                <a:xfrm>
                  <a:off x="4459671" y="3104231"/>
                  <a:ext cx="58421" cy="8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8" h="10803" fill="none" extrusionOk="0">
                      <a:moveTo>
                        <a:pt x="0" y="10803"/>
                      </a:moveTo>
                      <a:lnTo>
                        <a:pt x="7428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2" name="Google Shape;3722;p54"/>
                <p:cNvSpPr/>
                <p:nvPr/>
              </p:nvSpPr>
              <p:spPr>
                <a:xfrm>
                  <a:off x="4459671" y="3189189"/>
                  <a:ext cx="86586" cy="3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4671" fill="none" extrusionOk="0">
                      <a:moveTo>
                        <a:pt x="0" y="1"/>
                      </a:moveTo>
                      <a:lnTo>
                        <a:pt x="11008" y="467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23" name="Google Shape;3723;p54"/>
              <p:cNvGrpSpPr/>
              <p:nvPr/>
            </p:nvGrpSpPr>
            <p:grpSpPr>
              <a:xfrm>
                <a:off x="4538164" y="3342061"/>
                <a:ext cx="37776" cy="32380"/>
                <a:chOff x="4538164" y="3342061"/>
                <a:chExt cx="37776" cy="32380"/>
              </a:xfrm>
            </p:grpSpPr>
            <p:sp>
              <p:nvSpPr>
                <p:cNvPr id="3724" name="Google Shape;3724;p54"/>
                <p:cNvSpPr/>
                <p:nvPr/>
              </p:nvSpPr>
              <p:spPr>
                <a:xfrm>
                  <a:off x="4538164" y="3342061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9"/>
                        <a:pt x="1294" y="608"/>
                      </a:cubicBezTo>
                      <a:cubicBezTo>
                        <a:pt x="0" y="1903"/>
                        <a:pt x="919" y="4116"/>
                        <a:pt x="2746" y="4116"/>
                      </a:cubicBezTo>
                      <a:cubicBezTo>
                        <a:pt x="3883" y="4116"/>
                        <a:pt x="4802" y="3197"/>
                        <a:pt x="4802" y="2060"/>
                      </a:cubicBezTo>
                      <a:cubicBezTo>
                        <a:pt x="4802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5" name="Google Shape;3725;p54"/>
                <p:cNvSpPr/>
                <p:nvPr/>
              </p:nvSpPr>
              <p:spPr>
                <a:xfrm>
                  <a:off x="455319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26" name="Google Shape;3726;p54"/>
              <p:cNvGrpSpPr/>
              <p:nvPr/>
            </p:nvGrpSpPr>
            <p:grpSpPr>
              <a:xfrm>
                <a:off x="4271383" y="3194742"/>
                <a:ext cx="37783" cy="32420"/>
                <a:chOff x="4271383" y="3194742"/>
                <a:chExt cx="37783" cy="32420"/>
              </a:xfrm>
            </p:grpSpPr>
            <p:sp>
              <p:nvSpPr>
                <p:cNvPr id="3727" name="Google Shape;3727;p54"/>
                <p:cNvSpPr/>
                <p:nvPr/>
              </p:nvSpPr>
              <p:spPr>
                <a:xfrm>
                  <a:off x="4271383" y="3194742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8" name="Google Shape;3728;p54"/>
                <p:cNvSpPr/>
                <p:nvPr/>
              </p:nvSpPr>
              <p:spPr>
                <a:xfrm>
                  <a:off x="4286516" y="320441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29" name="Google Shape;3729;p54"/>
              <p:cNvGrpSpPr/>
              <p:nvPr/>
            </p:nvGrpSpPr>
            <p:grpSpPr>
              <a:xfrm>
                <a:off x="4284416" y="3084058"/>
                <a:ext cx="37783" cy="32357"/>
                <a:chOff x="4284416" y="3084058"/>
                <a:chExt cx="37783" cy="32357"/>
              </a:xfrm>
            </p:grpSpPr>
            <p:sp>
              <p:nvSpPr>
                <p:cNvPr id="3730" name="Google Shape;3730;p54"/>
                <p:cNvSpPr/>
                <p:nvPr/>
              </p:nvSpPr>
              <p:spPr>
                <a:xfrm>
                  <a:off x="4284416" y="308405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1" name="Google Shape;3731;p54"/>
                <p:cNvSpPr/>
                <p:nvPr/>
              </p:nvSpPr>
              <p:spPr>
                <a:xfrm>
                  <a:off x="4299548" y="309376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4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32" name="Google Shape;3732;p54"/>
              <p:cNvGrpSpPr/>
              <p:nvPr/>
            </p:nvGrpSpPr>
            <p:grpSpPr>
              <a:xfrm>
                <a:off x="4478697" y="3297561"/>
                <a:ext cx="37776" cy="32451"/>
                <a:chOff x="4478697" y="3297561"/>
                <a:chExt cx="37776" cy="32451"/>
              </a:xfrm>
            </p:grpSpPr>
            <p:sp>
              <p:nvSpPr>
                <p:cNvPr id="3733" name="Google Shape;3733;p54"/>
                <p:cNvSpPr/>
                <p:nvPr/>
              </p:nvSpPr>
              <p:spPr>
                <a:xfrm>
                  <a:off x="4478697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46" y="4125"/>
                      </a:cubicBezTo>
                      <a:cubicBezTo>
                        <a:pt x="3884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4" name="Google Shape;3734;p54"/>
                <p:cNvSpPr/>
                <p:nvPr/>
              </p:nvSpPr>
              <p:spPr>
                <a:xfrm>
                  <a:off x="4493727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2"/>
                        <a:pt x="376" y="1657"/>
                        <a:pt x="835" y="1657"/>
                      </a:cubicBezTo>
                      <a:cubicBezTo>
                        <a:pt x="1295" y="1657"/>
                        <a:pt x="1658" y="1282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35" name="Google Shape;3735;p54"/>
              <p:cNvGrpSpPr/>
              <p:nvPr/>
            </p:nvGrpSpPr>
            <p:grpSpPr>
              <a:xfrm>
                <a:off x="4411813" y="3331711"/>
                <a:ext cx="37776" cy="32451"/>
                <a:chOff x="4411813" y="3331711"/>
                <a:chExt cx="37776" cy="32451"/>
              </a:xfrm>
            </p:grpSpPr>
            <p:sp>
              <p:nvSpPr>
                <p:cNvPr id="3736" name="Google Shape;3736;p54"/>
                <p:cNvSpPr/>
                <p:nvPr/>
              </p:nvSpPr>
              <p:spPr>
                <a:xfrm>
                  <a:off x="4411813" y="333171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3" y="188"/>
                        <a:pt x="1295" y="606"/>
                      </a:cubicBezTo>
                      <a:cubicBezTo>
                        <a:pt x="0" y="1900"/>
                        <a:pt x="920" y="4126"/>
                        <a:pt x="2759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7" name="Google Shape;3737;p54"/>
                <p:cNvSpPr/>
                <p:nvPr/>
              </p:nvSpPr>
              <p:spPr>
                <a:xfrm>
                  <a:off x="4426937" y="3341416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38" name="Google Shape;3738;p54"/>
              <p:cNvGrpSpPr/>
              <p:nvPr/>
            </p:nvGrpSpPr>
            <p:grpSpPr>
              <a:xfrm>
                <a:off x="4337984" y="3375188"/>
                <a:ext cx="37776" cy="32357"/>
                <a:chOff x="4337984" y="3375188"/>
                <a:chExt cx="37776" cy="32357"/>
              </a:xfrm>
            </p:grpSpPr>
            <p:sp>
              <p:nvSpPr>
                <p:cNvPr id="3739" name="Google Shape;3739;p54"/>
                <p:cNvSpPr/>
                <p:nvPr/>
              </p:nvSpPr>
              <p:spPr>
                <a:xfrm>
                  <a:off x="4337984" y="3375188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0" name="Google Shape;3740;p54"/>
                <p:cNvSpPr/>
                <p:nvPr/>
              </p:nvSpPr>
              <p:spPr>
                <a:xfrm>
                  <a:off x="4353108" y="3384894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64"/>
                        <a:pt x="1" y="824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41" name="Google Shape;3741;p54"/>
              <p:cNvGrpSpPr/>
              <p:nvPr/>
            </p:nvGrpSpPr>
            <p:grpSpPr>
              <a:xfrm>
                <a:off x="4494867" y="3090530"/>
                <a:ext cx="37878" cy="32451"/>
                <a:chOff x="4494867" y="3090530"/>
                <a:chExt cx="37878" cy="32451"/>
              </a:xfrm>
            </p:grpSpPr>
            <p:sp>
              <p:nvSpPr>
                <p:cNvPr id="3742" name="Google Shape;3742;p54"/>
                <p:cNvSpPr/>
                <p:nvPr/>
              </p:nvSpPr>
              <p:spPr>
                <a:xfrm>
                  <a:off x="4494867" y="3090530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96" y="4114"/>
                        <a:pt x="4803" y="3194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3" name="Google Shape;3743;p54"/>
                <p:cNvSpPr/>
                <p:nvPr/>
              </p:nvSpPr>
              <p:spPr>
                <a:xfrm>
                  <a:off x="4510000" y="310023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44" name="Google Shape;3744;p54"/>
              <p:cNvGrpSpPr/>
              <p:nvPr/>
            </p:nvGrpSpPr>
            <p:grpSpPr>
              <a:xfrm>
                <a:off x="4525124" y="3207774"/>
                <a:ext cx="37783" cy="32420"/>
                <a:chOff x="4525124" y="3207774"/>
                <a:chExt cx="37783" cy="32420"/>
              </a:xfrm>
            </p:grpSpPr>
            <p:sp>
              <p:nvSpPr>
                <p:cNvPr id="3745" name="Google Shape;3745;p54"/>
                <p:cNvSpPr/>
                <p:nvPr/>
              </p:nvSpPr>
              <p:spPr>
                <a:xfrm>
                  <a:off x="4525124" y="3207774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6" name="Google Shape;3746;p54"/>
                <p:cNvSpPr/>
                <p:nvPr/>
              </p:nvSpPr>
              <p:spPr>
                <a:xfrm>
                  <a:off x="4540256" y="32174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47" name="Google Shape;3747;p54"/>
              <p:cNvGrpSpPr/>
              <p:nvPr/>
            </p:nvGrpSpPr>
            <p:grpSpPr>
              <a:xfrm>
                <a:off x="4440544" y="3176479"/>
                <a:ext cx="31499" cy="26898"/>
                <a:chOff x="4440544" y="3176479"/>
                <a:chExt cx="31499" cy="26898"/>
              </a:xfrm>
            </p:grpSpPr>
            <p:sp>
              <p:nvSpPr>
                <p:cNvPr id="3748" name="Google Shape;3748;p54"/>
                <p:cNvSpPr/>
                <p:nvPr/>
              </p:nvSpPr>
              <p:spPr>
                <a:xfrm>
                  <a:off x="4440544" y="3176479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1" y="0"/>
                      </a:moveTo>
                      <a:cubicBezTo>
                        <a:pt x="1860" y="0"/>
                        <a:pt x="1429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2"/>
                        <a:pt x="3163" y="0"/>
                        <a:pt x="228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9" name="Google Shape;3749;p54"/>
                <p:cNvSpPr/>
                <p:nvPr/>
              </p:nvSpPr>
              <p:spPr>
                <a:xfrm>
                  <a:off x="4454724" y="3186145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50" name="Google Shape;3750;p54"/>
              <p:cNvGrpSpPr/>
              <p:nvPr/>
            </p:nvGrpSpPr>
            <p:grpSpPr>
              <a:xfrm>
                <a:off x="4350545" y="3156400"/>
                <a:ext cx="31405" cy="27001"/>
                <a:chOff x="4350545" y="3156400"/>
                <a:chExt cx="31405" cy="27001"/>
              </a:xfrm>
            </p:grpSpPr>
            <p:sp>
              <p:nvSpPr>
                <p:cNvPr id="3751" name="Google Shape;3751;p54"/>
                <p:cNvSpPr/>
                <p:nvPr/>
              </p:nvSpPr>
              <p:spPr>
                <a:xfrm>
                  <a:off x="4350545" y="3156400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2" name="Google Shape;3752;p54"/>
                <p:cNvSpPr/>
                <p:nvPr/>
              </p:nvSpPr>
              <p:spPr>
                <a:xfrm>
                  <a:off x="4364717" y="3166074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53" name="Google Shape;3753;p54"/>
              <p:cNvGrpSpPr/>
              <p:nvPr/>
            </p:nvGrpSpPr>
            <p:grpSpPr>
              <a:xfrm>
                <a:off x="4376703" y="3255058"/>
                <a:ext cx="31405" cy="27001"/>
                <a:chOff x="4376703" y="3255058"/>
                <a:chExt cx="31405" cy="27001"/>
              </a:xfrm>
            </p:grpSpPr>
            <p:sp>
              <p:nvSpPr>
                <p:cNvPr id="3754" name="Google Shape;3754;p54"/>
                <p:cNvSpPr/>
                <p:nvPr/>
              </p:nvSpPr>
              <p:spPr>
                <a:xfrm>
                  <a:off x="4376703" y="325505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5" name="Google Shape;3755;p54"/>
                <p:cNvSpPr/>
                <p:nvPr/>
              </p:nvSpPr>
              <p:spPr>
                <a:xfrm>
                  <a:off x="4390884" y="326473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56" name="Google Shape;3756;p54"/>
              <p:cNvGrpSpPr/>
              <p:nvPr/>
            </p:nvGrpSpPr>
            <p:grpSpPr>
              <a:xfrm>
                <a:off x="4331322" y="3283656"/>
                <a:ext cx="31405" cy="26945"/>
                <a:chOff x="4331322" y="3283656"/>
                <a:chExt cx="31405" cy="26945"/>
              </a:xfrm>
            </p:grpSpPr>
            <p:sp>
              <p:nvSpPr>
                <p:cNvPr id="3757" name="Google Shape;3757;p54"/>
                <p:cNvSpPr/>
                <p:nvPr/>
              </p:nvSpPr>
              <p:spPr>
                <a:xfrm>
                  <a:off x="4331322" y="3283656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20"/>
                      </a:cubicBezTo>
                      <a:cubicBezTo>
                        <a:pt x="3993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8" name="Google Shape;3758;p54"/>
                <p:cNvSpPr/>
                <p:nvPr/>
              </p:nvSpPr>
              <p:spPr>
                <a:xfrm>
                  <a:off x="4345503" y="3293274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63"/>
                        <a:pt x="218" y="969"/>
                        <a:pt x="484" y="969"/>
                      </a:cubicBezTo>
                      <a:cubicBezTo>
                        <a:pt x="750" y="969"/>
                        <a:pt x="968" y="763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59" name="Google Shape;3759;p54"/>
              <p:cNvGrpSpPr/>
              <p:nvPr/>
            </p:nvGrpSpPr>
            <p:grpSpPr>
              <a:xfrm>
                <a:off x="4380510" y="3065882"/>
                <a:ext cx="31405" cy="26938"/>
                <a:chOff x="4380510" y="3065882"/>
                <a:chExt cx="31405" cy="26938"/>
              </a:xfrm>
            </p:grpSpPr>
            <p:sp>
              <p:nvSpPr>
                <p:cNvPr id="3760" name="Google Shape;3760;p54"/>
                <p:cNvSpPr/>
                <p:nvPr/>
              </p:nvSpPr>
              <p:spPr>
                <a:xfrm>
                  <a:off x="4380510" y="3065882"/>
                  <a:ext cx="31405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5" extrusionOk="0">
                      <a:moveTo>
                        <a:pt x="2273" y="0"/>
                      </a:moveTo>
                      <a:cubicBezTo>
                        <a:pt x="1853" y="0"/>
                        <a:pt x="1426" y="157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19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1" name="Google Shape;3761;p54"/>
                <p:cNvSpPr/>
                <p:nvPr/>
              </p:nvSpPr>
              <p:spPr>
                <a:xfrm>
                  <a:off x="4393354" y="3075500"/>
                  <a:ext cx="8950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6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35"/>
                      </a:cubicBezTo>
                      <a:cubicBezTo>
                        <a:pt x="401" y="932"/>
                        <a:pt x="522" y="976"/>
                        <a:pt x="641" y="976"/>
                      </a:cubicBezTo>
                      <a:cubicBezTo>
                        <a:pt x="893" y="976"/>
                        <a:pt x="1138" y="783"/>
                        <a:pt x="1138" y="496"/>
                      </a:cubicBezTo>
                      <a:cubicBezTo>
                        <a:pt x="1138" y="218"/>
                        <a:pt x="920" y="12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62" name="Google Shape;3762;p54"/>
            <p:cNvGrpSpPr/>
            <p:nvPr/>
          </p:nvGrpSpPr>
          <p:grpSpPr>
            <a:xfrm>
              <a:off x="4558998" y="3188237"/>
              <a:ext cx="1280131" cy="1052746"/>
              <a:chOff x="4558998" y="3188237"/>
              <a:chExt cx="1280131" cy="1052746"/>
            </a:xfrm>
          </p:grpSpPr>
          <p:sp>
            <p:nvSpPr>
              <p:cNvPr id="3763" name="Google Shape;3763;p54"/>
              <p:cNvSpPr/>
              <p:nvPr/>
            </p:nvSpPr>
            <p:spPr>
              <a:xfrm>
                <a:off x="4916156" y="3750813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close/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64" name="Google Shape;3764;p54"/>
              <p:cNvGrpSpPr/>
              <p:nvPr/>
            </p:nvGrpSpPr>
            <p:grpSpPr>
              <a:xfrm>
                <a:off x="4579164" y="3203653"/>
                <a:ext cx="1244833" cy="1020397"/>
                <a:chOff x="4579164" y="3203653"/>
                <a:chExt cx="1244833" cy="1020397"/>
              </a:xfrm>
            </p:grpSpPr>
            <p:sp>
              <p:nvSpPr>
                <p:cNvPr id="3765" name="Google Shape;3765;p54"/>
                <p:cNvSpPr/>
                <p:nvPr/>
              </p:nvSpPr>
              <p:spPr>
                <a:xfrm>
                  <a:off x="5490144" y="3482892"/>
                  <a:ext cx="58995" cy="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1" h="630" fill="none" extrusionOk="0">
                      <a:moveTo>
                        <a:pt x="0" y="630"/>
                      </a:moveTo>
                      <a:lnTo>
                        <a:pt x="750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6" name="Google Shape;3766;p54"/>
                <p:cNvSpPr/>
                <p:nvPr/>
              </p:nvSpPr>
              <p:spPr>
                <a:xfrm>
                  <a:off x="5490616" y="3482892"/>
                  <a:ext cx="66137" cy="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9" h="9836" fill="none" extrusionOk="0">
                      <a:moveTo>
                        <a:pt x="1" y="1"/>
                      </a:moveTo>
                      <a:lnTo>
                        <a:pt x="8408" y="98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767" name="Google Shape;3767;p54"/>
                <p:cNvGrpSpPr/>
                <p:nvPr/>
              </p:nvGrpSpPr>
              <p:grpSpPr>
                <a:xfrm>
                  <a:off x="4579164" y="3203653"/>
                  <a:ext cx="1244833" cy="1020397"/>
                  <a:chOff x="4579164" y="3203653"/>
                  <a:chExt cx="1244833" cy="1020397"/>
                </a:xfrm>
              </p:grpSpPr>
              <p:sp>
                <p:nvSpPr>
                  <p:cNvPr id="3768" name="Google Shape;3768;p54"/>
                  <p:cNvSpPr/>
                  <p:nvPr/>
                </p:nvSpPr>
                <p:spPr>
                  <a:xfrm>
                    <a:off x="4787909" y="3833395"/>
                    <a:ext cx="69267" cy="22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07" h="2831" fill="none" extrusionOk="0">
                        <a:moveTo>
                          <a:pt x="8806" y="0"/>
                        </a:moveTo>
                        <a:lnTo>
                          <a:pt x="0" y="2831"/>
                        </a:lnTo>
                      </a:path>
                    </a:pathLst>
                  </a:custGeom>
                  <a:noFill/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9" name="Google Shape;3769;p54"/>
                  <p:cNvSpPr/>
                  <p:nvPr/>
                </p:nvSpPr>
                <p:spPr>
                  <a:xfrm>
                    <a:off x="4857263" y="3819695"/>
                    <a:ext cx="69936" cy="14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2" h="1803" fill="none" extrusionOk="0">
                        <a:moveTo>
                          <a:pt x="1" y="1803"/>
                        </a:moveTo>
                        <a:lnTo>
                          <a:pt x="8892" y="0"/>
                        </a:lnTo>
                      </a:path>
                    </a:pathLst>
                  </a:custGeom>
                  <a:noFill/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770" name="Google Shape;3770;p54"/>
                  <p:cNvGrpSpPr/>
                  <p:nvPr/>
                </p:nvGrpSpPr>
                <p:grpSpPr>
                  <a:xfrm>
                    <a:off x="4579164" y="3203653"/>
                    <a:ext cx="1244833" cy="1020397"/>
                    <a:chOff x="4579164" y="3203653"/>
                    <a:chExt cx="1244833" cy="1020397"/>
                  </a:xfrm>
                </p:grpSpPr>
                <p:sp>
                  <p:nvSpPr>
                    <p:cNvPr id="3771" name="Google Shape;3771;p54"/>
                    <p:cNvSpPr/>
                    <p:nvPr/>
                  </p:nvSpPr>
                  <p:spPr>
                    <a:xfrm>
                      <a:off x="4930329" y="3363965"/>
                      <a:ext cx="23894" cy="1027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38" h="13066" fill="none" extrusionOk="0">
                          <a:moveTo>
                            <a:pt x="3037" y="13065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72" name="Google Shape;3772;p54"/>
                    <p:cNvSpPr/>
                    <p:nvPr/>
                  </p:nvSpPr>
                  <p:spPr>
                    <a:xfrm>
                      <a:off x="4849846" y="3385948"/>
                      <a:ext cx="104085" cy="792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234" h="10077" fill="none" extrusionOk="0">
                          <a:moveTo>
                            <a:pt x="0" y="0"/>
                          </a:moveTo>
                          <a:lnTo>
                            <a:pt x="13234" y="10077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73" name="Google Shape;3773;p54"/>
                    <p:cNvSpPr/>
                    <p:nvPr/>
                  </p:nvSpPr>
                  <p:spPr>
                    <a:xfrm>
                      <a:off x="4849650" y="3306598"/>
                      <a:ext cx="45869" cy="793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32" h="10090" fill="none" extrusionOk="0">
                          <a:moveTo>
                            <a:pt x="5831" y="0"/>
                          </a:moveTo>
                          <a:lnTo>
                            <a:pt x="1" y="10089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74" name="Google Shape;3774;p54"/>
                    <p:cNvSpPr/>
                    <p:nvPr/>
                  </p:nvSpPr>
                  <p:spPr>
                    <a:xfrm>
                      <a:off x="4849650" y="3361299"/>
                      <a:ext cx="84305" cy="246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19" h="3135" fill="none" extrusionOk="0">
                          <a:moveTo>
                            <a:pt x="1" y="3134"/>
                          </a:moveTo>
                          <a:lnTo>
                            <a:pt x="10719" y="1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75" name="Google Shape;3775;p54"/>
                    <p:cNvSpPr/>
                    <p:nvPr/>
                  </p:nvSpPr>
                  <p:spPr>
                    <a:xfrm>
                      <a:off x="4789616" y="3306598"/>
                      <a:ext cx="19702" cy="547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05" h="6956" fill="none" extrusionOk="0">
                          <a:moveTo>
                            <a:pt x="2505" y="6956"/>
                          </a:move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76" name="Google Shape;3776;p54"/>
                    <p:cNvSpPr/>
                    <p:nvPr/>
                  </p:nvSpPr>
                  <p:spPr>
                    <a:xfrm>
                      <a:off x="4738242" y="3357500"/>
                      <a:ext cx="74883" cy="102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21" h="1307" fill="none" extrusionOk="0">
                          <a:moveTo>
                            <a:pt x="1" y="1307"/>
                          </a:moveTo>
                          <a:lnTo>
                            <a:pt x="9521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77" name="Google Shape;3777;p54"/>
                    <p:cNvSpPr/>
                    <p:nvPr/>
                  </p:nvSpPr>
                  <p:spPr>
                    <a:xfrm>
                      <a:off x="4710274" y="3357500"/>
                      <a:ext cx="99044" cy="635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3" h="8081" fill="none" extrusionOk="0">
                          <a:moveTo>
                            <a:pt x="0" y="8081"/>
                          </a:moveTo>
                          <a:lnTo>
                            <a:pt x="12593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78" name="Google Shape;3778;p54"/>
                    <p:cNvSpPr/>
                    <p:nvPr/>
                  </p:nvSpPr>
                  <p:spPr>
                    <a:xfrm>
                      <a:off x="4809310" y="3306598"/>
                      <a:ext cx="87443" cy="509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18" h="6473" fill="none" extrusionOk="0">
                          <a:moveTo>
                            <a:pt x="1" y="6472"/>
                          </a:moveTo>
                          <a:lnTo>
                            <a:pt x="11118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3779" name="Google Shape;3779;p54"/>
                    <p:cNvGrpSpPr/>
                    <p:nvPr/>
                  </p:nvGrpSpPr>
                  <p:grpSpPr>
                    <a:xfrm>
                      <a:off x="4579164" y="3203653"/>
                      <a:ext cx="1244833" cy="1020397"/>
                      <a:chOff x="4579164" y="3203653"/>
                      <a:chExt cx="1244833" cy="1020397"/>
                    </a:xfrm>
                  </p:grpSpPr>
                  <p:sp>
                    <p:nvSpPr>
                      <p:cNvPr id="3780" name="Google Shape;3780;p54"/>
                      <p:cNvSpPr/>
                      <p:nvPr/>
                    </p:nvSpPr>
                    <p:spPr>
                      <a:xfrm>
                        <a:off x="4617986" y="3614284"/>
                        <a:ext cx="53002" cy="210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39" h="2674" fill="none" extrusionOk="0">
                            <a:moveTo>
                              <a:pt x="0" y="0"/>
                            </a:moveTo>
                            <a:lnTo>
                              <a:pt x="6738" y="2674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81" name="Google Shape;3781;p54"/>
                      <p:cNvSpPr/>
                      <p:nvPr/>
                    </p:nvSpPr>
                    <p:spPr>
                      <a:xfrm>
                        <a:off x="4624545" y="3589069"/>
                        <a:ext cx="43682" cy="631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54" h="8033" fill="none" extrusionOk="0">
                            <a:moveTo>
                              <a:pt x="1" y="8033"/>
                            </a:moveTo>
                            <a:lnTo>
                              <a:pt x="5553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82" name="Google Shape;3782;p54"/>
                      <p:cNvSpPr/>
                      <p:nvPr/>
                    </p:nvSpPr>
                    <p:spPr>
                      <a:xfrm>
                        <a:off x="4668220" y="3517907"/>
                        <a:ext cx="112178" cy="7117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263" h="9049" fill="none" extrusionOk="0">
                            <a:moveTo>
                              <a:pt x="0" y="9049"/>
                            </a:moveTo>
                            <a:lnTo>
                              <a:pt x="14262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83" name="Google Shape;3783;p54"/>
                      <p:cNvSpPr/>
                      <p:nvPr/>
                    </p:nvSpPr>
                    <p:spPr>
                      <a:xfrm>
                        <a:off x="4706562" y="3516766"/>
                        <a:ext cx="77455" cy="799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48" h="10162" fill="none" extrusionOk="0">
                            <a:moveTo>
                              <a:pt x="0" y="10161"/>
                            </a:moveTo>
                            <a:lnTo>
                              <a:pt x="9847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84" name="Google Shape;3784;p54"/>
                      <p:cNvSpPr/>
                      <p:nvPr/>
                    </p:nvSpPr>
                    <p:spPr>
                      <a:xfrm>
                        <a:off x="4763646" y="3516766"/>
                        <a:ext cx="20370" cy="528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90" h="6714" fill="none" extrusionOk="0">
                            <a:moveTo>
                              <a:pt x="0" y="6714"/>
                            </a:moveTo>
                            <a:lnTo>
                              <a:pt x="2589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85" name="Google Shape;3785;p54"/>
                      <p:cNvSpPr/>
                      <p:nvPr/>
                    </p:nvSpPr>
                    <p:spPr>
                      <a:xfrm>
                        <a:off x="4783151" y="3520565"/>
                        <a:ext cx="45861" cy="974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31" h="12388" fill="none" extrusionOk="0">
                            <a:moveTo>
                              <a:pt x="5831" y="12388"/>
                            </a:moveTo>
                            <a:lnTo>
                              <a:pt x="0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86" name="Google Shape;3786;p54"/>
                      <p:cNvSpPr/>
                      <p:nvPr/>
                    </p:nvSpPr>
                    <p:spPr>
                      <a:xfrm>
                        <a:off x="4738242" y="3483175"/>
                        <a:ext cx="44917" cy="3739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11" h="4755" fill="none" extrusionOk="0">
                            <a:moveTo>
                              <a:pt x="1" y="1"/>
                            </a:moveTo>
                            <a:lnTo>
                              <a:pt x="5710" y="4755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87" name="Google Shape;3787;p54"/>
                      <p:cNvSpPr/>
                      <p:nvPr/>
                    </p:nvSpPr>
                    <p:spPr>
                      <a:xfrm>
                        <a:off x="4704941" y="3501823"/>
                        <a:ext cx="78217" cy="187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945" h="2384" fill="none" extrusionOk="0">
                            <a:moveTo>
                              <a:pt x="1" y="1"/>
                            </a:moveTo>
                            <a:lnTo>
                              <a:pt x="9944" y="2384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88" name="Google Shape;3788;p54"/>
                      <p:cNvSpPr/>
                      <p:nvPr/>
                    </p:nvSpPr>
                    <p:spPr>
                      <a:xfrm>
                        <a:off x="4668220" y="3520565"/>
                        <a:ext cx="115796" cy="193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723" h="2457" fill="none" extrusionOk="0">
                            <a:moveTo>
                              <a:pt x="0" y="2457"/>
                            </a:moveTo>
                            <a:lnTo>
                              <a:pt x="14722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89" name="Google Shape;3789;p54"/>
                      <p:cNvSpPr/>
                      <p:nvPr/>
                    </p:nvSpPr>
                    <p:spPr>
                      <a:xfrm>
                        <a:off x="4813117" y="3462915"/>
                        <a:ext cx="40347" cy="511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130" h="6509" fill="none" extrusionOk="0">
                            <a:moveTo>
                              <a:pt x="5130" y="6508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90" name="Google Shape;3790;p54"/>
                      <p:cNvSpPr/>
                      <p:nvPr/>
                    </p:nvSpPr>
                    <p:spPr>
                      <a:xfrm>
                        <a:off x="4787807" y="3462915"/>
                        <a:ext cx="25317" cy="55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19" h="6993" fill="none" extrusionOk="0">
                            <a:moveTo>
                              <a:pt x="1" y="6992"/>
                            </a:moveTo>
                            <a:lnTo>
                              <a:pt x="3219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91" name="Google Shape;3791;p54"/>
                      <p:cNvSpPr/>
                      <p:nvPr/>
                    </p:nvSpPr>
                    <p:spPr>
                      <a:xfrm>
                        <a:off x="4781342" y="3514100"/>
                        <a:ext cx="72311" cy="695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194" h="884" fill="none" extrusionOk="0">
                            <a:moveTo>
                              <a:pt x="0" y="883"/>
                            </a:moveTo>
                            <a:lnTo>
                              <a:pt x="9194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92" name="Google Shape;3792;p54"/>
                      <p:cNvSpPr/>
                      <p:nvPr/>
                    </p:nvSpPr>
                    <p:spPr>
                      <a:xfrm>
                        <a:off x="4853645" y="3514100"/>
                        <a:ext cx="26175" cy="591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28" h="7525" fill="none" extrusionOk="0">
                            <a:moveTo>
                              <a:pt x="1" y="0"/>
                            </a:moveTo>
                            <a:lnTo>
                              <a:pt x="3328" y="7525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93" name="Google Shape;3793;p54"/>
                      <p:cNvSpPr/>
                      <p:nvPr/>
                    </p:nvSpPr>
                    <p:spPr>
                      <a:xfrm>
                        <a:off x="4827392" y="3514100"/>
                        <a:ext cx="26261" cy="1003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39" h="12763" fill="none" extrusionOk="0">
                            <a:moveTo>
                              <a:pt x="3339" y="0"/>
                            </a:moveTo>
                            <a:lnTo>
                              <a:pt x="0" y="12762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grpSp>
                    <p:nvGrpSpPr>
                      <p:cNvPr id="3794" name="Google Shape;3794;p54"/>
                      <p:cNvGrpSpPr/>
                      <p:nvPr/>
                    </p:nvGrpSpPr>
                    <p:grpSpPr>
                      <a:xfrm>
                        <a:off x="4579164" y="3203653"/>
                        <a:ext cx="1244833" cy="1020397"/>
                        <a:chOff x="4579164" y="3203653"/>
                        <a:chExt cx="1244833" cy="1020397"/>
                      </a:xfrm>
                    </p:grpSpPr>
                    <p:sp>
                      <p:nvSpPr>
                        <p:cNvPr id="3795" name="Google Shape;3795;p54"/>
                        <p:cNvSpPr/>
                        <p:nvPr/>
                      </p:nvSpPr>
                      <p:spPr>
                        <a:xfrm>
                          <a:off x="4879812" y="3466721"/>
                          <a:ext cx="74411" cy="1065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461" h="13549" fill="none" extrusionOk="0">
                              <a:moveTo>
                                <a:pt x="1" y="13549"/>
                              </a:moveTo>
                              <a:lnTo>
                                <a:pt x="9460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796" name="Google Shape;3796;p54"/>
                        <p:cNvSpPr/>
                        <p:nvPr/>
                      </p:nvSpPr>
                      <p:spPr>
                        <a:xfrm>
                          <a:off x="4954215" y="3408017"/>
                          <a:ext cx="105989" cy="5871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476" h="7465" fill="none" extrusionOk="0">
                              <a:moveTo>
                                <a:pt x="0" y="7464"/>
                              </a:moveTo>
                              <a:lnTo>
                                <a:pt x="13476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797" name="Google Shape;3797;p54"/>
                        <p:cNvSpPr/>
                        <p:nvPr/>
                      </p:nvSpPr>
                      <p:spPr>
                        <a:xfrm>
                          <a:off x="4953924" y="3465195"/>
                          <a:ext cx="119792" cy="5481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231" h="6969" fill="none" extrusionOk="0">
                              <a:moveTo>
                                <a:pt x="1" y="1"/>
                              </a:moveTo>
                              <a:lnTo>
                                <a:pt x="15231" y="6968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798" name="Google Shape;3798;p54"/>
                        <p:cNvSpPr/>
                        <p:nvPr/>
                      </p:nvSpPr>
                      <p:spPr>
                        <a:xfrm>
                          <a:off x="5073708" y="3521045"/>
                          <a:ext cx="26938" cy="718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25" h="9134" fill="none" extrusionOk="0">
                              <a:moveTo>
                                <a:pt x="1" y="0"/>
                              </a:moveTo>
                              <a:lnTo>
                                <a:pt x="3424" y="9133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799" name="Google Shape;3799;p54"/>
                        <p:cNvSpPr/>
                        <p:nvPr/>
                      </p:nvSpPr>
                      <p:spPr>
                        <a:xfrm>
                          <a:off x="5100637" y="3586309"/>
                          <a:ext cx="26741" cy="8116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00" h="10320" fill="none" extrusionOk="0">
                              <a:moveTo>
                                <a:pt x="3399" y="10319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00" name="Google Shape;3800;p54"/>
                        <p:cNvSpPr/>
                        <p:nvPr/>
                      </p:nvSpPr>
                      <p:spPr>
                        <a:xfrm>
                          <a:off x="5088549" y="3252840"/>
                          <a:ext cx="693968" cy="52062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88235" h="66195" fill="none" extrusionOk="0">
                              <a:moveTo>
                                <a:pt x="1" y="63509"/>
                              </a:moveTo>
                              <a:lnTo>
                                <a:pt x="1537" y="42400"/>
                              </a:lnTo>
                              <a:lnTo>
                                <a:pt x="10077" y="22210"/>
                              </a:lnTo>
                              <a:cubicBezTo>
                                <a:pt x="10077" y="22210"/>
                                <a:pt x="14202" y="33218"/>
                                <a:pt x="14202" y="32384"/>
                              </a:cubicBezTo>
                              <a:cubicBezTo>
                                <a:pt x="14202" y="31561"/>
                                <a:pt x="26009" y="8976"/>
                                <a:pt x="26009" y="8976"/>
                              </a:cubicBezTo>
                              <a:lnTo>
                                <a:pt x="33618" y="31077"/>
                              </a:lnTo>
                              <a:lnTo>
                                <a:pt x="15025" y="46779"/>
                              </a:lnTo>
                              <a:lnTo>
                                <a:pt x="36037" y="48944"/>
                              </a:lnTo>
                              <a:lnTo>
                                <a:pt x="27557" y="58863"/>
                              </a:lnTo>
                              <a:lnTo>
                                <a:pt x="40803" y="66194"/>
                              </a:lnTo>
                              <a:lnTo>
                                <a:pt x="43586" y="48448"/>
                              </a:lnTo>
                              <a:lnTo>
                                <a:pt x="51122" y="29734"/>
                              </a:lnTo>
                              <a:lnTo>
                                <a:pt x="49670" y="16694"/>
                              </a:lnTo>
                              <a:lnTo>
                                <a:pt x="65263" y="21376"/>
                              </a:lnTo>
                              <a:lnTo>
                                <a:pt x="68819" y="9448"/>
                              </a:lnTo>
                              <a:lnTo>
                                <a:pt x="66098" y="1"/>
                              </a:lnTo>
                              <a:lnTo>
                                <a:pt x="88235" y="20069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01" name="Google Shape;3801;p54"/>
                        <p:cNvSpPr/>
                        <p:nvPr/>
                      </p:nvSpPr>
                      <p:spPr>
                        <a:xfrm>
                          <a:off x="5060203" y="3203653"/>
                          <a:ext cx="544588" cy="31635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9242" h="40223" fill="none" extrusionOk="0">
                              <a:moveTo>
                                <a:pt x="69242" y="6255"/>
                              </a:moveTo>
                              <a:lnTo>
                                <a:pt x="53274" y="22948"/>
                              </a:lnTo>
                              <a:lnTo>
                                <a:pt x="45532" y="5432"/>
                              </a:lnTo>
                              <a:lnTo>
                                <a:pt x="29613" y="14747"/>
                              </a:lnTo>
                              <a:lnTo>
                                <a:pt x="28790" y="1"/>
                              </a:lnTo>
                              <a:lnTo>
                                <a:pt x="13500" y="28912"/>
                              </a:lnTo>
                              <a:lnTo>
                                <a:pt x="4306" y="13089"/>
                              </a:lnTo>
                              <a:lnTo>
                                <a:pt x="0" y="25984"/>
                              </a:lnTo>
                              <a:lnTo>
                                <a:pt x="1718" y="40222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02" name="Google Shape;3802;p54"/>
                        <p:cNvSpPr/>
                        <p:nvPr/>
                      </p:nvSpPr>
                      <p:spPr>
                        <a:xfrm>
                          <a:off x="5127371" y="3507533"/>
                          <a:ext cx="124739" cy="26783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860" h="34054" fill="none" extrusionOk="0">
                              <a:moveTo>
                                <a:pt x="9266" y="1"/>
                              </a:moveTo>
                              <a:lnTo>
                                <a:pt x="10101" y="14396"/>
                              </a:lnTo>
                              <a:lnTo>
                                <a:pt x="15859" y="34053"/>
                              </a:lnTo>
                              <a:lnTo>
                                <a:pt x="0" y="19851"/>
                              </a:lnTo>
                              <a:lnTo>
                                <a:pt x="1234" y="33642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03" name="Google Shape;3803;p54"/>
                        <p:cNvSpPr/>
                        <p:nvPr/>
                      </p:nvSpPr>
                      <p:spPr>
                        <a:xfrm>
                          <a:off x="5100637" y="3507533"/>
                          <a:ext cx="99618" cy="787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666" h="10017" fill="none" extrusionOk="0">
                              <a:moveTo>
                                <a:pt x="0" y="10017"/>
                              </a:moveTo>
                              <a:lnTo>
                                <a:pt x="12665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04" name="Google Shape;3804;p54"/>
                        <p:cNvSpPr/>
                        <p:nvPr/>
                      </p:nvSpPr>
                      <p:spPr>
                        <a:xfrm>
                          <a:off x="5200248" y="3501068"/>
                          <a:ext cx="156514" cy="647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900" h="823" fill="none" extrusionOk="0">
                              <a:moveTo>
                                <a:pt x="0" y="823"/>
                              </a:moveTo>
                              <a:lnTo>
                                <a:pt x="19900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05" name="Google Shape;3805;p54"/>
                        <p:cNvSpPr/>
                        <p:nvPr/>
                      </p:nvSpPr>
                      <p:spPr>
                        <a:xfrm>
                          <a:off x="5127371" y="3507533"/>
                          <a:ext cx="72885" cy="15585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67" h="19816" fill="none" extrusionOk="0">
                              <a:moveTo>
                                <a:pt x="9266" y="1"/>
                              </a:moveTo>
                              <a:lnTo>
                                <a:pt x="0" y="19815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06" name="Google Shape;3806;p54"/>
                        <p:cNvSpPr/>
                        <p:nvPr/>
                      </p:nvSpPr>
                      <p:spPr>
                        <a:xfrm>
                          <a:off x="5352947" y="3384139"/>
                          <a:ext cx="126265" cy="11769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054" h="14964" fill="none" extrusionOk="0">
                              <a:moveTo>
                                <a:pt x="1" y="14964"/>
                              </a:moveTo>
                              <a:lnTo>
                                <a:pt x="16053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07" name="Google Shape;3807;p54"/>
                        <p:cNvSpPr/>
                        <p:nvPr/>
                      </p:nvSpPr>
                      <p:spPr>
                        <a:xfrm>
                          <a:off x="5356753" y="3246375"/>
                          <a:ext cx="61567" cy="2547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28" h="32384" fill="none" extrusionOk="0">
                              <a:moveTo>
                                <a:pt x="1" y="32383"/>
                              </a:moveTo>
                              <a:lnTo>
                                <a:pt x="7827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08" name="Google Shape;3808;p54"/>
                        <p:cNvSpPr/>
                        <p:nvPr/>
                      </p:nvSpPr>
                      <p:spPr>
                        <a:xfrm>
                          <a:off x="5352947" y="3486698"/>
                          <a:ext cx="141483" cy="1057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7989" h="1344" fill="none" extrusionOk="0">
                              <a:moveTo>
                                <a:pt x="1" y="1343"/>
                              </a:moveTo>
                              <a:lnTo>
                                <a:pt x="17989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09" name="Google Shape;3809;p54"/>
                        <p:cNvSpPr/>
                        <p:nvPr/>
                      </p:nvSpPr>
                      <p:spPr>
                        <a:xfrm>
                          <a:off x="5353898" y="3501068"/>
                          <a:ext cx="18089" cy="1367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300" h="17384" fill="none" extrusionOk="0">
                              <a:moveTo>
                                <a:pt x="1" y="0"/>
                              </a:moveTo>
                              <a:lnTo>
                                <a:pt x="2299" y="17383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10" name="Google Shape;3810;p54"/>
                        <p:cNvSpPr/>
                        <p:nvPr/>
                      </p:nvSpPr>
                      <p:spPr>
                        <a:xfrm>
                          <a:off x="5206721" y="3620749"/>
                          <a:ext cx="102379" cy="988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017" h="12570" fill="none" extrusionOk="0">
                              <a:moveTo>
                                <a:pt x="0" y="1"/>
                              </a:moveTo>
                              <a:lnTo>
                                <a:pt x="13016" y="12569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11" name="Google Shape;3811;p54"/>
                        <p:cNvSpPr/>
                        <p:nvPr/>
                      </p:nvSpPr>
                      <p:spPr>
                        <a:xfrm>
                          <a:off x="5293102" y="3715798"/>
                          <a:ext cx="15997" cy="10123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34" h="12872" fill="none" extrusionOk="0">
                              <a:moveTo>
                                <a:pt x="2033" y="0"/>
                              </a:moveTo>
                              <a:lnTo>
                                <a:pt x="1" y="1287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12" name="Google Shape;3812;p54"/>
                        <p:cNvSpPr/>
                        <p:nvPr/>
                      </p:nvSpPr>
                      <p:spPr>
                        <a:xfrm>
                          <a:off x="5127371" y="3659854"/>
                          <a:ext cx="92862" cy="1345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1807" h="17106" fill="none" extrusionOk="0">
                              <a:moveTo>
                                <a:pt x="11807" y="17105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13" name="Google Shape;3813;p54"/>
                        <p:cNvSpPr/>
                        <p:nvPr/>
                      </p:nvSpPr>
                      <p:spPr>
                        <a:xfrm>
                          <a:off x="5479203" y="3327149"/>
                          <a:ext cx="150615" cy="5699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150" h="7247" fill="none" extrusionOk="0">
                              <a:moveTo>
                                <a:pt x="19149" y="0"/>
                              </a:moveTo>
                              <a:lnTo>
                                <a:pt x="0" y="7246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14" name="Google Shape;3814;p54"/>
                        <p:cNvSpPr/>
                        <p:nvPr/>
                      </p:nvSpPr>
                      <p:spPr>
                        <a:xfrm>
                          <a:off x="5371980" y="3633790"/>
                          <a:ext cx="59373" cy="400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549" h="509" fill="none" extrusionOk="0">
                              <a:moveTo>
                                <a:pt x="0" y="508"/>
                              </a:moveTo>
                              <a:lnTo>
                                <a:pt x="7549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15" name="Google Shape;3815;p54"/>
                        <p:cNvSpPr/>
                        <p:nvPr/>
                      </p:nvSpPr>
                      <p:spPr>
                        <a:xfrm>
                          <a:off x="5352947" y="3497261"/>
                          <a:ext cx="78406" cy="1365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969" h="17360" fill="none" extrusionOk="0">
                              <a:moveTo>
                                <a:pt x="9969" y="17359"/>
                              </a:moveTo>
                              <a:lnTo>
                                <a:pt x="1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16" name="Google Shape;3816;p54"/>
                        <p:cNvSpPr/>
                        <p:nvPr/>
                      </p:nvSpPr>
                      <p:spPr>
                        <a:xfrm>
                          <a:off x="4917296" y="3466721"/>
                          <a:ext cx="40733" cy="12235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179" h="15557" fill="none" extrusionOk="0">
                              <a:moveTo>
                                <a:pt x="1" y="15557"/>
                              </a:moveTo>
                              <a:lnTo>
                                <a:pt x="5178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17" name="Google Shape;3817;p54"/>
                        <p:cNvSpPr/>
                        <p:nvPr/>
                      </p:nvSpPr>
                      <p:spPr>
                        <a:xfrm>
                          <a:off x="5060203" y="3408017"/>
                          <a:ext cx="111416" cy="1951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4166" h="2481" fill="none" extrusionOk="0">
                              <a:moveTo>
                                <a:pt x="0" y="0"/>
                              </a:moveTo>
                              <a:lnTo>
                                <a:pt x="14165" y="248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18" name="Google Shape;3818;p54"/>
                        <p:cNvSpPr/>
                        <p:nvPr/>
                      </p:nvSpPr>
                      <p:spPr>
                        <a:xfrm>
                          <a:off x="5127371" y="3620749"/>
                          <a:ext cx="79358" cy="426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90" h="5421" fill="none" extrusionOk="0">
                              <a:moveTo>
                                <a:pt x="0" y="5420"/>
                              </a:moveTo>
                              <a:lnTo>
                                <a:pt x="10089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grpSp>
                      <p:nvGrpSpPr>
                        <p:cNvPr id="3819" name="Google Shape;3819;p54"/>
                        <p:cNvGrpSpPr/>
                        <p:nvPr/>
                      </p:nvGrpSpPr>
                      <p:grpSpPr>
                        <a:xfrm>
                          <a:off x="4579164" y="3203653"/>
                          <a:ext cx="1244833" cy="1020397"/>
                          <a:chOff x="4579164" y="3203653"/>
                          <a:chExt cx="1244833" cy="1020397"/>
                        </a:xfrm>
                      </p:grpSpPr>
                      <p:sp>
                        <p:nvSpPr>
                          <p:cNvPr id="3820" name="Google Shape;3820;p54"/>
                          <p:cNvSpPr/>
                          <p:nvPr/>
                        </p:nvSpPr>
                        <p:spPr>
                          <a:xfrm>
                            <a:off x="4949551" y="3708185"/>
                            <a:ext cx="37972" cy="38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28" h="485" fill="none" extrusionOk="0">
                                <a:moveTo>
                                  <a:pt x="0" y="1"/>
                                </a:moveTo>
                                <a:lnTo>
                                  <a:pt x="4827" y="485"/>
                                </a:lnTo>
                              </a:path>
                            </a:pathLst>
                          </a:custGeom>
                          <a:noFill/>
                          <a:ln w="1825" cap="flat" cmpd="sng">
                            <a:solidFill>
                              <a:srgbClr val="A5B7C5"/>
                            </a:solidFill>
                            <a:prstDash val="solid"/>
                            <a:miter lim="12096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grpSp>
                        <p:nvGrpSpPr>
                          <p:cNvPr id="3821" name="Google Shape;3821;p54"/>
                          <p:cNvGrpSpPr/>
                          <p:nvPr/>
                        </p:nvGrpSpPr>
                        <p:grpSpPr>
                          <a:xfrm>
                            <a:off x="4579164" y="3203653"/>
                            <a:ext cx="1244833" cy="1020397"/>
                            <a:chOff x="4579164" y="3203653"/>
                            <a:chExt cx="1244833" cy="1020397"/>
                          </a:xfrm>
                        </p:grpSpPr>
                        <p:sp>
                          <p:nvSpPr>
                            <p:cNvPr id="3822" name="Google Shape;3822;p54"/>
                            <p:cNvSpPr/>
                            <p:nvPr/>
                          </p:nvSpPr>
                          <p:spPr>
                            <a:xfrm>
                              <a:off x="4953357" y="3586309"/>
                              <a:ext cx="147288" cy="12188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8727" h="15497" fill="none" extrusionOk="0">
                                  <a:moveTo>
                                    <a:pt x="18726" y="1"/>
                                  </a:moveTo>
                                  <a:lnTo>
                                    <a:pt x="0" y="15497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3823" name="Google Shape;3823;p54"/>
                            <p:cNvSpPr/>
                            <p:nvPr/>
                          </p:nvSpPr>
                          <p:spPr>
                            <a:xfrm>
                              <a:off x="4987515" y="3592876"/>
                              <a:ext cx="113130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4384" h="15146" fill="none" extrusionOk="0">
                                  <a:moveTo>
                                    <a:pt x="0" y="15146"/>
                                  </a:moveTo>
                                  <a:lnTo>
                                    <a:pt x="14383" y="0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3824" name="Google Shape;3824;p54"/>
                            <p:cNvSpPr/>
                            <p:nvPr/>
                          </p:nvSpPr>
                          <p:spPr>
                            <a:xfrm>
                              <a:off x="4913395" y="3708185"/>
                              <a:ext cx="39970" cy="4538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082" h="5771" fill="none" extrusionOk="0">
                                  <a:moveTo>
                                    <a:pt x="1" y="5771"/>
                                  </a:moveTo>
                                  <a:lnTo>
                                    <a:pt x="5081" y="1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3825" name="Google Shape;3825;p54"/>
                            <p:cNvSpPr/>
                            <p:nvPr/>
                          </p:nvSpPr>
                          <p:spPr>
                            <a:xfrm>
                              <a:off x="4888943" y="3704378"/>
                              <a:ext cx="60616" cy="2608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707" h="3316" fill="none" extrusionOk="0">
                                  <a:moveTo>
                                    <a:pt x="1" y="3315"/>
                                  </a:moveTo>
                                  <a:lnTo>
                                    <a:pt x="7706" y="1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3826" name="Google Shape;3826;p54"/>
                            <p:cNvSpPr/>
                            <p:nvPr/>
                          </p:nvSpPr>
                          <p:spPr>
                            <a:xfrm>
                              <a:off x="4917296" y="3589069"/>
                              <a:ext cx="32262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02" h="15146" fill="none" extrusionOk="0">
                                  <a:moveTo>
                                    <a:pt x="1" y="1"/>
                                  </a:moveTo>
                                  <a:lnTo>
                                    <a:pt x="4101" y="15146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3827" name="Google Shape;3827;p54"/>
                            <p:cNvSpPr/>
                            <p:nvPr/>
                          </p:nvSpPr>
                          <p:spPr>
                            <a:xfrm>
                              <a:off x="4949551" y="3708185"/>
                              <a:ext cx="22840" cy="7288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904" h="9267" fill="none" extrusionOk="0">
                                  <a:moveTo>
                                    <a:pt x="0" y="1"/>
                                  </a:moveTo>
                                  <a:lnTo>
                                    <a:pt x="2904" y="9267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3828" name="Google Shape;3828;p54"/>
                            <p:cNvSpPr/>
                            <p:nvPr/>
                          </p:nvSpPr>
                          <p:spPr>
                            <a:xfrm>
                              <a:off x="4912066" y="3752237"/>
                              <a:ext cx="60325" cy="2883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670" h="3666" fill="none" extrusionOk="0">
                                  <a:moveTo>
                                    <a:pt x="0" y="1"/>
                                  </a:moveTo>
                                  <a:lnTo>
                                    <a:pt x="7670" y="3666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grpSp>
                          <p:nvGrpSpPr>
                            <p:cNvPr id="3829" name="Google Shape;3829;p54"/>
                            <p:cNvGrpSpPr/>
                            <p:nvPr/>
                          </p:nvGrpSpPr>
                          <p:grpSpPr>
                            <a:xfrm>
                              <a:off x="4579164" y="3203653"/>
                              <a:ext cx="1244833" cy="1020397"/>
                              <a:chOff x="4579164" y="3203653"/>
                              <a:chExt cx="1244833" cy="1020397"/>
                            </a:xfrm>
                          </p:grpSpPr>
                          <p:sp>
                            <p:nvSpPr>
                              <p:cNvPr id="3830" name="Google Shape;3830;p54"/>
                              <p:cNvSpPr/>
                              <p:nvPr/>
                            </p:nvSpPr>
                            <p:spPr>
                              <a:xfrm>
                                <a:off x="4590301" y="3738347"/>
                                <a:ext cx="92956" cy="9172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819" h="11662" fill="none" extrusionOk="0">
                                    <a:moveTo>
                                      <a:pt x="0" y="0"/>
                                    </a:moveTo>
                                    <a:lnTo>
                                      <a:pt x="11819" y="11662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831" name="Google Shape;3831;p54"/>
                              <p:cNvSpPr/>
                              <p:nvPr/>
                            </p:nvSpPr>
                            <p:spPr>
                              <a:xfrm>
                                <a:off x="4683250" y="3652241"/>
                                <a:ext cx="33591" cy="17782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271" h="22610" fill="none" extrusionOk="0">
                                    <a:moveTo>
                                      <a:pt x="1" y="22610"/>
                                    </a:moveTo>
                                    <a:lnTo>
                                      <a:pt x="4271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832" name="Google Shape;3832;p54"/>
                              <p:cNvSpPr/>
                              <p:nvPr/>
                            </p:nvSpPr>
                            <p:spPr>
                              <a:xfrm>
                                <a:off x="4716833" y="3652241"/>
                                <a:ext cx="70982" cy="20770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9025" h="26409" fill="none" extrusionOk="0">
                                    <a:moveTo>
                                      <a:pt x="1" y="1"/>
                                    </a:moveTo>
                                    <a:lnTo>
                                      <a:pt x="9025" y="26408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833" name="Google Shape;3833;p54"/>
                              <p:cNvSpPr/>
                              <p:nvPr/>
                            </p:nvSpPr>
                            <p:spPr>
                              <a:xfrm>
                                <a:off x="4813117" y="3694578"/>
                                <a:ext cx="44154" cy="13929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614" h="17711" fill="none" extrusionOk="0">
                                    <a:moveTo>
                                      <a:pt x="5614" y="17711"/>
                                    </a:moveTo>
                                    <a:lnTo>
                                      <a:pt x="1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834" name="Google Shape;3834;p54"/>
                              <p:cNvSpPr/>
                              <p:nvPr/>
                            </p:nvSpPr>
                            <p:spPr>
                              <a:xfrm>
                                <a:off x="4787807" y="3694578"/>
                                <a:ext cx="25317" cy="16536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3219" h="21026" fill="none" extrusionOk="0">
                                    <a:moveTo>
                                      <a:pt x="3219" y="1"/>
                                    </a:moveTo>
                                    <a:lnTo>
                                      <a:pt x="1" y="21025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835" name="Google Shape;3835;p54"/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106374" cy="2522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3525" h="3207" fill="none" extrusionOk="0">
                                    <a:moveTo>
                                      <a:pt x="1" y="1"/>
                                    </a:moveTo>
                                    <a:lnTo>
                                      <a:pt x="13525" y="3206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836" name="Google Shape;3836;p54"/>
                              <p:cNvSpPr/>
                              <p:nvPr/>
                            </p:nvSpPr>
                            <p:spPr>
                              <a:xfrm>
                                <a:off x="4670980" y="3830061"/>
                                <a:ext cx="12277" cy="7926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561" h="10078" fill="none" extrusionOk="0">
                                    <a:moveTo>
                                      <a:pt x="1561" y="1"/>
                                    </a:moveTo>
                                    <a:lnTo>
                                      <a:pt x="0" y="10077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837" name="Google Shape;3837;p54"/>
                              <p:cNvSpPr/>
                              <p:nvPr/>
                            </p:nvSpPr>
                            <p:spPr>
                              <a:xfrm>
                                <a:off x="4583828" y="3830061"/>
                                <a:ext cx="99429" cy="3454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642" h="4392" fill="none" extrusionOk="0">
                                    <a:moveTo>
                                      <a:pt x="0" y="4392"/>
                                    </a:moveTo>
                                    <a:lnTo>
                                      <a:pt x="12642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838" name="Google Shape;3838;p54"/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50336" cy="11798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400" h="15001" fill="none" extrusionOk="0">
                                    <a:moveTo>
                                      <a:pt x="1" y="1"/>
                                    </a:moveTo>
                                    <a:lnTo>
                                      <a:pt x="6400" y="1500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839" name="Google Shape;3839;p54"/>
                              <p:cNvSpPr/>
                              <p:nvPr/>
                            </p:nvSpPr>
                            <p:spPr>
                              <a:xfrm>
                                <a:off x="4733578" y="3855276"/>
                                <a:ext cx="56046" cy="927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26" h="11795" fill="none" extrusionOk="0">
                                    <a:moveTo>
                                      <a:pt x="1" y="11795"/>
                                    </a:moveTo>
                                    <a:lnTo>
                                      <a:pt x="7126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840" name="Google Shape;3840;p54"/>
                              <p:cNvSpPr/>
                              <p:nvPr/>
                            </p:nvSpPr>
                            <p:spPr>
                              <a:xfrm>
                                <a:off x="4888943" y="3730450"/>
                                <a:ext cx="34928" cy="8925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441" h="11348" fill="none" extrusionOk="0">
                                    <a:moveTo>
                                      <a:pt x="4440" y="11347"/>
                                    </a:moveTo>
                                    <a:lnTo>
                                      <a:pt x="1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841" name="Google Shape;3841;p54"/>
                              <p:cNvSpPr/>
                              <p:nvPr/>
                            </p:nvSpPr>
                            <p:spPr>
                              <a:xfrm>
                                <a:off x="4590301" y="3667468"/>
                                <a:ext cx="49762" cy="7088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327" h="9013" fill="none" extrusionOk="0">
                                    <a:moveTo>
                                      <a:pt x="0" y="9012"/>
                                    </a:moveTo>
                                    <a:lnTo>
                                      <a:pt x="6327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3842" name="Google Shape;3842;p54"/>
                              <p:cNvSpPr/>
                              <p:nvPr/>
                            </p:nvSpPr>
                            <p:spPr>
                              <a:xfrm>
                                <a:off x="4640338" y="3648536"/>
                                <a:ext cx="80593" cy="202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47" h="2577" fill="none" extrusionOk="0">
                                    <a:moveTo>
                                      <a:pt x="1" y="2577"/>
                                    </a:moveTo>
                                    <a:lnTo>
                                      <a:pt x="10247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grpSp>
                            <p:nvGrpSpPr>
                              <p:cNvPr id="3843" name="Google Shape;3843;p54"/>
                              <p:cNvGrpSpPr/>
                              <p:nvPr/>
                            </p:nvGrpSpPr>
                            <p:grpSpPr>
                              <a:xfrm>
                                <a:off x="4579164" y="3203653"/>
                                <a:ext cx="1244833" cy="1020397"/>
                                <a:chOff x="4579164" y="3203653"/>
                                <a:chExt cx="1244833" cy="1020397"/>
                              </a:xfrm>
                            </p:grpSpPr>
                            <p:sp>
                              <p:nvSpPr>
                                <p:cNvPr id="3844" name="Google Shape;3844;p54"/>
                                <p:cNvSpPr/>
                                <p:nvPr/>
                              </p:nvSpPr>
                              <p:spPr>
                                <a:xfrm>
                                  <a:off x="4753083" y="3966015"/>
                                  <a:ext cx="92964" cy="5376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1820" h="6836" fill="none" extrusionOk="0">
                                      <a:moveTo>
                                        <a:pt x="1" y="6836"/>
                                      </a:moveTo>
                                      <a:lnTo>
                                        <a:pt x="11819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3845" name="Google Shape;3845;p54"/>
                                <p:cNvSpPr/>
                                <p:nvPr/>
                              </p:nvSpPr>
                              <p:spPr>
                                <a:xfrm>
                                  <a:off x="4846040" y="3952794"/>
                                  <a:ext cx="103519" cy="1313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3162" h="1670" fill="none" extrusionOk="0">
                                      <a:moveTo>
                                        <a:pt x="13161" y="0"/>
                                      </a:moveTo>
                                      <a:lnTo>
                                        <a:pt x="0" y="167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3846" name="Google Shape;3846;p54"/>
                                <p:cNvSpPr/>
                                <p:nvPr/>
                              </p:nvSpPr>
                              <p:spPr>
                                <a:xfrm>
                                  <a:off x="4846040" y="3962216"/>
                                  <a:ext cx="64800" cy="128066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239" h="16283" fill="none" extrusionOk="0">
                                      <a:moveTo>
                                        <a:pt x="0" y="0"/>
                                      </a:moveTo>
                                      <a:lnTo>
                                        <a:pt x="8238" y="16282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3847" name="Google Shape;3847;p54"/>
                                <p:cNvSpPr/>
                                <p:nvPr/>
                              </p:nvSpPr>
                              <p:spPr>
                                <a:xfrm>
                                  <a:off x="4842233" y="3962216"/>
                                  <a:ext cx="3815" cy="16478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5" h="20952" fill="none" extrusionOk="0">
                                      <a:moveTo>
                                        <a:pt x="0" y="20952"/>
                                      </a:moveTo>
                                      <a:lnTo>
                                        <a:pt x="484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3848" name="Google Shape;3848;p54"/>
                                <p:cNvSpPr/>
                                <p:nvPr/>
                              </p:nvSpPr>
                              <p:spPr>
                                <a:xfrm>
                                  <a:off x="4842233" y="4123189"/>
                                  <a:ext cx="37587" cy="5300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79" h="6739" fill="none" extrusionOk="0">
                                      <a:moveTo>
                                        <a:pt x="4779" y="6739"/>
                                      </a:moveTo>
                                      <a:lnTo>
                                        <a:pt x="0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3849" name="Google Shape;3849;p54"/>
                                <p:cNvSpPr/>
                                <p:nvPr/>
                              </p:nvSpPr>
                              <p:spPr>
                                <a:xfrm>
                                  <a:off x="4770779" y="4118525"/>
                                  <a:ext cx="71461" cy="467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9086" h="594" fill="none" extrusionOk="0">
                                      <a:moveTo>
                                        <a:pt x="9085" y="594"/>
                                      </a:moveTo>
                                      <a:lnTo>
                                        <a:pt x="1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3850" name="Google Shape;3850;p54"/>
                                <p:cNvSpPr/>
                                <p:nvPr/>
                              </p:nvSpPr>
                              <p:spPr>
                                <a:xfrm>
                                  <a:off x="4842233" y="4090274"/>
                                  <a:ext cx="68606" cy="32923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723" h="4186" fill="none" extrusionOk="0">
                                      <a:moveTo>
                                        <a:pt x="0" y="4186"/>
                                      </a:moveTo>
                                      <a:lnTo>
                                        <a:pt x="8722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grpSp>
                              <p:nvGrpSpPr>
                                <p:cNvPr id="3851" name="Google Shape;3851;p54"/>
                                <p:cNvGrpSpPr/>
                                <p:nvPr/>
                              </p:nvGrpSpPr>
                              <p:grpSpPr>
                                <a:xfrm>
                                  <a:off x="4579164" y="3203653"/>
                                  <a:ext cx="1244833" cy="1020397"/>
                                  <a:chOff x="4579164" y="3203653"/>
                                  <a:chExt cx="1244833" cy="1020397"/>
                                </a:xfrm>
                              </p:grpSpPr>
                              <p:sp>
                                <p:nvSpPr>
                                  <p:cNvPr id="3852" name="Google Shape;3852;p54"/>
                                  <p:cNvSpPr/>
                                  <p:nvPr/>
                                </p:nvSpPr>
                                <p:spPr>
                                  <a:xfrm>
                                    <a:off x="4788476" y="3855276"/>
                                    <a:ext cx="57572" cy="11074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320" h="14081" fill="none" extrusionOk="0">
                                        <a:moveTo>
                                          <a:pt x="7319" y="14081"/>
                                        </a:moveTo>
                                        <a:lnTo>
                                          <a:pt x="1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3853" name="Google Shape;3853;p54"/>
                                  <p:cNvSpPr/>
                                  <p:nvPr/>
                                </p:nvSpPr>
                                <p:spPr>
                                  <a:xfrm>
                                    <a:off x="4846040" y="3833867"/>
                                    <a:ext cx="11231" cy="132156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1428" h="16803" fill="none" extrusionOk="0">
                                        <a:moveTo>
                                          <a:pt x="0" y="16803"/>
                                        </a:moveTo>
                                        <a:lnTo>
                                          <a:pt x="1428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3854" name="Google Shape;3854;p54"/>
                                  <p:cNvSpPr/>
                                  <p:nvPr/>
                                </p:nvSpPr>
                                <p:spPr>
                                  <a:xfrm>
                                    <a:off x="4761554" y="3854796"/>
                                    <a:ext cx="26261" cy="16498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3339" h="20977" fill="none" extrusionOk="0">
                                        <a:moveTo>
                                          <a:pt x="0" y="20977"/>
                                        </a:moveTo>
                                        <a:lnTo>
                                          <a:pt x="3339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3855" name="Google Shape;3855;p54"/>
                                  <p:cNvSpPr/>
                                  <p:nvPr/>
                                </p:nvSpPr>
                                <p:spPr>
                                  <a:xfrm>
                                    <a:off x="4846991" y="3818263"/>
                                    <a:ext cx="74025" cy="146242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9412" h="18594" fill="none" extrusionOk="0">
                                        <a:moveTo>
                                          <a:pt x="0" y="18593"/>
                                        </a:moveTo>
                                        <a:lnTo>
                                          <a:pt x="9411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3856" name="Google Shape;3856;p54"/>
                                  <p:cNvSpPr/>
                                  <p:nvPr/>
                                </p:nvSpPr>
                                <p:spPr>
                                  <a:xfrm>
                                    <a:off x="4927191" y="3823305"/>
                                    <a:ext cx="22368" cy="12949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844" h="16465" fill="none" extrusionOk="0">
                                        <a:moveTo>
                                          <a:pt x="1" y="1"/>
                                        </a:moveTo>
                                        <a:lnTo>
                                          <a:pt x="2843" y="16464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grpSp>
                                <p:nvGrpSpPr>
                                  <p:cNvPr id="3857" name="Google Shape;3857;p54"/>
                                  <p:cNvGrpSpPr/>
                                  <p:nvPr/>
                                </p:nvGrpSpPr>
                                <p:grpSpPr>
                                  <a:xfrm>
                                    <a:off x="4579164" y="3203653"/>
                                    <a:ext cx="1244833" cy="1020397"/>
                                    <a:chOff x="4579164" y="3203653"/>
                                    <a:chExt cx="1244833" cy="1020397"/>
                                  </a:xfrm>
                                </p:grpSpPr>
                                <p:sp>
                                  <p:nvSpPr>
                                    <p:cNvPr id="3858" name="Google Shape;3858;p5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579164" y="3652241"/>
                                      <a:ext cx="422626" cy="57180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53735" h="72703" fill="none" extrusionOk="0">
                                          <a:moveTo>
                                            <a:pt x="27593" y="71880"/>
                                          </a:moveTo>
                                          <a:lnTo>
                                            <a:pt x="23771" y="58694"/>
                                          </a:lnTo>
                                          <a:lnTo>
                                            <a:pt x="22936" y="46731"/>
                                          </a:lnTo>
                                          <a:lnTo>
                                            <a:pt x="19972" y="37380"/>
                                          </a:lnTo>
                                          <a:lnTo>
                                            <a:pt x="11674" y="32686"/>
                                          </a:lnTo>
                                          <a:lnTo>
                                            <a:pt x="1" y="27001"/>
                                          </a:lnTo>
                                          <a:lnTo>
                                            <a:pt x="1392" y="10610"/>
                                          </a:lnTo>
                                          <a:lnTo>
                                            <a:pt x="17517" y="1"/>
                                          </a:lnTo>
                                          <a:lnTo>
                                            <a:pt x="29747" y="5384"/>
                                          </a:lnTo>
                                          <a:lnTo>
                                            <a:pt x="43827" y="21291"/>
                                          </a:lnTo>
                                          <a:lnTo>
                                            <a:pt x="49343" y="27122"/>
                                          </a:lnTo>
                                          <a:lnTo>
                                            <a:pt x="53735" y="25815"/>
                                          </a:lnTo>
                                          <a:lnTo>
                                            <a:pt x="50347" y="35940"/>
                                          </a:lnTo>
                                          <a:lnTo>
                                            <a:pt x="47093" y="38214"/>
                                          </a:lnTo>
                                          <a:lnTo>
                                            <a:pt x="44069" y="44275"/>
                                          </a:lnTo>
                                          <a:lnTo>
                                            <a:pt x="45073" y="51944"/>
                                          </a:lnTo>
                                          <a:lnTo>
                                            <a:pt x="42170" y="55694"/>
                                          </a:lnTo>
                                          <a:lnTo>
                                            <a:pt x="38227" y="66025"/>
                                          </a:lnTo>
                                          <a:lnTo>
                                            <a:pt x="27593" y="7270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3859" name="Google Shape;3859;p5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617986" y="3203653"/>
                                      <a:ext cx="1206011" cy="684357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153339" h="87013" fill="none" extrusionOk="0">
                                          <a:moveTo>
                                            <a:pt x="24811" y="62214"/>
                                          </a:moveTo>
                                          <a:lnTo>
                                            <a:pt x="34452" y="66980"/>
                                          </a:lnTo>
                                          <a:lnTo>
                                            <a:pt x="37549" y="69920"/>
                                          </a:lnTo>
                                          <a:lnTo>
                                            <a:pt x="41274" y="77698"/>
                                          </a:lnTo>
                                          <a:lnTo>
                                            <a:pt x="46270" y="79222"/>
                                          </a:lnTo>
                                          <a:lnTo>
                                            <a:pt x="55899" y="72775"/>
                                          </a:lnTo>
                                          <a:lnTo>
                                            <a:pt x="52645" y="69085"/>
                                          </a:lnTo>
                                          <a:lnTo>
                                            <a:pt x="48291" y="70234"/>
                                          </a:lnTo>
                                          <a:lnTo>
                                            <a:pt x="46585" y="64634"/>
                                          </a:lnTo>
                                          <a:lnTo>
                                            <a:pt x="48774" y="66097"/>
                                          </a:lnTo>
                                          <a:lnTo>
                                            <a:pt x="59698" y="70234"/>
                                          </a:lnTo>
                                          <a:lnTo>
                                            <a:pt x="65988" y="72279"/>
                                          </a:lnTo>
                                          <a:lnTo>
                                            <a:pt x="66315" y="75944"/>
                                          </a:lnTo>
                                          <a:lnTo>
                                            <a:pt x="70960" y="87013"/>
                                          </a:lnTo>
                                          <a:lnTo>
                                            <a:pt x="76573" y="75944"/>
                                          </a:lnTo>
                                          <a:lnTo>
                                            <a:pt x="80831" y="72932"/>
                                          </a:lnTo>
                                          <a:lnTo>
                                            <a:pt x="86069" y="78146"/>
                                          </a:lnTo>
                                          <a:lnTo>
                                            <a:pt x="88355" y="83928"/>
                                          </a:lnTo>
                                          <a:lnTo>
                                            <a:pt x="94633" y="84037"/>
                                          </a:lnTo>
                                          <a:lnTo>
                                            <a:pt x="94270" y="74299"/>
                                          </a:lnTo>
                                          <a:lnTo>
                                            <a:pt x="100936" y="72690"/>
                                          </a:lnTo>
                                          <a:lnTo>
                                            <a:pt x="106682" y="64307"/>
                                          </a:lnTo>
                                          <a:lnTo>
                                            <a:pt x="106319" y="56553"/>
                                          </a:lnTo>
                                          <a:lnTo>
                                            <a:pt x="103416" y="54690"/>
                                          </a:lnTo>
                                          <a:lnTo>
                                            <a:pt x="106827" y="53105"/>
                                          </a:lnTo>
                                          <a:lnTo>
                                            <a:pt x="120194" y="45339"/>
                                          </a:lnTo>
                                          <a:lnTo>
                                            <a:pt x="122528" y="36859"/>
                                          </a:lnTo>
                                          <a:lnTo>
                                            <a:pt x="118851" y="35493"/>
                                          </a:lnTo>
                                          <a:lnTo>
                                            <a:pt x="125093" y="28464"/>
                                          </a:lnTo>
                                          <a:lnTo>
                                            <a:pt x="148536" y="25972"/>
                                          </a:lnTo>
                                          <a:lnTo>
                                            <a:pt x="153339" y="12255"/>
                                          </a:lnTo>
                                          <a:lnTo>
                                            <a:pt x="125468" y="6255"/>
                                          </a:lnTo>
                                          <a:lnTo>
                                            <a:pt x="101758" y="5432"/>
                                          </a:lnTo>
                                          <a:lnTo>
                                            <a:pt x="85016" y="1"/>
                                          </a:lnTo>
                                          <a:lnTo>
                                            <a:pt x="60532" y="12255"/>
                                          </a:lnTo>
                                          <a:lnTo>
                                            <a:pt x="39714" y="20214"/>
                                          </a:lnTo>
                                          <a:lnTo>
                                            <a:pt x="35444" y="13089"/>
                                          </a:lnTo>
                                          <a:lnTo>
                                            <a:pt x="22186" y="13464"/>
                                          </a:lnTo>
                                          <a:lnTo>
                                            <a:pt x="15291" y="21351"/>
                                          </a:lnTo>
                                          <a:lnTo>
                                            <a:pt x="11831" y="27484"/>
                                          </a:lnTo>
                                          <a:lnTo>
                                            <a:pt x="21581" y="26614"/>
                                          </a:lnTo>
                                          <a:lnTo>
                                            <a:pt x="24532" y="19561"/>
                                          </a:lnTo>
                                          <a:lnTo>
                                            <a:pt x="29480" y="22694"/>
                                          </a:lnTo>
                                          <a:lnTo>
                                            <a:pt x="24811" y="32964"/>
                                          </a:lnTo>
                                          <a:lnTo>
                                            <a:pt x="20262" y="35541"/>
                                          </a:lnTo>
                                          <a:lnTo>
                                            <a:pt x="15569" y="31368"/>
                                          </a:lnTo>
                                          <a:lnTo>
                                            <a:pt x="15061" y="35650"/>
                                          </a:lnTo>
                                          <a:lnTo>
                                            <a:pt x="11057" y="37924"/>
                                          </a:lnTo>
                                          <a:lnTo>
                                            <a:pt x="6024" y="43089"/>
                                          </a:lnTo>
                                          <a:lnTo>
                                            <a:pt x="6387" y="49210"/>
                                          </a:lnTo>
                                          <a:lnTo>
                                            <a:pt x="992" y="49210"/>
                                          </a:lnTo>
                                          <a:lnTo>
                                            <a:pt x="0" y="52198"/>
                                          </a:lnTo>
                                          <a:lnTo>
                                            <a:pt x="835" y="57037"/>
                                          </a:lnTo>
                                          <a:lnTo>
                                            <a:pt x="6726" y="55198"/>
                                          </a:lnTo>
                                          <a:lnTo>
                                            <a:pt x="10924" y="50069"/>
                                          </a:lnTo>
                                          <a:lnTo>
                                            <a:pt x="16367" y="50686"/>
                                          </a:lnTo>
                                          <a:lnTo>
                                            <a:pt x="18049" y="46670"/>
                                          </a:lnTo>
                                          <a:lnTo>
                                            <a:pt x="23093" y="54363"/>
                                          </a:lnTo>
                                          <a:lnTo>
                                            <a:pt x="26528" y="56105"/>
                                          </a:lnTo>
                                          <a:lnTo>
                                            <a:pt x="26734" y="52210"/>
                                          </a:lnTo>
                                          <a:lnTo>
                                            <a:pt x="33835" y="47069"/>
                                          </a:lnTo>
                                          <a:lnTo>
                                            <a:pt x="38069" y="49488"/>
                                          </a:lnTo>
                                          <a:lnTo>
                                            <a:pt x="36278" y="53045"/>
                                          </a:lnTo>
                                          <a:lnTo>
                                            <a:pt x="28343" y="55392"/>
                                          </a:lnTo>
                                          <a:cubicBezTo>
                                            <a:pt x="28343" y="55392"/>
                                            <a:pt x="31041" y="58888"/>
                                            <a:pt x="31319" y="58984"/>
                                          </a:cubicBezTo>
                                          <a:cubicBezTo>
                                            <a:pt x="31597" y="59069"/>
                                            <a:pt x="36278" y="58150"/>
                                            <a:pt x="36278" y="58150"/>
                                          </a:cubicBezTo>
                                          <a:lnTo>
                                            <a:pt x="35456" y="61948"/>
                                          </a:lnTo>
                                          <a:lnTo>
                                            <a:pt x="30920" y="63255"/>
                                          </a:lnTo>
                                          <a:lnTo>
                                            <a:pt x="24823" y="6214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3860" name="Google Shape;3860;p5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06356" y="3466721"/>
                                      <a:ext cx="194289" cy="35888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24703" h="45630" fill="none" extrusionOk="0">
                                          <a:moveTo>
                                            <a:pt x="8396" y="39968"/>
                                          </a:moveTo>
                                          <a:lnTo>
                                            <a:pt x="9835" y="45629"/>
                                          </a:lnTo>
                                          <a:lnTo>
                                            <a:pt x="11626" y="36786"/>
                                          </a:lnTo>
                                          <a:lnTo>
                                            <a:pt x="5492" y="30218"/>
                                          </a:lnTo>
                                          <a:lnTo>
                                            <a:pt x="1" y="25016"/>
                                          </a:lnTo>
                                          <a:lnTo>
                                            <a:pt x="1392" y="16040"/>
                                          </a:lnTo>
                                          <a:lnTo>
                                            <a:pt x="24702" y="15206"/>
                                          </a:lnTo>
                                          <a:lnTo>
                                            <a:pt x="6472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3861" name="Google Shape;3861;p5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72383" y="3756043"/>
                                      <a:ext cx="25412" cy="25026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3231" h="3182" fill="none" extrusionOk="0">
                                          <a:moveTo>
                                            <a:pt x="1" y="3182"/>
                                          </a:moveTo>
                                          <a:lnTo>
                                            <a:pt x="3231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</p:grpSp>
                            </p:grpSp>
                          </p:grpSp>
                        </p:grpSp>
                        <p:sp>
                          <p:nvSpPr>
                            <p:cNvPr id="3862" name="Google Shape;3862;p54"/>
                            <p:cNvSpPr/>
                            <p:nvPr/>
                          </p:nvSpPr>
                          <p:spPr>
                            <a:xfrm>
                              <a:off x="4890375" y="3688019"/>
                              <a:ext cx="5144" cy="4376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54" h="5565" fill="none" extrusionOk="0">
                                  <a:moveTo>
                                    <a:pt x="653" y="0"/>
                                  </a:moveTo>
                                  <a:lnTo>
                                    <a:pt x="0" y="5565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3863" name="Google Shape;3863;p54"/>
                            <p:cNvSpPr/>
                            <p:nvPr/>
                          </p:nvSpPr>
                          <p:spPr>
                            <a:xfrm>
                              <a:off x="4899317" y="3688019"/>
                              <a:ext cx="54048" cy="2017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872" h="2565" fill="none" extrusionOk="0">
                                  <a:moveTo>
                                    <a:pt x="0" y="0"/>
                                  </a:moveTo>
                                  <a:lnTo>
                                    <a:pt x="6871" y="2565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3864" name="Google Shape;3864;p54"/>
                            <p:cNvSpPr/>
                            <p:nvPr/>
                          </p:nvSpPr>
                          <p:spPr>
                            <a:xfrm>
                              <a:off x="4862690" y="3700571"/>
                              <a:ext cx="27693" cy="31216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3521" h="3969" fill="none" extrusionOk="0">
                                  <a:moveTo>
                                    <a:pt x="0" y="1"/>
                                  </a:moveTo>
                                  <a:lnTo>
                                    <a:pt x="3520" y="3969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</p:grpSp>
                    </p:grpSp>
                    <p:sp>
                      <p:nvSpPr>
                        <p:cNvPr id="3865" name="Google Shape;3865;p54"/>
                        <p:cNvSpPr/>
                        <p:nvPr/>
                      </p:nvSpPr>
                      <p:spPr>
                        <a:xfrm>
                          <a:off x="4953924" y="3297081"/>
                          <a:ext cx="146053" cy="16812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570" h="21376" fill="none" extrusionOk="0">
                              <a:moveTo>
                                <a:pt x="1" y="21376"/>
                              </a:moveTo>
                              <a:lnTo>
                                <a:pt x="18569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866" name="Google Shape;3866;p54"/>
              <p:cNvGrpSpPr/>
              <p:nvPr/>
            </p:nvGrpSpPr>
            <p:grpSpPr>
              <a:xfrm>
                <a:off x="4595437" y="3598775"/>
                <a:ext cx="37776" cy="32451"/>
                <a:chOff x="4595437" y="3598775"/>
                <a:chExt cx="37776" cy="32451"/>
              </a:xfrm>
            </p:grpSpPr>
            <p:sp>
              <p:nvSpPr>
                <p:cNvPr id="3867" name="Google Shape;3867;p54"/>
                <p:cNvSpPr/>
                <p:nvPr/>
              </p:nvSpPr>
              <p:spPr>
                <a:xfrm>
                  <a:off x="4595437" y="3598775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00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8" name="Google Shape;3868;p54"/>
                <p:cNvSpPr/>
                <p:nvPr/>
              </p:nvSpPr>
              <p:spPr>
                <a:xfrm>
                  <a:off x="4610561" y="360848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35"/>
                      </a:cubicBezTo>
                      <a:cubicBezTo>
                        <a:pt x="1658" y="375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69" name="Google Shape;3869;p54"/>
              <p:cNvGrpSpPr/>
              <p:nvPr/>
            </p:nvGrpSpPr>
            <p:grpSpPr>
              <a:xfrm>
                <a:off x="4641864" y="3524443"/>
                <a:ext cx="37776" cy="32380"/>
                <a:chOff x="4641864" y="3524443"/>
                <a:chExt cx="37776" cy="32380"/>
              </a:xfrm>
            </p:grpSpPr>
            <p:sp>
              <p:nvSpPr>
                <p:cNvPr id="3870" name="Google Shape;3870;p54"/>
                <p:cNvSpPr/>
                <p:nvPr/>
              </p:nvSpPr>
              <p:spPr>
                <a:xfrm>
                  <a:off x="4641864" y="3524443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0" y="1903"/>
                        <a:pt x="908" y="4117"/>
                        <a:pt x="2746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1" name="Google Shape;3871;p54"/>
                <p:cNvSpPr/>
                <p:nvPr/>
              </p:nvSpPr>
              <p:spPr>
                <a:xfrm>
                  <a:off x="4656988" y="3534077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72" name="Google Shape;3872;p54"/>
              <p:cNvGrpSpPr/>
              <p:nvPr/>
            </p:nvGrpSpPr>
            <p:grpSpPr>
              <a:xfrm>
                <a:off x="4648431" y="3893901"/>
                <a:ext cx="37776" cy="32357"/>
                <a:chOff x="4648431" y="3893901"/>
                <a:chExt cx="37776" cy="32357"/>
              </a:xfrm>
            </p:grpSpPr>
            <p:sp>
              <p:nvSpPr>
                <p:cNvPr id="3873" name="Google Shape;3873;p54"/>
                <p:cNvSpPr/>
                <p:nvPr/>
              </p:nvSpPr>
              <p:spPr>
                <a:xfrm>
                  <a:off x="4648431" y="389390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3"/>
                        <a:pt x="2746" y="4113"/>
                      </a:cubicBezTo>
                      <a:cubicBezTo>
                        <a:pt x="3883" y="4113"/>
                        <a:pt x="4803" y="3194"/>
                        <a:pt x="4803" y="2057"/>
                      </a:cubicBezTo>
                      <a:cubicBezTo>
                        <a:pt x="4803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4" name="Google Shape;3874;p54"/>
                <p:cNvSpPr/>
                <p:nvPr/>
              </p:nvSpPr>
              <p:spPr>
                <a:xfrm>
                  <a:off x="4663556" y="390360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75" name="Google Shape;3875;p54"/>
              <p:cNvGrpSpPr/>
              <p:nvPr/>
            </p:nvGrpSpPr>
            <p:grpSpPr>
              <a:xfrm>
                <a:off x="4567752" y="3722908"/>
                <a:ext cx="37870" cy="32380"/>
                <a:chOff x="4567752" y="3722908"/>
                <a:chExt cx="37870" cy="32380"/>
              </a:xfrm>
            </p:grpSpPr>
            <p:sp>
              <p:nvSpPr>
                <p:cNvPr id="3876" name="Google Shape;3876;p54"/>
                <p:cNvSpPr/>
                <p:nvPr/>
              </p:nvSpPr>
              <p:spPr>
                <a:xfrm>
                  <a:off x="4567752" y="3722908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1"/>
                      </a:moveTo>
                      <a:cubicBezTo>
                        <a:pt x="2243" y="1"/>
                        <a:pt x="1726" y="189"/>
                        <a:pt x="1307" y="609"/>
                      </a:cubicBezTo>
                      <a:cubicBezTo>
                        <a:pt x="0" y="1903"/>
                        <a:pt x="919" y="4117"/>
                        <a:pt x="2758" y="4117"/>
                      </a:cubicBezTo>
                      <a:cubicBezTo>
                        <a:pt x="3895" y="4117"/>
                        <a:pt x="4815" y="3197"/>
                        <a:pt x="4815" y="2060"/>
                      </a:cubicBezTo>
                      <a:cubicBezTo>
                        <a:pt x="4815" y="818"/>
                        <a:pt x="3804" y="1"/>
                        <a:pt x="274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7" name="Google Shape;3877;p54"/>
                <p:cNvSpPr/>
                <p:nvPr/>
              </p:nvSpPr>
              <p:spPr>
                <a:xfrm>
                  <a:off x="4580690" y="373254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78" name="Google Shape;3878;p54"/>
              <p:cNvGrpSpPr/>
              <p:nvPr/>
            </p:nvGrpSpPr>
            <p:grpSpPr>
              <a:xfrm>
                <a:off x="4617506" y="3652052"/>
                <a:ext cx="37783" cy="32357"/>
                <a:chOff x="4617506" y="3652052"/>
                <a:chExt cx="37783" cy="32357"/>
              </a:xfrm>
            </p:grpSpPr>
            <p:sp>
              <p:nvSpPr>
                <p:cNvPr id="3879" name="Google Shape;3879;p54"/>
                <p:cNvSpPr/>
                <p:nvPr/>
              </p:nvSpPr>
              <p:spPr>
                <a:xfrm>
                  <a:off x="4617506" y="3652052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0" name="Google Shape;3880;p54"/>
                <p:cNvSpPr/>
                <p:nvPr/>
              </p:nvSpPr>
              <p:spPr>
                <a:xfrm>
                  <a:off x="4632638" y="366175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3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3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81" name="Google Shape;3881;p54"/>
              <p:cNvGrpSpPr/>
              <p:nvPr/>
            </p:nvGrpSpPr>
            <p:grpSpPr>
              <a:xfrm>
                <a:off x="4739005" y="3554149"/>
                <a:ext cx="37870" cy="32357"/>
                <a:chOff x="4739005" y="3554149"/>
                <a:chExt cx="37870" cy="32357"/>
              </a:xfrm>
            </p:grpSpPr>
            <p:sp>
              <p:nvSpPr>
                <p:cNvPr id="3882" name="Google Shape;3882;p54"/>
                <p:cNvSpPr/>
                <p:nvPr/>
              </p:nvSpPr>
              <p:spPr>
                <a:xfrm>
                  <a:off x="4739005" y="3554149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4" y="1"/>
                      </a:moveTo>
                      <a:cubicBezTo>
                        <a:pt x="2239" y="1"/>
                        <a:pt x="1725" y="188"/>
                        <a:pt x="1307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15" y="3195"/>
                        <a:pt x="4815" y="2058"/>
                      </a:cubicBezTo>
                      <a:cubicBezTo>
                        <a:pt x="4815" y="821"/>
                        <a:pt x="3801" y="1"/>
                        <a:pt x="274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3" name="Google Shape;3883;p54"/>
                <p:cNvSpPr/>
                <p:nvPr/>
              </p:nvSpPr>
              <p:spPr>
                <a:xfrm>
                  <a:off x="4751943" y="3563854"/>
                  <a:ext cx="15227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9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1" y="1416"/>
                      </a:cubicBezTo>
                      <a:cubicBezTo>
                        <a:pt x="692" y="1583"/>
                        <a:pt x="899" y="1658"/>
                        <a:pt x="1101" y="1658"/>
                      </a:cubicBezTo>
                      <a:cubicBezTo>
                        <a:pt x="1529" y="1658"/>
                        <a:pt x="1936" y="1324"/>
                        <a:pt x="1936" y="824"/>
                      </a:cubicBezTo>
                      <a:cubicBezTo>
                        <a:pt x="1936" y="364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84" name="Google Shape;3884;p54"/>
              <p:cNvGrpSpPr/>
              <p:nvPr/>
            </p:nvGrpSpPr>
            <p:grpSpPr>
              <a:xfrm>
                <a:off x="4806557" y="3630258"/>
                <a:ext cx="37776" cy="32364"/>
                <a:chOff x="4806557" y="3630258"/>
                <a:chExt cx="37776" cy="32364"/>
              </a:xfrm>
            </p:grpSpPr>
            <p:sp>
              <p:nvSpPr>
                <p:cNvPr id="3885" name="Google Shape;3885;p54"/>
                <p:cNvSpPr/>
                <p:nvPr/>
              </p:nvSpPr>
              <p:spPr>
                <a:xfrm>
                  <a:off x="4806557" y="3630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4" y="606"/>
                      </a:cubicBezTo>
                      <a:cubicBezTo>
                        <a:pt x="0" y="1901"/>
                        <a:pt x="907" y="4114"/>
                        <a:pt x="2746" y="4114"/>
                      </a:cubicBezTo>
                      <a:cubicBezTo>
                        <a:pt x="3883" y="4114"/>
                        <a:pt x="4802" y="3195"/>
                        <a:pt x="4802" y="2058"/>
                      </a:cubicBezTo>
                      <a:cubicBezTo>
                        <a:pt x="4802" y="822"/>
                        <a:pt x="3788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6" name="Google Shape;3886;p54"/>
                <p:cNvSpPr/>
                <p:nvPr/>
              </p:nvSpPr>
              <p:spPr>
                <a:xfrm>
                  <a:off x="4819495" y="3639972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13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7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87" name="Google Shape;3887;p54"/>
              <p:cNvGrpSpPr/>
              <p:nvPr/>
            </p:nvGrpSpPr>
            <p:grpSpPr>
              <a:xfrm>
                <a:off x="4737007" y="4004357"/>
                <a:ext cx="37870" cy="32357"/>
                <a:chOff x="4737007" y="4004357"/>
                <a:chExt cx="37870" cy="32357"/>
              </a:xfrm>
            </p:grpSpPr>
            <p:sp>
              <p:nvSpPr>
                <p:cNvPr id="3888" name="Google Shape;3888;p54"/>
                <p:cNvSpPr/>
                <p:nvPr/>
              </p:nvSpPr>
              <p:spPr>
                <a:xfrm>
                  <a:off x="4737007" y="4004357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0" y="0"/>
                      </a:moveTo>
                      <a:cubicBezTo>
                        <a:pt x="2234" y="0"/>
                        <a:pt x="1717" y="187"/>
                        <a:pt x="1295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03" y="3194"/>
                        <a:pt x="4815" y="2057"/>
                      </a:cubicBezTo>
                      <a:cubicBezTo>
                        <a:pt x="4815" y="821"/>
                        <a:pt x="3801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9" name="Google Shape;3889;p54"/>
                <p:cNvSpPr/>
                <p:nvPr/>
              </p:nvSpPr>
              <p:spPr>
                <a:xfrm>
                  <a:off x="4752131" y="4014062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4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90" name="Google Shape;3890;p54"/>
              <p:cNvGrpSpPr/>
              <p:nvPr/>
            </p:nvGrpSpPr>
            <p:grpSpPr>
              <a:xfrm>
                <a:off x="4773634" y="4208627"/>
                <a:ext cx="37776" cy="32357"/>
                <a:chOff x="4773634" y="4208627"/>
                <a:chExt cx="37776" cy="32357"/>
              </a:xfrm>
            </p:grpSpPr>
            <p:sp>
              <p:nvSpPr>
                <p:cNvPr id="3891" name="Google Shape;3891;p54"/>
                <p:cNvSpPr/>
                <p:nvPr/>
              </p:nvSpPr>
              <p:spPr>
                <a:xfrm>
                  <a:off x="4773634" y="420862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2" name="Google Shape;3892;p54"/>
                <p:cNvSpPr/>
                <p:nvPr/>
              </p:nvSpPr>
              <p:spPr>
                <a:xfrm>
                  <a:off x="4788664" y="421833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93" name="Google Shape;3893;p54"/>
              <p:cNvGrpSpPr/>
              <p:nvPr/>
            </p:nvGrpSpPr>
            <p:grpSpPr>
              <a:xfrm>
                <a:off x="4888282" y="4074764"/>
                <a:ext cx="37776" cy="32451"/>
                <a:chOff x="4888282" y="4074764"/>
                <a:chExt cx="37776" cy="32451"/>
              </a:xfrm>
            </p:grpSpPr>
            <p:sp>
              <p:nvSpPr>
                <p:cNvPr id="3894" name="Google Shape;3894;p54"/>
                <p:cNvSpPr/>
                <p:nvPr/>
              </p:nvSpPr>
              <p:spPr>
                <a:xfrm>
                  <a:off x="4888282" y="4074764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912"/>
                        <a:pt x="919" y="4125"/>
                        <a:pt x="2746" y="4125"/>
                      </a:cubicBezTo>
                      <a:cubicBezTo>
                        <a:pt x="3883" y="4125"/>
                        <a:pt x="4803" y="3206"/>
                        <a:pt x="4803" y="2069"/>
                      </a:cubicBezTo>
                      <a:cubicBezTo>
                        <a:pt x="4803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5" name="Google Shape;3895;p54"/>
                <p:cNvSpPr/>
                <p:nvPr/>
              </p:nvSpPr>
              <p:spPr>
                <a:xfrm>
                  <a:off x="4901220" y="4084470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96" name="Google Shape;3896;p54"/>
              <p:cNvGrpSpPr/>
              <p:nvPr/>
            </p:nvGrpSpPr>
            <p:grpSpPr>
              <a:xfrm>
                <a:off x="4901315" y="3804271"/>
                <a:ext cx="37776" cy="32364"/>
                <a:chOff x="4901315" y="3804271"/>
                <a:chExt cx="37776" cy="32364"/>
              </a:xfrm>
            </p:grpSpPr>
            <p:sp>
              <p:nvSpPr>
                <p:cNvPr id="3897" name="Google Shape;3897;p54"/>
                <p:cNvSpPr/>
                <p:nvPr/>
              </p:nvSpPr>
              <p:spPr>
                <a:xfrm>
                  <a:off x="4901315" y="3804271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8" name="Google Shape;3898;p54"/>
                <p:cNvSpPr/>
                <p:nvPr/>
              </p:nvSpPr>
              <p:spPr>
                <a:xfrm>
                  <a:off x="4914253" y="3813985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99" name="Google Shape;3899;p54"/>
              <p:cNvGrpSpPr/>
              <p:nvPr/>
            </p:nvGrpSpPr>
            <p:grpSpPr>
              <a:xfrm>
                <a:off x="4866394" y="3715035"/>
                <a:ext cx="37846" cy="32357"/>
                <a:chOff x="4866394" y="3715035"/>
                <a:chExt cx="37846" cy="32357"/>
              </a:xfrm>
            </p:grpSpPr>
            <p:sp>
              <p:nvSpPr>
                <p:cNvPr id="3900" name="Google Shape;3900;p54"/>
                <p:cNvSpPr/>
                <p:nvPr/>
              </p:nvSpPr>
              <p:spPr>
                <a:xfrm>
                  <a:off x="4866394" y="3715035"/>
                  <a:ext cx="3784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2" h="4114" extrusionOk="0">
                      <a:moveTo>
                        <a:pt x="2735" y="0"/>
                      </a:moveTo>
                      <a:cubicBezTo>
                        <a:pt x="2229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11" y="821"/>
                        <a:pt x="3794" y="0"/>
                        <a:pt x="273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1" name="Google Shape;3901;p54"/>
                <p:cNvSpPr/>
                <p:nvPr/>
              </p:nvSpPr>
              <p:spPr>
                <a:xfrm>
                  <a:off x="4879340" y="3724646"/>
                  <a:ext cx="15227" cy="13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6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9"/>
                        <a:pt x="898" y="1666"/>
                        <a:pt x="1103" y="1666"/>
                      </a:cubicBezTo>
                      <a:cubicBezTo>
                        <a:pt x="1528" y="1666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02" name="Google Shape;3902;p54"/>
              <p:cNvGrpSpPr/>
              <p:nvPr/>
            </p:nvGrpSpPr>
            <p:grpSpPr>
              <a:xfrm>
                <a:off x="4979233" y="3839798"/>
                <a:ext cx="37878" cy="32420"/>
                <a:chOff x="4979233" y="3839798"/>
                <a:chExt cx="37878" cy="32420"/>
              </a:xfrm>
            </p:grpSpPr>
            <p:sp>
              <p:nvSpPr>
                <p:cNvPr id="3903" name="Google Shape;3903;p54"/>
                <p:cNvSpPr/>
                <p:nvPr/>
              </p:nvSpPr>
              <p:spPr>
                <a:xfrm>
                  <a:off x="4979233" y="3839798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84" y="4122"/>
                        <a:pt x="4803" y="3202"/>
                        <a:pt x="4815" y="2065"/>
                      </a:cubicBezTo>
                      <a:cubicBezTo>
                        <a:pt x="4807" y="823"/>
                        <a:pt x="3794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4" name="Google Shape;3904;p54"/>
                <p:cNvSpPr/>
                <p:nvPr/>
              </p:nvSpPr>
              <p:spPr>
                <a:xfrm>
                  <a:off x="4994366" y="38494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05" name="Google Shape;3905;p54"/>
              <p:cNvGrpSpPr/>
              <p:nvPr/>
            </p:nvGrpSpPr>
            <p:grpSpPr>
              <a:xfrm>
                <a:off x="4790662" y="3679147"/>
                <a:ext cx="37783" cy="32380"/>
                <a:chOff x="4790662" y="3679147"/>
                <a:chExt cx="37783" cy="32380"/>
              </a:xfrm>
            </p:grpSpPr>
            <p:sp>
              <p:nvSpPr>
                <p:cNvPr id="3906" name="Google Shape;3906;p54"/>
                <p:cNvSpPr/>
                <p:nvPr/>
              </p:nvSpPr>
              <p:spPr>
                <a:xfrm>
                  <a:off x="4790662" y="3679147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2"/>
                        <a:pt x="908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7" name="Google Shape;3907;p54"/>
                <p:cNvSpPr/>
                <p:nvPr/>
              </p:nvSpPr>
              <p:spPr>
                <a:xfrm>
                  <a:off x="4803506" y="3688774"/>
                  <a:ext cx="15235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2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4" y="1585"/>
                        <a:pt x="904" y="1661"/>
                        <a:pt x="1109" y="1661"/>
                      </a:cubicBezTo>
                      <a:cubicBezTo>
                        <a:pt x="1534" y="1661"/>
                        <a:pt x="1936" y="1334"/>
                        <a:pt x="1936" y="836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08" name="Google Shape;3908;p54"/>
              <p:cNvGrpSpPr/>
              <p:nvPr/>
            </p:nvGrpSpPr>
            <p:grpSpPr>
              <a:xfrm>
                <a:off x="4857263" y="3557861"/>
                <a:ext cx="37776" cy="32357"/>
                <a:chOff x="4857263" y="3557861"/>
                <a:chExt cx="37776" cy="32357"/>
              </a:xfrm>
            </p:grpSpPr>
            <p:sp>
              <p:nvSpPr>
                <p:cNvPr id="3909" name="Google Shape;3909;p54"/>
                <p:cNvSpPr/>
                <p:nvPr/>
              </p:nvSpPr>
              <p:spPr>
                <a:xfrm>
                  <a:off x="4857263" y="355786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0" name="Google Shape;3910;p54"/>
                <p:cNvSpPr/>
                <p:nvPr/>
              </p:nvSpPr>
              <p:spPr>
                <a:xfrm>
                  <a:off x="4870106" y="3567566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33" y="1416"/>
                      </a:cubicBezTo>
                      <a:cubicBezTo>
                        <a:pt x="700" y="1583"/>
                        <a:pt x="905" y="1658"/>
                        <a:pt x="1105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48" y="364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11" name="Google Shape;3911;p54"/>
              <p:cNvGrpSpPr/>
              <p:nvPr/>
            </p:nvGrpSpPr>
            <p:grpSpPr>
              <a:xfrm>
                <a:off x="4883902" y="3648033"/>
                <a:ext cx="37783" cy="32380"/>
                <a:chOff x="4883902" y="3648033"/>
                <a:chExt cx="37783" cy="32380"/>
              </a:xfrm>
            </p:grpSpPr>
            <p:sp>
              <p:nvSpPr>
                <p:cNvPr id="3912" name="Google Shape;3912;p54"/>
                <p:cNvSpPr/>
                <p:nvPr/>
              </p:nvSpPr>
              <p:spPr>
                <a:xfrm>
                  <a:off x="4883902" y="3648033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1" y="0"/>
                      </a:moveTo>
                      <a:cubicBezTo>
                        <a:pt x="2226" y="0"/>
                        <a:pt x="1711" y="188"/>
                        <a:pt x="1295" y="608"/>
                      </a:cubicBezTo>
                      <a:cubicBezTo>
                        <a:pt x="1" y="1903"/>
                        <a:pt x="920" y="4104"/>
                        <a:pt x="2747" y="4116"/>
                      </a:cubicBezTo>
                      <a:cubicBezTo>
                        <a:pt x="3884" y="4104"/>
                        <a:pt x="4803" y="3185"/>
                        <a:pt x="4803" y="2048"/>
                      </a:cubicBezTo>
                      <a:cubicBezTo>
                        <a:pt x="4795" y="814"/>
                        <a:pt x="3783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3" name="Google Shape;3913;p54"/>
                <p:cNvSpPr/>
                <p:nvPr/>
              </p:nvSpPr>
              <p:spPr>
                <a:xfrm>
                  <a:off x="4896745" y="3657668"/>
                  <a:ext cx="15329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4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04"/>
                      </a:cubicBezTo>
                      <a:cubicBezTo>
                        <a:pt x="702" y="1577"/>
                        <a:pt x="911" y="1654"/>
                        <a:pt x="1115" y="1654"/>
                      </a:cubicBezTo>
                      <a:cubicBezTo>
                        <a:pt x="1541" y="1654"/>
                        <a:pt x="1948" y="1321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14" name="Google Shape;3914;p54"/>
              <p:cNvGrpSpPr/>
              <p:nvPr/>
            </p:nvGrpSpPr>
            <p:grpSpPr>
              <a:xfrm>
                <a:off x="4907780" y="3347220"/>
                <a:ext cx="37878" cy="32357"/>
                <a:chOff x="4907780" y="3347220"/>
                <a:chExt cx="37878" cy="32357"/>
              </a:xfrm>
            </p:grpSpPr>
            <p:sp>
              <p:nvSpPr>
                <p:cNvPr id="3915" name="Google Shape;3915;p54"/>
                <p:cNvSpPr/>
                <p:nvPr/>
              </p:nvSpPr>
              <p:spPr>
                <a:xfrm>
                  <a:off x="4907780" y="3347220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33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4"/>
                        <a:pt x="4815" y="2057"/>
                      </a:cubicBezTo>
                      <a:cubicBezTo>
                        <a:pt x="4807" y="821"/>
                        <a:pt x="3791" y="0"/>
                        <a:pt x="273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6" name="Google Shape;3916;p54"/>
                <p:cNvSpPr/>
                <p:nvPr/>
              </p:nvSpPr>
              <p:spPr>
                <a:xfrm>
                  <a:off x="4922912" y="335692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17" name="Google Shape;3917;p54"/>
              <p:cNvGrpSpPr/>
              <p:nvPr/>
            </p:nvGrpSpPr>
            <p:grpSpPr>
              <a:xfrm>
                <a:off x="5065048" y="3738150"/>
                <a:ext cx="37783" cy="32364"/>
                <a:chOff x="5065048" y="3738150"/>
                <a:chExt cx="37783" cy="32364"/>
              </a:xfrm>
            </p:grpSpPr>
            <p:sp>
              <p:nvSpPr>
                <p:cNvPr id="3918" name="Google Shape;3918;p54"/>
                <p:cNvSpPr/>
                <p:nvPr/>
              </p:nvSpPr>
              <p:spPr>
                <a:xfrm>
                  <a:off x="5065048" y="3738150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9" name="Google Shape;3919;p54"/>
                <p:cNvSpPr/>
                <p:nvPr/>
              </p:nvSpPr>
              <p:spPr>
                <a:xfrm>
                  <a:off x="5077994" y="3747761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01" y="1"/>
                      </a:moveTo>
                      <a:cubicBezTo>
                        <a:pt x="363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2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0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20" name="Google Shape;3920;p54"/>
              <p:cNvGrpSpPr/>
              <p:nvPr/>
            </p:nvGrpSpPr>
            <p:grpSpPr>
              <a:xfrm>
                <a:off x="5071616" y="3284615"/>
                <a:ext cx="37783" cy="32357"/>
                <a:chOff x="5071616" y="3284615"/>
                <a:chExt cx="37783" cy="32357"/>
              </a:xfrm>
            </p:grpSpPr>
            <p:sp>
              <p:nvSpPr>
                <p:cNvPr id="3921" name="Google Shape;3921;p54"/>
                <p:cNvSpPr/>
                <p:nvPr/>
              </p:nvSpPr>
              <p:spPr>
                <a:xfrm>
                  <a:off x="507161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2" name="Google Shape;3922;p54"/>
                <p:cNvSpPr/>
                <p:nvPr/>
              </p:nvSpPr>
              <p:spPr>
                <a:xfrm>
                  <a:off x="5086646" y="3294320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36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6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23" name="Google Shape;3923;p54"/>
              <p:cNvGrpSpPr/>
              <p:nvPr/>
            </p:nvGrpSpPr>
            <p:grpSpPr>
              <a:xfrm>
                <a:off x="5389291" y="3759921"/>
                <a:ext cx="37783" cy="32380"/>
                <a:chOff x="5389291" y="3759921"/>
                <a:chExt cx="37783" cy="32380"/>
              </a:xfrm>
            </p:grpSpPr>
            <p:sp>
              <p:nvSpPr>
                <p:cNvPr id="3924" name="Google Shape;3924;p54"/>
                <p:cNvSpPr/>
                <p:nvPr/>
              </p:nvSpPr>
              <p:spPr>
                <a:xfrm>
                  <a:off x="5389291" y="3759921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3"/>
                        <a:pt x="920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5" name="Google Shape;3925;p54"/>
                <p:cNvSpPr/>
                <p:nvPr/>
              </p:nvSpPr>
              <p:spPr>
                <a:xfrm>
                  <a:off x="5402229" y="3769555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64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26" name="Google Shape;3926;p54"/>
              <p:cNvGrpSpPr/>
              <p:nvPr/>
            </p:nvGrpSpPr>
            <p:grpSpPr>
              <a:xfrm>
                <a:off x="5431534" y="3632932"/>
                <a:ext cx="37878" cy="32451"/>
                <a:chOff x="5431534" y="3632932"/>
                <a:chExt cx="37878" cy="32451"/>
              </a:xfrm>
            </p:grpSpPr>
            <p:sp>
              <p:nvSpPr>
                <p:cNvPr id="3927" name="Google Shape;3927;p54"/>
                <p:cNvSpPr/>
                <p:nvPr/>
              </p:nvSpPr>
              <p:spPr>
                <a:xfrm>
                  <a:off x="5431534" y="3632932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4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59" y="4125"/>
                      </a:cubicBezTo>
                      <a:cubicBezTo>
                        <a:pt x="3896" y="4113"/>
                        <a:pt x="4815" y="3194"/>
                        <a:pt x="4815" y="2069"/>
                      </a:cubicBezTo>
                      <a:cubicBezTo>
                        <a:pt x="4815" y="824"/>
                        <a:pt x="3795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8" name="Google Shape;3928;p54"/>
                <p:cNvSpPr/>
                <p:nvPr/>
              </p:nvSpPr>
              <p:spPr>
                <a:xfrm>
                  <a:off x="5444472" y="3642638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76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29" name="Google Shape;3929;p54"/>
              <p:cNvGrpSpPr/>
              <p:nvPr/>
            </p:nvGrpSpPr>
            <p:grpSpPr>
              <a:xfrm>
                <a:off x="5540755" y="3544829"/>
                <a:ext cx="37783" cy="32357"/>
                <a:chOff x="5540755" y="3544829"/>
                <a:chExt cx="37783" cy="32357"/>
              </a:xfrm>
            </p:grpSpPr>
            <p:sp>
              <p:nvSpPr>
                <p:cNvPr id="3930" name="Google Shape;3930;p54"/>
                <p:cNvSpPr/>
                <p:nvPr/>
              </p:nvSpPr>
              <p:spPr>
                <a:xfrm>
                  <a:off x="5540755" y="354482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1" name="Google Shape;3931;p54"/>
                <p:cNvSpPr/>
                <p:nvPr/>
              </p:nvSpPr>
              <p:spPr>
                <a:xfrm>
                  <a:off x="5553693" y="3554534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96"/>
                        <a:pt x="521" y="1416"/>
                      </a:cubicBezTo>
                      <a:cubicBezTo>
                        <a:pt x="688" y="1583"/>
                        <a:pt x="894" y="1658"/>
                        <a:pt x="1096" y="1658"/>
                      </a:cubicBezTo>
                      <a:cubicBezTo>
                        <a:pt x="1524" y="1658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32" name="Google Shape;3932;p54"/>
              <p:cNvGrpSpPr/>
              <p:nvPr/>
            </p:nvGrpSpPr>
            <p:grpSpPr>
              <a:xfrm>
                <a:off x="5579293" y="3412107"/>
                <a:ext cx="37776" cy="32357"/>
                <a:chOff x="5579293" y="3412107"/>
                <a:chExt cx="37776" cy="32357"/>
              </a:xfrm>
            </p:grpSpPr>
            <p:sp>
              <p:nvSpPr>
                <p:cNvPr id="3933" name="Google Shape;3933;p54"/>
                <p:cNvSpPr/>
                <p:nvPr/>
              </p:nvSpPr>
              <p:spPr>
                <a:xfrm>
                  <a:off x="5579293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4" y="605"/>
                      </a:cubicBezTo>
                      <a:cubicBezTo>
                        <a:pt x="0" y="1900"/>
                        <a:pt x="919" y="4114"/>
                        <a:pt x="2746" y="4114"/>
                      </a:cubicBezTo>
                      <a:cubicBezTo>
                        <a:pt x="3883" y="4114"/>
                        <a:pt x="4802" y="3194"/>
                        <a:pt x="4802" y="2057"/>
                      </a:cubicBezTo>
                      <a:cubicBezTo>
                        <a:pt x="4802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4" name="Google Shape;3934;p54"/>
                <p:cNvSpPr/>
                <p:nvPr/>
              </p:nvSpPr>
              <p:spPr>
                <a:xfrm>
                  <a:off x="5594418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35" name="Google Shape;3935;p54"/>
              <p:cNvGrpSpPr/>
              <p:nvPr/>
            </p:nvGrpSpPr>
            <p:grpSpPr>
              <a:xfrm>
                <a:off x="5801346" y="3284615"/>
                <a:ext cx="37783" cy="32357"/>
                <a:chOff x="5801346" y="3284615"/>
                <a:chExt cx="37783" cy="32357"/>
              </a:xfrm>
            </p:grpSpPr>
            <p:sp>
              <p:nvSpPr>
                <p:cNvPr id="3936" name="Google Shape;3936;p54"/>
                <p:cNvSpPr/>
                <p:nvPr/>
              </p:nvSpPr>
              <p:spPr>
                <a:xfrm>
                  <a:off x="580134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7" name="Google Shape;3937;p54"/>
                <p:cNvSpPr/>
                <p:nvPr/>
              </p:nvSpPr>
              <p:spPr>
                <a:xfrm>
                  <a:off x="5816478" y="3294320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38" name="Google Shape;3938;p54"/>
              <p:cNvGrpSpPr/>
              <p:nvPr/>
            </p:nvGrpSpPr>
            <p:grpSpPr>
              <a:xfrm>
                <a:off x="5763578" y="3399067"/>
                <a:ext cx="37776" cy="32364"/>
                <a:chOff x="5763578" y="3399067"/>
                <a:chExt cx="37776" cy="32364"/>
              </a:xfrm>
            </p:grpSpPr>
            <p:sp>
              <p:nvSpPr>
                <p:cNvPr id="3939" name="Google Shape;3939;p54"/>
                <p:cNvSpPr/>
                <p:nvPr/>
              </p:nvSpPr>
              <p:spPr>
                <a:xfrm>
                  <a:off x="5763578" y="3399067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0" name="Google Shape;3940;p54"/>
                <p:cNvSpPr/>
                <p:nvPr/>
              </p:nvSpPr>
              <p:spPr>
                <a:xfrm>
                  <a:off x="5776516" y="3408780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4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41" name="Google Shape;3941;p54"/>
              <p:cNvGrpSpPr/>
              <p:nvPr/>
            </p:nvGrpSpPr>
            <p:grpSpPr>
              <a:xfrm>
                <a:off x="5395858" y="3230952"/>
                <a:ext cx="37776" cy="32364"/>
                <a:chOff x="5395858" y="3230952"/>
                <a:chExt cx="37776" cy="32364"/>
              </a:xfrm>
            </p:grpSpPr>
            <p:sp>
              <p:nvSpPr>
                <p:cNvPr id="3942" name="Google Shape;3942;p54"/>
                <p:cNvSpPr/>
                <p:nvPr/>
              </p:nvSpPr>
              <p:spPr>
                <a:xfrm>
                  <a:off x="5395858" y="3230952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3" name="Google Shape;3943;p54"/>
                <p:cNvSpPr/>
                <p:nvPr/>
              </p:nvSpPr>
              <p:spPr>
                <a:xfrm>
                  <a:off x="5408702" y="3240571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1" y="1416"/>
                      </a:cubicBezTo>
                      <a:cubicBezTo>
                        <a:pt x="690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44" name="Google Shape;3944;p54"/>
              <p:cNvGrpSpPr/>
              <p:nvPr/>
            </p:nvGrpSpPr>
            <p:grpSpPr>
              <a:xfrm>
                <a:off x="5264088" y="3188237"/>
                <a:ext cx="37776" cy="32357"/>
                <a:chOff x="5264088" y="3188237"/>
                <a:chExt cx="37776" cy="32357"/>
              </a:xfrm>
            </p:grpSpPr>
            <p:sp>
              <p:nvSpPr>
                <p:cNvPr id="3945" name="Google Shape;3945;p54"/>
                <p:cNvSpPr/>
                <p:nvPr/>
              </p:nvSpPr>
              <p:spPr>
                <a:xfrm>
                  <a:off x="5264088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6" name="Google Shape;3946;p54"/>
                <p:cNvSpPr/>
                <p:nvPr/>
              </p:nvSpPr>
              <p:spPr>
                <a:xfrm>
                  <a:off x="5279212" y="319794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76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47" name="Google Shape;3947;p54"/>
              <p:cNvGrpSpPr/>
              <p:nvPr/>
            </p:nvGrpSpPr>
            <p:grpSpPr>
              <a:xfrm>
                <a:off x="5585758" y="3237425"/>
                <a:ext cx="37878" cy="32357"/>
                <a:chOff x="5585758" y="3237425"/>
                <a:chExt cx="37878" cy="32357"/>
              </a:xfrm>
            </p:grpSpPr>
            <p:sp>
              <p:nvSpPr>
                <p:cNvPr id="3948" name="Google Shape;3948;p54"/>
                <p:cNvSpPr/>
                <p:nvPr/>
              </p:nvSpPr>
              <p:spPr>
                <a:xfrm>
                  <a:off x="5585758" y="3237425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44" y="0"/>
                      </a:moveTo>
                      <a:cubicBezTo>
                        <a:pt x="2240" y="0"/>
                        <a:pt x="1725" y="188"/>
                        <a:pt x="1307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96" y="4114"/>
                        <a:pt x="4815" y="3195"/>
                        <a:pt x="4815" y="2057"/>
                      </a:cubicBezTo>
                      <a:cubicBezTo>
                        <a:pt x="4815" y="821"/>
                        <a:pt x="3801" y="0"/>
                        <a:pt x="274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9" name="Google Shape;3949;p54"/>
                <p:cNvSpPr/>
                <p:nvPr/>
              </p:nvSpPr>
              <p:spPr>
                <a:xfrm>
                  <a:off x="5598696" y="3247130"/>
                  <a:ext cx="15235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9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2" y="1583"/>
                        <a:pt x="899" y="1658"/>
                        <a:pt x="1102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50" name="Google Shape;3950;p54"/>
              <p:cNvGrpSpPr/>
              <p:nvPr/>
            </p:nvGrpSpPr>
            <p:grpSpPr>
              <a:xfrm>
                <a:off x="4874196" y="3291088"/>
                <a:ext cx="37878" cy="32451"/>
                <a:chOff x="4874196" y="3291088"/>
                <a:chExt cx="37878" cy="32451"/>
              </a:xfrm>
            </p:grpSpPr>
            <p:sp>
              <p:nvSpPr>
                <p:cNvPr id="3951" name="Google Shape;3951;p54"/>
                <p:cNvSpPr/>
                <p:nvPr/>
              </p:nvSpPr>
              <p:spPr>
                <a:xfrm>
                  <a:off x="4874196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2" name="Google Shape;3952;p54"/>
                <p:cNvSpPr/>
                <p:nvPr/>
              </p:nvSpPr>
              <p:spPr>
                <a:xfrm>
                  <a:off x="4889328" y="330079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53" name="Google Shape;3953;p54"/>
              <p:cNvGrpSpPr/>
              <p:nvPr/>
            </p:nvGrpSpPr>
            <p:grpSpPr>
              <a:xfrm>
                <a:off x="5197770" y="3785466"/>
                <a:ext cx="37783" cy="32427"/>
                <a:chOff x="5197770" y="3785466"/>
                <a:chExt cx="37783" cy="32427"/>
              </a:xfrm>
            </p:grpSpPr>
            <p:sp>
              <p:nvSpPr>
                <p:cNvPr id="3954" name="Google Shape;3954;p54"/>
                <p:cNvSpPr/>
                <p:nvPr/>
              </p:nvSpPr>
              <p:spPr>
                <a:xfrm>
                  <a:off x="5197770" y="3785466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2" y="1"/>
                        <a:pt x="1715" y="190"/>
                        <a:pt x="1295" y="614"/>
                      </a:cubicBezTo>
                      <a:cubicBezTo>
                        <a:pt x="1" y="1909"/>
                        <a:pt x="908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5" name="Google Shape;3955;p54"/>
                <p:cNvSpPr/>
                <p:nvPr/>
              </p:nvSpPr>
              <p:spPr>
                <a:xfrm>
                  <a:off x="5212808" y="37951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4"/>
                        <a:pt x="375" y="1657"/>
                        <a:pt x="835" y="1657"/>
                      </a:cubicBezTo>
                      <a:cubicBezTo>
                        <a:pt x="1295" y="1657"/>
                        <a:pt x="1657" y="1294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56" name="Google Shape;3956;p54"/>
              <p:cNvGrpSpPr/>
              <p:nvPr/>
            </p:nvGrpSpPr>
            <p:grpSpPr>
              <a:xfrm>
                <a:off x="5177699" y="3492117"/>
                <a:ext cx="37776" cy="32357"/>
                <a:chOff x="5177699" y="3492117"/>
                <a:chExt cx="37776" cy="32357"/>
              </a:xfrm>
            </p:grpSpPr>
            <p:sp>
              <p:nvSpPr>
                <p:cNvPr id="3957" name="Google Shape;3957;p54"/>
                <p:cNvSpPr/>
                <p:nvPr/>
              </p:nvSpPr>
              <p:spPr>
                <a:xfrm>
                  <a:off x="5177699" y="349211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6" y="1"/>
                      </a:moveTo>
                      <a:cubicBezTo>
                        <a:pt x="2232" y="1"/>
                        <a:pt x="1717" y="188"/>
                        <a:pt x="1295" y="606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93" y="1"/>
                        <a:pt x="273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8" name="Google Shape;3958;p54"/>
                <p:cNvSpPr/>
                <p:nvPr/>
              </p:nvSpPr>
              <p:spPr>
                <a:xfrm>
                  <a:off x="5192823" y="350182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59" name="Google Shape;3959;p54"/>
              <p:cNvGrpSpPr/>
              <p:nvPr/>
            </p:nvGrpSpPr>
            <p:grpSpPr>
              <a:xfrm>
                <a:off x="5349431" y="3622346"/>
                <a:ext cx="37870" cy="32380"/>
                <a:chOff x="5349431" y="3622346"/>
                <a:chExt cx="37870" cy="32380"/>
              </a:xfrm>
            </p:grpSpPr>
            <p:sp>
              <p:nvSpPr>
                <p:cNvPr id="3960" name="Google Shape;3960;p54"/>
                <p:cNvSpPr/>
                <p:nvPr/>
              </p:nvSpPr>
              <p:spPr>
                <a:xfrm>
                  <a:off x="5349431" y="3622346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0" y="0"/>
                      </a:moveTo>
                      <a:cubicBezTo>
                        <a:pt x="2232" y="0"/>
                        <a:pt x="1714" y="189"/>
                        <a:pt x="1295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83" y="4116"/>
                        <a:pt x="4815" y="3197"/>
                        <a:pt x="4815" y="2060"/>
                      </a:cubicBezTo>
                      <a:cubicBezTo>
                        <a:pt x="4815" y="817"/>
                        <a:pt x="3798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1" name="Google Shape;3961;p54"/>
                <p:cNvSpPr/>
                <p:nvPr/>
              </p:nvSpPr>
              <p:spPr>
                <a:xfrm>
                  <a:off x="5362369" y="3632075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34" y="0"/>
                      </a:moveTo>
                      <a:cubicBezTo>
                        <a:pt x="1127" y="0"/>
                        <a:pt x="1120" y="0"/>
                        <a:pt x="1113" y="0"/>
                      </a:cubicBezTo>
                      <a:cubicBezTo>
                        <a:pt x="363" y="0"/>
                        <a:pt x="0" y="883"/>
                        <a:pt x="521" y="1416"/>
                      </a:cubicBezTo>
                      <a:cubicBezTo>
                        <a:pt x="691" y="1583"/>
                        <a:pt x="899" y="1657"/>
                        <a:pt x="1101" y="1657"/>
                      </a:cubicBezTo>
                      <a:cubicBezTo>
                        <a:pt x="1529" y="1657"/>
                        <a:pt x="1936" y="1324"/>
                        <a:pt x="1936" y="823"/>
                      </a:cubicBezTo>
                      <a:cubicBezTo>
                        <a:pt x="1936" y="370"/>
                        <a:pt x="1573" y="0"/>
                        <a:pt x="113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62" name="Google Shape;3962;p54"/>
              <p:cNvGrpSpPr/>
              <p:nvPr/>
            </p:nvGrpSpPr>
            <p:grpSpPr>
              <a:xfrm>
                <a:off x="5068855" y="3563980"/>
                <a:ext cx="53954" cy="46223"/>
                <a:chOff x="5068855" y="3563980"/>
                <a:chExt cx="53954" cy="46223"/>
              </a:xfrm>
            </p:grpSpPr>
            <p:sp>
              <p:nvSpPr>
                <p:cNvPr id="3963" name="Google Shape;3963;p54"/>
                <p:cNvSpPr/>
                <p:nvPr/>
              </p:nvSpPr>
              <p:spPr>
                <a:xfrm>
                  <a:off x="5068855" y="3563980"/>
                  <a:ext cx="53954" cy="46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0" h="5877" extrusionOk="0">
                      <a:moveTo>
                        <a:pt x="3909" y="0"/>
                      </a:moveTo>
                      <a:cubicBezTo>
                        <a:pt x="3187" y="0"/>
                        <a:pt x="2451" y="269"/>
                        <a:pt x="1852" y="868"/>
                      </a:cubicBezTo>
                      <a:cubicBezTo>
                        <a:pt x="1" y="2719"/>
                        <a:pt x="1307" y="5876"/>
                        <a:pt x="3920" y="5876"/>
                      </a:cubicBezTo>
                      <a:cubicBezTo>
                        <a:pt x="5541" y="5876"/>
                        <a:pt x="6848" y="4558"/>
                        <a:pt x="6860" y="2937"/>
                      </a:cubicBezTo>
                      <a:cubicBezTo>
                        <a:pt x="6860" y="1170"/>
                        <a:pt x="5416" y="0"/>
                        <a:pt x="390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4" name="Google Shape;3964;p54"/>
                <p:cNvSpPr/>
                <p:nvPr/>
              </p:nvSpPr>
              <p:spPr>
                <a:xfrm>
                  <a:off x="5086268" y="3573654"/>
                  <a:ext cx="26835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13" extrusionOk="0">
                      <a:moveTo>
                        <a:pt x="1706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12"/>
                        <a:pt x="1706" y="3412"/>
                      </a:cubicBezTo>
                      <a:cubicBezTo>
                        <a:pt x="2650" y="3412"/>
                        <a:pt x="3412" y="2650"/>
                        <a:pt x="3412" y="1707"/>
                      </a:cubicBezTo>
                      <a:cubicBezTo>
                        <a:pt x="3412" y="763"/>
                        <a:pt x="2650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65" name="Google Shape;3965;p54"/>
              <p:cNvGrpSpPr/>
              <p:nvPr/>
            </p:nvGrpSpPr>
            <p:grpSpPr>
              <a:xfrm>
                <a:off x="5037654" y="3392507"/>
                <a:ext cx="37870" cy="32451"/>
                <a:chOff x="5037654" y="3392507"/>
                <a:chExt cx="37870" cy="32451"/>
              </a:xfrm>
            </p:grpSpPr>
            <p:sp>
              <p:nvSpPr>
                <p:cNvPr id="3966" name="Google Shape;3966;p54"/>
                <p:cNvSpPr/>
                <p:nvPr/>
              </p:nvSpPr>
              <p:spPr>
                <a:xfrm>
                  <a:off x="5037654" y="3392507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1"/>
                      </a:moveTo>
                      <a:cubicBezTo>
                        <a:pt x="2238" y="1"/>
                        <a:pt x="1724" y="188"/>
                        <a:pt x="1307" y="606"/>
                      </a:cubicBezTo>
                      <a:cubicBezTo>
                        <a:pt x="0" y="1912"/>
                        <a:pt x="919" y="4126"/>
                        <a:pt x="2758" y="4126"/>
                      </a:cubicBezTo>
                      <a:cubicBezTo>
                        <a:pt x="3895" y="4114"/>
                        <a:pt x="4815" y="3194"/>
                        <a:pt x="4815" y="2069"/>
                      </a:cubicBezTo>
                      <a:cubicBezTo>
                        <a:pt x="4815" y="824"/>
                        <a:pt x="3799" y="1"/>
                        <a:pt x="274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7" name="Google Shape;3967;p54"/>
                <p:cNvSpPr/>
                <p:nvPr/>
              </p:nvSpPr>
              <p:spPr>
                <a:xfrm>
                  <a:off x="5050592" y="340221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68" name="Google Shape;3968;p54"/>
              <p:cNvGrpSpPr/>
              <p:nvPr/>
            </p:nvGrpSpPr>
            <p:grpSpPr>
              <a:xfrm>
                <a:off x="5456560" y="3368629"/>
                <a:ext cx="37870" cy="32451"/>
                <a:chOff x="5456560" y="3368629"/>
                <a:chExt cx="37870" cy="32451"/>
              </a:xfrm>
            </p:grpSpPr>
            <p:sp>
              <p:nvSpPr>
                <p:cNvPr id="3969" name="Google Shape;3969;p54"/>
                <p:cNvSpPr/>
                <p:nvPr/>
              </p:nvSpPr>
              <p:spPr>
                <a:xfrm>
                  <a:off x="5456560" y="3368629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0"/>
                      </a:moveTo>
                      <a:cubicBezTo>
                        <a:pt x="2238" y="0"/>
                        <a:pt x="1724" y="187"/>
                        <a:pt x="1307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95" y="4113"/>
                        <a:pt x="4815" y="3194"/>
                        <a:pt x="4815" y="2069"/>
                      </a:cubicBezTo>
                      <a:cubicBezTo>
                        <a:pt x="4815" y="824"/>
                        <a:pt x="3800" y="0"/>
                        <a:pt x="27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0" name="Google Shape;3970;p54"/>
                <p:cNvSpPr/>
                <p:nvPr/>
              </p:nvSpPr>
              <p:spPr>
                <a:xfrm>
                  <a:off x="5469498" y="3378334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0" y="1416"/>
                      </a:cubicBezTo>
                      <a:cubicBezTo>
                        <a:pt x="693" y="1585"/>
                        <a:pt x="903" y="1660"/>
                        <a:pt x="1108" y="1660"/>
                      </a:cubicBezTo>
                      <a:cubicBezTo>
                        <a:pt x="1533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71" name="Google Shape;3971;p54"/>
              <p:cNvGrpSpPr/>
              <p:nvPr/>
            </p:nvGrpSpPr>
            <p:grpSpPr>
              <a:xfrm>
                <a:off x="4755749" y="3501516"/>
                <a:ext cx="46246" cy="39608"/>
                <a:chOff x="4755749" y="3501516"/>
                <a:chExt cx="46246" cy="39608"/>
              </a:xfrm>
            </p:grpSpPr>
            <p:sp>
              <p:nvSpPr>
                <p:cNvPr id="3972" name="Google Shape;3972;p54"/>
                <p:cNvSpPr/>
                <p:nvPr/>
              </p:nvSpPr>
              <p:spPr>
                <a:xfrm>
                  <a:off x="4755749" y="3501516"/>
                  <a:ext cx="46246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0" h="5036" extrusionOk="0">
                      <a:moveTo>
                        <a:pt x="3345" y="0"/>
                      </a:moveTo>
                      <a:cubicBezTo>
                        <a:pt x="2727" y="0"/>
                        <a:pt x="2097" y="229"/>
                        <a:pt x="1585" y="741"/>
                      </a:cubicBezTo>
                      <a:cubicBezTo>
                        <a:pt x="0" y="2326"/>
                        <a:pt x="1125" y="5036"/>
                        <a:pt x="3363" y="5036"/>
                      </a:cubicBezTo>
                      <a:cubicBezTo>
                        <a:pt x="4754" y="5036"/>
                        <a:pt x="5879" y="3911"/>
                        <a:pt x="5879" y="2520"/>
                      </a:cubicBezTo>
                      <a:cubicBezTo>
                        <a:pt x="5879" y="1005"/>
                        <a:pt x="4638" y="0"/>
                        <a:pt x="334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3" name="Google Shape;3973;p54"/>
                <p:cNvSpPr/>
                <p:nvPr/>
              </p:nvSpPr>
              <p:spPr>
                <a:xfrm>
                  <a:off x="4768687" y="3511245"/>
                  <a:ext cx="23697" cy="20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" h="2571" extrusionOk="0">
                      <a:moveTo>
                        <a:pt x="1718" y="0"/>
                      </a:moveTo>
                      <a:cubicBezTo>
                        <a:pt x="569" y="0"/>
                        <a:pt x="0" y="1379"/>
                        <a:pt x="811" y="2190"/>
                      </a:cubicBezTo>
                      <a:cubicBezTo>
                        <a:pt x="1074" y="2453"/>
                        <a:pt x="1398" y="2571"/>
                        <a:pt x="1715" y="2571"/>
                      </a:cubicBezTo>
                      <a:cubicBezTo>
                        <a:pt x="2377" y="2571"/>
                        <a:pt x="3013" y="2059"/>
                        <a:pt x="3013" y="1283"/>
                      </a:cubicBezTo>
                      <a:cubicBezTo>
                        <a:pt x="3013" y="581"/>
                        <a:pt x="2432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74" name="Google Shape;3974;p54"/>
              <p:cNvGrpSpPr/>
              <p:nvPr/>
            </p:nvGrpSpPr>
            <p:grpSpPr>
              <a:xfrm>
                <a:off x="4681346" y="3485582"/>
                <a:ext cx="37783" cy="32427"/>
                <a:chOff x="4681346" y="3485582"/>
                <a:chExt cx="37783" cy="32427"/>
              </a:xfrm>
            </p:grpSpPr>
            <p:sp>
              <p:nvSpPr>
                <p:cNvPr id="3975" name="Google Shape;3975;p54"/>
                <p:cNvSpPr/>
                <p:nvPr/>
              </p:nvSpPr>
              <p:spPr>
                <a:xfrm>
                  <a:off x="4681346" y="3485582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1" y="1"/>
                        <a:pt x="1715" y="191"/>
                        <a:pt x="1295" y="614"/>
                      </a:cubicBezTo>
                      <a:cubicBezTo>
                        <a:pt x="1" y="1909"/>
                        <a:pt x="920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6" name="Google Shape;3976;p54"/>
                <p:cNvSpPr/>
                <p:nvPr/>
              </p:nvSpPr>
              <p:spPr>
                <a:xfrm>
                  <a:off x="4696479" y="34952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7"/>
                        <a:pt x="823" y="1657"/>
                      </a:cubicBezTo>
                      <a:cubicBezTo>
                        <a:pt x="1282" y="1657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77" name="Google Shape;3977;p54"/>
              <p:cNvGrpSpPr/>
              <p:nvPr/>
            </p:nvGrpSpPr>
            <p:grpSpPr>
              <a:xfrm>
                <a:off x="4767067" y="3291088"/>
                <a:ext cx="37878" cy="32451"/>
                <a:chOff x="4767067" y="3291088"/>
                <a:chExt cx="37878" cy="32451"/>
              </a:xfrm>
            </p:grpSpPr>
            <p:sp>
              <p:nvSpPr>
                <p:cNvPr id="3978" name="Google Shape;3978;p54"/>
                <p:cNvSpPr/>
                <p:nvPr/>
              </p:nvSpPr>
              <p:spPr>
                <a:xfrm>
                  <a:off x="4767067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9" name="Google Shape;3979;p54"/>
                <p:cNvSpPr/>
                <p:nvPr/>
              </p:nvSpPr>
              <p:spPr>
                <a:xfrm>
                  <a:off x="4780036" y="3300888"/>
                  <a:ext cx="15203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654" extrusionOk="0">
                      <a:moveTo>
                        <a:pt x="1131" y="0"/>
                      </a:moveTo>
                      <a:cubicBezTo>
                        <a:pt x="1124" y="0"/>
                        <a:pt x="1117" y="0"/>
                        <a:pt x="1110" y="1"/>
                      </a:cubicBezTo>
                      <a:cubicBezTo>
                        <a:pt x="1105" y="0"/>
                        <a:pt x="1100" y="0"/>
                        <a:pt x="1095" y="0"/>
                      </a:cubicBezTo>
                      <a:cubicBezTo>
                        <a:pt x="367" y="0"/>
                        <a:pt x="0" y="887"/>
                        <a:pt x="517" y="1404"/>
                      </a:cubicBezTo>
                      <a:cubicBezTo>
                        <a:pt x="686" y="1577"/>
                        <a:pt x="895" y="1654"/>
                        <a:pt x="1100" y="1654"/>
                      </a:cubicBezTo>
                      <a:cubicBezTo>
                        <a:pt x="1525" y="1654"/>
                        <a:pt x="1932" y="1321"/>
                        <a:pt x="1932" y="823"/>
                      </a:cubicBezTo>
                      <a:cubicBezTo>
                        <a:pt x="1932" y="371"/>
                        <a:pt x="1569" y="0"/>
                        <a:pt x="113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80" name="Google Shape;3980;p54"/>
              <p:cNvGrpSpPr/>
              <p:nvPr/>
            </p:nvGrpSpPr>
            <p:grpSpPr>
              <a:xfrm>
                <a:off x="4687819" y="3405539"/>
                <a:ext cx="37776" cy="32451"/>
                <a:chOff x="4687819" y="3405539"/>
                <a:chExt cx="37776" cy="32451"/>
              </a:xfrm>
            </p:grpSpPr>
            <p:sp>
              <p:nvSpPr>
                <p:cNvPr id="3981" name="Google Shape;3981;p54"/>
                <p:cNvSpPr/>
                <p:nvPr/>
              </p:nvSpPr>
              <p:spPr>
                <a:xfrm>
                  <a:off x="4687819" y="3405539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12"/>
                        <a:pt x="920" y="4126"/>
                        <a:pt x="2758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2" name="Google Shape;3982;p54"/>
                <p:cNvSpPr/>
                <p:nvPr/>
              </p:nvSpPr>
              <p:spPr>
                <a:xfrm>
                  <a:off x="4702944" y="341524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6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6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83" name="Google Shape;3983;p54"/>
              <p:cNvGrpSpPr/>
              <p:nvPr/>
            </p:nvGrpSpPr>
            <p:grpSpPr>
              <a:xfrm>
                <a:off x="4923101" y="3444809"/>
                <a:ext cx="52813" cy="45318"/>
                <a:chOff x="4923101" y="3444809"/>
                <a:chExt cx="52813" cy="45318"/>
              </a:xfrm>
            </p:grpSpPr>
            <p:sp>
              <p:nvSpPr>
                <p:cNvPr id="3984" name="Google Shape;3984;p54"/>
                <p:cNvSpPr/>
                <p:nvPr/>
              </p:nvSpPr>
              <p:spPr>
                <a:xfrm>
                  <a:off x="4923101" y="3444809"/>
                  <a:ext cx="52813" cy="45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5" h="5762" extrusionOk="0">
                      <a:moveTo>
                        <a:pt x="3823" y="1"/>
                      </a:moveTo>
                      <a:cubicBezTo>
                        <a:pt x="3117" y="1"/>
                        <a:pt x="2398" y="263"/>
                        <a:pt x="1815" y="851"/>
                      </a:cubicBezTo>
                      <a:cubicBezTo>
                        <a:pt x="1" y="2665"/>
                        <a:pt x="1283" y="5762"/>
                        <a:pt x="3847" y="5762"/>
                      </a:cubicBezTo>
                      <a:cubicBezTo>
                        <a:pt x="5432" y="5762"/>
                        <a:pt x="6714" y="4468"/>
                        <a:pt x="6714" y="2883"/>
                      </a:cubicBezTo>
                      <a:cubicBezTo>
                        <a:pt x="6714" y="1148"/>
                        <a:pt x="5298" y="1"/>
                        <a:pt x="382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5" name="Google Shape;3985;p54"/>
                <p:cNvSpPr/>
                <p:nvPr/>
              </p:nvSpPr>
              <p:spPr>
                <a:xfrm>
                  <a:off x="4936039" y="3454538"/>
                  <a:ext cx="30265" cy="25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" h="3295" extrusionOk="0">
                      <a:moveTo>
                        <a:pt x="2202" y="1"/>
                      </a:moveTo>
                      <a:cubicBezTo>
                        <a:pt x="727" y="1"/>
                        <a:pt x="1" y="1779"/>
                        <a:pt x="1029" y="2807"/>
                      </a:cubicBezTo>
                      <a:cubicBezTo>
                        <a:pt x="1365" y="3144"/>
                        <a:pt x="1779" y="3294"/>
                        <a:pt x="2185" y="3294"/>
                      </a:cubicBezTo>
                      <a:cubicBezTo>
                        <a:pt x="3034" y="3294"/>
                        <a:pt x="3847" y="2636"/>
                        <a:pt x="3847" y="1646"/>
                      </a:cubicBezTo>
                      <a:cubicBezTo>
                        <a:pt x="3847" y="739"/>
                        <a:pt x="3110" y="1"/>
                        <a:pt x="22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86" name="Google Shape;3986;p54"/>
              <p:cNvGrpSpPr/>
              <p:nvPr/>
            </p:nvGrpSpPr>
            <p:grpSpPr>
              <a:xfrm>
                <a:off x="4846040" y="3654750"/>
                <a:ext cx="31405" cy="26993"/>
                <a:chOff x="4846040" y="3654750"/>
                <a:chExt cx="31405" cy="26993"/>
              </a:xfrm>
            </p:grpSpPr>
            <p:sp>
              <p:nvSpPr>
                <p:cNvPr id="3987" name="Google Shape;3987;p54"/>
                <p:cNvSpPr/>
                <p:nvPr/>
              </p:nvSpPr>
              <p:spPr>
                <a:xfrm>
                  <a:off x="4846040" y="3654750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32"/>
                        <a:pt x="2274" y="3432"/>
                      </a:cubicBezTo>
                      <a:cubicBezTo>
                        <a:pt x="3218" y="3432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8" name="Google Shape;3988;p54"/>
                <p:cNvSpPr/>
                <p:nvPr/>
              </p:nvSpPr>
              <p:spPr>
                <a:xfrm>
                  <a:off x="4858883" y="3664424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35"/>
                      </a:cubicBezTo>
                      <a:cubicBezTo>
                        <a:pt x="400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89" name="Google Shape;3989;p54"/>
              <p:cNvGrpSpPr/>
              <p:nvPr/>
            </p:nvGrpSpPr>
            <p:grpSpPr>
              <a:xfrm>
                <a:off x="4925673" y="3691700"/>
                <a:ext cx="40253" cy="34472"/>
                <a:chOff x="4925673" y="3691700"/>
                <a:chExt cx="40253" cy="34472"/>
              </a:xfrm>
            </p:grpSpPr>
            <p:sp>
              <p:nvSpPr>
                <p:cNvPr id="3990" name="Google Shape;3990;p54"/>
                <p:cNvSpPr/>
                <p:nvPr/>
              </p:nvSpPr>
              <p:spPr>
                <a:xfrm>
                  <a:off x="4925673" y="3691700"/>
                  <a:ext cx="40253" cy="34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83" extrusionOk="0">
                      <a:moveTo>
                        <a:pt x="2908" y="0"/>
                      </a:moveTo>
                      <a:cubicBezTo>
                        <a:pt x="2371" y="0"/>
                        <a:pt x="1825" y="200"/>
                        <a:pt x="1379" y="645"/>
                      </a:cubicBezTo>
                      <a:cubicBezTo>
                        <a:pt x="0" y="2024"/>
                        <a:pt x="968" y="4383"/>
                        <a:pt x="2915" y="4383"/>
                      </a:cubicBezTo>
                      <a:cubicBezTo>
                        <a:pt x="4125" y="4383"/>
                        <a:pt x="5105" y="3403"/>
                        <a:pt x="5117" y="2193"/>
                      </a:cubicBezTo>
                      <a:cubicBezTo>
                        <a:pt x="5109" y="875"/>
                        <a:pt x="4031" y="0"/>
                        <a:pt x="29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1" name="Google Shape;3991;p54"/>
                <p:cNvSpPr/>
                <p:nvPr/>
              </p:nvSpPr>
              <p:spPr>
                <a:xfrm>
                  <a:off x="4938516" y="3701334"/>
                  <a:ext cx="17704" cy="15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" h="1931" extrusionOk="0">
                      <a:moveTo>
                        <a:pt x="1295" y="1"/>
                      </a:moveTo>
                      <a:cubicBezTo>
                        <a:pt x="436" y="1"/>
                        <a:pt x="0" y="1041"/>
                        <a:pt x="605" y="1646"/>
                      </a:cubicBezTo>
                      <a:cubicBezTo>
                        <a:pt x="801" y="1842"/>
                        <a:pt x="1043" y="1930"/>
                        <a:pt x="1281" y="1930"/>
                      </a:cubicBezTo>
                      <a:cubicBezTo>
                        <a:pt x="1775" y="1930"/>
                        <a:pt x="2250" y="1549"/>
                        <a:pt x="2250" y="968"/>
                      </a:cubicBezTo>
                      <a:cubicBezTo>
                        <a:pt x="2250" y="436"/>
                        <a:pt x="1827" y="1"/>
                        <a:pt x="129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92" name="Google Shape;3992;p54"/>
              <p:cNvGrpSpPr/>
              <p:nvPr/>
            </p:nvGrpSpPr>
            <p:grpSpPr>
              <a:xfrm>
                <a:off x="4894653" y="3740848"/>
                <a:ext cx="31405" cy="26906"/>
                <a:chOff x="4894653" y="3740848"/>
                <a:chExt cx="31405" cy="26906"/>
              </a:xfrm>
            </p:grpSpPr>
            <p:sp>
              <p:nvSpPr>
                <p:cNvPr id="3993" name="Google Shape;3993;p54"/>
                <p:cNvSpPr/>
                <p:nvPr/>
              </p:nvSpPr>
              <p:spPr>
                <a:xfrm>
                  <a:off x="4894653" y="3740848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4" name="Google Shape;3994;p54"/>
                <p:cNvSpPr/>
                <p:nvPr/>
              </p:nvSpPr>
              <p:spPr>
                <a:xfrm>
                  <a:off x="4907497" y="375052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6" y="922"/>
                        <a:pt x="531" y="967"/>
                        <a:pt x="652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95" name="Google Shape;3995;p54"/>
              <p:cNvGrpSpPr/>
              <p:nvPr/>
            </p:nvGrpSpPr>
            <p:grpSpPr>
              <a:xfrm>
                <a:off x="4962300" y="3696348"/>
                <a:ext cx="38255" cy="32773"/>
                <a:chOff x="4962300" y="3696348"/>
                <a:chExt cx="38255" cy="32773"/>
              </a:xfrm>
            </p:grpSpPr>
            <p:sp>
              <p:nvSpPr>
                <p:cNvPr id="3996" name="Google Shape;3996;p54"/>
                <p:cNvSpPr/>
                <p:nvPr/>
              </p:nvSpPr>
              <p:spPr>
                <a:xfrm>
                  <a:off x="4962300" y="3696348"/>
                  <a:ext cx="38255" cy="3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4" h="4167" extrusionOk="0">
                      <a:moveTo>
                        <a:pt x="2767" y="1"/>
                      </a:moveTo>
                      <a:cubicBezTo>
                        <a:pt x="2259" y="1"/>
                        <a:pt x="1740" y="189"/>
                        <a:pt x="1319" y="611"/>
                      </a:cubicBezTo>
                      <a:cubicBezTo>
                        <a:pt x="0" y="1929"/>
                        <a:pt x="932" y="4167"/>
                        <a:pt x="2783" y="4167"/>
                      </a:cubicBezTo>
                      <a:cubicBezTo>
                        <a:pt x="3932" y="4167"/>
                        <a:pt x="4863" y="3236"/>
                        <a:pt x="4863" y="2086"/>
                      </a:cubicBezTo>
                      <a:cubicBezTo>
                        <a:pt x="4863" y="833"/>
                        <a:pt x="3836" y="1"/>
                        <a:pt x="276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7" name="Google Shape;3997;p54"/>
                <p:cNvSpPr/>
                <p:nvPr/>
              </p:nvSpPr>
              <p:spPr>
                <a:xfrm>
                  <a:off x="4975238" y="3706093"/>
                  <a:ext cx="15612" cy="13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1702" extrusionOk="0">
                      <a:moveTo>
                        <a:pt x="1138" y="1"/>
                      </a:moveTo>
                      <a:cubicBezTo>
                        <a:pt x="388" y="1"/>
                        <a:pt x="1" y="908"/>
                        <a:pt x="533" y="1452"/>
                      </a:cubicBezTo>
                      <a:cubicBezTo>
                        <a:pt x="709" y="1624"/>
                        <a:pt x="923" y="1702"/>
                        <a:pt x="1132" y="1702"/>
                      </a:cubicBezTo>
                      <a:cubicBezTo>
                        <a:pt x="1569" y="1702"/>
                        <a:pt x="1984" y="1363"/>
                        <a:pt x="1984" y="847"/>
                      </a:cubicBezTo>
                      <a:cubicBezTo>
                        <a:pt x="1984" y="376"/>
                        <a:pt x="1609" y="1"/>
                        <a:pt x="113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98" name="Google Shape;3998;p54"/>
              <p:cNvGrpSpPr/>
              <p:nvPr/>
            </p:nvGrpSpPr>
            <p:grpSpPr>
              <a:xfrm>
                <a:off x="4980185" y="3743349"/>
                <a:ext cx="31499" cy="26969"/>
                <a:chOff x="4980185" y="3743349"/>
                <a:chExt cx="31499" cy="26969"/>
              </a:xfrm>
            </p:grpSpPr>
            <p:sp>
              <p:nvSpPr>
                <p:cNvPr id="3999" name="Google Shape;3999;p54"/>
                <p:cNvSpPr/>
                <p:nvPr/>
              </p:nvSpPr>
              <p:spPr>
                <a:xfrm>
                  <a:off x="4980185" y="3743349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74" y="0"/>
                      </a:moveTo>
                      <a:cubicBezTo>
                        <a:pt x="1855" y="0"/>
                        <a:pt x="1427" y="155"/>
                        <a:pt x="1077" y="501"/>
                      </a:cubicBezTo>
                      <a:cubicBezTo>
                        <a:pt x="1" y="1578"/>
                        <a:pt x="763" y="3429"/>
                        <a:pt x="2287" y="3429"/>
                      </a:cubicBezTo>
                      <a:cubicBezTo>
                        <a:pt x="3230" y="3429"/>
                        <a:pt x="3993" y="2667"/>
                        <a:pt x="4005" y="1723"/>
                      </a:cubicBezTo>
                      <a:cubicBezTo>
                        <a:pt x="4005" y="689"/>
                        <a:pt x="3158" y="0"/>
                        <a:pt x="227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0" name="Google Shape;4000;p54"/>
                <p:cNvSpPr/>
                <p:nvPr/>
              </p:nvSpPr>
              <p:spPr>
                <a:xfrm>
                  <a:off x="4993123" y="3753094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01" name="Google Shape;4001;p54"/>
              <p:cNvGrpSpPr/>
              <p:nvPr/>
            </p:nvGrpSpPr>
            <p:grpSpPr>
              <a:xfrm>
                <a:off x="5013768" y="3734312"/>
                <a:ext cx="31499" cy="26969"/>
                <a:chOff x="5013768" y="3734312"/>
                <a:chExt cx="31499" cy="26969"/>
              </a:xfrm>
            </p:grpSpPr>
            <p:sp>
              <p:nvSpPr>
                <p:cNvPr id="4002" name="Google Shape;4002;p54"/>
                <p:cNvSpPr/>
                <p:nvPr/>
              </p:nvSpPr>
              <p:spPr>
                <a:xfrm>
                  <a:off x="5013768" y="3734312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81" y="1"/>
                      </a:moveTo>
                      <a:cubicBezTo>
                        <a:pt x="1858" y="1"/>
                        <a:pt x="1428" y="159"/>
                        <a:pt x="1077" y="513"/>
                      </a:cubicBezTo>
                      <a:cubicBezTo>
                        <a:pt x="1" y="1590"/>
                        <a:pt x="775" y="3429"/>
                        <a:pt x="2299" y="3429"/>
                      </a:cubicBezTo>
                      <a:cubicBezTo>
                        <a:pt x="3231" y="3417"/>
                        <a:pt x="3993" y="2655"/>
                        <a:pt x="4005" y="1711"/>
                      </a:cubicBezTo>
                      <a:cubicBezTo>
                        <a:pt x="3997" y="682"/>
                        <a:pt x="3157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3" name="Google Shape;4003;p54"/>
                <p:cNvSpPr/>
                <p:nvPr/>
              </p:nvSpPr>
              <p:spPr>
                <a:xfrm>
                  <a:off x="5028043" y="3743963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04" name="Google Shape;4004;p54"/>
              <p:cNvGrpSpPr/>
              <p:nvPr/>
            </p:nvGrpSpPr>
            <p:grpSpPr>
              <a:xfrm>
                <a:off x="5036703" y="3764545"/>
                <a:ext cx="31499" cy="26898"/>
                <a:chOff x="5036703" y="3764545"/>
                <a:chExt cx="31499" cy="26898"/>
              </a:xfrm>
            </p:grpSpPr>
            <p:sp>
              <p:nvSpPr>
                <p:cNvPr id="4005" name="Google Shape;4005;p54"/>
                <p:cNvSpPr/>
                <p:nvPr/>
              </p:nvSpPr>
              <p:spPr>
                <a:xfrm>
                  <a:off x="503670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19"/>
                        <a:pt x="2298" y="3419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6" name="Google Shape;4006;p54"/>
                <p:cNvSpPr/>
                <p:nvPr/>
              </p:nvSpPr>
              <p:spPr>
                <a:xfrm>
                  <a:off x="5049641" y="377421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07" name="Google Shape;4007;p54"/>
              <p:cNvGrpSpPr/>
              <p:nvPr/>
            </p:nvGrpSpPr>
            <p:grpSpPr>
              <a:xfrm>
                <a:off x="4953546" y="3768352"/>
                <a:ext cx="31405" cy="26898"/>
                <a:chOff x="4953546" y="3768352"/>
                <a:chExt cx="31405" cy="26898"/>
              </a:xfrm>
            </p:grpSpPr>
            <p:sp>
              <p:nvSpPr>
                <p:cNvPr id="4008" name="Google Shape;4008;p54"/>
                <p:cNvSpPr/>
                <p:nvPr/>
              </p:nvSpPr>
              <p:spPr>
                <a:xfrm>
                  <a:off x="4953546" y="376835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1" y="0"/>
                      </a:moveTo>
                      <a:cubicBezTo>
                        <a:pt x="1852" y="0"/>
                        <a:pt x="1425" y="156"/>
                        <a:pt x="1077" y="504"/>
                      </a:cubicBezTo>
                      <a:cubicBezTo>
                        <a:pt x="1" y="1581"/>
                        <a:pt x="751" y="3419"/>
                        <a:pt x="2287" y="3419"/>
                      </a:cubicBezTo>
                      <a:cubicBezTo>
                        <a:pt x="3218" y="3419"/>
                        <a:pt x="3992" y="2657"/>
                        <a:pt x="3992" y="1726"/>
                      </a:cubicBezTo>
                      <a:cubicBezTo>
                        <a:pt x="3992" y="686"/>
                        <a:pt x="3150" y="0"/>
                        <a:pt x="227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9" name="Google Shape;4009;p54"/>
                <p:cNvSpPr/>
                <p:nvPr/>
              </p:nvSpPr>
              <p:spPr>
                <a:xfrm>
                  <a:off x="4966390" y="3778018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33"/>
                        <a:pt x="303" y="835"/>
                      </a:cubicBezTo>
                      <a:cubicBezTo>
                        <a:pt x="404" y="933"/>
                        <a:pt x="527" y="976"/>
                        <a:pt x="647" y="976"/>
                      </a:cubicBezTo>
                      <a:cubicBezTo>
                        <a:pt x="899" y="976"/>
                        <a:pt x="1138" y="784"/>
                        <a:pt x="1138" y="497"/>
                      </a:cubicBezTo>
                      <a:cubicBezTo>
                        <a:pt x="1138" y="218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10" name="Google Shape;4010;p54"/>
              <p:cNvGrpSpPr/>
              <p:nvPr/>
            </p:nvGrpSpPr>
            <p:grpSpPr>
              <a:xfrm>
                <a:off x="4964770" y="3814016"/>
                <a:ext cx="31499" cy="26993"/>
                <a:chOff x="4964770" y="3814016"/>
                <a:chExt cx="31499" cy="26993"/>
              </a:xfrm>
            </p:grpSpPr>
            <p:sp>
              <p:nvSpPr>
                <p:cNvPr id="4011" name="Google Shape;4011;p54"/>
                <p:cNvSpPr/>
                <p:nvPr/>
              </p:nvSpPr>
              <p:spPr>
                <a:xfrm>
                  <a:off x="4964770" y="3814016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2" name="Google Shape;4012;p54"/>
                <p:cNvSpPr/>
                <p:nvPr/>
              </p:nvSpPr>
              <p:spPr>
                <a:xfrm>
                  <a:off x="4977715" y="3823690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35"/>
                      </a:cubicBezTo>
                      <a:cubicBezTo>
                        <a:pt x="399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13" name="Google Shape;4013;p54"/>
              <p:cNvGrpSpPr/>
              <p:nvPr/>
            </p:nvGrpSpPr>
            <p:grpSpPr>
              <a:xfrm>
                <a:off x="4923290" y="3800504"/>
                <a:ext cx="31468" cy="26898"/>
                <a:chOff x="4923290" y="3800504"/>
                <a:chExt cx="31468" cy="26898"/>
              </a:xfrm>
            </p:grpSpPr>
            <p:sp>
              <p:nvSpPr>
                <p:cNvPr id="4014" name="Google Shape;4014;p54"/>
                <p:cNvSpPr/>
                <p:nvPr/>
              </p:nvSpPr>
              <p:spPr>
                <a:xfrm>
                  <a:off x="4923290" y="3800504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6" y="1"/>
                      </a:moveTo>
                      <a:cubicBezTo>
                        <a:pt x="1855" y="1"/>
                        <a:pt x="1426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4001" y="683"/>
                        <a:pt x="3156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5" name="Google Shape;4015;p54"/>
                <p:cNvSpPr/>
                <p:nvPr/>
              </p:nvSpPr>
              <p:spPr>
                <a:xfrm>
                  <a:off x="4937470" y="381017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16" name="Google Shape;4016;p54"/>
              <p:cNvGrpSpPr/>
              <p:nvPr/>
            </p:nvGrpSpPr>
            <p:grpSpPr>
              <a:xfrm>
                <a:off x="5108534" y="3650943"/>
                <a:ext cx="31405" cy="26993"/>
                <a:chOff x="5108534" y="3650943"/>
                <a:chExt cx="31405" cy="26993"/>
              </a:xfrm>
            </p:grpSpPr>
            <p:sp>
              <p:nvSpPr>
                <p:cNvPr id="4017" name="Google Shape;4017;p54"/>
                <p:cNvSpPr/>
                <p:nvPr/>
              </p:nvSpPr>
              <p:spPr>
                <a:xfrm>
                  <a:off x="5108534" y="365094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8" name="Google Shape;4018;p54"/>
                <p:cNvSpPr/>
                <p:nvPr/>
              </p:nvSpPr>
              <p:spPr>
                <a:xfrm>
                  <a:off x="5122707" y="366061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19" name="Google Shape;4019;p54"/>
              <p:cNvGrpSpPr/>
              <p:nvPr/>
            </p:nvGrpSpPr>
            <p:grpSpPr>
              <a:xfrm>
                <a:off x="5119380" y="3760739"/>
                <a:ext cx="31499" cy="26993"/>
                <a:chOff x="5119380" y="3760739"/>
                <a:chExt cx="31499" cy="26993"/>
              </a:xfrm>
            </p:grpSpPr>
            <p:sp>
              <p:nvSpPr>
                <p:cNvPr id="4020" name="Google Shape;4020;p54"/>
                <p:cNvSpPr/>
                <p:nvPr/>
              </p:nvSpPr>
              <p:spPr>
                <a:xfrm>
                  <a:off x="5119380" y="3760739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1" name="Google Shape;4021;p54"/>
                <p:cNvSpPr/>
                <p:nvPr/>
              </p:nvSpPr>
              <p:spPr>
                <a:xfrm>
                  <a:off x="5132318" y="3770405"/>
                  <a:ext cx="8856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3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0" y="972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22" name="Google Shape;4022;p54"/>
              <p:cNvGrpSpPr/>
              <p:nvPr/>
            </p:nvGrpSpPr>
            <p:grpSpPr>
              <a:xfrm>
                <a:off x="5119380" y="3788235"/>
                <a:ext cx="31499" cy="26993"/>
                <a:chOff x="5119380" y="3788235"/>
                <a:chExt cx="31499" cy="26993"/>
              </a:xfrm>
            </p:grpSpPr>
            <p:sp>
              <p:nvSpPr>
                <p:cNvPr id="4023" name="Google Shape;4023;p54"/>
                <p:cNvSpPr/>
                <p:nvPr/>
              </p:nvSpPr>
              <p:spPr>
                <a:xfrm>
                  <a:off x="5119380" y="378823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19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4" name="Google Shape;4024;p54"/>
                <p:cNvSpPr/>
                <p:nvPr/>
              </p:nvSpPr>
              <p:spPr>
                <a:xfrm>
                  <a:off x="5132318" y="379790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25" name="Google Shape;4025;p54"/>
              <p:cNvGrpSpPr/>
              <p:nvPr/>
            </p:nvGrpSpPr>
            <p:grpSpPr>
              <a:xfrm>
                <a:off x="5158005" y="3875284"/>
                <a:ext cx="31405" cy="27001"/>
                <a:chOff x="5158005" y="3875284"/>
                <a:chExt cx="31405" cy="27001"/>
              </a:xfrm>
            </p:grpSpPr>
            <p:sp>
              <p:nvSpPr>
                <p:cNvPr id="4026" name="Google Shape;4026;p54"/>
                <p:cNvSpPr/>
                <p:nvPr/>
              </p:nvSpPr>
              <p:spPr>
                <a:xfrm>
                  <a:off x="5158005" y="3875284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7" name="Google Shape;4027;p54"/>
                <p:cNvSpPr/>
                <p:nvPr/>
              </p:nvSpPr>
              <p:spPr>
                <a:xfrm>
                  <a:off x="5170848" y="3884958"/>
                  <a:ext cx="8950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2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6" y="926"/>
                        <a:pt x="531" y="972"/>
                        <a:pt x="652" y="972"/>
                      </a:cubicBezTo>
                      <a:cubicBezTo>
                        <a:pt x="902" y="972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28" name="Google Shape;4028;p54"/>
              <p:cNvGrpSpPr/>
              <p:nvPr/>
            </p:nvGrpSpPr>
            <p:grpSpPr>
              <a:xfrm>
                <a:off x="5233163" y="3764545"/>
                <a:ext cx="31499" cy="26898"/>
                <a:chOff x="5233163" y="3764545"/>
                <a:chExt cx="31499" cy="26898"/>
              </a:xfrm>
            </p:grpSpPr>
            <p:sp>
              <p:nvSpPr>
                <p:cNvPr id="4029" name="Google Shape;4029;p54"/>
                <p:cNvSpPr/>
                <p:nvPr/>
              </p:nvSpPr>
              <p:spPr>
                <a:xfrm>
                  <a:off x="523316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2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0" name="Google Shape;4030;p54"/>
                <p:cNvSpPr/>
                <p:nvPr/>
              </p:nvSpPr>
              <p:spPr>
                <a:xfrm>
                  <a:off x="5246108" y="3774211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31" name="Google Shape;4031;p54"/>
              <p:cNvGrpSpPr/>
              <p:nvPr/>
            </p:nvGrpSpPr>
            <p:grpSpPr>
              <a:xfrm>
                <a:off x="5276168" y="3805545"/>
                <a:ext cx="31499" cy="26906"/>
                <a:chOff x="5276168" y="3805545"/>
                <a:chExt cx="31499" cy="26906"/>
              </a:xfrm>
            </p:grpSpPr>
            <p:sp>
              <p:nvSpPr>
                <p:cNvPr id="4032" name="Google Shape;4032;p54"/>
                <p:cNvSpPr/>
                <p:nvPr/>
              </p:nvSpPr>
              <p:spPr>
                <a:xfrm>
                  <a:off x="5276168" y="380554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1" y="1"/>
                      </a:moveTo>
                      <a:cubicBezTo>
                        <a:pt x="1860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3" name="Google Shape;4033;p54"/>
                <p:cNvSpPr/>
                <p:nvPr/>
              </p:nvSpPr>
              <p:spPr>
                <a:xfrm>
                  <a:off x="5289106" y="3815219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9" y="1"/>
                        <a:pt x="1" y="521"/>
                        <a:pt x="303" y="823"/>
                      </a:cubicBezTo>
                      <a:cubicBezTo>
                        <a:pt x="402" y="922"/>
                        <a:pt x="524" y="967"/>
                        <a:pt x="644" y="967"/>
                      </a:cubicBezTo>
                      <a:cubicBezTo>
                        <a:pt x="890" y="967"/>
                        <a:pt x="1126" y="778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34" name="Google Shape;4034;p54"/>
              <p:cNvGrpSpPr/>
              <p:nvPr/>
            </p:nvGrpSpPr>
            <p:grpSpPr>
              <a:xfrm>
                <a:off x="5294053" y="3851933"/>
                <a:ext cx="31405" cy="26945"/>
                <a:chOff x="5294053" y="3851933"/>
                <a:chExt cx="31405" cy="26945"/>
              </a:xfrm>
            </p:grpSpPr>
            <p:sp>
              <p:nvSpPr>
                <p:cNvPr id="4035" name="Google Shape;4035;p54"/>
                <p:cNvSpPr/>
                <p:nvPr/>
              </p:nvSpPr>
              <p:spPr>
                <a:xfrm>
                  <a:off x="5294053" y="3851933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4" y="1"/>
                        <a:pt x="1426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6" name="Google Shape;4036;p54"/>
                <p:cNvSpPr/>
                <p:nvPr/>
              </p:nvSpPr>
              <p:spPr>
                <a:xfrm>
                  <a:off x="5308234" y="386155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63"/>
                        <a:pt x="218" y="968"/>
                        <a:pt x="484" y="968"/>
                      </a:cubicBezTo>
                      <a:cubicBezTo>
                        <a:pt x="750" y="968"/>
                        <a:pt x="968" y="763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37" name="Google Shape;4037;p54"/>
              <p:cNvGrpSpPr/>
              <p:nvPr/>
            </p:nvGrpSpPr>
            <p:grpSpPr>
              <a:xfrm>
                <a:off x="5341723" y="3851902"/>
                <a:ext cx="31405" cy="26977"/>
                <a:chOff x="5341723" y="3851902"/>
                <a:chExt cx="31405" cy="26977"/>
              </a:xfrm>
            </p:grpSpPr>
            <p:sp>
              <p:nvSpPr>
                <p:cNvPr id="4038" name="Google Shape;4038;p54"/>
                <p:cNvSpPr/>
                <p:nvPr/>
              </p:nvSpPr>
              <p:spPr>
                <a:xfrm>
                  <a:off x="5341723" y="3851902"/>
                  <a:ext cx="31405" cy="26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0" extrusionOk="0">
                      <a:moveTo>
                        <a:pt x="2266" y="1"/>
                      </a:moveTo>
                      <a:cubicBezTo>
                        <a:pt x="1848" y="1"/>
                        <a:pt x="1423" y="156"/>
                        <a:pt x="1077" y="502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4"/>
                      </a:cubicBezTo>
                      <a:cubicBezTo>
                        <a:pt x="3992" y="690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9" name="Google Shape;4039;p54"/>
                <p:cNvSpPr/>
                <p:nvPr/>
              </p:nvSpPr>
              <p:spPr>
                <a:xfrm>
                  <a:off x="5354567" y="3861647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7" y="964"/>
                        <a:pt x="646" y="964"/>
                      </a:cubicBezTo>
                      <a:cubicBezTo>
                        <a:pt x="898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40" name="Google Shape;4040;p54"/>
              <p:cNvGrpSpPr/>
              <p:nvPr/>
            </p:nvGrpSpPr>
            <p:grpSpPr>
              <a:xfrm>
                <a:off x="5054871" y="3507855"/>
                <a:ext cx="31405" cy="26993"/>
                <a:chOff x="5054871" y="3507855"/>
                <a:chExt cx="31405" cy="26993"/>
              </a:xfrm>
            </p:grpSpPr>
            <p:sp>
              <p:nvSpPr>
                <p:cNvPr id="4041" name="Google Shape;4041;p54"/>
                <p:cNvSpPr/>
                <p:nvPr/>
              </p:nvSpPr>
              <p:spPr>
                <a:xfrm>
                  <a:off x="5054871" y="3507855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31"/>
                        <a:pt x="2287" y="3431"/>
                      </a:cubicBezTo>
                      <a:cubicBezTo>
                        <a:pt x="3230" y="3431"/>
                        <a:pt x="3993" y="2657"/>
                        <a:pt x="3993" y="1714"/>
                      </a:cubicBezTo>
                      <a:cubicBezTo>
                        <a:pt x="3993" y="682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2" name="Google Shape;4042;p54"/>
                <p:cNvSpPr/>
                <p:nvPr/>
              </p:nvSpPr>
              <p:spPr>
                <a:xfrm>
                  <a:off x="5067715" y="351752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15" y="823"/>
                      </a:cubicBezTo>
                      <a:cubicBezTo>
                        <a:pt x="414" y="922"/>
                        <a:pt x="536" y="967"/>
                        <a:pt x="656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43" name="Google Shape;4043;p54"/>
              <p:cNvGrpSpPr/>
              <p:nvPr/>
            </p:nvGrpSpPr>
            <p:grpSpPr>
              <a:xfrm>
                <a:off x="4876579" y="3675325"/>
                <a:ext cx="31405" cy="26969"/>
                <a:chOff x="4876579" y="3675325"/>
                <a:chExt cx="31405" cy="26969"/>
              </a:xfrm>
            </p:grpSpPr>
            <p:sp>
              <p:nvSpPr>
                <p:cNvPr id="4044" name="Google Shape;4044;p54"/>
                <p:cNvSpPr/>
                <p:nvPr/>
              </p:nvSpPr>
              <p:spPr>
                <a:xfrm>
                  <a:off x="4876579" y="3675325"/>
                  <a:ext cx="31405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9" extrusionOk="0">
                      <a:moveTo>
                        <a:pt x="2266" y="0"/>
                      </a:moveTo>
                      <a:cubicBezTo>
                        <a:pt x="1848" y="0"/>
                        <a:pt x="1423" y="155"/>
                        <a:pt x="1077" y="501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3"/>
                      </a:cubicBezTo>
                      <a:cubicBezTo>
                        <a:pt x="3992" y="689"/>
                        <a:pt x="3146" y="0"/>
                        <a:pt x="226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5" name="Google Shape;4045;p54"/>
                <p:cNvSpPr/>
                <p:nvPr/>
              </p:nvSpPr>
              <p:spPr>
                <a:xfrm>
                  <a:off x="4889517" y="3684975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2" y="0"/>
                      </a:moveTo>
                      <a:cubicBezTo>
                        <a:pt x="218" y="12"/>
                        <a:pt x="0" y="520"/>
                        <a:pt x="303" y="835"/>
                      </a:cubicBezTo>
                      <a:cubicBezTo>
                        <a:pt x="400" y="932"/>
                        <a:pt x="520" y="976"/>
                        <a:pt x="638" y="976"/>
                      </a:cubicBezTo>
                      <a:cubicBezTo>
                        <a:pt x="886" y="976"/>
                        <a:pt x="1125" y="783"/>
                        <a:pt x="1125" y="496"/>
                      </a:cubicBezTo>
                      <a:cubicBezTo>
                        <a:pt x="1125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46" name="Google Shape;4046;p54"/>
              <p:cNvGrpSpPr/>
              <p:nvPr/>
            </p:nvGrpSpPr>
            <p:grpSpPr>
              <a:xfrm>
                <a:off x="4842233" y="3688333"/>
                <a:ext cx="31405" cy="26993"/>
                <a:chOff x="4842233" y="3688333"/>
                <a:chExt cx="31405" cy="26993"/>
              </a:xfrm>
            </p:grpSpPr>
            <p:sp>
              <p:nvSpPr>
                <p:cNvPr id="4047" name="Google Shape;4047;p54"/>
                <p:cNvSpPr/>
                <p:nvPr/>
              </p:nvSpPr>
              <p:spPr>
                <a:xfrm>
                  <a:off x="4842233" y="368833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20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8" name="Google Shape;4048;p54"/>
                <p:cNvSpPr/>
                <p:nvPr/>
              </p:nvSpPr>
              <p:spPr>
                <a:xfrm>
                  <a:off x="4855076" y="369809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64" y="1"/>
                      </a:moveTo>
                      <a:cubicBezTo>
                        <a:pt x="656" y="1"/>
                        <a:pt x="649" y="1"/>
                        <a:pt x="641" y="1"/>
                      </a:cubicBezTo>
                      <a:cubicBezTo>
                        <a:pt x="218" y="1"/>
                        <a:pt x="0" y="522"/>
                        <a:pt x="303" y="824"/>
                      </a:cubicBezTo>
                      <a:cubicBezTo>
                        <a:pt x="400" y="921"/>
                        <a:pt x="520" y="965"/>
                        <a:pt x="638" y="965"/>
                      </a:cubicBezTo>
                      <a:cubicBezTo>
                        <a:pt x="886" y="965"/>
                        <a:pt x="1125" y="772"/>
                        <a:pt x="1125" y="485"/>
                      </a:cubicBezTo>
                      <a:cubicBezTo>
                        <a:pt x="1125" y="215"/>
                        <a:pt x="931" y="1"/>
                        <a:pt x="66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49" name="Google Shape;4049;p54"/>
              <p:cNvGrpSpPr/>
              <p:nvPr/>
            </p:nvGrpSpPr>
            <p:grpSpPr>
              <a:xfrm>
                <a:off x="5187876" y="3608032"/>
                <a:ext cx="31405" cy="27001"/>
                <a:chOff x="5187876" y="3608032"/>
                <a:chExt cx="31405" cy="27001"/>
              </a:xfrm>
            </p:grpSpPr>
            <p:sp>
              <p:nvSpPr>
                <p:cNvPr id="4050" name="Google Shape;4050;p54"/>
                <p:cNvSpPr/>
                <p:nvPr/>
              </p:nvSpPr>
              <p:spPr>
                <a:xfrm>
                  <a:off x="5187876" y="36080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1" name="Google Shape;4051;p54"/>
                <p:cNvSpPr/>
                <p:nvPr/>
              </p:nvSpPr>
              <p:spPr>
                <a:xfrm>
                  <a:off x="5202057" y="361770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52" name="Google Shape;4052;p54"/>
              <p:cNvSpPr/>
              <p:nvPr/>
            </p:nvSpPr>
            <p:spPr>
              <a:xfrm>
                <a:off x="5142589" y="3410030"/>
                <a:ext cx="42542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4644" extrusionOk="0">
                    <a:moveTo>
                      <a:pt x="3085" y="1"/>
                    </a:moveTo>
                    <a:cubicBezTo>
                      <a:pt x="2516" y="1"/>
                      <a:pt x="1935" y="213"/>
                      <a:pt x="1465" y="688"/>
                    </a:cubicBezTo>
                    <a:cubicBezTo>
                      <a:pt x="1" y="2140"/>
                      <a:pt x="1029" y="4632"/>
                      <a:pt x="3098" y="4644"/>
                    </a:cubicBezTo>
                    <a:cubicBezTo>
                      <a:pt x="4380" y="4632"/>
                      <a:pt x="5408" y="3603"/>
                      <a:pt x="5408" y="2321"/>
                    </a:cubicBezTo>
                    <a:cubicBezTo>
                      <a:pt x="5408" y="923"/>
                      <a:pt x="4270" y="1"/>
                      <a:pt x="3085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54"/>
              <p:cNvSpPr/>
              <p:nvPr/>
            </p:nvSpPr>
            <p:spPr>
              <a:xfrm>
                <a:off x="5158382" y="3419720"/>
                <a:ext cx="17138" cy="17130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178" extrusionOk="0">
                    <a:moveTo>
                      <a:pt x="1090" y="0"/>
                    </a:moveTo>
                    <a:cubicBezTo>
                      <a:pt x="485" y="0"/>
                      <a:pt x="1" y="484"/>
                      <a:pt x="1" y="1089"/>
                    </a:cubicBezTo>
                    <a:cubicBezTo>
                      <a:pt x="1" y="1694"/>
                      <a:pt x="485" y="2178"/>
                      <a:pt x="1090" y="2178"/>
                    </a:cubicBezTo>
                    <a:cubicBezTo>
                      <a:pt x="1694" y="2178"/>
                      <a:pt x="2178" y="1694"/>
                      <a:pt x="2178" y="1089"/>
                    </a:cubicBezTo>
                    <a:cubicBezTo>
                      <a:pt x="2178" y="484"/>
                      <a:pt x="1694" y="0"/>
                      <a:pt x="1090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54" name="Google Shape;4054;p54"/>
              <p:cNvGrpSpPr/>
              <p:nvPr/>
            </p:nvGrpSpPr>
            <p:grpSpPr>
              <a:xfrm>
                <a:off x="5269224" y="3304167"/>
                <a:ext cx="40253" cy="34402"/>
                <a:chOff x="5269224" y="3304167"/>
                <a:chExt cx="40253" cy="34402"/>
              </a:xfrm>
            </p:grpSpPr>
            <p:sp>
              <p:nvSpPr>
                <p:cNvPr id="4055" name="Google Shape;4055;p54"/>
                <p:cNvSpPr/>
                <p:nvPr/>
              </p:nvSpPr>
              <p:spPr>
                <a:xfrm>
                  <a:off x="5269224" y="3304167"/>
                  <a:ext cx="40253" cy="3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74" extrusionOk="0">
                      <a:moveTo>
                        <a:pt x="2915" y="0"/>
                      </a:moveTo>
                      <a:cubicBezTo>
                        <a:pt x="2376" y="0"/>
                        <a:pt x="1827" y="201"/>
                        <a:pt x="1380" y="648"/>
                      </a:cubicBezTo>
                      <a:cubicBezTo>
                        <a:pt x="1" y="2015"/>
                        <a:pt x="980" y="4374"/>
                        <a:pt x="2928" y="4374"/>
                      </a:cubicBezTo>
                      <a:cubicBezTo>
                        <a:pt x="4126" y="4374"/>
                        <a:pt x="5105" y="3394"/>
                        <a:pt x="5118" y="2184"/>
                      </a:cubicBezTo>
                      <a:cubicBezTo>
                        <a:pt x="5109" y="869"/>
                        <a:pt x="4036" y="0"/>
                        <a:pt x="291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6" name="Google Shape;4056;p54"/>
                <p:cNvSpPr/>
                <p:nvPr/>
              </p:nvSpPr>
              <p:spPr>
                <a:xfrm>
                  <a:off x="5284639" y="3313826"/>
                  <a:ext cx="15132" cy="15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" h="1925" extrusionOk="0">
                      <a:moveTo>
                        <a:pt x="968" y="1"/>
                      </a:moveTo>
                      <a:cubicBezTo>
                        <a:pt x="436" y="1"/>
                        <a:pt x="0" y="436"/>
                        <a:pt x="0" y="956"/>
                      </a:cubicBezTo>
                      <a:cubicBezTo>
                        <a:pt x="0" y="1489"/>
                        <a:pt x="436" y="1924"/>
                        <a:pt x="968" y="1924"/>
                      </a:cubicBezTo>
                      <a:cubicBezTo>
                        <a:pt x="1500" y="1924"/>
                        <a:pt x="1924" y="1489"/>
                        <a:pt x="1924" y="956"/>
                      </a:cubicBezTo>
                      <a:cubicBezTo>
                        <a:pt x="1924" y="436"/>
                        <a:pt x="1500" y="1"/>
                        <a:pt x="96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57" name="Google Shape;4057;p54"/>
              <p:cNvGrpSpPr/>
              <p:nvPr/>
            </p:nvGrpSpPr>
            <p:grpSpPr>
              <a:xfrm>
                <a:off x="5327354" y="3476615"/>
                <a:ext cx="49864" cy="42723"/>
                <a:chOff x="5327354" y="3476615"/>
                <a:chExt cx="49864" cy="42723"/>
              </a:xfrm>
            </p:grpSpPr>
            <p:sp>
              <p:nvSpPr>
                <p:cNvPr id="4058" name="Google Shape;4058;p54"/>
                <p:cNvSpPr/>
                <p:nvPr/>
              </p:nvSpPr>
              <p:spPr>
                <a:xfrm>
                  <a:off x="5327354" y="3476615"/>
                  <a:ext cx="49864" cy="4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0" h="5432" extrusionOk="0">
                      <a:moveTo>
                        <a:pt x="3602" y="1"/>
                      </a:moveTo>
                      <a:cubicBezTo>
                        <a:pt x="2936" y="1"/>
                        <a:pt x="2257" y="248"/>
                        <a:pt x="1706" y="799"/>
                      </a:cubicBezTo>
                      <a:cubicBezTo>
                        <a:pt x="1" y="2504"/>
                        <a:pt x="1210" y="5432"/>
                        <a:pt x="3630" y="5432"/>
                      </a:cubicBezTo>
                      <a:cubicBezTo>
                        <a:pt x="5118" y="5432"/>
                        <a:pt x="6339" y="4222"/>
                        <a:pt x="6339" y="2722"/>
                      </a:cubicBezTo>
                      <a:cubicBezTo>
                        <a:pt x="6339" y="1084"/>
                        <a:pt x="4998" y="1"/>
                        <a:pt x="360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9" name="Google Shape;4059;p54"/>
                <p:cNvSpPr/>
                <p:nvPr/>
              </p:nvSpPr>
              <p:spPr>
                <a:xfrm>
                  <a:off x="5340197" y="3486321"/>
                  <a:ext cx="27315" cy="2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3" h="2976" extrusionOk="0">
                      <a:moveTo>
                        <a:pt x="1985" y="0"/>
                      </a:moveTo>
                      <a:cubicBezTo>
                        <a:pt x="666" y="0"/>
                        <a:pt x="1" y="1597"/>
                        <a:pt x="944" y="2540"/>
                      </a:cubicBezTo>
                      <a:cubicBezTo>
                        <a:pt x="1245" y="2841"/>
                        <a:pt x="1614" y="2975"/>
                        <a:pt x="1977" y="2975"/>
                      </a:cubicBezTo>
                      <a:cubicBezTo>
                        <a:pt x="2739" y="2975"/>
                        <a:pt x="3473" y="2381"/>
                        <a:pt x="3473" y="1488"/>
                      </a:cubicBezTo>
                      <a:cubicBezTo>
                        <a:pt x="3473" y="665"/>
                        <a:pt x="2807" y="0"/>
                        <a:pt x="19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60" name="Google Shape;4060;p54"/>
              <p:cNvSpPr/>
              <p:nvPr/>
            </p:nvSpPr>
            <p:spPr>
              <a:xfrm>
                <a:off x="5290255" y="3703080"/>
                <a:ext cx="31397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3420" extrusionOk="0">
                    <a:moveTo>
                      <a:pt x="2272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54"/>
              <p:cNvSpPr/>
              <p:nvPr/>
            </p:nvSpPr>
            <p:spPr>
              <a:xfrm>
                <a:off x="5304427" y="3712754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62" name="Google Shape;4062;p54"/>
              <p:cNvGrpSpPr/>
              <p:nvPr/>
            </p:nvGrpSpPr>
            <p:grpSpPr>
              <a:xfrm>
                <a:off x="5341723" y="3775957"/>
                <a:ext cx="31405" cy="26898"/>
                <a:chOff x="5341723" y="3775957"/>
                <a:chExt cx="31405" cy="26898"/>
              </a:xfrm>
            </p:grpSpPr>
            <p:sp>
              <p:nvSpPr>
                <p:cNvPr id="4063" name="Google Shape;4063;p54"/>
                <p:cNvSpPr/>
                <p:nvPr/>
              </p:nvSpPr>
              <p:spPr>
                <a:xfrm>
                  <a:off x="5341723" y="377595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4" name="Google Shape;4064;p54"/>
                <p:cNvSpPr/>
                <p:nvPr/>
              </p:nvSpPr>
              <p:spPr>
                <a:xfrm>
                  <a:off x="5354567" y="378563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2" y="922"/>
                        <a:pt x="525" y="966"/>
                        <a:pt x="646" y="966"/>
                      </a:cubicBezTo>
                      <a:cubicBezTo>
                        <a:pt x="896" y="966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65" name="Google Shape;4065;p54"/>
              <p:cNvGrpSpPr/>
              <p:nvPr/>
            </p:nvGrpSpPr>
            <p:grpSpPr>
              <a:xfrm>
                <a:off x="5439053" y="3699274"/>
                <a:ext cx="31405" cy="26898"/>
                <a:chOff x="5439053" y="3699274"/>
                <a:chExt cx="31405" cy="26898"/>
              </a:xfrm>
            </p:grpSpPr>
            <p:sp>
              <p:nvSpPr>
                <p:cNvPr id="4066" name="Google Shape;4066;p54"/>
                <p:cNvSpPr/>
                <p:nvPr/>
              </p:nvSpPr>
              <p:spPr>
                <a:xfrm>
                  <a:off x="5439053" y="36992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7" name="Google Shape;4067;p54"/>
                <p:cNvSpPr/>
                <p:nvPr/>
              </p:nvSpPr>
              <p:spPr>
                <a:xfrm>
                  <a:off x="5453225" y="3708948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68" name="Google Shape;4068;p54"/>
              <p:cNvGrpSpPr/>
              <p:nvPr/>
            </p:nvGrpSpPr>
            <p:grpSpPr>
              <a:xfrm>
                <a:off x="5412414" y="3622307"/>
                <a:ext cx="31499" cy="26993"/>
                <a:chOff x="5412414" y="3622307"/>
                <a:chExt cx="31499" cy="26993"/>
              </a:xfrm>
            </p:grpSpPr>
            <p:sp>
              <p:nvSpPr>
                <p:cNvPr id="4069" name="Google Shape;4069;p54"/>
                <p:cNvSpPr/>
                <p:nvPr/>
              </p:nvSpPr>
              <p:spPr>
                <a:xfrm>
                  <a:off x="5412414" y="3622307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0" name="Google Shape;4070;p54"/>
                <p:cNvSpPr/>
                <p:nvPr/>
              </p:nvSpPr>
              <p:spPr>
                <a:xfrm>
                  <a:off x="5426681" y="3632075"/>
                  <a:ext cx="7527" cy="7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6" extrusionOk="0">
                      <a:moveTo>
                        <a:pt x="485" y="0"/>
                      </a:moveTo>
                      <a:cubicBezTo>
                        <a:pt x="206" y="0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85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71" name="Google Shape;4071;p54"/>
              <p:cNvGrpSpPr/>
              <p:nvPr/>
            </p:nvGrpSpPr>
            <p:grpSpPr>
              <a:xfrm>
                <a:off x="5476254" y="3473949"/>
                <a:ext cx="26835" cy="26930"/>
                <a:chOff x="5476254" y="3473949"/>
                <a:chExt cx="26835" cy="26930"/>
              </a:xfrm>
            </p:grpSpPr>
            <p:sp>
              <p:nvSpPr>
                <p:cNvPr id="4072" name="Google Shape;4072;p54"/>
                <p:cNvSpPr/>
                <p:nvPr/>
              </p:nvSpPr>
              <p:spPr>
                <a:xfrm>
                  <a:off x="5476254" y="3473949"/>
                  <a:ext cx="2683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24" extrusionOk="0">
                      <a:moveTo>
                        <a:pt x="1706" y="1"/>
                      </a:moveTo>
                      <a:cubicBezTo>
                        <a:pt x="762" y="1"/>
                        <a:pt x="0" y="775"/>
                        <a:pt x="0" y="1718"/>
                      </a:cubicBezTo>
                      <a:cubicBezTo>
                        <a:pt x="0" y="2662"/>
                        <a:pt x="762" y="3424"/>
                        <a:pt x="1706" y="3424"/>
                      </a:cubicBezTo>
                      <a:cubicBezTo>
                        <a:pt x="2649" y="3424"/>
                        <a:pt x="3411" y="2662"/>
                        <a:pt x="3411" y="1718"/>
                      </a:cubicBezTo>
                      <a:cubicBezTo>
                        <a:pt x="3411" y="775"/>
                        <a:pt x="2649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3" name="Google Shape;4073;p54"/>
                <p:cNvSpPr/>
                <p:nvPr/>
              </p:nvSpPr>
              <p:spPr>
                <a:xfrm>
                  <a:off x="5485857" y="3483655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74" name="Google Shape;4074;p54"/>
              <p:cNvGrpSpPr/>
              <p:nvPr/>
            </p:nvGrpSpPr>
            <p:grpSpPr>
              <a:xfrm>
                <a:off x="5564547" y="3481594"/>
                <a:ext cx="31397" cy="26898"/>
                <a:chOff x="5564547" y="3481594"/>
                <a:chExt cx="31397" cy="26898"/>
              </a:xfrm>
            </p:grpSpPr>
            <p:sp>
              <p:nvSpPr>
                <p:cNvPr id="4075" name="Google Shape;4075;p54"/>
                <p:cNvSpPr/>
                <p:nvPr/>
              </p:nvSpPr>
              <p:spPr>
                <a:xfrm>
                  <a:off x="5564547" y="3481594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6" name="Google Shape;4076;p54"/>
                <p:cNvSpPr/>
                <p:nvPr/>
              </p:nvSpPr>
              <p:spPr>
                <a:xfrm>
                  <a:off x="5578719" y="349126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77" name="Google Shape;4077;p54"/>
              <p:cNvGrpSpPr/>
              <p:nvPr/>
            </p:nvGrpSpPr>
            <p:grpSpPr>
              <a:xfrm>
                <a:off x="5534101" y="3470174"/>
                <a:ext cx="31397" cy="26906"/>
                <a:chOff x="5534101" y="3470174"/>
                <a:chExt cx="31397" cy="26906"/>
              </a:xfrm>
            </p:grpSpPr>
            <p:sp>
              <p:nvSpPr>
                <p:cNvPr id="4078" name="Google Shape;4078;p54"/>
                <p:cNvSpPr/>
                <p:nvPr/>
              </p:nvSpPr>
              <p:spPr>
                <a:xfrm>
                  <a:off x="5534101" y="3470174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9" name="Google Shape;4079;p54"/>
                <p:cNvSpPr/>
                <p:nvPr/>
              </p:nvSpPr>
              <p:spPr>
                <a:xfrm>
                  <a:off x="5546945" y="3479848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6" y="964"/>
                        <a:pt x="646" y="964"/>
                      </a:cubicBezTo>
                      <a:cubicBezTo>
                        <a:pt x="898" y="964"/>
                        <a:pt x="1137" y="771"/>
                        <a:pt x="1137" y="484"/>
                      </a:cubicBezTo>
                      <a:cubicBezTo>
                        <a:pt x="1137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80" name="Google Shape;4080;p54"/>
              <p:cNvGrpSpPr/>
              <p:nvPr/>
            </p:nvGrpSpPr>
            <p:grpSpPr>
              <a:xfrm>
                <a:off x="5610879" y="3314486"/>
                <a:ext cx="31499" cy="26938"/>
                <a:chOff x="5610879" y="3314486"/>
                <a:chExt cx="31499" cy="26938"/>
              </a:xfrm>
            </p:grpSpPr>
            <p:sp>
              <p:nvSpPr>
                <p:cNvPr id="4081" name="Google Shape;4081;p54"/>
                <p:cNvSpPr/>
                <p:nvPr/>
              </p:nvSpPr>
              <p:spPr>
                <a:xfrm>
                  <a:off x="5610879" y="3314486"/>
                  <a:ext cx="31499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5" extrusionOk="0">
                      <a:moveTo>
                        <a:pt x="2285" y="0"/>
                      </a:moveTo>
                      <a:cubicBezTo>
                        <a:pt x="1865" y="0"/>
                        <a:pt x="1437" y="157"/>
                        <a:pt x="1089" y="509"/>
                      </a:cubicBezTo>
                      <a:cubicBezTo>
                        <a:pt x="0" y="1586"/>
                        <a:pt x="774" y="3425"/>
                        <a:pt x="2299" y="3425"/>
                      </a:cubicBezTo>
                      <a:cubicBezTo>
                        <a:pt x="3242" y="3425"/>
                        <a:pt x="4004" y="2663"/>
                        <a:pt x="4004" y="1719"/>
                      </a:cubicBezTo>
                      <a:cubicBezTo>
                        <a:pt x="4004" y="688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2" name="Google Shape;4082;p54"/>
                <p:cNvSpPr/>
                <p:nvPr/>
              </p:nvSpPr>
              <p:spPr>
                <a:xfrm>
                  <a:off x="5623817" y="3324192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75" y="1"/>
                      </a:moveTo>
                      <a:cubicBezTo>
                        <a:pt x="668" y="1"/>
                        <a:pt x="661" y="1"/>
                        <a:pt x="654" y="1"/>
                      </a:cubicBezTo>
                      <a:cubicBezTo>
                        <a:pt x="218" y="1"/>
                        <a:pt x="0" y="509"/>
                        <a:pt x="303" y="824"/>
                      </a:cubicBezTo>
                      <a:cubicBezTo>
                        <a:pt x="404" y="921"/>
                        <a:pt x="525" y="965"/>
                        <a:pt x="644" y="965"/>
                      </a:cubicBezTo>
                      <a:cubicBezTo>
                        <a:pt x="893" y="965"/>
                        <a:pt x="1129" y="772"/>
                        <a:pt x="1137" y="485"/>
                      </a:cubicBezTo>
                      <a:cubicBezTo>
                        <a:pt x="1137" y="214"/>
                        <a:pt x="931" y="1"/>
                        <a:pt x="67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83" name="Google Shape;4083;p54"/>
              <p:cNvGrpSpPr/>
              <p:nvPr/>
            </p:nvGrpSpPr>
            <p:grpSpPr>
              <a:xfrm>
                <a:off x="4834525" y="3501382"/>
                <a:ext cx="31499" cy="26898"/>
                <a:chOff x="4834525" y="3501382"/>
                <a:chExt cx="31499" cy="26898"/>
              </a:xfrm>
            </p:grpSpPr>
            <p:sp>
              <p:nvSpPr>
                <p:cNvPr id="4084" name="Google Shape;4084;p54"/>
                <p:cNvSpPr/>
                <p:nvPr/>
              </p:nvSpPr>
              <p:spPr>
                <a:xfrm>
                  <a:off x="4834525" y="350138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5" name="Google Shape;4085;p54"/>
                <p:cNvSpPr/>
                <p:nvPr/>
              </p:nvSpPr>
              <p:spPr>
                <a:xfrm>
                  <a:off x="4847463" y="3511056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86" name="Google Shape;4086;p54"/>
              <p:cNvGrpSpPr/>
              <p:nvPr/>
            </p:nvGrpSpPr>
            <p:grpSpPr>
              <a:xfrm>
                <a:off x="4898460" y="3580158"/>
                <a:ext cx="31405" cy="26898"/>
                <a:chOff x="4898460" y="3580158"/>
                <a:chExt cx="31405" cy="26898"/>
              </a:xfrm>
            </p:grpSpPr>
            <p:sp>
              <p:nvSpPr>
                <p:cNvPr id="4087" name="Google Shape;4087;p54"/>
                <p:cNvSpPr/>
                <p:nvPr/>
              </p:nvSpPr>
              <p:spPr>
                <a:xfrm>
                  <a:off x="4898460" y="3580158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8" name="Google Shape;4088;p54"/>
                <p:cNvSpPr/>
                <p:nvPr/>
              </p:nvSpPr>
              <p:spPr>
                <a:xfrm>
                  <a:off x="4911303" y="358983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89" name="Google Shape;4089;p54"/>
              <p:cNvGrpSpPr/>
              <p:nvPr/>
            </p:nvGrpSpPr>
            <p:grpSpPr>
              <a:xfrm>
                <a:off x="4882667" y="3608032"/>
                <a:ext cx="31499" cy="27001"/>
                <a:chOff x="4882667" y="3608032"/>
                <a:chExt cx="31499" cy="27001"/>
              </a:xfrm>
            </p:grpSpPr>
            <p:sp>
              <p:nvSpPr>
                <p:cNvPr id="4090" name="Google Shape;4090;p54"/>
                <p:cNvSpPr/>
                <p:nvPr/>
              </p:nvSpPr>
              <p:spPr>
                <a:xfrm>
                  <a:off x="4882667" y="3608032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6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20"/>
                        <a:pt x="4004" y="2658"/>
                        <a:pt x="4004" y="1715"/>
                      </a:cubicBezTo>
                      <a:cubicBezTo>
                        <a:pt x="4004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1" name="Google Shape;4091;p54"/>
                <p:cNvSpPr/>
                <p:nvPr/>
              </p:nvSpPr>
              <p:spPr>
                <a:xfrm>
                  <a:off x="4895605" y="3617706"/>
                  <a:ext cx="8950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3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1" y="972"/>
                        <a:pt x="1130" y="778"/>
                        <a:pt x="1138" y="485"/>
                      </a:cubicBezTo>
                      <a:cubicBezTo>
                        <a:pt x="1138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92" name="Google Shape;4092;p54"/>
              <p:cNvGrpSpPr/>
              <p:nvPr/>
            </p:nvGrpSpPr>
            <p:grpSpPr>
              <a:xfrm>
                <a:off x="4843373" y="3631407"/>
                <a:ext cx="16273" cy="16186"/>
                <a:chOff x="4843373" y="3631407"/>
                <a:chExt cx="16273" cy="16186"/>
              </a:xfrm>
            </p:grpSpPr>
            <p:sp>
              <p:nvSpPr>
                <p:cNvPr id="4093" name="Google Shape;4093;p54"/>
                <p:cNvSpPr/>
                <p:nvPr/>
              </p:nvSpPr>
              <p:spPr>
                <a:xfrm>
                  <a:off x="4843373" y="3631407"/>
                  <a:ext cx="16273" cy="16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58" extrusionOk="0">
                      <a:moveTo>
                        <a:pt x="1029" y="1"/>
                      </a:moveTo>
                      <a:cubicBezTo>
                        <a:pt x="460" y="1"/>
                        <a:pt x="0" y="460"/>
                        <a:pt x="0" y="1029"/>
                      </a:cubicBezTo>
                      <a:cubicBezTo>
                        <a:pt x="0" y="1597"/>
                        <a:pt x="460" y="2057"/>
                        <a:pt x="1029" y="2057"/>
                      </a:cubicBezTo>
                      <a:cubicBezTo>
                        <a:pt x="1609" y="2057"/>
                        <a:pt x="2069" y="1597"/>
                        <a:pt x="2069" y="1029"/>
                      </a:cubicBezTo>
                      <a:cubicBezTo>
                        <a:pt x="2069" y="460"/>
                        <a:pt x="1609" y="1"/>
                        <a:pt x="10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4" name="Google Shape;4094;p54"/>
                <p:cNvSpPr/>
                <p:nvPr/>
              </p:nvSpPr>
              <p:spPr>
                <a:xfrm>
                  <a:off x="4849178" y="3637211"/>
                  <a:ext cx="4672" cy="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582" extrusionOk="0">
                      <a:moveTo>
                        <a:pt x="291" y="1"/>
                      </a:moveTo>
                      <a:cubicBezTo>
                        <a:pt x="133" y="1"/>
                        <a:pt x="0" y="134"/>
                        <a:pt x="0" y="291"/>
                      </a:cubicBezTo>
                      <a:cubicBezTo>
                        <a:pt x="0" y="460"/>
                        <a:pt x="133" y="581"/>
                        <a:pt x="291" y="581"/>
                      </a:cubicBezTo>
                      <a:cubicBezTo>
                        <a:pt x="460" y="581"/>
                        <a:pt x="593" y="460"/>
                        <a:pt x="593" y="291"/>
                      </a:cubicBezTo>
                      <a:cubicBezTo>
                        <a:pt x="593" y="134"/>
                        <a:pt x="460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95" name="Google Shape;4095;p54"/>
              <p:cNvGrpSpPr/>
              <p:nvPr/>
            </p:nvGrpSpPr>
            <p:grpSpPr>
              <a:xfrm>
                <a:off x="4727773" y="3591578"/>
                <a:ext cx="31499" cy="26898"/>
                <a:chOff x="4727773" y="3591578"/>
                <a:chExt cx="31499" cy="26898"/>
              </a:xfrm>
            </p:grpSpPr>
            <p:sp>
              <p:nvSpPr>
                <p:cNvPr id="4096" name="Google Shape;4096;p54"/>
                <p:cNvSpPr/>
                <p:nvPr/>
              </p:nvSpPr>
              <p:spPr>
                <a:xfrm>
                  <a:off x="4727773" y="3591578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7" name="Google Shape;4097;p54"/>
                <p:cNvSpPr/>
                <p:nvPr/>
              </p:nvSpPr>
              <p:spPr>
                <a:xfrm>
                  <a:off x="4740719" y="360124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2" y="824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98" name="Google Shape;4098;p54"/>
              <p:cNvSpPr/>
              <p:nvPr/>
            </p:nvSpPr>
            <p:spPr>
              <a:xfrm>
                <a:off x="4652041" y="3622590"/>
                <a:ext cx="31405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1" extrusionOk="0">
                    <a:moveTo>
                      <a:pt x="2273" y="1"/>
                    </a:moveTo>
                    <a:cubicBezTo>
                      <a:pt x="1853" y="1"/>
                      <a:pt x="1426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14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54"/>
              <p:cNvSpPr/>
              <p:nvPr/>
            </p:nvSpPr>
            <p:spPr>
              <a:xfrm>
                <a:off x="4666222" y="3632264"/>
                <a:ext cx="7613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9" extrusionOk="0">
                    <a:moveTo>
                      <a:pt x="484" y="1"/>
                    </a:moveTo>
                    <a:cubicBezTo>
                      <a:pt x="218" y="1"/>
                      <a:pt x="0" y="218"/>
                      <a:pt x="0" y="484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4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00" name="Google Shape;4100;p54"/>
              <p:cNvGrpSpPr/>
              <p:nvPr/>
            </p:nvGrpSpPr>
            <p:grpSpPr>
              <a:xfrm>
                <a:off x="4609421" y="3577398"/>
                <a:ext cx="31499" cy="27001"/>
                <a:chOff x="4609421" y="3577398"/>
                <a:chExt cx="31499" cy="27001"/>
              </a:xfrm>
            </p:grpSpPr>
            <p:sp>
              <p:nvSpPr>
                <p:cNvPr id="4101" name="Google Shape;4101;p54"/>
                <p:cNvSpPr/>
                <p:nvPr/>
              </p:nvSpPr>
              <p:spPr>
                <a:xfrm>
                  <a:off x="4609421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4005" y="1714"/>
                      </a:cubicBezTo>
                      <a:cubicBezTo>
                        <a:pt x="3996" y="683"/>
                        <a:pt x="3152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2" name="Google Shape;4102;p54"/>
                <p:cNvSpPr/>
                <p:nvPr/>
              </p:nvSpPr>
              <p:spPr>
                <a:xfrm>
                  <a:off x="4623594" y="358707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03" name="Google Shape;4103;p54"/>
              <p:cNvGrpSpPr/>
              <p:nvPr/>
            </p:nvGrpSpPr>
            <p:grpSpPr>
              <a:xfrm>
                <a:off x="4649289" y="3577398"/>
                <a:ext cx="31499" cy="27001"/>
                <a:chOff x="4649289" y="3577398"/>
                <a:chExt cx="31499" cy="27001"/>
              </a:xfrm>
            </p:grpSpPr>
            <p:sp>
              <p:nvSpPr>
                <p:cNvPr id="4104" name="Google Shape;4104;p54"/>
                <p:cNvSpPr/>
                <p:nvPr/>
              </p:nvSpPr>
              <p:spPr>
                <a:xfrm>
                  <a:off x="4649289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5" name="Google Shape;4105;p54"/>
                <p:cNvSpPr/>
                <p:nvPr/>
              </p:nvSpPr>
              <p:spPr>
                <a:xfrm>
                  <a:off x="4662227" y="3587072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35"/>
                      </a:cubicBezTo>
                      <a:cubicBezTo>
                        <a:pt x="400" y="932"/>
                        <a:pt x="519" y="976"/>
                        <a:pt x="636" y="976"/>
                      </a:cubicBezTo>
                      <a:cubicBezTo>
                        <a:pt x="885" y="976"/>
                        <a:pt x="1125" y="780"/>
                        <a:pt x="1125" y="484"/>
                      </a:cubicBezTo>
                      <a:cubicBezTo>
                        <a:pt x="1125" y="218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06" name="Google Shape;4106;p54"/>
              <p:cNvGrpSpPr/>
              <p:nvPr/>
            </p:nvGrpSpPr>
            <p:grpSpPr>
              <a:xfrm>
                <a:off x="4605614" y="3639523"/>
                <a:ext cx="31499" cy="26906"/>
                <a:chOff x="4605614" y="3639523"/>
                <a:chExt cx="31499" cy="26906"/>
              </a:xfrm>
            </p:grpSpPr>
            <p:sp>
              <p:nvSpPr>
                <p:cNvPr id="4107" name="Google Shape;4107;p54"/>
                <p:cNvSpPr/>
                <p:nvPr/>
              </p:nvSpPr>
              <p:spPr>
                <a:xfrm>
                  <a:off x="4605614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6" y="1"/>
                      </a:moveTo>
                      <a:cubicBezTo>
                        <a:pt x="1855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4005" y="1715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8" name="Google Shape;4108;p54"/>
                <p:cNvSpPr/>
                <p:nvPr/>
              </p:nvSpPr>
              <p:spPr>
                <a:xfrm>
                  <a:off x="4619795" y="3649197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09" name="Google Shape;4109;p54"/>
              <p:cNvGrpSpPr/>
              <p:nvPr/>
            </p:nvGrpSpPr>
            <p:grpSpPr>
              <a:xfrm>
                <a:off x="4785149" y="3618846"/>
                <a:ext cx="26930" cy="26843"/>
                <a:chOff x="4785149" y="3618846"/>
                <a:chExt cx="26930" cy="26843"/>
              </a:xfrm>
            </p:grpSpPr>
            <p:sp>
              <p:nvSpPr>
                <p:cNvPr id="4110" name="Google Shape;4110;p54"/>
                <p:cNvSpPr/>
                <p:nvPr/>
              </p:nvSpPr>
              <p:spPr>
                <a:xfrm>
                  <a:off x="4785149" y="3618846"/>
                  <a:ext cx="26930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13" extrusionOk="0">
                      <a:moveTo>
                        <a:pt x="1718" y="1"/>
                      </a:moveTo>
                      <a:cubicBezTo>
                        <a:pt x="774" y="1"/>
                        <a:pt x="0" y="763"/>
                        <a:pt x="0" y="1707"/>
                      </a:cubicBezTo>
                      <a:cubicBezTo>
                        <a:pt x="0" y="2650"/>
                        <a:pt x="774" y="3412"/>
                        <a:pt x="1718" y="3412"/>
                      </a:cubicBezTo>
                      <a:cubicBezTo>
                        <a:pt x="2662" y="3412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1" name="Google Shape;4111;p54"/>
                <p:cNvSpPr/>
                <p:nvPr/>
              </p:nvSpPr>
              <p:spPr>
                <a:xfrm>
                  <a:off x="4793611" y="3628457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2" y="1"/>
                      </a:moveTo>
                      <a:cubicBezTo>
                        <a:pt x="206" y="1"/>
                        <a:pt x="1" y="521"/>
                        <a:pt x="303" y="823"/>
                      </a:cubicBezTo>
                      <a:cubicBezTo>
                        <a:pt x="401" y="921"/>
                        <a:pt x="521" y="964"/>
                        <a:pt x="639" y="964"/>
                      </a:cubicBezTo>
                      <a:cubicBezTo>
                        <a:pt x="887" y="964"/>
                        <a:pt x="1126" y="772"/>
                        <a:pt x="1126" y="485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12" name="Google Shape;4112;p54"/>
              <p:cNvGrpSpPr/>
              <p:nvPr/>
            </p:nvGrpSpPr>
            <p:grpSpPr>
              <a:xfrm>
                <a:off x="4810167" y="3601567"/>
                <a:ext cx="31405" cy="26898"/>
                <a:chOff x="4810167" y="3601567"/>
                <a:chExt cx="31405" cy="26898"/>
              </a:xfrm>
            </p:grpSpPr>
            <p:sp>
              <p:nvSpPr>
                <p:cNvPr id="4113" name="Google Shape;4113;p54"/>
                <p:cNvSpPr/>
                <p:nvPr/>
              </p:nvSpPr>
              <p:spPr>
                <a:xfrm>
                  <a:off x="4810167" y="360156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4" name="Google Shape;4114;p54"/>
                <p:cNvSpPr/>
                <p:nvPr/>
              </p:nvSpPr>
              <p:spPr>
                <a:xfrm>
                  <a:off x="4824348" y="3611241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15" name="Google Shape;4115;p54"/>
              <p:cNvGrpSpPr/>
              <p:nvPr/>
            </p:nvGrpSpPr>
            <p:grpSpPr>
              <a:xfrm>
                <a:off x="4831002" y="3373230"/>
                <a:ext cx="31405" cy="26898"/>
                <a:chOff x="4831002" y="3373230"/>
                <a:chExt cx="31405" cy="26898"/>
              </a:xfrm>
            </p:grpSpPr>
            <p:sp>
              <p:nvSpPr>
                <p:cNvPr id="4116" name="Google Shape;4116;p54"/>
                <p:cNvSpPr/>
                <p:nvPr/>
              </p:nvSpPr>
              <p:spPr>
                <a:xfrm>
                  <a:off x="4831002" y="3373230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7" name="Google Shape;4117;p54"/>
                <p:cNvSpPr/>
                <p:nvPr/>
              </p:nvSpPr>
              <p:spPr>
                <a:xfrm>
                  <a:off x="4845182" y="3382896"/>
                  <a:ext cx="7519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" h="969" extrusionOk="0">
                      <a:moveTo>
                        <a:pt x="472" y="1"/>
                      </a:moveTo>
                      <a:cubicBezTo>
                        <a:pt x="206" y="1"/>
                        <a:pt x="0" y="219"/>
                        <a:pt x="0" y="485"/>
                      </a:cubicBezTo>
                      <a:cubicBezTo>
                        <a:pt x="0" y="751"/>
                        <a:pt x="206" y="969"/>
                        <a:pt x="472" y="969"/>
                      </a:cubicBezTo>
                      <a:cubicBezTo>
                        <a:pt x="750" y="969"/>
                        <a:pt x="956" y="751"/>
                        <a:pt x="956" y="485"/>
                      </a:cubicBezTo>
                      <a:cubicBezTo>
                        <a:pt x="956" y="219"/>
                        <a:pt x="750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18" name="Google Shape;4118;p54"/>
              <p:cNvGrpSpPr/>
              <p:nvPr/>
            </p:nvGrpSpPr>
            <p:grpSpPr>
              <a:xfrm>
                <a:off x="4719311" y="3355054"/>
                <a:ext cx="31499" cy="27001"/>
                <a:chOff x="4719311" y="3355054"/>
                <a:chExt cx="31499" cy="27001"/>
              </a:xfrm>
            </p:grpSpPr>
            <p:sp>
              <p:nvSpPr>
                <p:cNvPr id="4119" name="Google Shape;4119;p54"/>
                <p:cNvSpPr/>
                <p:nvPr/>
              </p:nvSpPr>
              <p:spPr>
                <a:xfrm>
                  <a:off x="4719311" y="335505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7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0" name="Google Shape;4120;p54"/>
                <p:cNvSpPr/>
                <p:nvPr/>
              </p:nvSpPr>
              <p:spPr>
                <a:xfrm>
                  <a:off x="4733578" y="3364822"/>
                  <a:ext cx="7527" cy="7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7" extrusionOk="0">
                      <a:moveTo>
                        <a:pt x="473" y="1"/>
                      </a:moveTo>
                      <a:cubicBezTo>
                        <a:pt x="206" y="1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73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1"/>
                        <a:pt x="47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21" name="Google Shape;4121;p54"/>
              <p:cNvGrpSpPr/>
              <p:nvPr/>
            </p:nvGrpSpPr>
            <p:grpSpPr>
              <a:xfrm>
                <a:off x="4798755" y="3450260"/>
                <a:ext cx="26930" cy="26930"/>
                <a:chOff x="4798755" y="3450260"/>
                <a:chExt cx="26930" cy="26930"/>
              </a:xfrm>
            </p:grpSpPr>
            <p:sp>
              <p:nvSpPr>
                <p:cNvPr id="4122" name="Google Shape;4122;p54"/>
                <p:cNvSpPr/>
                <p:nvPr/>
              </p:nvSpPr>
              <p:spPr>
                <a:xfrm>
                  <a:off x="4798755" y="3450260"/>
                  <a:ext cx="26930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24" extrusionOk="0">
                      <a:moveTo>
                        <a:pt x="1718" y="0"/>
                      </a:moveTo>
                      <a:cubicBezTo>
                        <a:pt x="774" y="0"/>
                        <a:pt x="0" y="763"/>
                        <a:pt x="0" y="1706"/>
                      </a:cubicBezTo>
                      <a:cubicBezTo>
                        <a:pt x="0" y="2650"/>
                        <a:pt x="774" y="3424"/>
                        <a:pt x="1718" y="3424"/>
                      </a:cubicBezTo>
                      <a:cubicBezTo>
                        <a:pt x="2661" y="3424"/>
                        <a:pt x="3423" y="2650"/>
                        <a:pt x="3423" y="1706"/>
                      </a:cubicBezTo>
                      <a:cubicBezTo>
                        <a:pt x="3423" y="763"/>
                        <a:pt x="2661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3" name="Google Shape;4123;p54"/>
                <p:cNvSpPr/>
                <p:nvPr/>
              </p:nvSpPr>
              <p:spPr>
                <a:xfrm>
                  <a:off x="4807218" y="345987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24" name="Google Shape;4124;p54"/>
              <p:cNvGrpSpPr/>
              <p:nvPr/>
            </p:nvGrpSpPr>
            <p:grpSpPr>
              <a:xfrm>
                <a:off x="4645576" y="3467555"/>
                <a:ext cx="31405" cy="26953"/>
                <a:chOff x="4645576" y="3467555"/>
                <a:chExt cx="31405" cy="26953"/>
              </a:xfrm>
            </p:grpSpPr>
            <p:sp>
              <p:nvSpPr>
                <p:cNvPr id="4125" name="Google Shape;4125;p54"/>
                <p:cNvSpPr/>
                <p:nvPr/>
              </p:nvSpPr>
              <p:spPr>
                <a:xfrm>
                  <a:off x="4645576" y="3467555"/>
                  <a:ext cx="31405" cy="26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7" extrusionOk="0">
                      <a:moveTo>
                        <a:pt x="2272" y="0"/>
                      </a:moveTo>
                      <a:cubicBezTo>
                        <a:pt x="1853" y="0"/>
                        <a:pt x="1425" y="155"/>
                        <a:pt x="1077" y="499"/>
                      </a:cubicBezTo>
                      <a:cubicBezTo>
                        <a:pt x="0" y="1576"/>
                        <a:pt x="750" y="3414"/>
                        <a:pt x="2274" y="3426"/>
                      </a:cubicBezTo>
                      <a:cubicBezTo>
                        <a:pt x="3218" y="3426"/>
                        <a:pt x="3992" y="2652"/>
                        <a:pt x="3992" y="1709"/>
                      </a:cubicBezTo>
                      <a:cubicBezTo>
                        <a:pt x="3992" y="677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6" name="Google Shape;4126;p54"/>
                <p:cNvSpPr/>
                <p:nvPr/>
              </p:nvSpPr>
              <p:spPr>
                <a:xfrm>
                  <a:off x="4659749" y="3477182"/>
                  <a:ext cx="7527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69" extrusionOk="0">
                      <a:moveTo>
                        <a:pt x="472" y="1"/>
                      </a:moveTo>
                      <a:cubicBezTo>
                        <a:pt x="206" y="1"/>
                        <a:pt x="1" y="219"/>
                        <a:pt x="1" y="485"/>
                      </a:cubicBezTo>
                      <a:cubicBezTo>
                        <a:pt x="1" y="751"/>
                        <a:pt x="206" y="969"/>
                        <a:pt x="472" y="969"/>
                      </a:cubicBezTo>
                      <a:cubicBezTo>
                        <a:pt x="751" y="969"/>
                        <a:pt x="956" y="751"/>
                        <a:pt x="956" y="485"/>
                      </a:cubicBezTo>
                      <a:cubicBezTo>
                        <a:pt x="956" y="219"/>
                        <a:pt x="751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27" name="Google Shape;4127;p54"/>
              <p:cNvGrpSpPr/>
              <p:nvPr/>
            </p:nvGrpSpPr>
            <p:grpSpPr>
              <a:xfrm>
                <a:off x="4687631" y="3583965"/>
                <a:ext cx="31499" cy="26898"/>
                <a:chOff x="4687631" y="3583965"/>
                <a:chExt cx="31499" cy="26898"/>
              </a:xfrm>
            </p:grpSpPr>
            <p:sp>
              <p:nvSpPr>
                <p:cNvPr id="4128" name="Google Shape;4128;p54"/>
                <p:cNvSpPr/>
                <p:nvPr/>
              </p:nvSpPr>
              <p:spPr>
                <a:xfrm>
                  <a:off x="4687631" y="358396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9" name="Google Shape;4129;p54"/>
                <p:cNvSpPr/>
                <p:nvPr/>
              </p:nvSpPr>
              <p:spPr>
                <a:xfrm>
                  <a:off x="4700568" y="3593639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4" y="920"/>
                        <a:pt x="525" y="964"/>
                        <a:pt x="644" y="964"/>
                      </a:cubicBezTo>
                      <a:cubicBezTo>
                        <a:pt x="893" y="964"/>
                        <a:pt x="1129" y="771"/>
                        <a:pt x="1137" y="484"/>
                      </a:cubicBezTo>
                      <a:cubicBezTo>
                        <a:pt x="1137" y="218"/>
                        <a:pt x="920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30" name="Google Shape;4130;p54"/>
              <p:cNvGrpSpPr/>
              <p:nvPr/>
            </p:nvGrpSpPr>
            <p:grpSpPr>
              <a:xfrm>
                <a:off x="4719311" y="3471314"/>
                <a:ext cx="31499" cy="27001"/>
                <a:chOff x="4719311" y="3471314"/>
                <a:chExt cx="31499" cy="27001"/>
              </a:xfrm>
            </p:grpSpPr>
            <p:sp>
              <p:nvSpPr>
                <p:cNvPr id="4131" name="Google Shape;4131;p54"/>
                <p:cNvSpPr/>
                <p:nvPr/>
              </p:nvSpPr>
              <p:spPr>
                <a:xfrm>
                  <a:off x="4719311" y="347131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5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2" name="Google Shape;4132;p54"/>
                <p:cNvSpPr/>
                <p:nvPr/>
              </p:nvSpPr>
              <p:spPr>
                <a:xfrm>
                  <a:off x="4732249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33" name="Google Shape;4133;p54"/>
              <p:cNvGrpSpPr/>
              <p:nvPr/>
            </p:nvGrpSpPr>
            <p:grpSpPr>
              <a:xfrm>
                <a:off x="4719311" y="3434404"/>
                <a:ext cx="31499" cy="26898"/>
                <a:chOff x="4719311" y="3434404"/>
                <a:chExt cx="31499" cy="26898"/>
              </a:xfrm>
            </p:grpSpPr>
            <p:sp>
              <p:nvSpPr>
                <p:cNvPr id="4134" name="Google Shape;4134;p54"/>
                <p:cNvSpPr/>
                <p:nvPr/>
              </p:nvSpPr>
              <p:spPr>
                <a:xfrm>
                  <a:off x="4719311" y="343440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5" name="Google Shape;4135;p54"/>
                <p:cNvSpPr/>
                <p:nvPr/>
              </p:nvSpPr>
              <p:spPr>
                <a:xfrm>
                  <a:off x="4732249" y="3444078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6" y="964"/>
                        <a:pt x="1125" y="771"/>
                        <a:pt x="1125" y="484"/>
                      </a:cubicBezTo>
                      <a:cubicBezTo>
                        <a:pt x="1125" y="218"/>
                        <a:pt x="920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36" name="Google Shape;4136;p54"/>
              <p:cNvGrpSpPr/>
              <p:nvPr/>
            </p:nvGrpSpPr>
            <p:grpSpPr>
              <a:xfrm>
                <a:off x="4768876" y="3401772"/>
                <a:ext cx="31499" cy="26898"/>
                <a:chOff x="4768876" y="3401772"/>
                <a:chExt cx="31499" cy="26898"/>
              </a:xfrm>
            </p:grpSpPr>
            <p:sp>
              <p:nvSpPr>
                <p:cNvPr id="4137" name="Google Shape;4137;p54"/>
                <p:cNvSpPr/>
                <p:nvPr/>
              </p:nvSpPr>
              <p:spPr>
                <a:xfrm>
                  <a:off x="4768876" y="340177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5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3"/>
                        <a:pt x="3157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8" name="Google Shape;4138;p54"/>
                <p:cNvSpPr/>
                <p:nvPr/>
              </p:nvSpPr>
              <p:spPr>
                <a:xfrm>
                  <a:off x="4783057" y="341143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39" name="Google Shape;4139;p54"/>
              <p:cNvGrpSpPr/>
              <p:nvPr/>
            </p:nvGrpSpPr>
            <p:grpSpPr>
              <a:xfrm>
                <a:off x="4762214" y="3471377"/>
                <a:ext cx="26938" cy="26938"/>
                <a:chOff x="4762214" y="3471377"/>
                <a:chExt cx="26938" cy="26938"/>
              </a:xfrm>
            </p:grpSpPr>
            <p:sp>
              <p:nvSpPr>
                <p:cNvPr id="4140" name="Google Shape;4140;p54"/>
                <p:cNvSpPr/>
                <p:nvPr/>
              </p:nvSpPr>
              <p:spPr>
                <a:xfrm>
                  <a:off x="4762214" y="3471377"/>
                  <a:ext cx="26938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425" extrusionOk="0">
                      <a:moveTo>
                        <a:pt x="1707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24"/>
                        <a:pt x="1707" y="3424"/>
                      </a:cubicBezTo>
                      <a:cubicBezTo>
                        <a:pt x="2662" y="3424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1" name="Google Shape;4141;p54"/>
                <p:cNvSpPr/>
                <p:nvPr/>
              </p:nvSpPr>
              <p:spPr>
                <a:xfrm>
                  <a:off x="4770591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42" name="Google Shape;4142;p54"/>
              <p:cNvGrpSpPr/>
              <p:nvPr/>
            </p:nvGrpSpPr>
            <p:grpSpPr>
              <a:xfrm>
                <a:off x="4790473" y="3344782"/>
                <a:ext cx="31405" cy="26898"/>
                <a:chOff x="4790473" y="3344782"/>
                <a:chExt cx="31405" cy="26898"/>
              </a:xfrm>
            </p:grpSpPr>
            <p:sp>
              <p:nvSpPr>
                <p:cNvPr id="4143" name="Google Shape;4143;p54"/>
                <p:cNvSpPr/>
                <p:nvPr/>
              </p:nvSpPr>
              <p:spPr>
                <a:xfrm>
                  <a:off x="4790473" y="334478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4" name="Google Shape;4144;p54"/>
                <p:cNvSpPr/>
                <p:nvPr/>
              </p:nvSpPr>
              <p:spPr>
                <a:xfrm>
                  <a:off x="4804654" y="3354456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45" name="Google Shape;4145;p54"/>
              <p:cNvGrpSpPr/>
              <p:nvPr/>
            </p:nvGrpSpPr>
            <p:grpSpPr>
              <a:xfrm>
                <a:off x="4823774" y="3950733"/>
                <a:ext cx="37398" cy="32034"/>
                <a:chOff x="4823774" y="3950733"/>
                <a:chExt cx="37398" cy="32034"/>
              </a:xfrm>
            </p:grpSpPr>
            <p:sp>
              <p:nvSpPr>
                <p:cNvPr id="4146" name="Google Shape;4146;p54"/>
                <p:cNvSpPr/>
                <p:nvPr/>
              </p:nvSpPr>
              <p:spPr>
                <a:xfrm>
                  <a:off x="4823774" y="3950733"/>
                  <a:ext cx="37398" cy="32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5" h="4073" extrusionOk="0">
                      <a:moveTo>
                        <a:pt x="2707" y="1"/>
                      </a:moveTo>
                      <a:cubicBezTo>
                        <a:pt x="2207" y="1"/>
                        <a:pt x="1698" y="186"/>
                        <a:pt x="1283" y="601"/>
                      </a:cubicBezTo>
                      <a:cubicBezTo>
                        <a:pt x="1" y="1883"/>
                        <a:pt x="908" y="4073"/>
                        <a:pt x="2722" y="4073"/>
                      </a:cubicBezTo>
                      <a:cubicBezTo>
                        <a:pt x="3835" y="4073"/>
                        <a:pt x="4755" y="3166"/>
                        <a:pt x="4755" y="2041"/>
                      </a:cubicBezTo>
                      <a:cubicBezTo>
                        <a:pt x="4755" y="813"/>
                        <a:pt x="3752" y="1"/>
                        <a:pt x="2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7" name="Google Shape;4147;p54"/>
                <p:cNvSpPr/>
                <p:nvPr/>
              </p:nvSpPr>
              <p:spPr>
                <a:xfrm>
                  <a:off x="4836617" y="3960407"/>
                  <a:ext cx="14849" cy="12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617" extrusionOk="0">
                      <a:moveTo>
                        <a:pt x="1089" y="0"/>
                      </a:moveTo>
                      <a:cubicBezTo>
                        <a:pt x="363" y="0"/>
                        <a:pt x="1" y="871"/>
                        <a:pt x="509" y="1379"/>
                      </a:cubicBezTo>
                      <a:cubicBezTo>
                        <a:pt x="673" y="1543"/>
                        <a:pt x="874" y="1616"/>
                        <a:pt x="1073" y="1616"/>
                      </a:cubicBezTo>
                      <a:cubicBezTo>
                        <a:pt x="1488" y="1616"/>
                        <a:pt x="1888" y="1294"/>
                        <a:pt x="1888" y="811"/>
                      </a:cubicBezTo>
                      <a:cubicBezTo>
                        <a:pt x="1888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48" name="Google Shape;4148;p54"/>
              <p:cNvGrpSpPr/>
              <p:nvPr/>
            </p:nvGrpSpPr>
            <p:grpSpPr>
              <a:xfrm>
                <a:off x="4823396" y="4110566"/>
                <a:ext cx="31405" cy="26906"/>
                <a:chOff x="4823396" y="4110566"/>
                <a:chExt cx="31405" cy="26906"/>
              </a:xfrm>
            </p:grpSpPr>
            <p:sp>
              <p:nvSpPr>
                <p:cNvPr id="4149" name="Google Shape;4149;p54"/>
                <p:cNvSpPr/>
                <p:nvPr/>
              </p:nvSpPr>
              <p:spPr>
                <a:xfrm>
                  <a:off x="4823396" y="4110566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0" name="Google Shape;4150;p54"/>
                <p:cNvSpPr/>
                <p:nvPr/>
              </p:nvSpPr>
              <p:spPr>
                <a:xfrm>
                  <a:off x="4836240" y="412014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3" y="1"/>
                      </a:moveTo>
                      <a:cubicBezTo>
                        <a:pt x="218" y="1"/>
                        <a:pt x="0" y="533"/>
                        <a:pt x="303" y="835"/>
                      </a:cubicBezTo>
                      <a:cubicBezTo>
                        <a:pt x="404" y="933"/>
                        <a:pt x="527" y="976"/>
                        <a:pt x="646" y="976"/>
                      </a:cubicBezTo>
                      <a:cubicBezTo>
                        <a:pt x="898" y="976"/>
                        <a:pt x="1137" y="784"/>
                        <a:pt x="1137" y="497"/>
                      </a:cubicBezTo>
                      <a:cubicBezTo>
                        <a:pt x="1137" y="218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51" name="Google Shape;4151;p54"/>
              <p:cNvGrpSpPr/>
              <p:nvPr/>
            </p:nvGrpSpPr>
            <p:grpSpPr>
              <a:xfrm>
                <a:off x="4838332" y="3821150"/>
                <a:ext cx="31499" cy="26898"/>
                <a:chOff x="4838332" y="3821150"/>
                <a:chExt cx="31499" cy="26898"/>
              </a:xfrm>
            </p:grpSpPr>
            <p:sp>
              <p:nvSpPr>
                <p:cNvPr id="4152" name="Google Shape;4152;p54"/>
                <p:cNvSpPr/>
                <p:nvPr/>
              </p:nvSpPr>
              <p:spPr>
                <a:xfrm>
                  <a:off x="4838332" y="3821150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1"/>
                      </a:moveTo>
                      <a:cubicBezTo>
                        <a:pt x="1865" y="1"/>
                        <a:pt x="1437" y="156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3" name="Google Shape;4153;p54"/>
                <p:cNvSpPr/>
                <p:nvPr/>
              </p:nvSpPr>
              <p:spPr>
                <a:xfrm>
                  <a:off x="4851270" y="3830824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4" y="920"/>
                        <a:pt x="526" y="964"/>
                        <a:pt x="644" y="964"/>
                      </a:cubicBezTo>
                      <a:cubicBezTo>
                        <a:pt x="893" y="964"/>
                        <a:pt x="1129" y="771"/>
                        <a:pt x="1138" y="484"/>
                      </a:cubicBezTo>
                      <a:cubicBezTo>
                        <a:pt x="1125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54" name="Google Shape;4154;p54"/>
              <p:cNvGrpSpPr/>
              <p:nvPr/>
            </p:nvGrpSpPr>
            <p:grpSpPr>
              <a:xfrm>
                <a:off x="4661275" y="3815007"/>
                <a:ext cx="36824" cy="31523"/>
                <a:chOff x="4661275" y="3815007"/>
                <a:chExt cx="36824" cy="31523"/>
              </a:xfrm>
            </p:grpSpPr>
            <p:sp>
              <p:nvSpPr>
                <p:cNvPr id="4155" name="Google Shape;4155;p54"/>
                <p:cNvSpPr/>
                <p:nvPr/>
              </p:nvSpPr>
              <p:spPr>
                <a:xfrm>
                  <a:off x="4661275" y="3815007"/>
                  <a:ext cx="36824" cy="3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2" h="4008" extrusionOk="0">
                      <a:moveTo>
                        <a:pt x="2663" y="0"/>
                      </a:moveTo>
                      <a:cubicBezTo>
                        <a:pt x="2169" y="0"/>
                        <a:pt x="1666" y="184"/>
                        <a:pt x="1258" y="596"/>
                      </a:cubicBezTo>
                      <a:cubicBezTo>
                        <a:pt x="0" y="1854"/>
                        <a:pt x="895" y="4007"/>
                        <a:pt x="2674" y="4007"/>
                      </a:cubicBezTo>
                      <a:cubicBezTo>
                        <a:pt x="3774" y="4007"/>
                        <a:pt x="4682" y="3112"/>
                        <a:pt x="4682" y="2011"/>
                      </a:cubicBezTo>
                      <a:cubicBezTo>
                        <a:pt x="4682" y="801"/>
                        <a:pt x="3692" y="0"/>
                        <a:pt x="266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6" name="Google Shape;4156;p54"/>
                <p:cNvSpPr/>
                <p:nvPr/>
              </p:nvSpPr>
              <p:spPr>
                <a:xfrm>
                  <a:off x="4676211" y="3824736"/>
                  <a:ext cx="12183" cy="12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549" extrusionOk="0">
                      <a:moveTo>
                        <a:pt x="775" y="0"/>
                      </a:moveTo>
                      <a:cubicBezTo>
                        <a:pt x="351" y="0"/>
                        <a:pt x="0" y="339"/>
                        <a:pt x="0" y="774"/>
                      </a:cubicBezTo>
                      <a:cubicBezTo>
                        <a:pt x="0" y="1198"/>
                        <a:pt x="351" y="1549"/>
                        <a:pt x="775" y="1549"/>
                      </a:cubicBezTo>
                      <a:cubicBezTo>
                        <a:pt x="1210" y="1549"/>
                        <a:pt x="1549" y="1198"/>
                        <a:pt x="1549" y="774"/>
                      </a:cubicBezTo>
                      <a:cubicBezTo>
                        <a:pt x="1549" y="339"/>
                        <a:pt x="1210" y="0"/>
                        <a:pt x="77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57" name="Google Shape;4157;p54"/>
              <p:cNvGrpSpPr/>
              <p:nvPr/>
            </p:nvGrpSpPr>
            <p:grpSpPr>
              <a:xfrm>
                <a:off x="4558998" y="3851037"/>
                <a:ext cx="33591" cy="28699"/>
                <a:chOff x="4558998" y="3851037"/>
                <a:chExt cx="33591" cy="28699"/>
              </a:xfrm>
            </p:grpSpPr>
            <p:sp>
              <p:nvSpPr>
                <p:cNvPr id="4158" name="Google Shape;4158;p54"/>
                <p:cNvSpPr/>
                <p:nvPr/>
              </p:nvSpPr>
              <p:spPr>
                <a:xfrm>
                  <a:off x="4558998" y="3851037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30" y="0"/>
                      </a:moveTo>
                      <a:cubicBezTo>
                        <a:pt x="1980" y="0"/>
                        <a:pt x="1522" y="167"/>
                        <a:pt x="1149" y="539"/>
                      </a:cubicBezTo>
                      <a:cubicBezTo>
                        <a:pt x="0" y="1688"/>
                        <a:pt x="823" y="3648"/>
                        <a:pt x="2444" y="3648"/>
                      </a:cubicBezTo>
                      <a:cubicBezTo>
                        <a:pt x="3448" y="3648"/>
                        <a:pt x="4270" y="2838"/>
                        <a:pt x="4270" y="1822"/>
                      </a:cubicBezTo>
                      <a:cubicBezTo>
                        <a:pt x="4270" y="726"/>
                        <a:pt x="3369" y="0"/>
                        <a:pt x="24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9" name="Google Shape;4159;p54"/>
                <p:cNvSpPr/>
                <p:nvPr/>
              </p:nvSpPr>
              <p:spPr>
                <a:xfrm>
                  <a:off x="4573557" y="386069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5" y="932"/>
                        <a:pt x="1185" y="594"/>
                      </a:cubicBezTo>
                      <a:cubicBezTo>
                        <a:pt x="1185" y="267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60" name="Google Shape;4160;p54"/>
              <p:cNvGrpSpPr/>
              <p:nvPr/>
            </p:nvGrpSpPr>
            <p:grpSpPr>
              <a:xfrm>
                <a:off x="4696762" y="3638587"/>
                <a:ext cx="33591" cy="28794"/>
                <a:chOff x="4696762" y="3638587"/>
                <a:chExt cx="33591" cy="28794"/>
              </a:xfrm>
            </p:grpSpPr>
            <p:sp>
              <p:nvSpPr>
                <p:cNvPr id="4161" name="Google Shape;4161;p54"/>
                <p:cNvSpPr/>
                <p:nvPr/>
              </p:nvSpPr>
              <p:spPr>
                <a:xfrm>
                  <a:off x="4696762" y="3638587"/>
                  <a:ext cx="33591" cy="28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61" extrusionOk="0">
                      <a:moveTo>
                        <a:pt x="2426" y="1"/>
                      </a:moveTo>
                      <a:cubicBezTo>
                        <a:pt x="1978" y="1"/>
                        <a:pt x="1521" y="167"/>
                        <a:pt x="1150" y="539"/>
                      </a:cubicBezTo>
                      <a:cubicBezTo>
                        <a:pt x="0" y="1688"/>
                        <a:pt x="823" y="3660"/>
                        <a:pt x="2444" y="3660"/>
                      </a:cubicBezTo>
                      <a:cubicBezTo>
                        <a:pt x="3448" y="3648"/>
                        <a:pt x="4258" y="2838"/>
                        <a:pt x="4270" y="1834"/>
                      </a:cubicBezTo>
                      <a:cubicBezTo>
                        <a:pt x="4262" y="729"/>
                        <a:pt x="3363" y="1"/>
                        <a:pt x="24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2" name="Google Shape;4162;p54"/>
                <p:cNvSpPr/>
                <p:nvPr/>
              </p:nvSpPr>
              <p:spPr>
                <a:xfrm>
                  <a:off x="4711320" y="364824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79"/>
                        <a:pt x="0" y="606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6" y="932"/>
                        <a:pt x="1186" y="606"/>
                      </a:cubicBezTo>
                      <a:cubicBezTo>
                        <a:pt x="1186" y="279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63" name="Google Shape;4163;p54"/>
              <p:cNvGrpSpPr/>
              <p:nvPr/>
            </p:nvGrpSpPr>
            <p:grpSpPr>
              <a:xfrm>
                <a:off x="4929479" y="3939140"/>
                <a:ext cx="33497" cy="28692"/>
                <a:chOff x="4929479" y="3939140"/>
                <a:chExt cx="33497" cy="28692"/>
              </a:xfrm>
            </p:grpSpPr>
            <p:sp>
              <p:nvSpPr>
                <p:cNvPr id="4164" name="Google Shape;4164;p54"/>
                <p:cNvSpPr/>
                <p:nvPr/>
              </p:nvSpPr>
              <p:spPr>
                <a:xfrm>
                  <a:off x="4929479" y="3939140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8" y="0"/>
                        <a:pt x="1521" y="167"/>
                        <a:pt x="1149" y="539"/>
                      </a:cubicBezTo>
                      <a:cubicBezTo>
                        <a:pt x="0" y="1688"/>
                        <a:pt x="811" y="3648"/>
                        <a:pt x="2431" y="3648"/>
                      </a:cubicBezTo>
                      <a:cubicBezTo>
                        <a:pt x="3448" y="3648"/>
                        <a:pt x="4258" y="2837"/>
                        <a:pt x="4258" y="1833"/>
                      </a:cubicBezTo>
                      <a:cubicBezTo>
                        <a:pt x="4258" y="729"/>
                        <a:pt x="3361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5" name="Google Shape;4165;p54"/>
                <p:cNvSpPr/>
                <p:nvPr/>
              </p:nvSpPr>
              <p:spPr>
                <a:xfrm>
                  <a:off x="4943935" y="3948893"/>
                  <a:ext cx="9430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186" extrusionOk="0">
                      <a:moveTo>
                        <a:pt x="593" y="0"/>
                      </a:moveTo>
                      <a:cubicBezTo>
                        <a:pt x="267" y="0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0"/>
                        <a:pt x="59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66" name="Google Shape;4166;p54"/>
              <p:cNvGrpSpPr/>
              <p:nvPr/>
            </p:nvGrpSpPr>
            <p:grpSpPr>
              <a:xfrm>
                <a:off x="4907119" y="3986039"/>
                <a:ext cx="33497" cy="28699"/>
                <a:chOff x="4907119" y="3986039"/>
                <a:chExt cx="33497" cy="28699"/>
              </a:xfrm>
            </p:grpSpPr>
            <p:sp>
              <p:nvSpPr>
                <p:cNvPr id="4167" name="Google Shape;4167;p54"/>
                <p:cNvSpPr/>
                <p:nvPr/>
              </p:nvSpPr>
              <p:spPr>
                <a:xfrm>
                  <a:off x="4907119" y="3986039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7"/>
                        <a:pt x="1149" y="540"/>
                      </a:cubicBezTo>
                      <a:cubicBezTo>
                        <a:pt x="0" y="1689"/>
                        <a:pt x="811" y="3648"/>
                        <a:pt x="2444" y="3648"/>
                      </a:cubicBezTo>
                      <a:cubicBezTo>
                        <a:pt x="3448" y="3648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8" name="Google Shape;4168;p54"/>
                <p:cNvSpPr/>
                <p:nvPr/>
              </p:nvSpPr>
              <p:spPr>
                <a:xfrm>
                  <a:off x="4921583" y="3995705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605" y="0"/>
                      </a:moveTo>
                      <a:cubicBezTo>
                        <a:pt x="266" y="0"/>
                        <a:pt x="0" y="266"/>
                        <a:pt x="0" y="593"/>
                      </a:cubicBezTo>
                      <a:cubicBezTo>
                        <a:pt x="0" y="919"/>
                        <a:pt x="266" y="1186"/>
                        <a:pt x="605" y="1186"/>
                      </a:cubicBezTo>
                      <a:cubicBezTo>
                        <a:pt x="931" y="1186"/>
                        <a:pt x="1198" y="919"/>
                        <a:pt x="1198" y="593"/>
                      </a:cubicBezTo>
                      <a:cubicBezTo>
                        <a:pt x="1198" y="266"/>
                        <a:pt x="931" y="0"/>
                        <a:pt x="60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69" name="Google Shape;4169;p54"/>
              <p:cNvGrpSpPr/>
              <p:nvPr/>
            </p:nvGrpSpPr>
            <p:grpSpPr>
              <a:xfrm>
                <a:off x="4911783" y="4048102"/>
                <a:ext cx="33591" cy="28762"/>
                <a:chOff x="4911783" y="4048102"/>
                <a:chExt cx="33591" cy="28762"/>
              </a:xfrm>
            </p:grpSpPr>
            <p:sp>
              <p:nvSpPr>
                <p:cNvPr id="4170" name="Google Shape;4170;p54"/>
                <p:cNvSpPr/>
                <p:nvPr/>
              </p:nvSpPr>
              <p:spPr>
                <a:xfrm>
                  <a:off x="4911783" y="4048102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2" y="0"/>
                      </a:moveTo>
                      <a:cubicBezTo>
                        <a:pt x="1974" y="0"/>
                        <a:pt x="1519" y="166"/>
                        <a:pt x="1149" y="536"/>
                      </a:cubicBezTo>
                      <a:cubicBezTo>
                        <a:pt x="0" y="1685"/>
                        <a:pt x="823" y="3657"/>
                        <a:pt x="2456" y="3657"/>
                      </a:cubicBezTo>
                      <a:cubicBezTo>
                        <a:pt x="3448" y="3645"/>
                        <a:pt x="4258" y="2834"/>
                        <a:pt x="4270" y="1842"/>
                      </a:cubicBezTo>
                      <a:cubicBezTo>
                        <a:pt x="4270" y="735"/>
                        <a:pt x="3364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1" name="Google Shape;4171;p54"/>
                <p:cNvSpPr/>
                <p:nvPr/>
              </p:nvSpPr>
              <p:spPr>
                <a:xfrm>
                  <a:off x="4926333" y="4057831"/>
                  <a:ext cx="9336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6" extrusionOk="0">
                      <a:moveTo>
                        <a:pt x="594" y="0"/>
                      </a:moveTo>
                      <a:cubicBezTo>
                        <a:pt x="267" y="0"/>
                        <a:pt x="1" y="266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6"/>
                        <a:pt x="920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72" name="Google Shape;4172;p54"/>
              <p:cNvSpPr/>
              <p:nvPr/>
            </p:nvSpPr>
            <p:spPr>
              <a:xfrm>
                <a:off x="4713506" y="3934476"/>
                <a:ext cx="33497" cy="2869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8" extrusionOk="0">
                    <a:moveTo>
                      <a:pt x="2422" y="0"/>
                    </a:moveTo>
                    <a:cubicBezTo>
                      <a:pt x="1974" y="0"/>
                      <a:pt x="1518" y="167"/>
                      <a:pt x="1150" y="539"/>
                    </a:cubicBezTo>
                    <a:cubicBezTo>
                      <a:pt x="0" y="1688"/>
                      <a:pt x="811" y="3648"/>
                      <a:pt x="2432" y="3648"/>
                    </a:cubicBezTo>
                    <a:cubicBezTo>
                      <a:pt x="3436" y="3648"/>
                      <a:pt x="4258" y="2838"/>
                      <a:pt x="4258" y="1821"/>
                    </a:cubicBezTo>
                    <a:cubicBezTo>
                      <a:pt x="4258" y="726"/>
                      <a:pt x="3357" y="0"/>
                      <a:pt x="242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54"/>
              <p:cNvSpPr/>
              <p:nvPr/>
            </p:nvSpPr>
            <p:spPr>
              <a:xfrm>
                <a:off x="4727970" y="3944135"/>
                <a:ext cx="9328" cy="943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199" extrusionOk="0">
                    <a:moveTo>
                      <a:pt x="593" y="1"/>
                    </a:moveTo>
                    <a:cubicBezTo>
                      <a:pt x="266" y="1"/>
                      <a:pt x="0" y="267"/>
                      <a:pt x="0" y="593"/>
                    </a:cubicBezTo>
                    <a:cubicBezTo>
                      <a:pt x="0" y="932"/>
                      <a:pt x="266" y="1198"/>
                      <a:pt x="593" y="1198"/>
                    </a:cubicBezTo>
                    <a:cubicBezTo>
                      <a:pt x="919" y="1198"/>
                      <a:pt x="1186" y="932"/>
                      <a:pt x="1186" y="593"/>
                    </a:cubicBezTo>
                    <a:cubicBezTo>
                      <a:pt x="1186" y="267"/>
                      <a:pt x="919" y="1"/>
                      <a:pt x="59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74" name="Google Shape;4174;p54"/>
              <p:cNvGrpSpPr/>
              <p:nvPr/>
            </p:nvGrpSpPr>
            <p:grpSpPr>
              <a:xfrm>
                <a:off x="4762623" y="3837847"/>
                <a:ext cx="42416" cy="36273"/>
                <a:chOff x="4762623" y="3837847"/>
                <a:chExt cx="42416" cy="36273"/>
              </a:xfrm>
            </p:grpSpPr>
            <p:sp>
              <p:nvSpPr>
                <p:cNvPr id="4175" name="Google Shape;4175;p54"/>
                <p:cNvSpPr/>
                <p:nvPr/>
              </p:nvSpPr>
              <p:spPr>
                <a:xfrm>
                  <a:off x="4762623" y="3837847"/>
                  <a:ext cx="42416" cy="36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3" h="4612" extrusionOk="0">
                      <a:moveTo>
                        <a:pt x="3064" y="1"/>
                      </a:moveTo>
                      <a:cubicBezTo>
                        <a:pt x="2496" y="1"/>
                        <a:pt x="1918" y="211"/>
                        <a:pt x="1449" y="680"/>
                      </a:cubicBezTo>
                      <a:cubicBezTo>
                        <a:pt x="1" y="2128"/>
                        <a:pt x="1033" y="4611"/>
                        <a:pt x="3067" y="4611"/>
                      </a:cubicBezTo>
                      <a:cubicBezTo>
                        <a:pt x="3072" y="4611"/>
                        <a:pt x="3077" y="4611"/>
                        <a:pt x="3082" y="4611"/>
                      </a:cubicBezTo>
                      <a:cubicBezTo>
                        <a:pt x="4352" y="4611"/>
                        <a:pt x="5380" y="3583"/>
                        <a:pt x="5392" y="2313"/>
                      </a:cubicBezTo>
                      <a:cubicBezTo>
                        <a:pt x="5392" y="921"/>
                        <a:pt x="4251" y="1"/>
                        <a:pt x="306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6" name="Google Shape;4176;p54"/>
                <p:cNvSpPr/>
                <p:nvPr/>
              </p:nvSpPr>
              <p:spPr>
                <a:xfrm>
                  <a:off x="4775538" y="3847568"/>
                  <a:ext cx="19796" cy="1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156" extrusionOk="0">
                      <a:moveTo>
                        <a:pt x="1440" y="0"/>
                      </a:moveTo>
                      <a:cubicBezTo>
                        <a:pt x="484" y="0"/>
                        <a:pt x="0" y="1162"/>
                        <a:pt x="678" y="1839"/>
                      </a:cubicBezTo>
                      <a:cubicBezTo>
                        <a:pt x="896" y="2058"/>
                        <a:pt x="1165" y="2155"/>
                        <a:pt x="1429" y="2155"/>
                      </a:cubicBezTo>
                      <a:cubicBezTo>
                        <a:pt x="1984" y="2155"/>
                        <a:pt x="2517" y="1724"/>
                        <a:pt x="2517" y="1077"/>
                      </a:cubicBezTo>
                      <a:cubicBezTo>
                        <a:pt x="2517" y="484"/>
                        <a:pt x="2045" y="0"/>
                        <a:pt x="144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77" name="Google Shape;4177;p54"/>
              <p:cNvGrpSpPr/>
              <p:nvPr/>
            </p:nvGrpSpPr>
            <p:grpSpPr>
              <a:xfrm>
                <a:off x="4746044" y="4104966"/>
                <a:ext cx="33497" cy="28699"/>
                <a:chOff x="4746044" y="4104966"/>
                <a:chExt cx="33497" cy="28699"/>
              </a:xfrm>
            </p:grpSpPr>
            <p:sp>
              <p:nvSpPr>
                <p:cNvPr id="4178" name="Google Shape;4178;p54"/>
                <p:cNvSpPr/>
                <p:nvPr/>
              </p:nvSpPr>
              <p:spPr>
                <a:xfrm>
                  <a:off x="4746044" y="4104966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8" y="1"/>
                      </a:moveTo>
                      <a:cubicBezTo>
                        <a:pt x="1979" y="1"/>
                        <a:pt x="1522" y="167"/>
                        <a:pt x="1150" y="540"/>
                      </a:cubicBezTo>
                      <a:cubicBezTo>
                        <a:pt x="0" y="1677"/>
                        <a:pt x="811" y="3648"/>
                        <a:pt x="2432" y="3648"/>
                      </a:cubicBezTo>
                      <a:cubicBezTo>
                        <a:pt x="3436" y="3648"/>
                        <a:pt x="4259" y="2826"/>
                        <a:pt x="4259" y="1822"/>
                      </a:cubicBezTo>
                      <a:cubicBezTo>
                        <a:pt x="4259" y="726"/>
                        <a:pt x="3363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9" name="Google Shape;4179;p54"/>
                <p:cNvSpPr/>
                <p:nvPr/>
              </p:nvSpPr>
              <p:spPr>
                <a:xfrm>
                  <a:off x="4758887" y="4114632"/>
                  <a:ext cx="11042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2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5" y="1191"/>
                        <a:pt x="792" y="1191"/>
                      </a:cubicBezTo>
                      <a:cubicBezTo>
                        <a:pt x="1099" y="1191"/>
                        <a:pt x="1396" y="953"/>
                        <a:pt x="1404" y="593"/>
                      </a:cubicBezTo>
                      <a:cubicBezTo>
                        <a:pt x="1404" y="266"/>
                        <a:pt x="1126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80" name="Google Shape;4180;p54"/>
              <p:cNvGrpSpPr/>
              <p:nvPr/>
            </p:nvGrpSpPr>
            <p:grpSpPr>
              <a:xfrm>
                <a:off x="4859646" y="4162554"/>
                <a:ext cx="33591" cy="28762"/>
                <a:chOff x="4859646" y="4162554"/>
                <a:chExt cx="33591" cy="28762"/>
              </a:xfrm>
            </p:grpSpPr>
            <p:sp>
              <p:nvSpPr>
                <p:cNvPr id="4181" name="Google Shape;4181;p54"/>
                <p:cNvSpPr/>
                <p:nvPr/>
              </p:nvSpPr>
              <p:spPr>
                <a:xfrm>
                  <a:off x="4859646" y="4162554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3" y="0"/>
                      </a:moveTo>
                      <a:cubicBezTo>
                        <a:pt x="1975" y="0"/>
                        <a:pt x="1520" y="166"/>
                        <a:pt x="1149" y="536"/>
                      </a:cubicBezTo>
                      <a:cubicBezTo>
                        <a:pt x="0" y="1685"/>
                        <a:pt x="823" y="3657"/>
                        <a:pt x="2444" y="3657"/>
                      </a:cubicBezTo>
                      <a:cubicBezTo>
                        <a:pt x="3448" y="3657"/>
                        <a:pt x="4258" y="2834"/>
                        <a:pt x="4270" y="1830"/>
                      </a:cubicBezTo>
                      <a:cubicBezTo>
                        <a:pt x="4270" y="732"/>
                        <a:pt x="3365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2" name="Google Shape;4182;p54"/>
                <p:cNvSpPr/>
                <p:nvPr/>
              </p:nvSpPr>
              <p:spPr>
                <a:xfrm>
                  <a:off x="4874196" y="4172283"/>
                  <a:ext cx="9336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7" extrusionOk="0">
                      <a:moveTo>
                        <a:pt x="594" y="1"/>
                      </a:moveTo>
                      <a:cubicBezTo>
                        <a:pt x="267" y="1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7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183" name="Google Shape;4183;p54"/>
            <p:cNvGrpSpPr/>
            <p:nvPr/>
          </p:nvGrpSpPr>
          <p:grpSpPr>
            <a:xfrm>
              <a:off x="3597785" y="3274438"/>
              <a:ext cx="855610" cy="1122100"/>
              <a:chOff x="3597785" y="3274438"/>
              <a:chExt cx="855610" cy="1122100"/>
            </a:xfrm>
          </p:grpSpPr>
          <p:grpSp>
            <p:nvGrpSpPr>
              <p:cNvPr id="4184" name="Google Shape;4184;p54"/>
              <p:cNvGrpSpPr/>
              <p:nvPr/>
            </p:nvGrpSpPr>
            <p:grpSpPr>
              <a:xfrm>
                <a:off x="3617857" y="3284717"/>
                <a:ext cx="826785" cy="1099165"/>
                <a:chOff x="3617857" y="3284717"/>
                <a:chExt cx="826785" cy="1099165"/>
              </a:xfrm>
            </p:grpSpPr>
            <p:sp>
              <p:nvSpPr>
                <p:cNvPr id="4185" name="Google Shape;4185;p54"/>
                <p:cNvSpPr/>
                <p:nvPr/>
              </p:nvSpPr>
              <p:spPr>
                <a:xfrm>
                  <a:off x="4155028" y="3869354"/>
                  <a:ext cx="289613" cy="514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3" h="65420" fill="none" extrusionOk="0">
                      <a:moveTo>
                        <a:pt x="5928" y="64827"/>
                      </a:moveTo>
                      <a:lnTo>
                        <a:pt x="6158" y="49755"/>
                      </a:lnTo>
                      <a:lnTo>
                        <a:pt x="8202" y="42327"/>
                      </a:lnTo>
                      <a:lnTo>
                        <a:pt x="8795" y="36351"/>
                      </a:lnTo>
                      <a:lnTo>
                        <a:pt x="8795" y="28912"/>
                      </a:lnTo>
                      <a:lnTo>
                        <a:pt x="3049" y="23347"/>
                      </a:lnTo>
                      <a:lnTo>
                        <a:pt x="0" y="12291"/>
                      </a:lnTo>
                      <a:lnTo>
                        <a:pt x="11601" y="1"/>
                      </a:lnTo>
                      <a:lnTo>
                        <a:pt x="19319" y="4259"/>
                      </a:lnTo>
                      <a:lnTo>
                        <a:pt x="27266" y="11747"/>
                      </a:lnTo>
                      <a:lnTo>
                        <a:pt x="36823" y="15472"/>
                      </a:lnTo>
                      <a:lnTo>
                        <a:pt x="34827" y="25803"/>
                      </a:lnTo>
                      <a:lnTo>
                        <a:pt x="26722" y="36944"/>
                      </a:lnTo>
                      <a:lnTo>
                        <a:pt x="19924" y="49198"/>
                      </a:lnTo>
                      <a:lnTo>
                        <a:pt x="11008" y="60690"/>
                      </a:lnTo>
                      <a:lnTo>
                        <a:pt x="5335" y="6542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6" name="Google Shape;4186;p54"/>
                <p:cNvSpPr/>
                <p:nvPr/>
              </p:nvSpPr>
              <p:spPr>
                <a:xfrm>
                  <a:off x="3617857" y="3284717"/>
                  <a:ext cx="662957" cy="685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2" h="87218" fill="none" extrusionOk="0">
                      <a:moveTo>
                        <a:pt x="79900" y="75157"/>
                      </a:moveTo>
                      <a:lnTo>
                        <a:pt x="77916" y="83262"/>
                      </a:lnTo>
                      <a:lnTo>
                        <a:pt x="68299" y="87218"/>
                      </a:lnTo>
                      <a:lnTo>
                        <a:pt x="61610" y="72314"/>
                      </a:lnTo>
                      <a:lnTo>
                        <a:pt x="48376" y="64524"/>
                      </a:lnTo>
                      <a:lnTo>
                        <a:pt x="37489" y="50685"/>
                      </a:lnTo>
                      <a:lnTo>
                        <a:pt x="32771" y="39181"/>
                      </a:lnTo>
                      <a:lnTo>
                        <a:pt x="28525" y="27000"/>
                      </a:lnTo>
                      <a:lnTo>
                        <a:pt x="19779" y="19379"/>
                      </a:lnTo>
                      <a:lnTo>
                        <a:pt x="1" y="14057"/>
                      </a:lnTo>
                      <a:lnTo>
                        <a:pt x="5227" y="0"/>
                      </a:lnTo>
                      <a:lnTo>
                        <a:pt x="40380" y="3605"/>
                      </a:lnTo>
                      <a:lnTo>
                        <a:pt x="53662" y="9254"/>
                      </a:lnTo>
                      <a:lnTo>
                        <a:pt x="56711" y="17734"/>
                      </a:lnTo>
                      <a:lnTo>
                        <a:pt x="69727" y="26177"/>
                      </a:lnTo>
                      <a:lnTo>
                        <a:pt x="84291" y="20649"/>
                      </a:lnTo>
                      <a:lnTo>
                        <a:pt x="79465" y="38165"/>
                      </a:lnTo>
                      <a:lnTo>
                        <a:pt x="72207" y="46960"/>
                      </a:lnTo>
                      <a:lnTo>
                        <a:pt x="64791" y="54677"/>
                      </a:lnTo>
                      <a:lnTo>
                        <a:pt x="54497" y="63206"/>
                      </a:lnTo>
                      <a:lnTo>
                        <a:pt x="62094" y="63556"/>
                      </a:lnTo>
                      <a:lnTo>
                        <a:pt x="66098" y="74335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7" name="Google Shape;4187;p54"/>
                <p:cNvSpPr/>
                <p:nvPr/>
              </p:nvSpPr>
              <p:spPr>
                <a:xfrm>
                  <a:off x="4230666" y="3943372"/>
                  <a:ext cx="15612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9909" fill="none" extrusionOk="0">
                      <a:moveTo>
                        <a:pt x="1984" y="9908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8" name="Google Shape;4188;p54"/>
                <p:cNvSpPr/>
                <p:nvPr/>
              </p:nvSpPr>
              <p:spPr>
                <a:xfrm>
                  <a:off x="4230666" y="3902843"/>
                  <a:ext cx="138817" cy="11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0" h="14868" fill="none" extrusionOk="0">
                      <a:moveTo>
                        <a:pt x="11952" y="14868"/>
                      </a:moveTo>
                      <a:lnTo>
                        <a:pt x="0" y="4670"/>
                      </a:lnTo>
                      <a:lnTo>
                        <a:pt x="9702" y="1"/>
                      </a:lnTo>
                      <a:lnTo>
                        <a:pt x="17649" y="7489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9" name="Google Shape;4189;p54"/>
                <p:cNvSpPr/>
                <p:nvPr/>
              </p:nvSpPr>
              <p:spPr>
                <a:xfrm>
                  <a:off x="4234473" y="3939573"/>
                  <a:ext cx="143953" cy="2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3" h="2819" fill="none" extrusionOk="0">
                      <a:moveTo>
                        <a:pt x="0" y="0"/>
                      </a:moveTo>
                      <a:lnTo>
                        <a:pt x="18303" y="28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0" name="Google Shape;4190;p54"/>
                <p:cNvSpPr/>
                <p:nvPr/>
              </p:nvSpPr>
              <p:spPr>
                <a:xfrm>
                  <a:off x="4300405" y="4023579"/>
                  <a:ext cx="24264" cy="11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14323" fill="none" extrusionOk="0">
                      <a:moveTo>
                        <a:pt x="0" y="14323"/>
                      </a:moveTo>
                      <a:lnTo>
                        <a:pt x="3085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1" name="Google Shape;4191;p54"/>
                <p:cNvSpPr/>
                <p:nvPr/>
              </p:nvSpPr>
              <p:spPr>
                <a:xfrm>
                  <a:off x="4324661" y="4019772"/>
                  <a:ext cx="40544" cy="14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5" h="17820" fill="none" extrusionOk="0">
                      <a:moveTo>
                        <a:pt x="1" y="1"/>
                      </a:moveTo>
                      <a:lnTo>
                        <a:pt x="5154" y="178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2" name="Google Shape;4192;p54"/>
                <p:cNvSpPr/>
                <p:nvPr/>
              </p:nvSpPr>
              <p:spPr>
                <a:xfrm>
                  <a:off x="4324661" y="4019772"/>
                  <a:ext cx="104282" cy="52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9" h="6678" fill="none" extrusionOk="0">
                      <a:moveTo>
                        <a:pt x="1" y="1"/>
                      </a:moveTo>
                      <a:lnTo>
                        <a:pt x="13259" y="667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3" name="Google Shape;4193;p54"/>
                <p:cNvSpPr/>
                <p:nvPr/>
              </p:nvSpPr>
              <p:spPr>
                <a:xfrm>
                  <a:off x="4328467" y="3989901"/>
                  <a:ext cx="113421" cy="2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1" h="3799" fill="none" extrusionOk="0">
                      <a:moveTo>
                        <a:pt x="14420" y="0"/>
                      </a:moveTo>
                      <a:lnTo>
                        <a:pt x="1" y="379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4" name="Google Shape;4194;p54"/>
                <p:cNvSpPr/>
                <p:nvPr/>
              </p:nvSpPr>
              <p:spPr>
                <a:xfrm>
                  <a:off x="4224193" y="4019772"/>
                  <a:ext cx="23886" cy="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9787" fill="none" extrusionOk="0">
                      <a:moveTo>
                        <a:pt x="1" y="9787"/>
                      </a:moveTo>
                      <a:lnTo>
                        <a:pt x="3037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5" name="Google Shape;4195;p54"/>
                <p:cNvSpPr/>
                <p:nvPr/>
              </p:nvSpPr>
              <p:spPr>
                <a:xfrm>
                  <a:off x="4248071" y="4019772"/>
                  <a:ext cx="52342" cy="11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5" h="14807" fill="none" extrusionOk="0">
                      <a:moveTo>
                        <a:pt x="1" y="1"/>
                      </a:moveTo>
                      <a:lnTo>
                        <a:pt x="6654" y="1480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6" name="Google Shape;4196;p54"/>
                <p:cNvSpPr/>
                <p:nvPr/>
              </p:nvSpPr>
              <p:spPr>
                <a:xfrm>
                  <a:off x="4300405" y="4138982"/>
                  <a:ext cx="6567" cy="119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15134" fill="none" extrusionOk="0">
                      <a:moveTo>
                        <a:pt x="0" y="1"/>
                      </a:moveTo>
                      <a:lnTo>
                        <a:pt x="835" y="1513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7" name="Google Shape;4197;p54"/>
                <p:cNvSpPr/>
                <p:nvPr/>
              </p:nvSpPr>
              <p:spPr>
                <a:xfrm>
                  <a:off x="4219726" y="4200164"/>
                  <a:ext cx="85343" cy="60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1" h="7694" fill="none" extrusionOk="0">
                      <a:moveTo>
                        <a:pt x="0" y="0"/>
                      </a:moveTo>
                      <a:lnTo>
                        <a:pt x="10851" y="769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8" name="Google Shape;4198;p54"/>
                <p:cNvSpPr/>
                <p:nvPr/>
              </p:nvSpPr>
              <p:spPr>
                <a:xfrm>
                  <a:off x="4223430" y="4137275"/>
                  <a:ext cx="81930" cy="1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7" h="1924" fill="none" extrusionOk="0">
                      <a:moveTo>
                        <a:pt x="1" y="1923"/>
                      </a:moveTo>
                      <a:lnTo>
                        <a:pt x="10416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9" name="Google Shape;4199;p54"/>
                <p:cNvSpPr/>
                <p:nvPr/>
              </p:nvSpPr>
              <p:spPr>
                <a:xfrm>
                  <a:off x="4303638" y="4138982"/>
                  <a:ext cx="59947" cy="2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2" h="3038" fill="none" extrusionOk="0">
                      <a:moveTo>
                        <a:pt x="7621" y="3037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0" name="Google Shape;4200;p54"/>
                <p:cNvSpPr/>
                <p:nvPr/>
              </p:nvSpPr>
              <p:spPr>
                <a:xfrm>
                  <a:off x="4201644" y="4267237"/>
                  <a:ext cx="39970" cy="7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9811" fill="none" extrusionOk="0">
                      <a:moveTo>
                        <a:pt x="1" y="0"/>
                      </a:moveTo>
                      <a:lnTo>
                        <a:pt x="5081" y="981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1" name="Google Shape;4201;p54"/>
                <p:cNvSpPr/>
                <p:nvPr/>
              </p:nvSpPr>
              <p:spPr>
                <a:xfrm>
                  <a:off x="4203831" y="4258003"/>
                  <a:ext cx="103142" cy="9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4" h="1175" fill="none" extrusionOk="0">
                      <a:moveTo>
                        <a:pt x="1" y="1174"/>
                      </a:moveTo>
                      <a:lnTo>
                        <a:pt x="1311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2" name="Google Shape;4202;p54"/>
                <p:cNvSpPr/>
                <p:nvPr/>
              </p:nvSpPr>
              <p:spPr>
                <a:xfrm>
                  <a:off x="4179001" y="3943372"/>
                  <a:ext cx="51673" cy="10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13344" fill="none" extrusionOk="0">
                      <a:moveTo>
                        <a:pt x="1" y="13344"/>
                      </a:moveTo>
                      <a:lnTo>
                        <a:pt x="656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3" name="Google Shape;4203;p54"/>
                <p:cNvSpPr/>
                <p:nvPr/>
              </p:nvSpPr>
              <p:spPr>
                <a:xfrm>
                  <a:off x="4248071" y="4019772"/>
                  <a:ext cx="76597" cy="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9" h="1" fill="none" extrusionOk="0">
                      <a:moveTo>
                        <a:pt x="1" y="1"/>
                      </a:moveTo>
                      <a:lnTo>
                        <a:pt x="973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4" name="Google Shape;4204;p54"/>
                <p:cNvSpPr/>
                <p:nvPr/>
              </p:nvSpPr>
              <p:spPr>
                <a:xfrm>
                  <a:off x="4219529" y="4138982"/>
                  <a:ext cx="84116" cy="63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8046" fill="none" extrusionOk="0">
                      <a:moveTo>
                        <a:pt x="1" y="8045"/>
                      </a:moveTo>
                      <a:lnTo>
                        <a:pt x="1069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5" name="Google Shape;4205;p54"/>
                <p:cNvSpPr/>
                <p:nvPr/>
              </p:nvSpPr>
              <p:spPr>
                <a:xfrm>
                  <a:off x="3654964" y="3289853"/>
                  <a:ext cx="46820" cy="63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3" h="8118" fill="none" extrusionOk="0">
                      <a:moveTo>
                        <a:pt x="1" y="0"/>
                      </a:moveTo>
                      <a:lnTo>
                        <a:pt x="5952" y="811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6" name="Google Shape;4206;p54"/>
                <p:cNvSpPr/>
                <p:nvPr/>
              </p:nvSpPr>
              <p:spPr>
                <a:xfrm>
                  <a:off x="3619760" y="3353693"/>
                  <a:ext cx="85736" cy="36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1" h="4670" fill="none" extrusionOk="0">
                      <a:moveTo>
                        <a:pt x="1" y="4670"/>
                      </a:moveTo>
                      <a:lnTo>
                        <a:pt x="1090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7" name="Google Shape;4207;p54"/>
                <p:cNvSpPr/>
                <p:nvPr/>
              </p:nvSpPr>
              <p:spPr>
                <a:xfrm>
                  <a:off x="3703011" y="3354739"/>
                  <a:ext cx="70415" cy="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3" h="10089" fill="none" extrusionOk="0">
                      <a:moveTo>
                        <a:pt x="1" y="0"/>
                      </a:moveTo>
                      <a:lnTo>
                        <a:pt x="8952" y="1008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8" name="Google Shape;4208;p54"/>
                <p:cNvSpPr/>
                <p:nvPr/>
              </p:nvSpPr>
              <p:spPr>
                <a:xfrm>
                  <a:off x="3779884" y="3366443"/>
                  <a:ext cx="34449" cy="67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8601" fill="none" extrusionOk="0">
                      <a:moveTo>
                        <a:pt x="1" y="8601"/>
                      </a:moveTo>
                      <a:lnTo>
                        <a:pt x="438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9" name="Google Shape;4209;p54"/>
                <p:cNvSpPr/>
                <p:nvPr/>
              </p:nvSpPr>
              <p:spPr>
                <a:xfrm>
                  <a:off x="3701776" y="3353693"/>
                  <a:ext cx="116363" cy="12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5" h="1622" fill="none" extrusionOk="0">
                      <a:moveTo>
                        <a:pt x="14795" y="162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0" name="Google Shape;4210;p54"/>
                <p:cNvSpPr/>
                <p:nvPr/>
              </p:nvSpPr>
              <p:spPr>
                <a:xfrm>
                  <a:off x="3701776" y="3313063"/>
                  <a:ext cx="227204" cy="4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8" h="5167" fill="none" extrusionOk="0">
                      <a:moveTo>
                        <a:pt x="28887" y="1"/>
                      </a:moveTo>
                      <a:lnTo>
                        <a:pt x="0" y="51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1" name="Google Shape;4211;p54"/>
                <p:cNvSpPr/>
                <p:nvPr/>
              </p:nvSpPr>
              <p:spPr>
                <a:xfrm>
                  <a:off x="3888633" y="3313063"/>
                  <a:ext cx="40347" cy="1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0" h="14554" fill="none" extrusionOk="0">
                      <a:moveTo>
                        <a:pt x="5129" y="1"/>
                      </a:moveTo>
                      <a:lnTo>
                        <a:pt x="0" y="1455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2" name="Google Shape;4212;p54"/>
                <p:cNvSpPr/>
                <p:nvPr/>
              </p:nvSpPr>
              <p:spPr>
                <a:xfrm>
                  <a:off x="3814325" y="3366443"/>
                  <a:ext cx="74316" cy="61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9" h="7767" fill="none" extrusionOk="0">
                      <a:moveTo>
                        <a:pt x="1" y="0"/>
                      </a:moveTo>
                      <a:lnTo>
                        <a:pt x="9448" y="77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3" name="Google Shape;4213;p54"/>
                <p:cNvSpPr/>
                <p:nvPr/>
              </p:nvSpPr>
              <p:spPr>
                <a:xfrm>
                  <a:off x="3838399" y="3427522"/>
                  <a:ext cx="50242" cy="67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8" h="8614" fill="none" extrusionOk="0">
                      <a:moveTo>
                        <a:pt x="0" y="8613"/>
                      </a:moveTo>
                      <a:lnTo>
                        <a:pt x="6387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4" name="Google Shape;4214;p54"/>
                <p:cNvSpPr/>
                <p:nvPr/>
              </p:nvSpPr>
              <p:spPr>
                <a:xfrm>
                  <a:off x="3814325" y="3313063"/>
                  <a:ext cx="114656" cy="5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8" h="6788" fill="none" extrusionOk="0">
                      <a:moveTo>
                        <a:pt x="1" y="6787"/>
                      </a:moveTo>
                      <a:lnTo>
                        <a:pt x="14577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5" name="Google Shape;4215;p54"/>
                <p:cNvSpPr/>
                <p:nvPr/>
              </p:nvSpPr>
              <p:spPr>
                <a:xfrm>
                  <a:off x="3888633" y="3427522"/>
                  <a:ext cx="55377" cy="76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1" h="9690" fill="none" extrusionOk="0">
                      <a:moveTo>
                        <a:pt x="0" y="0"/>
                      </a:moveTo>
                      <a:lnTo>
                        <a:pt x="7041" y="969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6" name="Google Shape;4216;p54"/>
                <p:cNvSpPr/>
                <p:nvPr/>
              </p:nvSpPr>
              <p:spPr>
                <a:xfrm>
                  <a:off x="3944003" y="3406208"/>
                  <a:ext cx="40631" cy="97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" h="12400" fill="none" extrusionOk="0">
                      <a:moveTo>
                        <a:pt x="1" y="12400"/>
                      </a:moveTo>
                      <a:lnTo>
                        <a:pt x="516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7" name="Google Shape;4217;p54"/>
                <p:cNvSpPr/>
                <p:nvPr/>
              </p:nvSpPr>
              <p:spPr>
                <a:xfrm>
                  <a:off x="3984625" y="3357500"/>
                  <a:ext cx="55291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0" h="6194" fill="none" extrusionOk="0">
                      <a:moveTo>
                        <a:pt x="1" y="6194"/>
                      </a:moveTo>
                      <a:lnTo>
                        <a:pt x="7029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8" name="Google Shape;4218;p54"/>
                <p:cNvSpPr/>
                <p:nvPr/>
              </p:nvSpPr>
              <p:spPr>
                <a:xfrm>
                  <a:off x="3888633" y="3406208"/>
                  <a:ext cx="96000" cy="2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6" h="2711" fill="none" extrusionOk="0">
                      <a:moveTo>
                        <a:pt x="0" y="2710"/>
                      </a:moveTo>
                      <a:lnTo>
                        <a:pt x="1220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9" name="Google Shape;4219;p54"/>
                <p:cNvSpPr/>
                <p:nvPr/>
              </p:nvSpPr>
              <p:spPr>
                <a:xfrm>
                  <a:off x="3984625" y="3406208"/>
                  <a:ext cx="42251" cy="136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" h="17336" fill="none" extrusionOk="0">
                      <a:moveTo>
                        <a:pt x="1" y="1"/>
                      </a:moveTo>
                      <a:lnTo>
                        <a:pt x="5372" y="173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0" name="Google Shape;4220;p54"/>
                <p:cNvSpPr/>
                <p:nvPr/>
              </p:nvSpPr>
              <p:spPr>
                <a:xfrm>
                  <a:off x="4026868" y="3427522"/>
                  <a:ext cx="35597" cy="115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14626" fill="none" extrusionOk="0">
                      <a:moveTo>
                        <a:pt x="1" y="14625"/>
                      </a:moveTo>
                      <a:lnTo>
                        <a:pt x="4525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1" name="Google Shape;4221;p54"/>
                <p:cNvSpPr/>
                <p:nvPr/>
              </p:nvSpPr>
              <p:spPr>
                <a:xfrm>
                  <a:off x="3876261" y="3542548"/>
                  <a:ext cx="150615" cy="52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0" h="6618" fill="none" extrusionOk="0">
                      <a:moveTo>
                        <a:pt x="1" y="6617"/>
                      </a:moveTo>
                      <a:lnTo>
                        <a:pt x="1915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2" name="Google Shape;4222;p54"/>
                <p:cNvSpPr/>
                <p:nvPr/>
              </p:nvSpPr>
              <p:spPr>
                <a:xfrm>
                  <a:off x="4006702" y="3542548"/>
                  <a:ext cx="20174" cy="99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5" h="12593" fill="none" extrusionOk="0">
                      <a:moveTo>
                        <a:pt x="2565" y="0"/>
                      </a:moveTo>
                      <a:lnTo>
                        <a:pt x="0" y="1259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3" name="Google Shape;4223;p54"/>
                <p:cNvSpPr/>
                <p:nvPr/>
              </p:nvSpPr>
              <p:spPr>
                <a:xfrm>
                  <a:off x="3912700" y="3641584"/>
                  <a:ext cx="97817" cy="41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7" h="5312" fill="none" extrusionOk="0">
                      <a:moveTo>
                        <a:pt x="1" y="5311"/>
                      </a:moveTo>
                      <a:lnTo>
                        <a:pt x="1243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4" name="Google Shape;4224;p54"/>
                <p:cNvSpPr/>
                <p:nvPr/>
              </p:nvSpPr>
              <p:spPr>
                <a:xfrm>
                  <a:off x="3875601" y="3503726"/>
                  <a:ext cx="68410" cy="8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" h="11336" fill="none" extrusionOk="0">
                      <a:moveTo>
                        <a:pt x="8698" y="1"/>
                      </a:moveTo>
                      <a:lnTo>
                        <a:pt x="0" y="113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5" name="Google Shape;4225;p54"/>
                <p:cNvSpPr/>
                <p:nvPr/>
              </p:nvSpPr>
              <p:spPr>
                <a:xfrm>
                  <a:off x="3944003" y="3503726"/>
                  <a:ext cx="89441" cy="3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2" h="4598" fill="none" extrusionOk="0">
                      <a:moveTo>
                        <a:pt x="1" y="1"/>
                      </a:moveTo>
                      <a:lnTo>
                        <a:pt x="11372" y="459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6" name="Google Shape;4226;p54"/>
                <p:cNvSpPr/>
                <p:nvPr/>
              </p:nvSpPr>
              <p:spPr>
                <a:xfrm>
                  <a:off x="4033436" y="3490599"/>
                  <a:ext cx="132824" cy="4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88" h="6267" fill="none" extrusionOk="0">
                      <a:moveTo>
                        <a:pt x="1" y="6267"/>
                      </a:moveTo>
                      <a:lnTo>
                        <a:pt x="16888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7" name="Google Shape;4227;p54"/>
                <p:cNvSpPr/>
                <p:nvPr/>
              </p:nvSpPr>
              <p:spPr>
                <a:xfrm>
                  <a:off x="4166252" y="3490599"/>
                  <a:ext cx="73459" cy="95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12146" fill="none" extrusionOk="0">
                      <a:moveTo>
                        <a:pt x="1" y="0"/>
                      </a:moveTo>
                      <a:lnTo>
                        <a:pt x="9339" y="1214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8" name="Google Shape;4228;p54"/>
                <p:cNvSpPr/>
                <p:nvPr/>
              </p:nvSpPr>
              <p:spPr>
                <a:xfrm>
                  <a:off x="4027726" y="3539882"/>
                  <a:ext cx="211985" cy="39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53" h="5082" fill="none" extrusionOk="0">
                      <a:moveTo>
                        <a:pt x="26952" y="508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9" name="Google Shape;4229;p54"/>
                <p:cNvSpPr/>
                <p:nvPr/>
              </p:nvSpPr>
              <p:spPr>
                <a:xfrm>
                  <a:off x="4027726" y="3539882"/>
                  <a:ext cx="99720" cy="174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9" h="22235" fill="none" extrusionOk="0">
                      <a:moveTo>
                        <a:pt x="1" y="1"/>
                      </a:moveTo>
                      <a:lnTo>
                        <a:pt x="12678" y="2223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0" name="Google Shape;4230;p54"/>
                <p:cNvSpPr/>
                <p:nvPr/>
              </p:nvSpPr>
              <p:spPr>
                <a:xfrm>
                  <a:off x="4027726" y="3539882"/>
                  <a:ext cx="159754" cy="111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2" h="14203" fill="none" extrusionOk="0">
                      <a:moveTo>
                        <a:pt x="1" y="1"/>
                      </a:moveTo>
                      <a:lnTo>
                        <a:pt x="20311" y="1420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1" name="Google Shape;4231;p54"/>
                <p:cNvSpPr/>
                <p:nvPr/>
              </p:nvSpPr>
              <p:spPr>
                <a:xfrm>
                  <a:off x="4006702" y="3641584"/>
                  <a:ext cx="120743" cy="7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2" h="9304" fill="none" extrusionOk="0">
                      <a:moveTo>
                        <a:pt x="0" y="1"/>
                      </a:moveTo>
                      <a:lnTo>
                        <a:pt x="15351" y="930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2" name="Google Shape;4232;p54"/>
                <p:cNvSpPr/>
                <p:nvPr/>
              </p:nvSpPr>
              <p:spPr>
                <a:xfrm>
                  <a:off x="4006702" y="3641584"/>
                  <a:ext cx="39773" cy="14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7" h="17832" fill="none" extrusionOk="0">
                      <a:moveTo>
                        <a:pt x="5057" y="1783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3" name="Google Shape;4233;p54"/>
                <p:cNvSpPr/>
                <p:nvPr/>
              </p:nvSpPr>
              <p:spPr>
                <a:xfrm>
                  <a:off x="3996423" y="3784585"/>
                  <a:ext cx="51862" cy="1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1307" fill="none" extrusionOk="0">
                      <a:moveTo>
                        <a:pt x="1" y="1307"/>
                      </a:moveTo>
                      <a:lnTo>
                        <a:pt x="6594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4" name="Google Shape;4234;p54"/>
                <p:cNvSpPr/>
                <p:nvPr/>
              </p:nvSpPr>
              <p:spPr>
                <a:xfrm>
                  <a:off x="4048277" y="3784585"/>
                  <a:ext cx="47583" cy="6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8759" fill="none" extrusionOk="0">
                      <a:moveTo>
                        <a:pt x="1" y="0"/>
                      </a:moveTo>
                      <a:lnTo>
                        <a:pt x="6049" y="875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5" name="Google Shape;4235;p54"/>
                <p:cNvSpPr/>
                <p:nvPr/>
              </p:nvSpPr>
              <p:spPr>
                <a:xfrm>
                  <a:off x="4095947" y="3788392"/>
                  <a:ext cx="10280" cy="6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8251" fill="none" extrusionOk="0">
                      <a:moveTo>
                        <a:pt x="0" y="8250"/>
                      </a:moveTo>
                      <a:lnTo>
                        <a:pt x="1307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6" name="Google Shape;4236;p54"/>
                <p:cNvSpPr/>
                <p:nvPr/>
              </p:nvSpPr>
              <p:spPr>
                <a:xfrm>
                  <a:off x="4095852" y="3853467"/>
                  <a:ext cx="45672" cy="15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2021" fill="none" extrusionOk="0">
                      <a:moveTo>
                        <a:pt x="0" y="0"/>
                      </a:moveTo>
                      <a:lnTo>
                        <a:pt x="5807" y="20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7" name="Google Shape;4237;p54"/>
                <p:cNvSpPr/>
                <p:nvPr/>
              </p:nvSpPr>
              <p:spPr>
                <a:xfrm>
                  <a:off x="4138567" y="3868308"/>
                  <a:ext cx="16469" cy="101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2932" fill="none" extrusionOk="0">
                      <a:moveTo>
                        <a:pt x="1" y="1"/>
                      </a:moveTo>
                      <a:lnTo>
                        <a:pt x="2093" y="1293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8" name="Google Shape;4238;p54"/>
                <p:cNvSpPr/>
                <p:nvPr/>
              </p:nvSpPr>
              <p:spPr>
                <a:xfrm>
                  <a:off x="3875601" y="3592876"/>
                  <a:ext cx="131110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0" h="6194" fill="none" extrusionOk="0">
                      <a:moveTo>
                        <a:pt x="0" y="0"/>
                      </a:moveTo>
                      <a:lnTo>
                        <a:pt x="16669" y="619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9" name="Google Shape;4239;p54"/>
                <p:cNvSpPr/>
                <p:nvPr/>
              </p:nvSpPr>
              <p:spPr>
                <a:xfrm>
                  <a:off x="4164828" y="3394410"/>
                  <a:ext cx="26458" cy="9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4" h="11844" fill="none" extrusionOk="0">
                      <a:moveTo>
                        <a:pt x="0" y="11843"/>
                      </a:moveTo>
                      <a:lnTo>
                        <a:pt x="3363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0" name="Google Shape;4240;p54"/>
                <p:cNvSpPr/>
                <p:nvPr/>
              </p:nvSpPr>
              <p:spPr>
                <a:xfrm>
                  <a:off x="4191278" y="3394410"/>
                  <a:ext cx="86586" cy="52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6703" fill="none" extrusionOk="0">
                      <a:moveTo>
                        <a:pt x="0" y="1"/>
                      </a:moveTo>
                      <a:lnTo>
                        <a:pt x="11008" y="670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41" name="Google Shape;4241;p54"/>
              <p:cNvGrpSpPr/>
              <p:nvPr/>
            </p:nvGrpSpPr>
            <p:grpSpPr>
              <a:xfrm>
                <a:off x="4180904" y="4251758"/>
                <a:ext cx="37783" cy="32420"/>
                <a:chOff x="4180904" y="4251758"/>
                <a:chExt cx="37783" cy="32420"/>
              </a:xfrm>
            </p:grpSpPr>
            <p:sp>
              <p:nvSpPr>
                <p:cNvPr id="4242" name="Google Shape;4242;p54"/>
                <p:cNvSpPr/>
                <p:nvPr/>
              </p:nvSpPr>
              <p:spPr>
                <a:xfrm>
                  <a:off x="4180904" y="4251758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1"/>
                        <a:pt x="2759" y="4121"/>
                      </a:cubicBezTo>
                      <a:cubicBezTo>
                        <a:pt x="3884" y="4109"/>
                        <a:pt x="4803" y="3190"/>
                        <a:pt x="4803" y="2065"/>
                      </a:cubicBezTo>
                      <a:cubicBezTo>
                        <a:pt x="4803" y="823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3" name="Google Shape;4243;p54"/>
                <p:cNvSpPr/>
                <p:nvPr/>
              </p:nvSpPr>
              <p:spPr>
                <a:xfrm>
                  <a:off x="4196037" y="426143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44" name="Google Shape;4244;p54"/>
              <p:cNvGrpSpPr/>
              <p:nvPr/>
            </p:nvGrpSpPr>
            <p:grpSpPr>
              <a:xfrm>
                <a:off x="4201644" y="4081324"/>
                <a:ext cx="37783" cy="32364"/>
                <a:chOff x="4201644" y="4081324"/>
                <a:chExt cx="37783" cy="32364"/>
              </a:xfrm>
            </p:grpSpPr>
            <p:sp>
              <p:nvSpPr>
                <p:cNvPr id="4245" name="Google Shape;4245;p54"/>
                <p:cNvSpPr/>
                <p:nvPr/>
              </p:nvSpPr>
              <p:spPr>
                <a:xfrm>
                  <a:off x="4201644" y="4081324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6" name="Google Shape;4246;p54"/>
                <p:cNvSpPr/>
                <p:nvPr/>
              </p:nvSpPr>
              <p:spPr>
                <a:xfrm>
                  <a:off x="4214582" y="4091037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83"/>
                        <a:pt x="521" y="1415"/>
                      </a:cubicBezTo>
                      <a:cubicBezTo>
                        <a:pt x="688" y="1582"/>
                        <a:pt x="894" y="1657"/>
                        <a:pt x="1096" y="1657"/>
                      </a:cubicBezTo>
                      <a:cubicBezTo>
                        <a:pt x="1524" y="1657"/>
                        <a:pt x="1936" y="1323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47" name="Google Shape;4247;p54"/>
              <p:cNvGrpSpPr/>
              <p:nvPr/>
            </p:nvGrpSpPr>
            <p:grpSpPr>
              <a:xfrm>
                <a:off x="4284416" y="3887428"/>
                <a:ext cx="37783" cy="32451"/>
                <a:chOff x="4284416" y="3887428"/>
                <a:chExt cx="37783" cy="32451"/>
              </a:xfrm>
            </p:grpSpPr>
            <p:sp>
              <p:nvSpPr>
                <p:cNvPr id="4248" name="Google Shape;4248;p54"/>
                <p:cNvSpPr/>
                <p:nvPr/>
              </p:nvSpPr>
              <p:spPr>
                <a:xfrm>
                  <a:off x="4284416" y="3887428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20" y="4126"/>
                        <a:pt x="2747" y="4126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9" name="Google Shape;4249;p54"/>
                <p:cNvSpPr/>
                <p:nvPr/>
              </p:nvSpPr>
              <p:spPr>
                <a:xfrm>
                  <a:off x="4299548" y="3897039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50" name="Google Shape;4250;p54"/>
              <p:cNvGrpSpPr/>
              <p:nvPr/>
            </p:nvGrpSpPr>
            <p:grpSpPr>
              <a:xfrm>
                <a:off x="4223721" y="3860404"/>
                <a:ext cx="37870" cy="32364"/>
                <a:chOff x="4223721" y="3860404"/>
                <a:chExt cx="37870" cy="32364"/>
              </a:xfrm>
            </p:grpSpPr>
            <p:sp>
              <p:nvSpPr>
                <p:cNvPr id="4251" name="Google Shape;4251;p54"/>
                <p:cNvSpPr/>
                <p:nvPr/>
              </p:nvSpPr>
              <p:spPr>
                <a:xfrm>
                  <a:off x="4223721" y="3860404"/>
                  <a:ext cx="37870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5" extrusionOk="0">
                      <a:moveTo>
                        <a:pt x="2735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58" y="4114"/>
                      </a:cubicBezTo>
                      <a:cubicBezTo>
                        <a:pt x="3883" y="4114"/>
                        <a:pt x="4803" y="3195"/>
                        <a:pt x="4815" y="2058"/>
                      </a:cubicBezTo>
                      <a:cubicBezTo>
                        <a:pt x="4815" y="822"/>
                        <a:pt x="3795" y="1"/>
                        <a:pt x="273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2" name="Google Shape;4252;p54"/>
                <p:cNvSpPr/>
                <p:nvPr/>
              </p:nvSpPr>
              <p:spPr>
                <a:xfrm>
                  <a:off x="4238846" y="38701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53" name="Google Shape;4253;p54"/>
              <p:cNvGrpSpPr/>
              <p:nvPr/>
            </p:nvGrpSpPr>
            <p:grpSpPr>
              <a:xfrm>
                <a:off x="4104889" y="3699242"/>
                <a:ext cx="37776" cy="32357"/>
                <a:chOff x="4104889" y="3699242"/>
                <a:chExt cx="37776" cy="32357"/>
              </a:xfrm>
            </p:grpSpPr>
            <p:sp>
              <p:nvSpPr>
                <p:cNvPr id="4254" name="Google Shape;4254;p54"/>
                <p:cNvSpPr/>
                <p:nvPr/>
              </p:nvSpPr>
              <p:spPr>
                <a:xfrm>
                  <a:off x="4104889" y="3699242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8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5" name="Google Shape;4255;p54"/>
                <p:cNvSpPr/>
                <p:nvPr/>
              </p:nvSpPr>
              <p:spPr>
                <a:xfrm>
                  <a:off x="4120013" y="37089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76" y="0"/>
                        <a:pt x="1" y="375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56" name="Google Shape;4256;p54"/>
              <p:cNvGrpSpPr/>
              <p:nvPr/>
            </p:nvGrpSpPr>
            <p:grpSpPr>
              <a:xfrm>
                <a:off x="4143608" y="3475121"/>
                <a:ext cx="37878" cy="32420"/>
                <a:chOff x="4143608" y="3475121"/>
                <a:chExt cx="37878" cy="32420"/>
              </a:xfrm>
            </p:grpSpPr>
            <p:sp>
              <p:nvSpPr>
                <p:cNvPr id="4257" name="Google Shape;4257;p54"/>
                <p:cNvSpPr/>
                <p:nvPr/>
              </p:nvSpPr>
              <p:spPr>
                <a:xfrm>
                  <a:off x="4143608" y="3475121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50" y="0"/>
                      </a:moveTo>
                      <a:cubicBezTo>
                        <a:pt x="2244" y="0"/>
                        <a:pt x="1727" y="190"/>
                        <a:pt x="1307" y="614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96" y="4122"/>
                        <a:pt x="4815" y="3202"/>
                        <a:pt x="4815" y="2065"/>
                      </a:cubicBezTo>
                      <a:cubicBezTo>
                        <a:pt x="4815" y="823"/>
                        <a:pt x="3805" y="0"/>
                        <a:pt x="275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8" name="Google Shape;4258;p54"/>
                <p:cNvSpPr/>
                <p:nvPr/>
              </p:nvSpPr>
              <p:spPr>
                <a:xfrm>
                  <a:off x="4158741" y="348479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94" y="1658"/>
                        <a:pt x="1657" y="1295"/>
                        <a:pt x="1657" y="835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59" name="Google Shape;4259;p54"/>
              <p:cNvGrpSpPr/>
              <p:nvPr/>
            </p:nvGrpSpPr>
            <p:grpSpPr>
              <a:xfrm>
                <a:off x="4217248" y="3570893"/>
                <a:ext cx="37776" cy="32364"/>
                <a:chOff x="4217248" y="3570893"/>
                <a:chExt cx="37776" cy="32364"/>
              </a:xfrm>
            </p:grpSpPr>
            <p:sp>
              <p:nvSpPr>
                <p:cNvPr id="4260" name="Google Shape;4260;p54"/>
                <p:cNvSpPr/>
                <p:nvPr/>
              </p:nvSpPr>
              <p:spPr>
                <a:xfrm>
                  <a:off x="4217248" y="3570893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1" name="Google Shape;4261;p54"/>
                <p:cNvSpPr/>
                <p:nvPr/>
              </p:nvSpPr>
              <p:spPr>
                <a:xfrm>
                  <a:off x="4232373" y="3580599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4" y="1"/>
                      </a:moveTo>
                      <a:cubicBezTo>
                        <a:pt x="364" y="1"/>
                        <a:pt x="1" y="376"/>
                        <a:pt x="1" y="824"/>
                      </a:cubicBezTo>
                      <a:cubicBezTo>
                        <a:pt x="1" y="1283"/>
                        <a:pt x="364" y="1658"/>
                        <a:pt x="824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76"/>
                        <a:pt x="1283" y="1"/>
                        <a:pt x="82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62" name="Google Shape;4262;p54"/>
              <p:cNvGrpSpPr/>
              <p:nvPr/>
            </p:nvGrpSpPr>
            <p:grpSpPr>
              <a:xfrm>
                <a:off x="4255307" y="3431612"/>
                <a:ext cx="37776" cy="32451"/>
                <a:chOff x="4255307" y="3431612"/>
                <a:chExt cx="37776" cy="32451"/>
              </a:xfrm>
            </p:grpSpPr>
            <p:sp>
              <p:nvSpPr>
                <p:cNvPr id="4263" name="Google Shape;4263;p54"/>
                <p:cNvSpPr/>
                <p:nvPr/>
              </p:nvSpPr>
              <p:spPr>
                <a:xfrm>
                  <a:off x="4255307" y="3431612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4" name="Google Shape;4264;p54"/>
                <p:cNvSpPr/>
                <p:nvPr/>
              </p:nvSpPr>
              <p:spPr>
                <a:xfrm>
                  <a:off x="4270432" y="34413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8"/>
                        <a:pt x="835" y="1658"/>
                      </a:cubicBezTo>
                      <a:cubicBezTo>
                        <a:pt x="1295" y="1658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65" name="Google Shape;4265;p54"/>
              <p:cNvGrpSpPr/>
              <p:nvPr/>
            </p:nvGrpSpPr>
            <p:grpSpPr>
              <a:xfrm>
                <a:off x="3853052" y="3577398"/>
                <a:ext cx="37776" cy="32420"/>
                <a:chOff x="3853052" y="3577398"/>
                <a:chExt cx="37776" cy="32420"/>
              </a:xfrm>
            </p:grpSpPr>
            <p:sp>
              <p:nvSpPr>
                <p:cNvPr id="4266" name="Google Shape;4266;p54"/>
                <p:cNvSpPr/>
                <p:nvPr/>
              </p:nvSpPr>
              <p:spPr>
                <a:xfrm>
                  <a:off x="3853052" y="3577398"/>
                  <a:ext cx="37776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2" extrusionOk="0">
                      <a:moveTo>
                        <a:pt x="2737" y="0"/>
                      </a:moveTo>
                      <a:cubicBezTo>
                        <a:pt x="2231" y="0"/>
                        <a:pt x="1714" y="190"/>
                        <a:pt x="1294" y="614"/>
                      </a:cubicBezTo>
                      <a:cubicBezTo>
                        <a:pt x="0" y="1908"/>
                        <a:pt x="919" y="4122"/>
                        <a:pt x="2746" y="4122"/>
                      </a:cubicBezTo>
                      <a:cubicBezTo>
                        <a:pt x="3883" y="4122"/>
                        <a:pt x="4803" y="3202"/>
                        <a:pt x="4803" y="2065"/>
                      </a:cubicBezTo>
                      <a:cubicBezTo>
                        <a:pt x="4803" y="823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7" name="Google Shape;4267;p54"/>
                <p:cNvSpPr/>
                <p:nvPr/>
              </p:nvSpPr>
              <p:spPr>
                <a:xfrm>
                  <a:off x="3868176" y="35870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35"/>
                      </a:cubicBezTo>
                      <a:cubicBezTo>
                        <a:pt x="1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68" name="Google Shape;4268;p54"/>
              <p:cNvGrpSpPr/>
              <p:nvPr/>
            </p:nvGrpSpPr>
            <p:grpSpPr>
              <a:xfrm>
                <a:off x="4039908" y="3412107"/>
                <a:ext cx="37776" cy="32357"/>
                <a:chOff x="4039908" y="3412107"/>
                <a:chExt cx="37776" cy="32357"/>
              </a:xfrm>
            </p:grpSpPr>
            <p:sp>
              <p:nvSpPr>
                <p:cNvPr id="4269" name="Google Shape;4269;p54"/>
                <p:cNvSpPr/>
                <p:nvPr/>
              </p:nvSpPr>
              <p:spPr>
                <a:xfrm>
                  <a:off x="4039908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0" name="Google Shape;4270;p54"/>
                <p:cNvSpPr/>
                <p:nvPr/>
              </p:nvSpPr>
              <p:spPr>
                <a:xfrm>
                  <a:off x="4055033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63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71" name="Google Shape;4271;p54"/>
              <p:cNvGrpSpPr/>
              <p:nvPr/>
            </p:nvGrpSpPr>
            <p:grpSpPr>
              <a:xfrm>
                <a:off x="4017360" y="3342061"/>
                <a:ext cx="37870" cy="32380"/>
                <a:chOff x="4017360" y="3342061"/>
                <a:chExt cx="37870" cy="32380"/>
              </a:xfrm>
            </p:grpSpPr>
            <p:sp>
              <p:nvSpPr>
                <p:cNvPr id="4272" name="Google Shape;4272;p54"/>
                <p:cNvSpPr/>
                <p:nvPr/>
              </p:nvSpPr>
              <p:spPr>
                <a:xfrm>
                  <a:off x="4017360" y="3342061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0"/>
                      </a:moveTo>
                      <a:cubicBezTo>
                        <a:pt x="2243" y="0"/>
                        <a:pt x="1726" y="189"/>
                        <a:pt x="1307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95" y="4116"/>
                        <a:pt x="4815" y="3197"/>
                        <a:pt x="4815" y="2060"/>
                      </a:cubicBezTo>
                      <a:cubicBezTo>
                        <a:pt x="4815" y="817"/>
                        <a:pt x="3804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3" name="Google Shape;4273;p54"/>
                <p:cNvSpPr/>
                <p:nvPr/>
              </p:nvSpPr>
              <p:spPr>
                <a:xfrm>
                  <a:off x="403248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74" name="Google Shape;4274;p54"/>
              <p:cNvSpPr/>
              <p:nvPr/>
            </p:nvSpPr>
            <p:spPr>
              <a:xfrm>
                <a:off x="3998712" y="3520180"/>
                <a:ext cx="47764" cy="40929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204" extrusionOk="0">
                    <a:moveTo>
                      <a:pt x="3457" y="0"/>
                    </a:moveTo>
                    <a:cubicBezTo>
                      <a:pt x="2821" y="0"/>
                      <a:pt x="2173" y="236"/>
                      <a:pt x="1645" y="764"/>
                    </a:cubicBezTo>
                    <a:cubicBezTo>
                      <a:pt x="0" y="2397"/>
                      <a:pt x="1162" y="5191"/>
                      <a:pt x="3472" y="5203"/>
                    </a:cubicBezTo>
                    <a:cubicBezTo>
                      <a:pt x="4899" y="5191"/>
                      <a:pt x="6061" y="4030"/>
                      <a:pt x="6073" y="2602"/>
                    </a:cubicBezTo>
                    <a:cubicBezTo>
                      <a:pt x="6073" y="1038"/>
                      <a:pt x="4792" y="0"/>
                      <a:pt x="34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54"/>
              <p:cNvSpPr/>
              <p:nvPr/>
            </p:nvSpPr>
            <p:spPr>
              <a:xfrm>
                <a:off x="4011744" y="3529893"/>
                <a:ext cx="25026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727" extrusionOk="0">
                    <a:moveTo>
                      <a:pt x="1815" y="0"/>
                    </a:moveTo>
                    <a:cubicBezTo>
                      <a:pt x="605" y="0"/>
                      <a:pt x="1" y="1464"/>
                      <a:pt x="847" y="2323"/>
                    </a:cubicBezTo>
                    <a:cubicBezTo>
                      <a:pt x="1126" y="2601"/>
                      <a:pt x="1468" y="2726"/>
                      <a:pt x="1803" y="2726"/>
                    </a:cubicBezTo>
                    <a:cubicBezTo>
                      <a:pt x="2503" y="2726"/>
                      <a:pt x="3174" y="2185"/>
                      <a:pt x="3182" y="1367"/>
                    </a:cubicBezTo>
                    <a:cubicBezTo>
                      <a:pt x="3182" y="605"/>
                      <a:pt x="2565" y="0"/>
                      <a:pt x="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76" name="Google Shape;4276;p54"/>
              <p:cNvGrpSpPr/>
              <p:nvPr/>
            </p:nvGrpSpPr>
            <p:grpSpPr>
              <a:xfrm>
                <a:off x="3750870" y="3418650"/>
                <a:ext cx="37776" cy="32380"/>
                <a:chOff x="3750870" y="3418650"/>
                <a:chExt cx="37776" cy="32380"/>
              </a:xfrm>
            </p:grpSpPr>
            <p:sp>
              <p:nvSpPr>
                <p:cNvPr id="4277" name="Google Shape;4277;p54"/>
                <p:cNvSpPr/>
                <p:nvPr/>
              </p:nvSpPr>
              <p:spPr>
                <a:xfrm>
                  <a:off x="3750870" y="3418650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8"/>
                        <a:pt x="1295" y="608"/>
                      </a:cubicBezTo>
                      <a:cubicBezTo>
                        <a:pt x="0" y="1903"/>
                        <a:pt x="920" y="4116"/>
                        <a:pt x="2746" y="4116"/>
                      </a:cubicBezTo>
                      <a:cubicBezTo>
                        <a:pt x="3883" y="4104"/>
                        <a:pt x="4803" y="3185"/>
                        <a:pt x="4803" y="2060"/>
                      </a:cubicBezTo>
                      <a:cubicBezTo>
                        <a:pt x="4803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8" name="Google Shape;4278;p54"/>
                <p:cNvSpPr/>
                <p:nvPr/>
              </p:nvSpPr>
              <p:spPr>
                <a:xfrm>
                  <a:off x="3765994" y="342828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35"/>
                      </a:cubicBezTo>
                      <a:cubicBezTo>
                        <a:pt x="1" y="1294"/>
                        <a:pt x="363" y="1657"/>
                        <a:pt x="823" y="1657"/>
                      </a:cubicBezTo>
                      <a:cubicBezTo>
                        <a:pt x="1283" y="1657"/>
                        <a:pt x="1658" y="1294"/>
                        <a:pt x="1658" y="835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79" name="Google Shape;4279;p54"/>
              <p:cNvGrpSpPr/>
              <p:nvPr/>
            </p:nvGrpSpPr>
            <p:grpSpPr>
              <a:xfrm>
                <a:off x="3632509" y="3274438"/>
                <a:ext cx="37783" cy="32357"/>
                <a:chOff x="3632509" y="3274438"/>
                <a:chExt cx="37783" cy="32357"/>
              </a:xfrm>
            </p:grpSpPr>
            <p:sp>
              <p:nvSpPr>
                <p:cNvPr id="4280" name="Google Shape;4280;p54"/>
                <p:cNvSpPr/>
                <p:nvPr/>
              </p:nvSpPr>
              <p:spPr>
                <a:xfrm>
                  <a:off x="3632509" y="327443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1" name="Google Shape;4281;p54"/>
                <p:cNvSpPr/>
                <p:nvPr/>
              </p:nvSpPr>
              <p:spPr>
                <a:xfrm>
                  <a:off x="3647547" y="328404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82" name="Google Shape;4282;p54"/>
              <p:cNvGrpSpPr/>
              <p:nvPr/>
            </p:nvGrpSpPr>
            <p:grpSpPr>
              <a:xfrm>
                <a:off x="3906424" y="3297561"/>
                <a:ext cx="37776" cy="32451"/>
                <a:chOff x="3906424" y="3297561"/>
                <a:chExt cx="37776" cy="32451"/>
              </a:xfrm>
            </p:grpSpPr>
            <p:sp>
              <p:nvSpPr>
                <p:cNvPr id="4283" name="Google Shape;4283;p54"/>
                <p:cNvSpPr/>
                <p:nvPr/>
              </p:nvSpPr>
              <p:spPr>
                <a:xfrm>
                  <a:off x="3906424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0" y="1899"/>
                        <a:pt x="920" y="4125"/>
                        <a:pt x="2746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4" name="Google Shape;4284;p54"/>
                <p:cNvSpPr/>
                <p:nvPr/>
              </p:nvSpPr>
              <p:spPr>
                <a:xfrm>
                  <a:off x="3921548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0"/>
                      </a:moveTo>
                      <a:cubicBezTo>
                        <a:pt x="364" y="0"/>
                        <a:pt x="1" y="363"/>
                        <a:pt x="1" y="823"/>
                      </a:cubicBezTo>
                      <a:cubicBezTo>
                        <a:pt x="1" y="1282"/>
                        <a:pt x="364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63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85" name="Google Shape;4285;p54"/>
              <p:cNvGrpSpPr/>
              <p:nvPr/>
            </p:nvGrpSpPr>
            <p:grpSpPr>
              <a:xfrm>
                <a:off x="3866084" y="3412107"/>
                <a:ext cx="37776" cy="32357"/>
                <a:chOff x="3866084" y="3412107"/>
                <a:chExt cx="37776" cy="32357"/>
              </a:xfrm>
            </p:grpSpPr>
            <p:sp>
              <p:nvSpPr>
                <p:cNvPr id="4286" name="Google Shape;4286;p54"/>
                <p:cNvSpPr/>
                <p:nvPr/>
              </p:nvSpPr>
              <p:spPr>
                <a:xfrm>
                  <a:off x="3866084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7" name="Google Shape;4287;p54"/>
                <p:cNvSpPr/>
                <p:nvPr/>
              </p:nvSpPr>
              <p:spPr>
                <a:xfrm>
                  <a:off x="3881208" y="342181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64" y="1"/>
                        <a:pt x="1" y="363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88" name="Google Shape;4288;p54"/>
              <p:cNvGrpSpPr/>
              <p:nvPr/>
            </p:nvGrpSpPr>
            <p:grpSpPr>
              <a:xfrm>
                <a:off x="4023919" y="3766409"/>
                <a:ext cx="37783" cy="32357"/>
                <a:chOff x="4023919" y="3766409"/>
                <a:chExt cx="37783" cy="32357"/>
              </a:xfrm>
            </p:grpSpPr>
            <p:sp>
              <p:nvSpPr>
                <p:cNvPr id="4289" name="Google Shape;4289;p54"/>
                <p:cNvSpPr/>
                <p:nvPr/>
              </p:nvSpPr>
              <p:spPr>
                <a:xfrm>
                  <a:off x="4023919" y="37664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0" name="Google Shape;4290;p54"/>
                <p:cNvSpPr/>
                <p:nvPr/>
              </p:nvSpPr>
              <p:spPr>
                <a:xfrm>
                  <a:off x="4039051" y="377611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91" name="Google Shape;4291;p54"/>
              <p:cNvGrpSpPr/>
              <p:nvPr/>
            </p:nvGrpSpPr>
            <p:grpSpPr>
              <a:xfrm>
                <a:off x="3973882" y="3779449"/>
                <a:ext cx="37776" cy="32357"/>
                <a:chOff x="3973882" y="3779449"/>
                <a:chExt cx="37776" cy="32357"/>
              </a:xfrm>
            </p:grpSpPr>
            <p:sp>
              <p:nvSpPr>
                <p:cNvPr id="4292" name="Google Shape;4292;p54"/>
                <p:cNvSpPr/>
                <p:nvPr/>
              </p:nvSpPr>
              <p:spPr>
                <a:xfrm>
                  <a:off x="3973882" y="3779449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899"/>
                        <a:pt x="919" y="4113"/>
                        <a:pt x="2746" y="4113"/>
                      </a:cubicBezTo>
                      <a:cubicBezTo>
                        <a:pt x="3883" y="4113"/>
                        <a:pt x="4802" y="3194"/>
                        <a:pt x="4802" y="2069"/>
                      </a:cubicBezTo>
                      <a:cubicBezTo>
                        <a:pt x="4802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3" name="Google Shape;4293;p54"/>
                <p:cNvSpPr/>
                <p:nvPr/>
              </p:nvSpPr>
              <p:spPr>
                <a:xfrm>
                  <a:off x="3989006" y="37891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23"/>
                      </a:cubicBezTo>
                      <a:cubicBezTo>
                        <a:pt x="0" y="1282"/>
                        <a:pt x="363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94" name="Google Shape;4294;p54"/>
              <p:cNvGrpSpPr/>
              <p:nvPr/>
            </p:nvGrpSpPr>
            <p:grpSpPr>
              <a:xfrm>
                <a:off x="4073398" y="3838028"/>
                <a:ext cx="37776" cy="32380"/>
                <a:chOff x="4073398" y="3838028"/>
                <a:chExt cx="37776" cy="32380"/>
              </a:xfrm>
            </p:grpSpPr>
            <p:sp>
              <p:nvSpPr>
                <p:cNvPr id="4295" name="Google Shape;4295;p54"/>
                <p:cNvSpPr/>
                <p:nvPr/>
              </p:nvSpPr>
              <p:spPr>
                <a:xfrm>
                  <a:off x="4073398" y="3838028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5" y="609"/>
                      </a:cubicBezTo>
                      <a:cubicBezTo>
                        <a:pt x="0" y="1891"/>
                        <a:pt x="920" y="4105"/>
                        <a:pt x="2746" y="4117"/>
                      </a:cubicBezTo>
                      <a:cubicBezTo>
                        <a:pt x="3883" y="4105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6" name="Google Shape;4296;p54"/>
                <p:cNvSpPr/>
                <p:nvPr/>
              </p:nvSpPr>
              <p:spPr>
                <a:xfrm>
                  <a:off x="4088428" y="38476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97" name="Google Shape;4297;p54"/>
              <p:cNvGrpSpPr/>
              <p:nvPr/>
            </p:nvGrpSpPr>
            <p:grpSpPr>
              <a:xfrm>
                <a:off x="4342672" y="4144496"/>
                <a:ext cx="37752" cy="32364"/>
                <a:chOff x="4342672" y="4144496"/>
                <a:chExt cx="37752" cy="32364"/>
              </a:xfrm>
            </p:grpSpPr>
            <p:sp>
              <p:nvSpPr>
                <p:cNvPr id="4298" name="Google Shape;4298;p54"/>
                <p:cNvSpPr/>
                <p:nvPr/>
              </p:nvSpPr>
              <p:spPr>
                <a:xfrm>
                  <a:off x="4342672" y="4144496"/>
                  <a:ext cx="37752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0" h="4115" extrusionOk="0">
                      <a:moveTo>
                        <a:pt x="2729" y="1"/>
                      </a:moveTo>
                      <a:cubicBezTo>
                        <a:pt x="2224" y="1"/>
                        <a:pt x="1710" y="188"/>
                        <a:pt x="1291" y="606"/>
                      </a:cubicBezTo>
                      <a:cubicBezTo>
                        <a:pt x="1" y="1897"/>
                        <a:pt x="912" y="4114"/>
                        <a:pt x="2740" y="4114"/>
                      </a:cubicBezTo>
                      <a:cubicBezTo>
                        <a:pt x="2745" y="4114"/>
                        <a:pt x="2750" y="4114"/>
                        <a:pt x="2755" y="4114"/>
                      </a:cubicBezTo>
                      <a:cubicBezTo>
                        <a:pt x="3880" y="4114"/>
                        <a:pt x="4800" y="3195"/>
                        <a:pt x="4800" y="2058"/>
                      </a:cubicBezTo>
                      <a:cubicBezTo>
                        <a:pt x="4800" y="822"/>
                        <a:pt x="3785" y="1"/>
                        <a:pt x="27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9" name="Google Shape;4299;p54"/>
                <p:cNvSpPr/>
                <p:nvPr/>
              </p:nvSpPr>
              <p:spPr>
                <a:xfrm>
                  <a:off x="4355586" y="4154209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01" y="0"/>
                      </a:moveTo>
                      <a:cubicBezTo>
                        <a:pt x="363" y="0"/>
                        <a:pt x="0" y="895"/>
                        <a:pt x="520" y="1416"/>
                      </a:cubicBezTo>
                      <a:cubicBezTo>
                        <a:pt x="688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00" name="Google Shape;4300;p54"/>
              <p:cNvGrpSpPr/>
              <p:nvPr/>
            </p:nvGrpSpPr>
            <p:grpSpPr>
              <a:xfrm>
                <a:off x="4406386" y="4056872"/>
                <a:ext cx="37783" cy="32364"/>
                <a:chOff x="4406386" y="4056872"/>
                <a:chExt cx="37783" cy="32364"/>
              </a:xfrm>
            </p:grpSpPr>
            <p:sp>
              <p:nvSpPr>
                <p:cNvPr id="4301" name="Google Shape;4301;p54"/>
                <p:cNvSpPr/>
                <p:nvPr/>
              </p:nvSpPr>
              <p:spPr>
                <a:xfrm>
                  <a:off x="4406386" y="4056872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3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2" name="Google Shape;4302;p54"/>
                <p:cNvSpPr/>
                <p:nvPr/>
              </p:nvSpPr>
              <p:spPr>
                <a:xfrm>
                  <a:off x="4419332" y="4066577"/>
                  <a:ext cx="15227" cy="13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5" extrusionOk="0">
                      <a:moveTo>
                        <a:pt x="1123" y="1"/>
                      </a:moveTo>
                      <a:cubicBezTo>
                        <a:pt x="1115" y="1"/>
                        <a:pt x="1108" y="1"/>
                        <a:pt x="1101" y="1"/>
                      </a:cubicBezTo>
                      <a:cubicBezTo>
                        <a:pt x="363" y="1"/>
                        <a:pt x="0" y="884"/>
                        <a:pt x="520" y="1404"/>
                      </a:cubicBezTo>
                      <a:cubicBezTo>
                        <a:pt x="689" y="1577"/>
                        <a:pt x="898" y="1655"/>
                        <a:pt x="1103" y="1655"/>
                      </a:cubicBezTo>
                      <a:cubicBezTo>
                        <a:pt x="1528" y="1655"/>
                        <a:pt x="1936" y="1322"/>
                        <a:pt x="1936" y="824"/>
                      </a:cubicBezTo>
                      <a:cubicBezTo>
                        <a:pt x="1936" y="371"/>
                        <a:pt x="1572" y="1"/>
                        <a:pt x="11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03" name="Google Shape;4303;p54"/>
              <p:cNvGrpSpPr/>
              <p:nvPr/>
            </p:nvGrpSpPr>
            <p:grpSpPr>
              <a:xfrm>
                <a:off x="4284416" y="4245254"/>
                <a:ext cx="37783" cy="32357"/>
                <a:chOff x="4284416" y="4245254"/>
                <a:chExt cx="37783" cy="32357"/>
              </a:xfrm>
            </p:grpSpPr>
            <p:sp>
              <p:nvSpPr>
                <p:cNvPr id="4304" name="Google Shape;4304;p54"/>
                <p:cNvSpPr/>
                <p:nvPr/>
              </p:nvSpPr>
              <p:spPr>
                <a:xfrm>
                  <a:off x="4284416" y="4245254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5" name="Google Shape;4305;p54"/>
                <p:cNvSpPr/>
                <p:nvPr/>
              </p:nvSpPr>
              <p:spPr>
                <a:xfrm>
                  <a:off x="4299548" y="425495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06" name="Google Shape;4306;p54"/>
              <p:cNvGrpSpPr/>
              <p:nvPr/>
            </p:nvGrpSpPr>
            <p:grpSpPr>
              <a:xfrm>
                <a:off x="4219057" y="4331258"/>
                <a:ext cx="37776" cy="32364"/>
                <a:chOff x="4219057" y="4331258"/>
                <a:chExt cx="37776" cy="32364"/>
              </a:xfrm>
            </p:grpSpPr>
            <p:sp>
              <p:nvSpPr>
                <p:cNvPr id="4307" name="Google Shape;4307;p54"/>
                <p:cNvSpPr/>
                <p:nvPr/>
              </p:nvSpPr>
              <p:spPr>
                <a:xfrm>
                  <a:off x="4219057" y="4331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8" name="Google Shape;4308;p54"/>
                <p:cNvSpPr/>
                <p:nvPr/>
              </p:nvSpPr>
              <p:spPr>
                <a:xfrm>
                  <a:off x="4231995" y="4340971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13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09" name="Google Shape;4309;p54"/>
              <p:cNvGrpSpPr/>
              <p:nvPr/>
            </p:nvGrpSpPr>
            <p:grpSpPr>
              <a:xfrm>
                <a:off x="4204122" y="4141688"/>
                <a:ext cx="33497" cy="28699"/>
                <a:chOff x="4204122" y="4141688"/>
                <a:chExt cx="33497" cy="28699"/>
              </a:xfrm>
            </p:grpSpPr>
            <p:sp>
              <p:nvSpPr>
                <p:cNvPr id="4310" name="Google Shape;4310;p54"/>
                <p:cNvSpPr/>
                <p:nvPr/>
              </p:nvSpPr>
              <p:spPr>
                <a:xfrm>
                  <a:off x="4204122" y="4141688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8"/>
                        <a:pt x="1149" y="540"/>
                      </a:cubicBezTo>
                      <a:cubicBezTo>
                        <a:pt x="0" y="1677"/>
                        <a:pt x="811" y="3649"/>
                        <a:pt x="2432" y="3649"/>
                      </a:cubicBezTo>
                      <a:cubicBezTo>
                        <a:pt x="3448" y="3649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1" name="Google Shape;4311;p54"/>
                <p:cNvSpPr/>
                <p:nvPr/>
              </p:nvSpPr>
              <p:spPr>
                <a:xfrm>
                  <a:off x="4216965" y="4151259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6" y="0"/>
                        <a:pt x="0" y="641"/>
                        <a:pt x="375" y="1016"/>
                      </a:cubicBezTo>
                      <a:cubicBezTo>
                        <a:pt x="498" y="1139"/>
                        <a:pt x="650" y="1195"/>
                        <a:pt x="799" y="1195"/>
                      </a:cubicBezTo>
                      <a:cubicBezTo>
                        <a:pt x="1103" y="1195"/>
                        <a:pt x="1395" y="963"/>
                        <a:pt x="1404" y="605"/>
                      </a:cubicBezTo>
                      <a:cubicBezTo>
                        <a:pt x="1404" y="278"/>
                        <a:pt x="1137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12" name="Google Shape;4312;p54"/>
              <p:cNvGrpSpPr/>
              <p:nvPr/>
            </p:nvGrpSpPr>
            <p:grpSpPr>
              <a:xfrm>
                <a:off x="4301546" y="4003869"/>
                <a:ext cx="38916" cy="33324"/>
                <a:chOff x="4301546" y="4003869"/>
                <a:chExt cx="38916" cy="33324"/>
              </a:xfrm>
            </p:grpSpPr>
            <p:sp>
              <p:nvSpPr>
                <p:cNvPr id="4313" name="Google Shape;4313;p54"/>
                <p:cNvSpPr/>
                <p:nvPr/>
              </p:nvSpPr>
              <p:spPr>
                <a:xfrm>
                  <a:off x="4301546" y="4003869"/>
                  <a:ext cx="38916" cy="33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8" h="4237" extrusionOk="0">
                      <a:moveTo>
                        <a:pt x="2818" y="1"/>
                      </a:moveTo>
                      <a:cubicBezTo>
                        <a:pt x="2295" y="1"/>
                        <a:pt x="1763" y="196"/>
                        <a:pt x="1331" y="631"/>
                      </a:cubicBezTo>
                      <a:cubicBezTo>
                        <a:pt x="0" y="1962"/>
                        <a:pt x="944" y="4236"/>
                        <a:pt x="2831" y="4236"/>
                      </a:cubicBezTo>
                      <a:cubicBezTo>
                        <a:pt x="3992" y="4236"/>
                        <a:pt x="4948" y="3293"/>
                        <a:pt x="4948" y="2119"/>
                      </a:cubicBezTo>
                      <a:cubicBezTo>
                        <a:pt x="4948" y="845"/>
                        <a:pt x="3905" y="1"/>
                        <a:pt x="28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4" name="Google Shape;4314;p54"/>
                <p:cNvSpPr/>
                <p:nvPr/>
              </p:nvSpPr>
              <p:spPr>
                <a:xfrm>
                  <a:off x="4314389" y="4013590"/>
                  <a:ext cx="16469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780" extrusionOk="0">
                      <a:moveTo>
                        <a:pt x="1220" y="0"/>
                      </a:moveTo>
                      <a:cubicBezTo>
                        <a:pt x="1213" y="0"/>
                        <a:pt x="1205" y="0"/>
                        <a:pt x="1198" y="0"/>
                      </a:cubicBezTo>
                      <a:cubicBezTo>
                        <a:pt x="400" y="0"/>
                        <a:pt x="0" y="956"/>
                        <a:pt x="569" y="1512"/>
                      </a:cubicBezTo>
                      <a:cubicBezTo>
                        <a:pt x="750" y="1697"/>
                        <a:pt x="974" y="1780"/>
                        <a:pt x="1194" y="1780"/>
                      </a:cubicBezTo>
                      <a:cubicBezTo>
                        <a:pt x="1652" y="1780"/>
                        <a:pt x="2093" y="1422"/>
                        <a:pt x="2093" y="883"/>
                      </a:cubicBezTo>
                      <a:cubicBezTo>
                        <a:pt x="2093" y="395"/>
                        <a:pt x="1706" y="0"/>
                        <a:pt x="122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15" name="Google Shape;4315;p54"/>
              <p:cNvGrpSpPr/>
              <p:nvPr/>
            </p:nvGrpSpPr>
            <p:grpSpPr>
              <a:xfrm>
                <a:off x="4210681" y="3924669"/>
                <a:ext cx="36549" cy="31366"/>
                <a:chOff x="4210681" y="3924669"/>
                <a:chExt cx="36549" cy="31366"/>
              </a:xfrm>
            </p:grpSpPr>
            <p:sp>
              <p:nvSpPr>
                <p:cNvPr id="4316" name="Google Shape;4316;p54"/>
                <p:cNvSpPr/>
                <p:nvPr/>
              </p:nvSpPr>
              <p:spPr>
                <a:xfrm>
                  <a:off x="4210681" y="3924669"/>
                  <a:ext cx="36549" cy="31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3988" extrusionOk="0">
                      <a:moveTo>
                        <a:pt x="2642" y="0"/>
                      </a:moveTo>
                      <a:cubicBezTo>
                        <a:pt x="2152" y="0"/>
                        <a:pt x="1654" y="182"/>
                        <a:pt x="1247" y="589"/>
                      </a:cubicBezTo>
                      <a:cubicBezTo>
                        <a:pt x="1" y="1847"/>
                        <a:pt x="884" y="3988"/>
                        <a:pt x="2662" y="3988"/>
                      </a:cubicBezTo>
                      <a:cubicBezTo>
                        <a:pt x="3751" y="3976"/>
                        <a:pt x="4646" y="3093"/>
                        <a:pt x="4646" y="1992"/>
                      </a:cubicBezTo>
                      <a:cubicBezTo>
                        <a:pt x="4646" y="797"/>
                        <a:pt x="3665" y="0"/>
                        <a:pt x="26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7" name="Google Shape;4317;p54"/>
                <p:cNvSpPr/>
                <p:nvPr/>
              </p:nvSpPr>
              <p:spPr>
                <a:xfrm>
                  <a:off x="4225625" y="3934335"/>
                  <a:ext cx="11994" cy="11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1525" extrusionOk="0">
                      <a:moveTo>
                        <a:pt x="762" y="1"/>
                      </a:moveTo>
                      <a:cubicBezTo>
                        <a:pt x="339" y="1"/>
                        <a:pt x="0" y="339"/>
                        <a:pt x="0" y="763"/>
                      </a:cubicBezTo>
                      <a:cubicBezTo>
                        <a:pt x="0" y="1186"/>
                        <a:pt x="339" y="1525"/>
                        <a:pt x="762" y="1525"/>
                      </a:cubicBezTo>
                      <a:cubicBezTo>
                        <a:pt x="1173" y="1525"/>
                        <a:pt x="1524" y="1186"/>
                        <a:pt x="1524" y="763"/>
                      </a:cubicBezTo>
                      <a:cubicBezTo>
                        <a:pt x="1524" y="339"/>
                        <a:pt x="1173" y="1"/>
                        <a:pt x="76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18" name="Google Shape;4318;p54"/>
              <p:cNvGrpSpPr/>
              <p:nvPr/>
            </p:nvGrpSpPr>
            <p:grpSpPr>
              <a:xfrm>
                <a:off x="3987771" y="3628874"/>
                <a:ext cx="31499" cy="26993"/>
                <a:chOff x="3987771" y="3628874"/>
                <a:chExt cx="31499" cy="26993"/>
              </a:xfrm>
            </p:grpSpPr>
            <p:sp>
              <p:nvSpPr>
                <p:cNvPr id="4319" name="Google Shape;4319;p54"/>
                <p:cNvSpPr/>
                <p:nvPr/>
              </p:nvSpPr>
              <p:spPr>
                <a:xfrm>
                  <a:off x="3987771" y="3628874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0" name="Google Shape;4320;p54"/>
                <p:cNvSpPr/>
                <p:nvPr/>
              </p:nvSpPr>
              <p:spPr>
                <a:xfrm>
                  <a:off x="4000709" y="3638540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21" name="Google Shape;4321;p54"/>
              <p:cNvGrpSpPr/>
              <p:nvPr/>
            </p:nvGrpSpPr>
            <p:grpSpPr>
              <a:xfrm>
                <a:off x="4087382" y="3775674"/>
                <a:ext cx="31405" cy="26898"/>
                <a:chOff x="4087382" y="3775674"/>
                <a:chExt cx="31405" cy="26898"/>
              </a:xfrm>
            </p:grpSpPr>
            <p:sp>
              <p:nvSpPr>
                <p:cNvPr id="4322" name="Google Shape;4322;p54"/>
                <p:cNvSpPr/>
                <p:nvPr/>
              </p:nvSpPr>
              <p:spPr>
                <a:xfrm>
                  <a:off x="4087382" y="37756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20"/>
                        <a:pt x="2275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3" name="Google Shape;4323;p54"/>
                <p:cNvSpPr/>
                <p:nvPr/>
              </p:nvSpPr>
              <p:spPr>
                <a:xfrm>
                  <a:off x="4101460" y="378534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24" name="Google Shape;4324;p54"/>
              <p:cNvGrpSpPr/>
              <p:nvPr/>
            </p:nvGrpSpPr>
            <p:grpSpPr>
              <a:xfrm>
                <a:off x="4118873" y="3856637"/>
                <a:ext cx="31405" cy="26906"/>
                <a:chOff x="4118873" y="3856637"/>
                <a:chExt cx="31405" cy="26906"/>
              </a:xfrm>
            </p:grpSpPr>
            <p:sp>
              <p:nvSpPr>
                <p:cNvPr id="4325" name="Google Shape;4325;p54"/>
                <p:cNvSpPr/>
                <p:nvPr/>
              </p:nvSpPr>
              <p:spPr>
                <a:xfrm>
                  <a:off x="4118873" y="3856637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6" name="Google Shape;4326;p54"/>
                <p:cNvSpPr/>
                <p:nvPr/>
              </p:nvSpPr>
              <p:spPr>
                <a:xfrm>
                  <a:off x="4133046" y="3866310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27" name="Google Shape;4327;p54"/>
              <p:cNvGrpSpPr/>
              <p:nvPr/>
            </p:nvGrpSpPr>
            <p:grpSpPr>
              <a:xfrm>
                <a:off x="4168541" y="3639523"/>
                <a:ext cx="31499" cy="26906"/>
                <a:chOff x="4168541" y="3639523"/>
                <a:chExt cx="31499" cy="26906"/>
              </a:xfrm>
            </p:grpSpPr>
            <p:sp>
              <p:nvSpPr>
                <p:cNvPr id="4328" name="Google Shape;4328;p54"/>
                <p:cNvSpPr/>
                <p:nvPr/>
              </p:nvSpPr>
              <p:spPr>
                <a:xfrm>
                  <a:off x="4168541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2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5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9" name="Google Shape;4329;p54"/>
                <p:cNvSpPr/>
                <p:nvPr/>
              </p:nvSpPr>
              <p:spPr>
                <a:xfrm>
                  <a:off x="4182713" y="3649197"/>
                  <a:ext cx="7716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969" extrusionOk="0">
                      <a:moveTo>
                        <a:pt x="496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96" y="968"/>
                      </a:cubicBezTo>
                      <a:cubicBezTo>
                        <a:pt x="763" y="968"/>
                        <a:pt x="980" y="751"/>
                        <a:pt x="980" y="485"/>
                      </a:cubicBezTo>
                      <a:cubicBezTo>
                        <a:pt x="980" y="218"/>
                        <a:pt x="763" y="1"/>
                        <a:pt x="49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30" name="Google Shape;4330;p54"/>
              <p:cNvGrpSpPr/>
              <p:nvPr/>
            </p:nvGrpSpPr>
            <p:grpSpPr>
              <a:xfrm>
                <a:off x="3965789" y="3393545"/>
                <a:ext cx="31405" cy="26945"/>
                <a:chOff x="3965789" y="3393545"/>
                <a:chExt cx="31405" cy="26945"/>
              </a:xfrm>
            </p:grpSpPr>
            <p:sp>
              <p:nvSpPr>
                <p:cNvPr id="4331" name="Google Shape;4331;p54"/>
                <p:cNvSpPr/>
                <p:nvPr/>
              </p:nvSpPr>
              <p:spPr>
                <a:xfrm>
                  <a:off x="3965789" y="3393545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0"/>
                      </a:moveTo>
                      <a:cubicBezTo>
                        <a:pt x="1854" y="0"/>
                        <a:pt x="1426" y="158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2" name="Google Shape;4332;p54"/>
                <p:cNvSpPr/>
                <p:nvPr/>
              </p:nvSpPr>
              <p:spPr>
                <a:xfrm>
                  <a:off x="3978632" y="3403259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9" y="1"/>
                        <a:pt x="1" y="509"/>
                        <a:pt x="315" y="823"/>
                      </a:cubicBezTo>
                      <a:cubicBezTo>
                        <a:pt x="413" y="921"/>
                        <a:pt x="533" y="964"/>
                        <a:pt x="651" y="964"/>
                      </a:cubicBezTo>
                      <a:cubicBezTo>
                        <a:pt x="899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33" name="Google Shape;4333;p54"/>
              <p:cNvGrpSpPr/>
              <p:nvPr/>
            </p:nvGrpSpPr>
            <p:grpSpPr>
              <a:xfrm>
                <a:off x="3925166" y="3491008"/>
                <a:ext cx="31405" cy="27001"/>
                <a:chOff x="3925166" y="3491008"/>
                <a:chExt cx="31405" cy="27001"/>
              </a:xfrm>
            </p:grpSpPr>
            <p:sp>
              <p:nvSpPr>
                <p:cNvPr id="4334" name="Google Shape;4334;p54"/>
                <p:cNvSpPr/>
                <p:nvPr/>
              </p:nvSpPr>
              <p:spPr>
                <a:xfrm>
                  <a:off x="3925166" y="349100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5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5" name="Google Shape;4335;p54"/>
                <p:cNvSpPr/>
                <p:nvPr/>
              </p:nvSpPr>
              <p:spPr>
                <a:xfrm>
                  <a:off x="3939339" y="350068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5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5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36" name="Google Shape;4336;p54"/>
              <p:cNvGrpSpPr/>
              <p:nvPr/>
            </p:nvGrpSpPr>
            <p:grpSpPr>
              <a:xfrm>
                <a:off x="3682845" y="3340976"/>
                <a:ext cx="31397" cy="26898"/>
                <a:chOff x="3682845" y="3340976"/>
                <a:chExt cx="31397" cy="26898"/>
              </a:xfrm>
            </p:grpSpPr>
            <p:sp>
              <p:nvSpPr>
                <p:cNvPr id="4337" name="Google Shape;4337;p54"/>
                <p:cNvSpPr/>
                <p:nvPr/>
              </p:nvSpPr>
              <p:spPr>
                <a:xfrm>
                  <a:off x="3682845" y="3340976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8" name="Google Shape;4338;p54"/>
                <p:cNvSpPr/>
                <p:nvPr/>
              </p:nvSpPr>
              <p:spPr>
                <a:xfrm>
                  <a:off x="3695783" y="3350650"/>
                  <a:ext cx="8856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2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23"/>
                      </a:cubicBezTo>
                      <a:cubicBezTo>
                        <a:pt x="401" y="926"/>
                        <a:pt x="524" y="972"/>
                        <a:pt x="643" y="972"/>
                      </a:cubicBezTo>
                      <a:cubicBezTo>
                        <a:pt x="890" y="972"/>
                        <a:pt x="1125" y="777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39" name="Google Shape;4339;p54"/>
              <p:cNvGrpSpPr/>
              <p:nvPr/>
            </p:nvGrpSpPr>
            <p:grpSpPr>
              <a:xfrm>
                <a:off x="3795393" y="3353725"/>
                <a:ext cx="31499" cy="26993"/>
                <a:chOff x="3795393" y="3353725"/>
                <a:chExt cx="31499" cy="26993"/>
              </a:xfrm>
            </p:grpSpPr>
            <p:sp>
              <p:nvSpPr>
                <p:cNvPr id="4340" name="Google Shape;4340;p54"/>
                <p:cNvSpPr/>
                <p:nvPr/>
              </p:nvSpPr>
              <p:spPr>
                <a:xfrm>
                  <a:off x="3795393" y="335372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32"/>
                        <a:pt x="2299" y="3432"/>
                      </a:cubicBezTo>
                      <a:cubicBezTo>
                        <a:pt x="3242" y="3432"/>
                        <a:pt x="4005" y="2658"/>
                        <a:pt x="4005" y="1714"/>
                      </a:cubicBezTo>
                      <a:cubicBezTo>
                        <a:pt x="4005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1" name="Google Shape;4341;p54"/>
                <p:cNvSpPr/>
                <p:nvPr/>
              </p:nvSpPr>
              <p:spPr>
                <a:xfrm>
                  <a:off x="3809668" y="3363399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06" y="0"/>
                        <a:pt x="0" y="218"/>
                        <a:pt x="0" y="484"/>
                      </a:cubicBezTo>
                      <a:cubicBezTo>
                        <a:pt x="0" y="750"/>
                        <a:pt x="206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42" name="Google Shape;4342;p54"/>
              <p:cNvGrpSpPr/>
              <p:nvPr/>
            </p:nvGrpSpPr>
            <p:grpSpPr>
              <a:xfrm>
                <a:off x="4176909" y="4363221"/>
                <a:ext cx="38924" cy="33316"/>
                <a:chOff x="4176909" y="4363221"/>
                <a:chExt cx="38924" cy="33316"/>
              </a:xfrm>
            </p:grpSpPr>
            <p:sp>
              <p:nvSpPr>
                <p:cNvPr id="4343" name="Google Shape;4343;p54"/>
                <p:cNvSpPr/>
                <p:nvPr/>
              </p:nvSpPr>
              <p:spPr>
                <a:xfrm>
                  <a:off x="4176909" y="4363221"/>
                  <a:ext cx="38924" cy="33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9" h="4236" extrusionOk="0">
                      <a:moveTo>
                        <a:pt x="2823" y="0"/>
                      </a:moveTo>
                      <a:cubicBezTo>
                        <a:pt x="2301" y="0"/>
                        <a:pt x="1767" y="195"/>
                        <a:pt x="1331" y="631"/>
                      </a:cubicBezTo>
                      <a:cubicBezTo>
                        <a:pt x="1" y="1961"/>
                        <a:pt x="944" y="4236"/>
                        <a:pt x="2831" y="4236"/>
                      </a:cubicBezTo>
                      <a:cubicBezTo>
                        <a:pt x="4005" y="4236"/>
                        <a:pt x="4948" y="3292"/>
                        <a:pt x="4948" y="2119"/>
                      </a:cubicBezTo>
                      <a:cubicBezTo>
                        <a:pt x="4948" y="844"/>
                        <a:pt x="3911" y="0"/>
                        <a:pt x="28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4" name="Google Shape;4344;p54"/>
                <p:cNvSpPr/>
                <p:nvPr/>
              </p:nvSpPr>
              <p:spPr>
                <a:xfrm>
                  <a:off x="4192230" y="4372934"/>
                  <a:ext cx="13897" cy="1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" h="1779" extrusionOk="0">
                      <a:moveTo>
                        <a:pt x="883" y="1"/>
                      </a:moveTo>
                      <a:cubicBezTo>
                        <a:pt x="399" y="1"/>
                        <a:pt x="0" y="400"/>
                        <a:pt x="0" y="896"/>
                      </a:cubicBezTo>
                      <a:cubicBezTo>
                        <a:pt x="0" y="1380"/>
                        <a:pt x="399" y="1779"/>
                        <a:pt x="883" y="1779"/>
                      </a:cubicBezTo>
                      <a:cubicBezTo>
                        <a:pt x="1379" y="1779"/>
                        <a:pt x="1766" y="1380"/>
                        <a:pt x="1766" y="896"/>
                      </a:cubicBezTo>
                      <a:cubicBezTo>
                        <a:pt x="1766" y="400"/>
                        <a:pt x="1379" y="1"/>
                        <a:pt x="88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45" name="Google Shape;4345;p54"/>
              <p:cNvGrpSpPr/>
              <p:nvPr/>
            </p:nvGrpSpPr>
            <p:grpSpPr>
              <a:xfrm>
                <a:off x="4226191" y="4007660"/>
                <a:ext cx="33560" cy="28770"/>
                <a:chOff x="4226191" y="4007660"/>
                <a:chExt cx="33560" cy="28770"/>
              </a:xfrm>
            </p:grpSpPr>
            <p:sp>
              <p:nvSpPr>
                <p:cNvPr id="4346" name="Google Shape;4346;p54"/>
                <p:cNvSpPr/>
                <p:nvPr/>
              </p:nvSpPr>
              <p:spPr>
                <a:xfrm>
                  <a:off x="4226191" y="4007660"/>
                  <a:ext cx="33560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" h="3658" extrusionOk="0">
                      <a:moveTo>
                        <a:pt x="2427" y="1"/>
                      </a:moveTo>
                      <a:cubicBezTo>
                        <a:pt x="1980" y="1"/>
                        <a:pt x="1524" y="167"/>
                        <a:pt x="1150" y="537"/>
                      </a:cubicBezTo>
                      <a:cubicBezTo>
                        <a:pt x="1" y="1686"/>
                        <a:pt x="811" y="3645"/>
                        <a:pt x="2444" y="3658"/>
                      </a:cubicBezTo>
                      <a:cubicBezTo>
                        <a:pt x="3436" y="3645"/>
                        <a:pt x="4259" y="2835"/>
                        <a:pt x="4259" y="1843"/>
                      </a:cubicBezTo>
                      <a:cubicBezTo>
                        <a:pt x="4267" y="736"/>
                        <a:pt x="3369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7" name="Google Shape;4347;p54"/>
                <p:cNvSpPr/>
                <p:nvPr/>
              </p:nvSpPr>
              <p:spPr>
                <a:xfrm>
                  <a:off x="4239129" y="4017397"/>
                  <a:ext cx="10948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1193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8"/>
                        <a:pt x="647" y="1192"/>
                        <a:pt x="794" y="1192"/>
                      </a:cubicBezTo>
                      <a:cubicBezTo>
                        <a:pt x="1099" y="1192"/>
                        <a:pt x="1392" y="957"/>
                        <a:pt x="1392" y="605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48" name="Google Shape;4348;p54"/>
              <p:cNvGrpSpPr/>
              <p:nvPr/>
            </p:nvGrpSpPr>
            <p:grpSpPr>
              <a:xfrm>
                <a:off x="3597785" y="3377045"/>
                <a:ext cx="33591" cy="28699"/>
                <a:chOff x="3597785" y="3377045"/>
                <a:chExt cx="33591" cy="28699"/>
              </a:xfrm>
            </p:grpSpPr>
            <p:sp>
              <p:nvSpPr>
                <p:cNvPr id="4349" name="Google Shape;4349;p54"/>
                <p:cNvSpPr/>
                <p:nvPr/>
              </p:nvSpPr>
              <p:spPr>
                <a:xfrm>
                  <a:off x="3597785" y="3377045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28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0" y="1676"/>
                        <a:pt x="811" y="3648"/>
                        <a:pt x="2444" y="3648"/>
                      </a:cubicBezTo>
                      <a:cubicBezTo>
                        <a:pt x="3448" y="3648"/>
                        <a:pt x="4259" y="2826"/>
                        <a:pt x="4271" y="1822"/>
                      </a:cubicBezTo>
                      <a:cubicBezTo>
                        <a:pt x="4262" y="726"/>
                        <a:pt x="3364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0" name="Google Shape;4350;p54"/>
                <p:cNvSpPr/>
                <p:nvPr/>
              </p:nvSpPr>
              <p:spPr>
                <a:xfrm>
                  <a:off x="3612343" y="3386703"/>
                  <a:ext cx="9328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87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20" y="1186"/>
                        <a:pt x="1186" y="920"/>
                        <a:pt x="1186" y="594"/>
                      </a:cubicBezTo>
                      <a:cubicBezTo>
                        <a:pt x="1186" y="267"/>
                        <a:pt x="920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51" name="Google Shape;4351;p54"/>
              <p:cNvGrpSpPr/>
              <p:nvPr/>
            </p:nvGrpSpPr>
            <p:grpSpPr>
              <a:xfrm>
                <a:off x="3887870" y="3669796"/>
                <a:ext cx="33591" cy="28692"/>
                <a:chOff x="3887870" y="3669796"/>
                <a:chExt cx="33591" cy="28692"/>
              </a:xfrm>
            </p:grpSpPr>
            <p:sp>
              <p:nvSpPr>
                <p:cNvPr id="4352" name="Google Shape;4352;p54"/>
                <p:cNvSpPr/>
                <p:nvPr/>
              </p:nvSpPr>
              <p:spPr>
                <a:xfrm>
                  <a:off x="3887870" y="3669796"/>
                  <a:ext cx="33591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8" extrusionOk="0">
                      <a:moveTo>
                        <a:pt x="2431" y="0"/>
                      </a:moveTo>
                      <a:cubicBezTo>
                        <a:pt x="1981" y="0"/>
                        <a:pt x="1522" y="167"/>
                        <a:pt x="1150" y="539"/>
                      </a:cubicBezTo>
                      <a:cubicBezTo>
                        <a:pt x="1" y="1676"/>
                        <a:pt x="823" y="3648"/>
                        <a:pt x="2444" y="3648"/>
                      </a:cubicBezTo>
                      <a:cubicBezTo>
                        <a:pt x="3448" y="3648"/>
                        <a:pt x="4271" y="2825"/>
                        <a:pt x="4271" y="1821"/>
                      </a:cubicBezTo>
                      <a:cubicBezTo>
                        <a:pt x="4271" y="725"/>
                        <a:pt x="3370" y="0"/>
                        <a:pt x="24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3" name="Google Shape;4353;p54"/>
                <p:cNvSpPr/>
                <p:nvPr/>
              </p:nvSpPr>
              <p:spPr>
                <a:xfrm>
                  <a:off x="3902428" y="3679454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3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54" name="Google Shape;4354;p54"/>
              <p:cNvGrpSpPr/>
              <p:nvPr/>
            </p:nvGrpSpPr>
            <p:grpSpPr>
              <a:xfrm>
                <a:off x="3818320" y="3481625"/>
                <a:ext cx="33497" cy="28770"/>
                <a:chOff x="3818320" y="3481625"/>
                <a:chExt cx="33497" cy="28770"/>
              </a:xfrm>
            </p:grpSpPr>
            <p:sp>
              <p:nvSpPr>
                <p:cNvPr id="4355" name="Google Shape;4355;p54"/>
                <p:cNvSpPr/>
                <p:nvPr/>
              </p:nvSpPr>
              <p:spPr>
                <a:xfrm>
                  <a:off x="3818320" y="3481625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1"/>
                      </a:moveTo>
                      <a:cubicBezTo>
                        <a:pt x="1975" y="1"/>
                        <a:pt x="1520" y="166"/>
                        <a:pt x="1150" y="537"/>
                      </a:cubicBezTo>
                      <a:cubicBezTo>
                        <a:pt x="1" y="1686"/>
                        <a:pt x="811" y="3658"/>
                        <a:pt x="2432" y="3658"/>
                      </a:cubicBezTo>
                      <a:cubicBezTo>
                        <a:pt x="3448" y="3658"/>
                        <a:pt x="4259" y="2835"/>
                        <a:pt x="4259" y="1831"/>
                      </a:cubicBezTo>
                      <a:cubicBezTo>
                        <a:pt x="4259" y="732"/>
                        <a:pt x="3359" y="1"/>
                        <a:pt x="242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6" name="Google Shape;4356;p54"/>
                <p:cNvSpPr/>
                <p:nvPr/>
              </p:nvSpPr>
              <p:spPr>
                <a:xfrm>
                  <a:off x="3831258" y="3491362"/>
                  <a:ext cx="10956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2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6" y="1192"/>
                        <a:pt x="792" y="1192"/>
                      </a:cubicBezTo>
                      <a:cubicBezTo>
                        <a:pt x="1098" y="1192"/>
                        <a:pt x="1392" y="953"/>
                        <a:pt x="1392" y="593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57" name="Google Shape;4357;p54"/>
              <p:cNvGrpSpPr/>
              <p:nvPr/>
            </p:nvGrpSpPr>
            <p:grpSpPr>
              <a:xfrm>
                <a:off x="4278139" y="4120948"/>
                <a:ext cx="37492" cy="32129"/>
                <a:chOff x="4278139" y="4120948"/>
                <a:chExt cx="37492" cy="32129"/>
              </a:xfrm>
            </p:grpSpPr>
            <p:sp>
              <p:nvSpPr>
                <p:cNvPr id="4358" name="Google Shape;4358;p54"/>
                <p:cNvSpPr/>
                <p:nvPr/>
              </p:nvSpPr>
              <p:spPr>
                <a:xfrm>
                  <a:off x="4278139" y="4120948"/>
                  <a:ext cx="37492" cy="3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7" h="4085" extrusionOk="0">
                      <a:moveTo>
                        <a:pt x="2708" y="0"/>
                      </a:moveTo>
                      <a:cubicBezTo>
                        <a:pt x="2207" y="0"/>
                        <a:pt x="1697" y="186"/>
                        <a:pt x="1283" y="600"/>
                      </a:cubicBezTo>
                      <a:cubicBezTo>
                        <a:pt x="1" y="1895"/>
                        <a:pt x="908" y="4084"/>
                        <a:pt x="2722" y="4084"/>
                      </a:cubicBezTo>
                      <a:cubicBezTo>
                        <a:pt x="3847" y="4084"/>
                        <a:pt x="4755" y="3177"/>
                        <a:pt x="4767" y="2052"/>
                      </a:cubicBezTo>
                      <a:cubicBezTo>
                        <a:pt x="4767" y="815"/>
                        <a:pt x="3758" y="0"/>
                        <a:pt x="27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9" name="Google Shape;4359;p54"/>
                <p:cNvSpPr/>
                <p:nvPr/>
              </p:nvSpPr>
              <p:spPr>
                <a:xfrm>
                  <a:off x="4290983" y="4130614"/>
                  <a:ext cx="14943" cy="12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" h="1629" extrusionOk="0">
                      <a:moveTo>
                        <a:pt x="1089" y="0"/>
                      </a:moveTo>
                      <a:cubicBezTo>
                        <a:pt x="363" y="0"/>
                        <a:pt x="1" y="883"/>
                        <a:pt x="509" y="1391"/>
                      </a:cubicBezTo>
                      <a:cubicBezTo>
                        <a:pt x="673" y="1555"/>
                        <a:pt x="876" y="1629"/>
                        <a:pt x="1076" y="1629"/>
                      </a:cubicBezTo>
                      <a:cubicBezTo>
                        <a:pt x="1495" y="1629"/>
                        <a:pt x="1900" y="1306"/>
                        <a:pt x="1900" y="823"/>
                      </a:cubicBezTo>
                      <a:cubicBezTo>
                        <a:pt x="1900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60" name="Google Shape;4360;p54"/>
              <p:cNvGrpSpPr/>
              <p:nvPr/>
            </p:nvGrpSpPr>
            <p:grpSpPr>
              <a:xfrm>
                <a:off x="4419898" y="3977388"/>
                <a:ext cx="33497" cy="28692"/>
                <a:chOff x="4419898" y="3977388"/>
                <a:chExt cx="33497" cy="28692"/>
              </a:xfrm>
            </p:grpSpPr>
            <p:sp>
              <p:nvSpPr>
                <p:cNvPr id="4361" name="Google Shape;4361;p54"/>
                <p:cNvSpPr/>
                <p:nvPr/>
              </p:nvSpPr>
              <p:spPr>
                <a:xfrm>
                  <a:off x="4419898" y="3977388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1" y="1688"/>
                        <a:pt x="811" y="3648"/>
                        <a:pt x="2432" y="3648"/>
                      </a:cubicBezTo>
                      <a:cubicBezTo>
                        <a:pt x="3448" y="3648"/>
                        <a:pt x="4259" y="2837"/>
                        <a:pt x="4259" y="1833"/>
                      </a:cubicBezTo>
                      <a:cubicBezTo>
                        <a:pt x="4259" y="729"/>
                        <a:pt x="3362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2" name="Google Shape;4362;p54"/>
                <p:cNvSpPr/>
                <p:nvPr/>
              </p:nvSpPr>
              <p:spPr>
                <a:xfrm>
                  <a:off x="4432742" y="3987046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9" y="1139"/>
                        <a:pt x="650" y="1195"/>
                        <a:pt x="799" y="1195"/>
                      </a:cubicBezTo>
                      <a:cubicBezTo>
                        <a:pt x="1104" y="1195"/>
                        <a:pt x="1396" y="963"/>
                        <a:pt x="1404" y="605"/>
                      </a:cubicBezTo>
                      <a:cubicBezTo>
                        <a:pt x="1404" y="266"/>
                        <a:pt x="1138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63" name="Google Shape;4363;p54"/>
              <p:cNvGrpSpPr/>
              <p:nvPr/>
            </p:nvGrpSpPr>
            <p:grpSpPr>
              <a:xfrm>
                <a:off x="4158930" y="4034684"/>
                <a:ext cx="33497" cy="28762"/>
                <a:chOff x="4158930" y="4034684"/>
                <a:chExt cx="33497" cy="28762"/>
              </a:xfrm>
            </p:grpSpPr>
            <p:sp>
              <p:nvSpPr>
                <p:cNvPr id="4364" name="Google Shape;4364;p54"/>
                <p:cNvSpPr/>
                <p:nvPr/>
              </p:nvSpPr>
              <p:spPr>
                <a:xfrm>
                  <a:off x="4158930" y="4034684"/>
                  <a:ext cx="33497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7" extrusionOk="0">
                      <a:moveTo>
                        <a:pt x="2421" y="0"/>
                      </a:moveTo>
                      <a:cubicBezTo>
                        <a:pt x="1974" y="0"/>
                        <a:pt x="1520" y="166"/>
                        <a:pt x="1149" y="536"/>
                      </a:cubicBezTo>
                      <a:cubicBezTo>
                        <a:pt x="0" y="1685"/>
                        <a:pt x="811" y="3645"/>
                        <a:pt x="2432" y="3657"/>
                      </a:cubicBezTo>
                      <a:cubicBezTo>
                        <a:pt x="3436" y="3645"/>
                        <a:pt x="4258" y="2834"/>
                        <a:pt x="4258" y="1830"/>
                      </a:cubicBezTo>
                      <a:cubicBezTo>
                        <a:pt x="4258" y="732"/>
                        <a:pt x="3358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5" name="Google Shape;4365;p54"/>
                <p:cNvSpPr/>
                <p:nvPr/>
              </p:nvSpPr>
              <p:spPr>
                <a:xfrm>
                  <a:off x="4173385" y="4044319"/>
                  <a:ext cx="9336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99" extrusionOk="0">
                      <a:moveTo>
                        <a:pt x="594" y="1"/>
                      </a:moveTo>
                      <a:cubicBezTo>
                        <a:pt x="267" y="1"/>
                        <a:pt x="1" y="279"/>
                        <a:pt x="1" y="605"/>
                      </a:cubicBezTo>
                      <a:cubicBezTo>
                        <a:pt x="1" y="932"/>
                        <a:pt x="267" y="1198"/>
                        <a:pt x="594" y="1198"/>
                      </a:cubicBezTo>
                      <a:cubicBezTo>
                        <a:pt x="920" y="1198"/>
                        <a:pt x="1186" y="932"/>
                        <a:pt x="1186" y="605"/>
                      </a:cubicBezTo>
                      <a:cubicBezTo>
                        <a:pt x="1186" y="279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66" name="Google Shape;4366;p54"/>
              <p:cNvGrpSpPr/>
              <p:nvPr/>
            </p:nvGrpSpPr>
            <p:grpSpPr>
              <a:xfrm>
                <a:off x="4134949" y="3957049"/>
                <a:ext cx="33497" cy="28770"/>
                <a:chOff x="4134949" y="3957049"/>
                <a:chExt cx="33497" cy="28770"/>
              </a:xfrm>
            </p:grpSpPr>
            <p:sp>
              <p:nvSpPr>
                <p:cNvPr id="4367" name="Google Shape;4367;p54"/>
                <p:cNvSpPr/>
                <p:nvPr/>
              </p:nvSpPr>
              <p:spPr>
                <a:xfrm>
                  <a:off x="4134949" y="3957049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0"/>
                      </a:moveTo>
                      <a:cubicBezTo>
                        <a:pt x="1975" y="0"/>
                        <a:pt x="1520" y="166"/>
                        <a:pt x="1150" y="536"/>
                      </a:cubicBezTo>
                      <a:cubicBezTo>
                        <a:pt x="1" y="1685"/>
                        <a:pt x="811" y="3657"/>
                        <a:pt x="2432" y="3657"/>
                      </a:cubicBezTo>
                      <a:cubicBezTo>
                        <a:pt x="3436" y="3657"/>
                        <a:pt x="4259" y="2834"/>
                        <a:pt x="4259" y="1830"/>
                      </a:cubicBezTo>
                      <a:cubicBezTo>
                        <a:pt x="4259" y="732"/>
                        <a:pt x="3359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8" name="Google Shape;4368;p54"/>
                <p:cNvSpPr/>
                <p:nvPr/>
              </p:nvSpPr>
              <p:spPr>
                <a:xfrm>
                  <a:off x="4147793" y="3966778"/>
                  <a:ext cx="10956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3" extrusionOk="0">
                      <a:moveTo>
                        <a:pt x="799" y="1"/>
                      </a:moveTo>
                      <a:cubicBezTo>
                        <a:pt x="267" y="1"/>
                        <a:pt x="1" y="642"/>
                        <a:pt x="376" y="1017"/>
                      </a:cubicBezTo>
                      <a:cubicBezTo>
                        <a:pt x="497" y="1138"/>
                        <a:pt x="646" y="1192"/>
                        <a:pt x="792" y="1192"/>
                      </a:cubicBezTo>
                      <a:cubicBezTo>
                        <a:pt x="1098" y="1192"/>
                        <a:pt x="1392" y="954"/>
                        <a:pt x="1392" y="593"/>
                      </a:cubicBezTo>
                      <a:cubicBezTo>
                        <a:pt x="1392" y="267"/>
                        <a:pt x="1126" y="1"/>
                        <a:pt x="799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69" name="Google Shape;4369;p54"/>
              <p:cNvGrpSpPr/>
              <p:nvPr/>
            </p:nvGrpSpPr>
            <p:grpSpPr>
              <a:xfrm>
                <a:off x="4193653" y="4184403"/>
                <a:ext cx="43580" cy="37264"/>
                <a:chOff x="4193653" y="4184403"/>
                <a:chExt cx="43580" cy="37264"/>
              </a:xfrm>
            </p:grpSpPr>
            <p:sp>
              <p:nvSpPr>
                <p:cNvPr id="4370" name="Google Shape;4370;p54"/>
                <p:cNvSpPr/>
                <p:nvPr/>
              </p:nvSpPr>
              <p:spPr>
                <a:xfrm>
                  <a:off x="4193653" y="4184403"/>
                  <a:ext cx="43580" cy="37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38" extrusionOk="0">
                      <a:moveTo>
                        <a:pt x="3156" y="1"/>
                      </a:moveTo>
                      <a:cubicBezTo>
                        <a:pt x="2575" y="1"/>
                        <a:pt x="1982" y="216"/>
                        <a:pt x="1501" y="698"/>
                      </a:cubicBezTo>
                      <a:cubicBezTo>
                        <a:pt x="1" y="2185"/>
                        <a:pt x="1065" y="4738"/>
                        <a:pt x="3170" y="4738"/>
                      </a:cubicBezTo>
                      <a:cubicBezTo>
                        <a:pt x="4476" y="4738"/>
                        <a:pt x="5529" y="3673"/>
                        <a:pt x="5541" y="2367"/>
                      </a:cubicBezTo>
                      <a:cubicBezTo>
                        <a:pt x="5541" y="943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1" name="Google Shape;4371;p54"/>
                <p:cNvSpPr/>
                <p:nvPr/>
              </p:nvSpPr>
              <p:spPr>
                <a:xfrm>
                  <a:off x="4206591" y="4194069"/>
                  <a:ext cx="20944" cy="17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" h="2282" extrusionOk="0">
                      <a:moveTo>
                        <a:pt x="1525" y="1"/>
                      </a:moveTo>
                      <a:cubicBezTo>
                        <a:pt x="509" y="1"/>
                        <a:pt x="1" y="1223"/>
                        <a:pt x="714" y="1948"/>
                      </a:cubicBezTo>
                      <a:cubicBezTo>
                        <a:pt x="948" y="2179"/>
                        <a:pt x="1234" y="2282"/>
                        <a:pt x="1514" y="2282"/>
                      </a:cubicBezTo>
                      <a:cubicBezTo>
                        <a:pt x="2101" y="2282"/>
                        <a:pt x="2662" y="1826"/>
                        <a:pt x="2662" y="1138"/>
                      </a:cubicBezTo>
                      <a:cubicBezTo>
                        <a:pt x="2662" y="509"/>
                        <a:pt x="2154" y="1"/>
                        <a:pt x="152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72" name="Google Shape;4372;p54"/>
              <p:cNvGrpSpPr/>
              <p:nvPr/>
            </p:nvGrpSpPr>
            <p:grpSpPr>
              <a:xfrm>
                <a:off x="4343600" y="3943844"/>
                <a:ext cx="43580" cy="37312"/>
                <a:chOff x="4343600" y="3943844"/>
                <a:chExt cx="43580" cy="37312"/>
              </a:xfrm>
            </p:grpSpPr>
            <p:sp>
              <p:nvSpPr>
                <p:cNvPr id="4373" name="Google Shape;4373;p54"/>
                <p:cNvSpPr/>
                <p:nvPr/>
              </p:nvSpPr>
              <p:spPr>
                <a:xfrm>
                  <a:off x="4343600" y="3943844"/>
                  <a:ext cx="43580" cy="37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44" extrusionOk="0">
                      <a:moveTo>
                        <a:pt x="3156" y="1"/>
                      </a:moveTo>
                      <a:cubicBezTo>
                        <a:pt x="2574" y="1"/>
                        <a:pt x="1982" y="218"/>
                        <a:pt x="1500" y="703"/>
                      </a:cubicBezTo>
                      <a:cubicBezTo>
                        <a:pt x="0" y="2191"/>
                        <a:pt x="1065" y="4743"/>
                        <a:pt x="3169" y="4743"/>
                      </a:cubicBezTo>
                      <a:cubicBezTo>
                        <a:pt x="4476" y="4731"/>
                        <a:pt x="5528" y="3679"/>
                        <a:pt x="5540" y="2372"/>
                      </a:cubicBezTo>
                      <a:cubicBezTo>
                        <a:pt x="5540" y="949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4" name="Google Shape;4374;p54"/>
                <p:cNvSpPr/>
                <p:nvPr/>
              </p:nvSpPr>
              <p:spPr>
                <a:xfrm>
                  <a:off x="4359581" y="3953557"/>
                  <a:ext cx="17893" cy="1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" h="2275" extrusionOk="0">
                      <a:moveTo>
                        <a:pt x="1137" y="0"/>
                      </a:moveTo>
                      <a:cubicBezTo>
                        <a:pt x="508" y="0"/>
                        <a:pt x="0" y="508"/>
                        <a:pt x="0" y="1137"/>
                      </a:cubicBezTo>
                      <a:cubicBezTo>
                        <a:pt x="0" y="1766"/>
                        <a:pt x="508" y="2274"/>
                        <a:pt x="1137" y="2274"/>
                      </a:cubicBezTo>
                      <a:cubicBezTo>
                        <a:pt x="1766" y="2274"/>
                        <a:pt x="2275" y="1766"/>
                        <a:pt x="2275" y="1137"/>
                      </a:cubicBezTo>
                      <a:cubicBezTo>
                        <a:pt x="2275" y="508"/>
                        <a:pt x="1766" y="0"/>
                        <a:pt x="113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75" name="Google Shape;4375;p54"/>
              <p:cNvGrpSpPr/>
              <p:nvPr/>
            </p:nvGrpSpPr>
            <p:grpSpPr>
              <a:xfrm>
                <a:off x="4172339" y="3381693"/>
                <a:ext cx="31499" cy="27001"/>
                <a:chOff x="4172339" y="3381693"/>
                <a:chExt cx="31499" cy="27001"/>
              </a:xfrm>
            </p:grpSpPr>
            <p:sp>
              <p:nvSpPr>
                <p:cNvPr id="4376" name="Google Shape;4376;p54"/>
                <p:cNvSpPr/>
                <p:nvPr/>
              </p:nvSpPr>
              <p:spPr>
                <a:xfrm>
                  <a:off x="4172339" y="33816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20"/>
                        <a:pt x="2299" y="3432"/>
                      </a:cubicBezTo>
                      <a:cubicBezTo>
                        <a:pt x="3243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7" name="Google Shape;4377;p54"/>
                <p:cNvSpPr/>
                <p:nvPr/>
              </p:nvSpPr>
              <p:spPr>
                <a:xfrm>
                  <a:off x="4185285" y="3391367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2" y="823"/>
                      </a:cubicBezTo>
                      <a:cubicBezTo>
                        <a:pt x="401" y="922"/>
                        <a:pt x="523" y="967"/>
                        <a:pt x="643" y="967"/>
                      </a:cubicBezTo>
                      <a:cubicBezTo>
                        <a:pt x="889" y="967"/>
                        <a:pt x="1125" y="778"/>
                        <a:pt x="1125" y="484"/>
                      </a:cubicBezTo>
                      <a:cubicBezTo>
                        <a:pt x="1125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0" name="Google Shape;6170;p60"/>
          <p:cNvGrpSpPr/>
          <p:nvPr/>
        </p:nvGrpSpPr>
        <p:grpSpPr>
          <a:xfrm>
            <a:off x="876361" y="1308054"/>
            <a:ext cx="322099" cy="370529"/>
            <a:chOff x="-42971725" y="3217825"/>
            <a:chExt cx="275675" cy="317125"/>
          </a:xfrm>
        </p:grpSpPr>
        <p:sp>
          <p:nvSpPr>
            <p:cNvPr id="6171" name="Google Shape;6171;p60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60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60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4" name="Google Shape;6174;p60"/>
          <p:cNvGrpSpPr/>
          <p:nvPr/>
        </p:nvGrpSpPr>
        <p:grpSpPr>
          <a:xfrm>
            <a:off x="848276" y="1776710"/>
            <a:ext cx="378270" cy="337551"/>
            <a:chOff x="-42996150" y="3612600"/>
            <a:chExt cx="323750" cy="288900"/>
          </a:xfrm>
        </p:grpSpPr>
        <p:sp>
          <p:nvSpPr>
            <p:cNvPr id="6175" name="Google Shape;6175;p60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60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60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8" name="Google Shape;6178;p60"/>
          <p:cNvGrpSpPr/>
          <p:nvPr/>
        </p:nvGrpSpPr>
        <p:grpSpPr>
          <a:xfrm>
            <a:off x="851036" y="2186080"/>
            <a:ext cx="372749" cy="370909"/>
            <a:chOff x="-42994575" y="3950300"/>
            <a:chExt cx="319025" cy="317450"/>
          </a:xfrm>
        </p:grpSpPr>
        <p:sp>
          <p:nvSpPr>
            <p:cNvPr id="6179" name="Google Shape;6179;p60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60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60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2" name="Google Shape;6182;p60"/>
          <p:cNvGrpSpPr/>
          <p:nvPr/>
        </p:nvGrpSpPr>
        <p:grpSpPr>
          <a:xfrm>
            <a:off x="3004431" y="1332912"/>
            <a:ext cx="371785" cy="370879"/>
            <a:chOff x="-41111350" y="3239100"/>
            <a:chExt cx="318200" cy="317425"/>
          </a:xfrm>
        </p:grpSpPr>
        <p:sp>
          <p:nvSpPr>
            <p:cNvPr id="6183" name="Google Shape;6183;p60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60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60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60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7" name="Google Shape;6187;p60"/>
          <p:cNvGrpSpPr/>
          <p:nvPr/>
        </p:nvGrpSpPr>
        <p:grpSpPr>
          <a:xfrm>
            <a:off x="3000751" y="1768444"/>
            <a:ext cx="379146" cy="370967"/>
            <a:chOff x="-41117650" y="3605525"/>
            <a:chExt cx="324500" cy="317500"/>
          </a:xfrm>
        </p:grpSpPr>
        <p:sp>
          <p:nvSpPr>
            <p:cNvPr id="6188" name="Google Shape;6188;p60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60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60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1" name="Google Shape;6191;p60"/>
          <p:cNvSpPr/>
          <p:nvPr/>
        </p:nvSpPr>
        <p:spPr>
          <a:xfrm>
            <a:off x="3006881" y="221802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2" name="Google Shape;6192;p60"/>
          <p:cNvGrpSpPr/>
          <p:nvPr/>
        </p:nvGrpSpPr>
        <p:grpSpPr>
          <a:xfrm>
            <a:off x="1827005" y="2659967"/>
            <a:ext cx="216271" cy="371814"/>
            <a:chOff x="-39205300" y="3220175"/>
            <a:chExt cx="185100" cy="318225"/>
          </a:xfrm>
        </p:grpSpPr>
        <p:sp>
          <p:nvSpPr>
            <p:cNvPr id="6193" name="Google Shape;6193;p60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60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5" name="Google Shape;6195;p60"/>
          <p:cNvGrpSpPr/>
          <p:nvPr/>
        </p:nvGrpSpPr>
        <p:grpSpPr>
          <a:xfrm>
            <a:off x="1792533" y="3120038"/>
            <a:ext cx="300016" cy="369273"/>
            <a:chOff x="-39248625" y="3588600"/>
            <a:chExt cx="256775" cy="316050"/>
          </a:xfrm>
        </p:grpSpPr>
        <p:sp>
          <p:nvSpPr>
            <p:cNvPr id="6196" name="Google Shape;6196;p60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60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8" name="Google Shape;6198;p60"/>
          <p:cNvSpPr/>
          <p:nvPr/>
        </p:nvSpPr>
        <p:spPr>
          <a:xfrm>
            <a:off x="1763554" y="357566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9" name="Google Shape;6199;p60"/>
          <p:cNvSpPr/>
          <p:nvPr/>
        </p:nvSpPr>
        <p:spPr>
          <a:xfrm>
            <a:off x="3953101" y="264710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00" name="Google Shape;6200;p60"/>
          <p:cNvGrpSpPr/>
          <p:nvPr/>
        </p:nvGrpSpPr>
        <p:grpSpPr>
          <a:xfrm>
            <a:off x="1243246" y="1308054"/>
            <a:ext cx="429504" cy="370879"/>
            <a:chOff x="-42651700" y="3217825"/>
            <a:chExt cx="367600" cy="317425"/>
          </a:xfrm>
        </p:grpSpPr>
        <p:sp>
          <p:nvSpPr>
            <p:cNvPr id="6201" name="Google Shape;6201;p60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60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60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60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5" name="Google Shape;6205;p60"/>
          <p:cNvGrpSpPr/>
          <p:nvPr/>
        </p:nvGrpSpPr>
        <p:grpSpPr>
          <a:xfrm>
            <a:off x="1278678" y="1747704"/>
            <a:ext cx="358640" cy="363226"/>
            <a:chOff x="-42617300" y="3587775"/>
            <a:chExt cx="306950" cy="310875"/>
          </a:xfrm>
        </p:grpSpPr>
        <p:sp>
          <p:nvSpPr>
            <p:cNvPr id="6206" name="Google Shape;6206;p60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60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8" name="Google Shape;6208;p60"/>
          <p:cNvSpPr/>
          <p:nvPr/>
        </p:nvSpPr>
        <p:spPr>
          <a:xfrm>
            <a:off x="1275131" y="218674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09" name="Google Shape;6209;p60"/>
          <p:cNvGrpSpPr/>
          <p:nvPr/>
        </p:nvGrpSpPr>
        <p:grpSpPr>
          <a:xfrm>
            <a:off x="3450506" y="1332445"/>
            <a:ext cx="376926" cy="370324"/>
            <a:chOff x="-40748275" y="3238700"/>
            <a:chExt cx="322600" cy="316950"/>
          </a:xfrm>
        </p:grpSpPr>
        <p:sp>
          <p:nvSpPr>
            <p:cNvPr id="6210" name="Google Shape;6210;p60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60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60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60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60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60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6" name="Google Shape;6216;p60"/>
          <p:cNvGrpSpPr/>
          <p:nvPr/>
        </p:nvGrpSpPr>
        <p:grpSpPr>
          <a:xfrm>
            <a:off x="3453062" y="1800429"/>
            <a:ext cx="371814" cy="338690"/>
            <a:chOff x="-40745125" y="3632900"/>
            <a:chExt cx="318225" cy="289875"/>
          </a:xfrm>
        </p:grpSpPr>
        <p:sp>
          <p:nvSpPr>
            <p:cNvPr id="6217" name="Google Shape;6217;p60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60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60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60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60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60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60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4" name="Google Shape;6224;p60"/>
          <p:cNvGrpSpPr/>
          <p:nvPr/>
        </p:nvGrpSpPr>
        <p:grpSpPr>
          <a:xfrm>
            <a:off x="3457209" y="2211639"/>
            <a:ext cx="363518" cy="370178"/>
            <a:chOff x="-40742750" y="3972175"/>
            <a:chExt cx="311125" cy="316825"/>
          </a:xfrm>
        </p:grpSpPr>
        <p:sp>
          <p:nvSpPr>
            <p:cNvPr id="6225" name="Google Shape;6225;p60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60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7" name="Google Shape;6227;p60"/>
          <p:cNvGrpSpPr/>
          <p:nvPr/>
        </p:nvGrpSpPr>
        <p:grpSpPr>
          <a:xfrm>
            <a:off x="2239871" y="2661807"/>
            <a:ext cx="266892" cy="369974"/>
            <a:chOff x="-38860325" y="3221750"/>
            <a:chExt cx="228425" cy="316650"/>
          </a:xfrm>
        </p:grpSpPr>
        <p:sp>
          <p:nvSpPr>
            <p:cNvPr id="6228" name="Google Shape;6228;p60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60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60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60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2" name="Google Shape;6232;p60"/>
          <p:cNvGrpSpPr/>
          <p:nvPr/>
        </p:nvGrpSpPr>
        <p:grpSpPr>
          <a:xfrm>
            <a:off x="2190678" y="3123864"/>
            <a:ext cx="380081" cy="367111"/>
            <a:chOff x="-38905225" y="3591875"/>
            <a:chExt cx="325300" cy="314200"/>
          </a:xfrm>
        </p:grpSpPr>
        <p:sp>
          <p:nvSpPr>
            <p:cNvPr id="6233" name="Google Shape;6233;p60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60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60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6" name="Google Shape;6236;p60"/>
          <p:cNvSpPr/>
          <p:nvPr/>
        </p:nvSpPr>
        <p:spPr>
          <a:xfrm>
            <a:off x="2198491" y="363364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37" name="Google Shape;6237;p60"/>
          <p:cNvGrpSpPr/>
          <p:nvPr/>
        </p:nvGrpSpPr>
        <p:grpSpPr>
          <a:xfrm>
            <a:off x="3997427" y="3108944"/>
            <a:ext cx="290815" cy="369740"/>
            <a:chOff x="-37370925" y="3579105"/>
            <a:chExt cx="248900" cy="316450"/>
          </a:xfrm>
        </p:grpSpPr>
        <p:sp>
          <p:nvSpPr>
            <p:cNvPr id="6238" name="Google Shape;6238;p60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60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40" name="Google Shape;6240;p60"/>
          <p:cNvSpPr/>
          <p:nvPr/>
        </p:nvSpPr>
        <p:spPr>
          <a:xfrm>
            <a:off x="1697481" y="130874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1" name="Google Shape;6241;p60"/>
          <p:cNvSpPr/>
          <p:nvPr/>
        </p:nvSpPr>
        <p:spPr>
          <a:xfrm>
            <a:off x="1722323" y="174404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42" name="Google Shape;6242;p60"/>
          <p:cNvGrpSpPr/>
          <p:nvPr/>
        </p:nvGrpSpPr>
        <p:grpSpPr>
          <a:xfrm>
            <a:off x="1690803" y="2187015"/>
            <a:ext cx="371814" cy="369974"/>
            <a:chOff x="-42259725" y="3951100"/>
            <a:chExt cx="318225" cy="316650"/>
          </a:xfrm>
        </p:grpSpPr>
        <p:sp>
          <p:nvSpPr>
            <p:cNvPr id="6243" name="Google Shape;6243;p60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60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5" name="Google Shape;6245;p60"/>
          <p:cNvGrpSpPr/>
          <p:nvPr/>
        </p:nvGrpSpPr>
        <p:grpSpPr>
          <a:xfrm>
            <a:off x="3889164" y="1366036"/>
            <a:ext cx="370879" cy="337755"/>
            <a:chOff x="-40378075" y="3267450"/>
            <a:chExt cx="317425" cy="289075"/>
          </a:xfrm>
        </p:grpSpPr>
        <p:sp>
          <p:nvSpPr>
            <p:cNvPr id="6246" name="Google Shape;6246;p60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60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60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60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0" name="Google Shape;6250;p60"/>
          <p:cNvGrpSpPr/>
          <p:nvPr/>
        </p:nvGrpSpPr>
        <p:grpSpPr>
          <a:xfrm>
            <a:off x="3892830" y="1767304"/>
            <a:ext cx="363548" cy="369974"/>
            <a:chOff x="-40372575" y="3604550"/>
            <a:chExt cx="311150" cy="316650"/>
          </a:xfrm>
        </p:grpSpPr>
        <p:sp>
          <p:nvSpPr>
            <p:cNvPr id="6251" name="Google Shape;6251;p60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60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60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4" name="Google Shape;6254;p60"/>
          <p:cNvSpPr/>
          <p:nvPr/>
        </p:nvSpPr>
        <p:spPr>
          <a:xfrm>
            <a:off x="3896162" y="221058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55" name="Google Shape;6255;p60"/>
          <p:cNvGrpSpPr/>
          <p:nvPr/>
        </p:nvGrpSpPr>
        <p:grpSpPr>
          <a:xfrm>
            <a:off x="2616780" y="2659967"/>
            <a:ext cx="399038" cy="372165"/>
            <a:chOff x="-38542250" y="3220175"/>
            <a:chExt cx="341525" cy="318525"/>
          </a:xfrm>
        </p:grpSpPr>
        <p:sp>
          <p:nvSpPr>
            <p:cNvPr id="6256" name="Google Shape;6256;p60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60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60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9" name="Google Shape;6259;p60"/>
          <p:cNvGrpSpPr/>
          <p:nvPr/>
        </p:nvGrpSpPr>
        <p:grpSpPr>
          <a:xfrm>
            <a:off x="2638712" y="3119337"/>
            <a:ext cx="369974" cy="369068"/>
            <a:chOff x="-38537400" y="3588000"/>
            <a:chExt cx="316650" cy="315875"/>
          </a:xfrm>
        </p:grpSpPr>
        <p:sp>
          <p:nvSpPr>
            <p:cNvPr id="6260" name="Google Shape;6260;p60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60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60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60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4" name="Google Shape;6264;p60"/>
          <p:cNvGrpSpPr/>
          <p:nvPr/>
        </p:nvGrpSpPr>
        <p:grpSpPr>
          <a:xfrm>
            <a:off x="2637792" y="3576866"/>
            <a:ext cx="371814" cy="369974"/>
            <a:chOff x="-38538975" y="3954250"/>
            <a:chExt cx="318225" cy="316650"/>
          </a:xfrm>
        </p:grpSpPr>
        <p:sp>
          <p:nvSpPr>
            <p:cNvPr id="6265" name="Google Shape;6265;p60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60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7" name="Google Shape;6267;p60"/>
          <p:cNvGrpSpPr/>
          <p:nvPr/>
        </p:nvGrpSpPr>
        <p:grpSpPr>
          <a:xfrm>
            <a:off x="3955104" y="3571793"/>
            <a:ext cx="375465" cy="371814"/>
            <a:chOff x="-37385100" y="3949908"/>
            <a:chExt cx="321350" cy="318225"/>
          </a:xfrm>
        </p:grpSpPr>
        <p:sp>
          <p:nvSpPr>
            <p:cNvPr id="6268" name="Google Shape;6268;p60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60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0" name="Google Shape;6270;p60"/>
          <p:cNvGrpSpPr/>
          <p:nvPr/>
        </p:nvGrpSpPr>
        <p:grpSpPr>
          <a:xfrm>
            <a:off x="2130763" y="1307353"/>
            <a:ext cx="370909" cy="370675"/>
            <a:chOff x="-41895050" y="3217225"/>
            <a:chExt cx="317450" cy="317250"/>
          </a:xfrm>
        </p:grpSpPr>
        <p:sp>
          <p:nvSpPr>
            <p:cNvPr id="6271" name="Google Shape;6271;p60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60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60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60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60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6" name="Google Shape;6276;p60"/>
          <p:cNvGrpSpPr/>
          <p:nvPr/>
        </p:nvGrpSpPr>
        <p:grpSpPr>
          <a:xfrm>
            <a:off x="2130310" y="1744287"/>
            <a:ext cx="371814" cy="369974"/>
            <a:chOff x="-41893475" y="3584850"/>
            <a:chExt cx="318225" cy="316650"/>
          </a:xfrm>
        </p:grpSpPr>
        <p:sp>
          <p:nvSpPr>
            <p:cNvPr id="6277" name="Google Shape;6277;p60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60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60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60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81" name="Google Shape;6281;p60"/>
          <p:cNvSpPr/>
          <p:nvPr/>
        </p:nvSpPr>
        <p:spPr>
          <a:xfrm>
            <a:off x="2133283" y="218858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2" name="Google Shape;6282;p60"/>
          <p:cNvSpPr/>
          <p:nvPr/>
        </p:nvSpPr>
        <p:spPr>
          <a:xfrm>
            <a:off x="845041" y="268092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83" name="Google Shape;6283;p60"/>
          <p:cNvGrpSpPr/>
          <p:nvPr/>
        </p:nvGrpSpPr>
        <p:grpSpPr>
          <a:xfrm>
            <a:off x="900338" y="3139579"/>
            <a:ext cx="337522" cy="370909"/>
            <a:chOff x="-39998250" y="3605325"/>
            <a:chExt cx="288875" cy="317450"/>
          </a:xfrm>
        </p:grpSpPr>
        <p:sp>
          <p:nvSpPr>
            <p:cNvPr id="6284" name="Google Shape;6284;p60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60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6" name="Google Shape;6286;p60"/>
          <p:cNvGrpSpPr/>
          <p:nvPr/>
        </p:nvGrpSpPr>
        <p:grpSpPr>
          <a:xfrm>
            <a:off x="884112" y="3598043"/>
            <a:ext cx="369974" cy="369945"/>
            <a:chOff x="-40011050" y="3972375"/>
            <a:chExt cx="316650" cy="316625"/>
          </a:xfrm>
        </p:grpSpPr>
        <p:sp>
          <p:nvSpPr>
            <p:cNvPr id="6287" name="Google Shape;6287;p60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60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9" name="Google Shape;6289;p60"/>
          <p:cNvGrpSpPr/>
          <p:nvPr/>
        </p:nvGrpSpPr>
        <p:grpSpPr>
          <a:xfrm>
            <a:off x="3116043" y="2662742"/>
            <a:ext cx="266921" cy="369039"/>
            <a:chOff x="-38129425" y="3222550"/>
            <a:chExt cx="228450" cy="315850"/>
          </a:xfrm>
        </p:grpSpPr>
        <p:sp>
          <p:nvSpPr>
            <p:cNvPr id="6290" name="Google Shape;6290;p60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60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2" name="Google Shape;6292;p60"/>
          <p:cNvGrpSpPr/>
          <p:nvPr/>
        </p:nvGrpSpPr>
        <p:grpSpPr>
          <a:xfrm>
            <a:off x="3071012" y="3119337"/>
            <a:ext cx="371785" cy="369974"/>
            <a:chOff x="-38172725" y="3588000"/>
            <a:chExt cx="318200" cy="316650"/>
          </a:xfrm>
        </p:grpSpPr>
        <p:sp>
          <p:nvSpPr>
            <p:cNvPr id="6293" name="Google Shape;6293;p60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60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60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60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60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60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60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60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1" name="Google Shape;6301;p60"/>
          <p:cNvGrpSpPr/>
          <p:nvPr/>
        </p:nvGrpSpPr>
        <p:grpSpPr>
          <a:xfrm>
            <a:off x="3146914" y="3577772"/>
            <a:ext cx="219981" cy="369974"/>
            <a:chOff x="-38109725" y="3955025"/>
            <a:chExt cx="188275" cy="316650"/>
          </a:xfrm>
        </p:grpSpPr>
        <p:sp>
          <p:nvSpPr>
            <p:cNvPr id="6302" name="Google Shape;6302;p60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60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4" name="Google Shape;6304;p60"/>
          <p:cNvSpPr/>
          <p:nvPr/>
        </p:nvSpPr>
        <p:spPr>
          <a:xfrm>
            <a:off x="2248517" y="403753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05" name="Google Shape;6305;p60"/>
          <p:cNvGrpSpPr/>
          <p:nvPr/>
        </p:nvGrpSpPr>
        <p:grpSpPr>
          <a:xfrm>
            <a:off x="2562313" y="1309193"/>
            <a:ext cx="373654" cy="369068"/>
            <a:chOff x="-41530375" y="3218800"/>
            <a:chExt cx="319800" cy="315875"/>
          </a:xfrm>
        </p:grpSpPr>
        <p:sp>
          <p:nvSpPr>
            <p:cNvPr id="6306" name="Google Shape;6306;p60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60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8" name="Google Shape;6308;p60"/>
          <p:cNvGrpSpPr/>
          <p:nvPr/>
        </p:nvGrpSpPr>
        <p:grpSpPr>
          <a:xfrm>
            <a:off x="2564607" y="1824351"/>
            <a:ext cx="369068" cy="289004"/>
            <a:chOff x="-41526450" y="3653375"/>
            <a:chExt cx="315875" cy="247350"/>
          </a:xfrm>
        </p:grpSpPr>
        <p:sp>
          <p:nvSpPr>
            <p:cNvPr id="6309" name="Google Shape;6309;p60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60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1" name="Google Shape;6311;p60"/>
          <p:cNvGrpSpPr/>
          <p:nvPr/>
        </p:nvGrpSpPr>
        <p:grpSpPr>
          <a:xfrm>
            <a:off x="2565994" y="2187015"/>
            <a:ext cx="366293" cy="369974"/>
            <a:chOff x="-41526450" y="3951100"/>
            <a:chExt cx="313500" cy="316650"/>
          </a:xfrm>
        </p:grpSpPr>
        <p:sp>
          <p:nvSpPr>
            <p:cNvPr id="6312" name="Google Shape;6312;p60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60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60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5" name="Google Shape;6315;p60"/>
          <p:cNvGrpSpPr/>
          <p:nvPr/>
        </p:nvGrpSpPr>
        <p:grpSpPr>
          <a:xfrm>
            <a:off x="1331249" y="2681144"/>
            <a:ext cx="339595" cy="371814"/>
            <a:chOff x="-39625900" y="3238300"/>
            <a:chExt cx="290650" cy="318225"/>
          </a:xfrm>
        </p:grpSpPr>
        <p:sp>
          <p:nvSpPr>
            <p:cNvPr id="6316" name="Google Shape;6316;p60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60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8" name="Google Shape;6318;p60"/>
          <p:cNvSpPr/>
          <p:nvPr/>
        </p:nvSpPr>
        <p:spPr>
          <a:xfrm>
            <a:off x="1353422" y="314027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9" name="Google Shape;6319;p60"/>
          <p:cNvGrpSpPr/>
          <p:nvPr/>
        </p:nvGrpSpPr>
        <p:grpSpPr>
          <a:xfrm>
            <a:off x="1325300" y="3597605"/>
            <a:ext cx="366293" cy="370441"/>
            <a:chOff x="-39647175" y="3972000"/>
            <a:chExt cx="313500" cy="317050"/>
          </a:xfrm>
        </p:grpSpPr>
        <p:sp>
          <p:nvSpPr>
            <p:cNvPr id="6320" name="Google Shape;6320;p60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60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60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3" name="Google Shape;6323;p60"/>
          <p:cNvGrpSpPr/>
          <p:nvPr/>
        </p:nvGrpSpPr>
        <p:grpSpPr>
          <a:xfrm>
            <a:off x="3494427" y="2661603"/>
            <a:ext cx="375495" cy="370879"/>
            <a:chOff x="-37808850" y="3221575"/>
            <a:chExt cx="321375" cy="317425"/>
          </a:xfrm>
        </p:grpSpPr>
        <p:sp>
          <p:nvSpPr>
            <p:cNvPr id="6324" name="Google Shape;6324;p60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60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6" name="Google Shape;6326;p60"/>
          <p:cNvGrpSpPr/>
          <p:nvPr/>
        </p:nvGrpSpPr>
        <p:grpSpPr>
          <a:xfrm>
            <a:off x="3503201" y="3183634"/>
            <a:ext cx="372749" cy="241158"/>
            <a:chOff x="-37806500" y="3643030"/>
            <a:chExt cx="319025" cy="206400"/>
          </a:xfrm>
        </p:grpSpPr>
        <p:sp>
          <p:nvSpPr>
            <p:cNvPr id="6327" name="Google Shape;6327;p60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60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9" name="Google Shape;6329;p60"/>
          <p:cNvGrpSpPr/>
          <p:nvPr/>
        </p:nvGrpSpPr>
        <p:grpSpPr>
          <a:xfrm>
            <a:off x="3505508" y="3575931"/>
            <a:ext cx="368134" cy="371814"/>
            <a:chOff x="-37804925" y="3953450"/>
            <a:chExt cx="315075" cy="318225"/>
          </a:xfrm>
        </p:grpSpPr>
        <p:sp>
          <p:nvSpPr>
            <p:cNvPr id="6330" name="Google Shape;6330;p60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60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60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3" name="Google Shape;6333;p60"/>
          <p:cNvSpPr/>
          <p:nvPr/>
        </p:nvSpPr>
        <p:spPr>
          <a:xfrm>
            <a:off x="2754452" y="404067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4" name="Google Shape;6334;p60"/>
          <p:cNvGrpSpPr/>
          <p:nvPr/>
        </p:nvGrpSpPr>
        <p:grpSpPr>
          <a:xfrm>
            <a:off x="4860977" y="1328538"/>
            <a:ext cx="355663" cy="308725"/>
            <a:chOff x="-28462125" y="3199700"/>
            <a:chExt cx="298550" cy="259150"/>
          </a:xfrm>
        </p:grpSpPr>
        <p:sp>
          <p:nvSpPr>
            <p:cNvPr id="6335" name="Google Shape;6335;p60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60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60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8" name="Google Shape;6338;p60"/>
          <p:cNvGrpSpPr/>
          <p:nvPr/>
        </p:nvGrpSpPr>
        <p:grpSpPr>
          <a:xfrm>
            <a:off x="4861930" y="1763228"/>
            <a:ext cx="353757" cy="352833"/>
            <a:chOff x="-28461325" y="3545475"/>
            <a:chExt cx="296950" cy="296175"/>
          </a:xfrm>
        </p:grpSpPr>
        <p:sp>
          <p:nvSpPr>
            <p:cNvPr id="6339" name="Google Shape;6339;p60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60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60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60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60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60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5" name="Google Shape;6345;p60"/>
          <p:cNvGrpSpPr/>
          <p:nvPr/>
        </p:nvGrpSpPr>
        <p:grpSpPr>
          <a:xfrm>
            <a:off x="4858162" y="2213272"/>
            <a:ext cx="361292" cy="352803"/>
            <a:chOff x="-28463700" y="3914875"/>
            <a:chExt cx="303275" cy="296150"/>
          </a:xfrm>
        </p:grpSpPr>
        <p:sp>
          <p:nvSpPr>
            <p:cNvPr id="6346" name="Google Shape;6346;p60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60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8" name="Google Shape;6348;p60"/>
          <p:cNvGrpSpPr/>
          <p:nvPr/>
        </p:nvGrpSpPr>
        <p:grpSpPr>
          <a:xfrm>
            <a:off x="7092947" y="1369355"/>
            <a:ext cx="351880" cy="227092"/>
            <a:chOff x="-26573400" y="3224125"/>
            <a:chExt cx="295375" cy="190625"/>
          </a:xfrm>
        </p:grpSpPr>
        <p:sp>
          <p:nvSpPr>
            <p:cNvPr id="6349" name="Google Shape;6349;p60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60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1" name="Google Shape;6351;p60"/>
          <p:cNvGrpSpPr/>
          <p:nvPr/>
        </p:nvGrpSpPr>
        <p:grpSpPr>
          <a:xfrm>
            <a:off x="7092947" y="1763690"/>
            <a:ext cx="351880" cy="351910"/>
            <a:chOff x="-26573400" y="3546250"/>
            <a:chExt cx="295375" cy="295400"/>
          </a:xfrm>
        </p:grpSpPr>
        <p:sp>
          <p:nvSpPr>
            <p:cNvPr id="6352" name="Google Shape;6352;p60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60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60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60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60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7" name="Google Shape;6357;p60"/>
          <p:cNvGrpSpPr/>
          <p:nvPr/>
        </p:nvGrpSpPr>
        <p:grpSpPr>
          <a:xfrm>
            <a:off x="7081228" y="2213599"/>
            <a:ext cx="375319" cy="352148"/>
            <a:chOff x="-26583625" y="3917025"/>
            <a:chExt cx="315050" cy="295600"/>
          </a:xfrm>
        </p:grpSpPr>
        <p:sp>
          <p:nvSpPr>
            <p:cNvPr id="6358" name="Google Shape;6358;p60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60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60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60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62" name="Google Shape;6362;p60"/>
          <p:cNvSpPr/>
          <p:nvPr/>
        </p:nvSpPr>
        <p:spPr>
          <a:xfrm>
            <a:off x="5748315" y="269411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63" name="Google Shape;6363;p60"/>
          <p:cNvGrpSpPr/>
          <p:nvPr/>
        </p:nvGrpSpPr>
        <p:grpSpPr>
          <a:xfrm>
            <a:off x="5779742" y="3172629"/>
            <a:ext cx="289039" cy="352833"/>
            <a:chOff x="-24694925" y="3518700"/>
            <a:chExt cx="242625" cy="296175"/>
          </a:xfrm>
        </p:grpSpPr>
        <p:sp>
          <p:nvSpPr>
            <p:cNvPr id="6364" name="Google Shape;6364;p60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60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60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60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8" name="Google Shape;6368;p60"/>
          <p:cNvGrpSpPr/>
          <p:nvPr/>
        </p:nvGrpSpPr>
        <p:grpSpPr>
          <a:xfrm>
            <a:off x="5779280" y="3622657"/>
            <a:ext cx="289962" cy="352833"/>
            <a:chOff x="-24709100" y="3888875"/>
            <a:chExt cx="243400" cy="296175"/>
          </a:xfrm>
        </p:grpSpPr>
        <p:sp>
          <p:nvSpPr>
            <p:cNvPr id="6369" name="Google Shape;6369;p60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60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60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2" name="Google Shape;6372;p60"/>
          <p:cNvGrpSpPr/>
          <p:nvPr/>
        </p:nvGrpSpPr>
        <p:grpSpPr>
          <a:xfrm>
            <a:off x="7979280" y="2695320"/>
            <a:ext cx="356556" cy="349557"/>
            <a:chOff x="-22863675" y="3131775"/>
            <a:chExt cx="299300" cy="293425"/>
          </a:xfrm>
        </p:grpSpPr>
        <p:sp>
          <p:nvSpPr>
            <p:cNvPr id="6373" name="Google Shape;6373;p60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60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60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6" name="Google Shape;6376;p60"/>
          <p:cNvGrpSpPr/>
          <p:nvPr/>
        </p:nvGrpSpPr>
        <p:grpSpPr>
          <a:xfrm>
            <a:off x="5322144" y="1306499"/>
            <a:ext cx="310602" cy="352803"/>
            <a:chOff x="-28069875" y="3175300"/>
            <a:chExt cx="260725" cy="296150"/>
          </a:xfrm>
        </p:grpSpPr>
        <p:sp>
          <p:nvSpPr>
            <p:cNvPr id="6377" name="Google Shape;6377;p60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60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60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60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60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60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60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60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60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6" name="Google Shape;6386;p60"/>
          <p:cNvSpPr/>
          <p:nvPr/>
        </p:nvSpPr>
        <p:spPr>
          <a:xfrm>
            <a:off x="5301578" y="176423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87" name="Google Shape;6387;p60"/>
          <p:cNvGrpSpPr/>
          <p:nvPr/>
        </p:nvGrpSpPr>
        <p:grpSpPr>
          <a:xfrm>
            <a:off x="5363423" y="2213733"/>
            <a:ext cx="228045" cy="351880"/>
            <a:chOff x="-28032075" y="3916450"/>
            <a:chExt cx="191425" cy="295375"/>
          </a:xfrm>
        </p:grpSpPr>
        <p:sp>
          <p:nvSpPr>
            <p:cNvPr id="6388" name="Google Shape;6388;p60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60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60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1" name="Google Shape;6391;p60"/>
          <p:cNvGrpSpPr/>
          <p:nvPr/>
        </p:nvGrpSpPr>
        <p:grpSpPr>
          <a:xfrm>
            <a:off x="7528769" y="1306484"/>
            <a:ext cx="352833" cy="352833"/>
            <a:chOff x="-26201650" y="3176075"/>
            <a:chExt cx="296175" cy="296175"/>
          </a:xfrm>
        </p:grpSpPr>
        <p:sp>
          <p:nvSpPr>
            <p:cNvPr id="6392" name="Google Shape;6392;p60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60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4" name="Google Shape;6394;p60"/>
          <p:cNvGrpSpPr/>
          <p:nvPr/>
        </p:nvGrpSpPr>
        <p:grpSpPr>
          <a:xfrm>
            <a:off x="7528293" y="1763705"/>
            <a:ext cx="353786" cy="351880"/>
            <a:chOff x="-26204800" y="3547050"/>
            <a:chExt cx="296975" cy="295375"/>
          </a:xfrm>
        </p:grpSpPr>
        <p:sp>
          <p:nvSpPr>
            <p:cNvPr id="6395" name="Google Shape;6395;p60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60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97" name="Google Shape;6397;p60"/>
          <p:cNvSpPr/>
          <p:nvPr/>
        </p:nvSpPr>
        <p:spPr>
          <a:xfrm>
            <a:off x="7561179" y="221320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8" name="Google Shape;6398;p60"/>
          <p:cNvGrpSpPr/>
          <p:nvPr/>
        </p:nvGrpSpPr>
        <p:grpSpPr>
          <a:xfrm>
            <a:off x="6199548" y="2693683"/>
            <a:ext cx="345328" cy="352833"/>
            <a:chOff x="-24353875" y="3147725"/>
            <a:chExt cx="289875" cy="296175"/>
          </a:xfrm>
        </p:grpSpPr>
        <p:sp>
          <p:nvSpPr>
            <p:cNvPr id="6399" name="Google Shape;6399;p60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60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1" name="Google Shape;6401;p60"/>
          <p:cNvGrpSpPr/>
          <p:nvPr/>
        </p:nvGrpSpPr>
        <p:grpSpPr>
          <a:xfrm>
            <a:off x="6207530" y="3173090"/>
            <a:ext cx="329365" cy="351910"/>
            <a:chOff x="-24344425" y="3519475"/>
            <a:chExt cx="276475" cy="295400"/>
          </a:xfrm>
        </p:grpSpPr>
        <p:sp>
          <p:nvSpPr>
            <p:cNvPr id="6402" name="Google Shape;6402;p60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60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4" name="Google Shape;6404;p60"/>
          <p:cNvGrpSpPr/>
          <p:nvPr/>
        </p:nvGrpSpPr>
        <p:grpSpPr>
          <a:xfrm>
            <a:off x="6197210" y="3625010"/>
            <a:ext cx="350004" cy="348128"/>
            <a:chOff x="-24353075" y="3891250"/>
            <a:chExt cx="293800" cy="292225"/>
          </a:xfrm>
        </p:grpSpPr>
        <p:sp>
          <p:nvSpPr>
            <p:cNvPr id="6405" name="Google Shape;6405;p60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60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7" name="Google Shape;6407;p60"/>
          <p:cNvGrpSpPr/>
          <p:nvPr/>
        </p:nvGrpSpPr>
        <p:grpSpPr>
          <a:xfrm>
            <a:off x="7980681" y="3173313"/>
            <a:ext cx="353757" cy="351463"/>
            <a:chOff x="-22845575" y="3504075"/>
            <a:chExt cx="296950" cy="295025"/>
          </a:xfrm>
        </p:grpSpPr>
        <p:sp>
          <p:nvSpPr>
            <p:cNvPr id="6408" name="Google Shape;6408;p60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60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0" name="Google Shape;6410;p60"/>
          <p:cNvGrpSpPr/>
          <p:nvPr/>
        </p:nvGrpSpPr>
        <p:grpSpPr>
          <a:xfrm>
            <a:off x="5773862" y="1306961"/>
            <a:ext cx="299344" cy="351880"/>
            <a:chOff x="-27691025" y="3175300"/>
            <a:chExt cx="251275" cy="295375"/>
          </a:xfrm>
        </p:grpSpPr>
        <p:sp>
          <p:nvSpPr>
            <p:cNvPr id="6411" name="Google Shape;6411;p60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60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60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60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5" name="Google Shape;6415;p60"/>
          <p:cNvGrpSpPr/>
          <p:nvPr/>
        </p:nvGrpSpPr>
        <p:grpSpPr>
          <a:xfrm>
            <a:off x="5746179" y="1825637"/>
            <a:ext cx="354710" cy="228015"/>
            <a:chOff x="-27721750" y="3598250"/>
            <a:chExt cx="297750" cy="191400"/>
          </a:xfrm>
        </p:grpSpPr>
        <p:sp>
          <p:nvSpPr>
            <p:cNvPr id="6416" name="Google Shape;6416;p60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60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8" name="Google Shape;6418;p60"/>
          <p:cNvGrpSpPr/>
          <p:nvPr/>
        </p:nvGrpSpPr>
        <p:grpSpPr>
          <a:xfrm>
            <a:off x="5747579" y="2219183"/>
            <a:ext cx="351910" cy="340980"/>
            <a:chOff x="-27719400" y="3925600"/>
            <a:chExt cx="295400" cy="286225"/>
          </a:xfrm>
        </p:grpSpPr>
        <p:sp>
          <p:nvSpPr>
            <p:cNvPr id="6419" name="Google Shape;6419;p60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60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1" name="Google Shape;6421;p60"/>
          <p:cNvGrpSpPr/>
          <p:nvPr/>
        </p:nvGrpSpPr>
        <p:grpSpPr>
          <a:xfrm>
            <a:off x="7968851" y="1306023"/>
            <a:ext cx="353757" cy="353757"/>
            <a:chOff x="-25834600" y="3176875"/>
            <a:chExt cx="296950" cy="296950"/>
          </a:xfrm>
        </p:grpSpPr>
        <p:sp>
          <p:nvSpPr>
            <p:cNvPr id="6422" name="Google Shape;6422;p60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60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60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60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60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7" name="Google Shape;6427;p60"/>
          <p:cNvGrpSpPr/>
          <p:nvPr/>
        </p:nvGrpSpPr>
        <p:grpSpPr>
          <a:xfrm>
            <a:off x="7968851" y="1774024"/>
            <a:ext cx="353757" cy="331241"/>
            <a:chOff x="-25834600" y="3564375"/>
            <a:chExt cx="296950" cy="278050"/>
          </a:xfrm>
        </p:grpSpPr>
        <p:sp>
          <p:nvSpPr>
            <p:cNvPr id="6428" name="Google Shape;6428;p60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60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60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60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60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60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60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60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6" name="Google Shape;6436;p60"/>
          <p:cNvGrpSpPr/>
          <p:nvPr/>
        </p:nvGrpSpPr>
        <p:grpSpPr>
          <a:xfrm>
            <a:off x="7966974" y="2213376"/>
            <a:ext cx="357509" cy="352595"/>
            <a:chOff x="-25834600" y="3915850"/>
            <a:chExt cx="300100" cy="295975"/>
          </a:xfrm>
        </p:grpSpPr>
        <p:sp>
          <p:nvSpPr>
            <p:cNvPr id="6437" name="Google Shape;6437;p60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60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60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0" name="Google Shape;6440;p60"/>
          <p:cNvGrpSpPr/>
          <p:nvPr/>
        </p:nvGrpSpPr>
        <p:grpSpPr>
          <a:xfrm>
            <a:off x="6702402" y="2694606"/>
            <a:ext cx="228968" cy="350987"/>
            <a:chOff x="-23930925" y="3149300"/>
            <a:chExt cx="192200" cy="294625"/>
          </a:xfrm>
        </p:grpSpPr>
        <p:sp>
          <p:nvSpPr>
            <p:cNvPr id="6441" name="Google Shape;6441;p60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60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60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60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5" name="Google Shape;6445;p60"/>
          <p:cNvGrpSpPr/>
          <p:nvPr/>
        </p:nvGrpSpPr>
        <p:grpSpPr>
          <a:xfrm>
            <a:off x="6659232" y="3173090"/>
            <a:ext cx="315307" cy="351910"/>
            <a:chOff x="-23962425" y="3519475"/>
            <a:chExt cx="264675" cy="295400"/>
          </a:xfrm>
        </p:grpSpPr>
        <p:sp>
          <p:nvSpPr>
            <p:cNvPr id="6446" name="Google Shape;6446;p60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60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8" name="Google Shape;6448;p60"/>
          <p:cNvSpPr/>
          <p:nvPr/>
        </p:nvSpPr>
        <p:spPr>
          <a:xfrm>
            <a:off x="6629668" y="362680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49" name="Google Shape;6449;p60"/>
          <p:cNvGrpSpPr/>
          <p:nvPr/>
        </p:nvGrpSpPr>
        <p:grpSpPr>
          <a:xfrm>
            <a:off x="8037908" y="3623134"/>
            <a:ext cx="239302" cy="351880"/>
            <a:chOff x="-22788075" y="3904625"/>
            <a:chExt cx="200875" cy="295375"/>
          </a:xfrm>
        </p:grpSpPr>
        <p:sp>
          <p:nvSpPr>
            <p:cNvPr id="6450" name="Google Shape;6450;p60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60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60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60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4" name="Google Shape;6454;p60"/>
          <p:cNvGrpSpPr/>
          <p:nvPr/>
        </p:nvGrpSpPr>
        <p:grpSpPr>
          <a:xfrm>
            <a:off x="6193206" y="1306499"/>
            <a:ext cx="354710" cy="352803"/>
            <a:chOff x="-27351575" y="3175300"/>
            <a:chExt cx="297750" cy="296150"/>
          </a:xfrm>
        </p:grpSpPr>
        <p:sp>
          <p:nvSpPr>
            <p:cNvPr id="6455" name="Google Shape;6455;p60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60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60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60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9" name="Google Shape;6459;p60"/>
          <p:cNvGrpSpPr/>
          <p:nvPr/>
        </p:nvGrpSpPr>
        <p:grpSpPr>
          <a:xfrm>
            <a:off x="6235914" y="1763109"/>
            <a:ext cx="269293" cy="353072"/>
            <a:chOff x="-27313750" y="3545275"/>
            <a:chExt cx="226050" cy="296375"/>
          </a:xfrm>
        </p:grpSpPr>
        <p:sp>
          <p:nvSpPr>
            <p:cNvPr id="6460" name="Google Shape;6460;p60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60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60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3" name="Google Shape;6463;p60"/>
          <p:cNvGrpSpPr/>
          <p:nvPr/>
        </p:nvGrpSpPr>
        <p:grpSpPr>
          <a:xfrm>
            <a:off x="6193206" y="2211380"/>
            <a:ext cx="354710" cy="356586"/>
            <a:chOff x="-27351575" y="3915650"/>
            <a:chExt cx="297750" cy="299325"/>
          </a:xfrm>
        </p:grpSpPr>
        <p:sp>
          <p:nvSpPr>
            <p:cNvPr id="6464" name="Google Shape;6464;p60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60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6" name="Google Shape;6466;p60"/>
          <p:cNvGrpSpPr/>
          <p:nvPr/>
        </p:nvGrpSpPr>
        <p:grpSpPr>
          <a:xfrm>
            <a:off x="4880696" y="2693579"/>
            <a:ext cx="319060" cy="353042"/>
            <a:chOff x="-25445525" y="3175900"/>
            <a:chExt cx="267825" cy="296350"/>
          </a:xfrm>
        </p:grpSpPr>
        <p:sp>
          <p:nvSpPr>
            <p:cNvPr id="6467" name="Google Shape;6467;p60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60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60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0" name="Google Shape;6470;p60"/>
          <p:cNvGrpSpPr/>
          <p:nvPr/>
        </p:nvGrpSpPr>
        <p:grpSpPr>
          <a:xfrm>
            <a:off x="4862410" y="3183902"/>
            <a:ext cx="355633" cy="330288"/>
            <a:chOff x="-25465200" y="3565175"/>
            <a:chExt cx="298525" cy="277250"/>
          </a:xfrm>
        </p:grpSpPr>
        <p:sp>
          <p:nvSpPr>
            <p:cNvPr id="6471" name="Google Shape;6471;p60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60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3" name="Google Shape;6473;p60"/>
          <p:cNvGrpSpPr/>
          <p:nvPr/>
        </p:nvGrpSpPr>
        <p:grpSpPr>
          <a:xfrm>
            <a:off x="4861948" y="3623432"/>
            <a:ext cx="356556" cy="351285"/>
            <a:chOff x="-25465200" y="3916150"/>
            <a:chExt cx="299300" cy="294875"/>
          </a:xfrm>
        </p:grpSpPr>
        <p:sp>
          <p:nvSpPr>
            <p:cNvPr id="6474" name="Google Shape;6474;p60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60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6" name="Google Shape;6476;p60"/>
          <p:cNvGrpSpPr/>
          <p:nvPr/>
        </p:nvGrpSpPr>
        <p:grpSpPr>
          <a:xfrm>
            <a:off x="7089388" y="2693698"/>
            <a:ext cx="351880" cy="352803"/>
            <a:chOff x="-23615075" y="3148525"/>
            <a:chExt cx="295375" cy="296150"/>
          </a:xfrm>
        </p:grpSpPr>
        <p:sp>
          <p:nvSpPr>
            <p:cNvPr id="6477" name="Google Shape;6477;p60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60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60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60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1" name="Google Shape;6481;p60"/>
          <p:cNvSpPr/>
          <p:nvPr/>
        </p:nvSpPr>
        <p:spPr>
          <a:xfrm>
            <a:off x="7087484" y="317205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2" name="Google Shape;6482;p60"/>
          <p:cNvGrpSpPr/>
          <p:nvPr/>
        </p:nvGrpSpPr>
        <p:grpSpPr>
          <a:xfrm>
            <a:off x="7088911" y="3632977"/>
            <a:ext cx="352833" cy="332194"/>
            <a:chOff x="-23615075" y="3906200"/>
            <a:chExt cx="296175" cy="278850"/>
          </a:xfrm>
        </p:grpSpPr>
        <p:sp>
          <p:nvSpPr>
            <p:cNvPr id="6483" name="Google Shape;6483;p60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60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60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6" name="Google Shape;6486;p60"/>
          <p:cNvSpPr/>
          <p:nvPr/>
        </p:nvSpPr>
        <p:spPr>
          <a:xfrm>
            <a:off x="6207743" y="406494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7" name="Google Shape;6487;p60"/>
          <p:cNvGrpSpPr/>
          <p:nvPr/>
        </p:nvGrpSpPr>
        <p:grpSpPr>
          <a:xfrm>
            <a:off x="6637880" y="1306618"/>
            <a:ext cx="353757" cy="352565"/>
            <a:chOff x="-26980600" y="3175500"/>
            <a:chExt cx="296950" cy="295950"/>
          </a:xfrm>
        </p:grpSpPr>
        <p:sp>
          <p:nvSpPr>
            <p:cNvPr id="6488" name="Google Shape;6488;p60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60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60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91" name="Google Shape;6491;p60"/>
          <p:cNvSpPr/>
          <p:nvPr/>
        </p:nvSpPr>
        <p:spPr>
          <a:xfrm>
            <a:off x="6660447" y="176363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92" name="Google Shape;6492;p60"/>
          <p:cNvGrpSpPr/>
          <p:nvPr/>
        </p:nvGrpSpPr>
        <p:grpSpPr>
          <a:xfrm>
            <a:off x="6638357" y="2245154"/>
            <a:ext cx="352803" cy="289039"/>
            <a:chOff x="-26981375" y="3951875"/>
            <a:chExt cx="296150" cy="242625"/>
          </a:xfrm>
        </p:grpSpPr>
        <p:sp>
          <p:nvSpPr>
            <p:cNvPr id="6493" name="Google Shape;6493;p60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60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60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6" name="Google Shape;6496;p60"/>
          <p:cNvGrpSpPr/>
          <p:nvPr/>
        </p:nvGrpSpPr>
        <p:grpSpPr>
          <a:xfrm>
            <a:off x="5303399" y="2692745"/>
            <a:ext cx="351910" cy="354710"/>
            <a:chOff x="-25094250" y="3176075"/>
            <a:chExt cx="295400" cy="297750"/>
          </a:xfrm>
        </p:grpSpPr>
        <p:sp>
          <p:nvSpPr>
            <p:cNvPr id="6497" name="Google Shape;6497;p60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60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60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0" name="Google Shape;6500;p60"/>
          <p:cNvGrpSpPr/>
          <p:nvPr/>
        </p:nvGrpSpPr>
        <p:grpSpPr>
          <a:xfrm>
            <a:off x="5303399" y="3173106"/>
            <a:ext cx="351910" cy="351880"/>
            <a:chOff x="-25094250" y="3547050"/>
            <a:chExt cx="295400" cy="295375"/>
          </a:xfrm>
        </p:grpSpPr>
        <p:sp>
          <p:nvSpPr>
            <p:cNvPr id="6501" name="Google Shape;6501;p60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60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60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60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60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06" name="Google Shape;6506;p60"/>
          <p:cNvSpPr/>
          <p:nvPr/>
        </p:nvSpPr>
        <p:spPr>
          <a:xfrm>
            <a:off x="5303415" y="367808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7" name="Google Shape;6507;p60"/>
          <p:cNvGrpSpPr/>
          <p:nvPr/>
        </p:nvGrpSpPr>
        <p:grpSpPr>
          <a:xfrm>
            <a:off x="7535476" y="2693698"/>
            <a:ext cx="352803" cy="352803"/>
            <a:chOff x="-23245675" y="3148525"/>
            <a:chExt cx="296150" cy="296150"/>
          </a:xfrm>
        </p:grpSpPr>
        <p:sp>
          <p:nvSpPr>
            <p:cNvPr id="6508" name="Google Shape;6508;p60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60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60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1" name="Google Shape;6511;p60"/>
          <p:cNvSpPr/>
          <p:nvPr/>
        </p:nvSpPr>
        <p:spPr>
          <a:xfrm>
            <a:off x="7577658" y="317304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12" name="Google Shape;6512;p60"/>
          <p:cNvGrpSpPr/>
          <p:nvPr/>
        </p:nvGrpSpPr>
        <p:grpSpPr>
          <a:xfrm>
            <a:off x="7535938" y="3622672"/>
            <a:ext cx="351880" cy="352803"/>
            <a:chOff x="-23244900" y="3888100"/>
            <a:chExt cx="295375" cy="296150"/>
          </a:xfrm>
        </p:grpSpPr>
        <p:sp>
          <p:nvSpPr>
            <p:cNvPr id="6513" name="Google Shape;6513;p60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60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60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60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60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60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60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60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60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60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60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24" name="Google Shape;6524;p60"/>
          <p:cNvSpPr/>
          <p:nvPr/>
        </p:nvSpPr>
        <p:spPr>
          <a:xfrm>
            <a:off x="6612202" y="406353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5" name="Google Shape;6525;p60"/>
          <p:cNvSpPr txBox="1"/>
          <p:nvPr/>
        </p:nvSpPr>
        <p:spPr>
          <a:xfrm>
            <a:off x="849675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Educational Icons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526" name="Google Shape;6526;p60"/>
          <p:cNvSpPr txBox="1"/>
          <p:nvPr/>
        </p:nvSpPr>
        <p:spPr>
          <a:xfrm>
            <a:off x="4858400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Medical Icons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9"/>
          <p:cNvSpPr/>
          <p:nvPr/>
        </p:nvSpPr>
        <p:spPr>
          <a:xfrm>
            <a:off x="6843900" y="1668975"/>
            <a:ext cx="864000" cy="864000"/>
          </a:xfrm>
          <a:prstGeom prst="ellipse">
            <a:avLst/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accent1">
                <a:alpha val="6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496" name="Google Shape;496;p29"/>
          <p:cNvSpPr/>
          <p:nvPr/>
        </p:nvSpPr>
        <p:spPr>
          <a:xfrm>
            <a:off x="4140000" y="1668975"/>
            <a:ext cx="864000" cy="864000"/>
          </a:xfrm>
          <a:prstGeom prst="ellipse">
            <a:avLst/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accent1">
                <a:alpha val="6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497" name="Google Shape;497;p29"/>
          <p:cNvSpPr/>
          <p:nvPr/>
        </p:nvSpPr>
        <p:spPr>
          <a:xfrm>
            <a:off x="1476300" y="1668975"/>
            <a:ext cx="864000" cy="864000"/>
          </a:xfrm>
          <a:prstGeom prst="ellipse">
            <a:avLst/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accent1">
                <a:alpha val="6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498" name="Google Shape;498;p29"/>
          <p:cNvSpPr txBox="1">
            <a:spLocks noGrp="1"/>
          </p:cNvSpPr>
          <p:nvPr>
            <p:ph type="subTitle" idx="4"/>
          </p:nvPr>
        </p:nvSpPr>
        <p:spPr>
          <a:xfrm>
            <a:off x="3403800" y="3134773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You can describe the topic of the section here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499" name="Google Shape;499;p29"/>
          <p:cNvSpPr txBox="1">
            <a:spLocks noGrp="1"/>
          </p:cNvSpPr>
          <p:nvPr>
            <p:ph type="subTitle" idx="6"/>
          </p:nvPr>
        </p:nvSpPr>
        <p:spPr>
          <a:xfrm>
            <a:off x="6087600" y="3134773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You can describe the topic of the section here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500" name="Google Shape;500;p29"/>
          <p:cNvSpPr txBox="1">
            <a:spLocks noGrp="1"/>
          </p:cNvSpPr>
          <p:nvPr>
            <p:ph type="subTitle" idx="1"/>
          </p:nvPr>
        </p:nvSpPr>
        <p:spPr>
          <a:xfrm>
            <a:off x="720000" y="3134791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17DC0"/>
                </a:solidFill>
              </a:rPr>
              <a:t>You can describe the topic of the section here</a:t>
            </a:r>
            <a:endParaRPr dirty="0">
              <a:solidFill>
                <a:srgbClr val="017DC0"/>
              </a:solidFill>
            </a:endParaRPr>
          </a:p>
        </p:txBody>
      </p:sp>
      <p:sp>
        <p:nvSpPr>
          <p:cNvPr id="501" name="Google Shape;501;p29"/>
          <p:cNvSpPr txBox="1">
            <a:spLocks noGrp="1"/>
          </p:cNvSpPr>
          <p:nvPr>
            <p:ph type="title" idx="8"/>
          </p:nvPr>
        </p:nvSpPr>
        <p:spPr>
          <a:xfrm>
            <a:off x="41600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02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2" name="Google Shape;502;p29"/>
          <p:cNvSpPr txBox="1">
            <a:spLocks noGrp="1"/>
          </p:cNvSpPr>
          <p:nvPr>
            <p:ph type="title" idx="7"/>
          </p:nvPr>
        </p:nvSpPr>
        <p:spPr>
          <a:xfrm>
            <a:off x="14762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01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503" name="Google Shape;503;p29"/>
          <p:cNvSpPr txBox="1">
            <a:spLocks noGrp="1"/>
          </p:cNvSpPr>
          <p:nvPr>
            <p:ph type="title"/>
          </p:nvPr>
        </p:nvSpPr>
        <p:spPr>
          <a:xfrm>
            <a:off x="2036850" y="532925"/>
            <a:ext cx="5070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TABLE OF CONTENTS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504" name="Google Shape;504;p29"/>
          <p:cNvSpPr txBox="1">
            <a:spLocks noGrp="1"/>
          </p:cNvSpPr>
          <p:nvPr>
            <p:ph type="title" idx="9"/>
          </p:nvPr>
        </p:nvSpPr>
        <p:spPr>
          <a:xfrm>
            <a:off x="68438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03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505" name="Google Shape;505;p29"/>
          <p:cNvSpPr txBox="1">
            <a:spLocks noGrp="1"/>
          </p:cNvSpPr>
          <p:nvPr>
            <p:ph type="title" idx="2"/>
          </p:nvPr>
        </p:nvSpPr>
        <p:spPr>
          <a:xfrm>
            <a:off x="720000" y="2620398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OZONE LAYER</a:t>
            </a:r>
            <a:endParaRPr>
              <a:solidFill>
                <a:schemeClr val="bg1"/>
              </a:solidFill>
            </a:endParaRPr>
          </a:p>
        </p:txBody>
      </p:sp>
      <p:grpSp>
        <p:nvGrpSpPr>
          <p:cNvPr id="506" name="Google Shape;506;p29"/>
          <p:cNvGrpSpPr/>
          <p:nvPr/>
        </p:nvGrpSpPr>
        <p:grpSpPr>
          <a:xfrm>
            <a:off x="538506" y="391911"/>
            <a:ext cx="1410076" cy="484795"/>
            <a:chOff x="7365100" y="697263"/>
            <a:chExt cx="760600" cy="261500"/>
          </a:xfrm>
        </p:grpSpPr>
        <p:sp>
          <p:nvSpPr>
            <p:cNvPr id="507" name="Google Shape;507;p29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509" name="Google Shape;509;p29"/>
          <p:cNvSpPr txBox="1">
            <a:spLocks noGrp="1"/>
          </p:cNvSpPr>
          <p:nvPr>
            <p:ph type="title" idx="3"/>
          </p:nvPr>
        </p:nvSpPr>
        <p:spPr>
          <a:xfrm>
            <a:off x="3403800" y="2620474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PROTECTION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510" name="Google Shape;510;p29"/>
          <p:cNvSpPr txBox="1">
            <a:spLocks noGrp="1"/>
          </p:cNvSpPr>
          <p:nvPr>
            <p:ph type="title" idx="5"/>
          </p:nvPr>
        </p:nvSpPr>
        <p:spPr>
          <a:xfrm>
            <a:off x="6087600" y="2620474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OZONE HOLE</a:t>
            </a:r>
            <a:endParaRPr>
              <a:solidFill>
                <a:schemeClr val="bg1"/>
              </a:solidFill>
            </a:endParaRPr>
          </a:p>
        </p:txBody>
      </p:sp>
      <p:grpSp>
        <p:nvGrpSpPr>
          <p:cNvPr id="18" name="Google Shape;506;p29"/>
          <p:cNvGrpSpPr/>
          <p:nvPr/>
        </p:nvGrpSpPr>
        <p:grpSpPr>
          <a:xfrm>
            <a:off x="6962650" y="3924826"/>
            <a:ext cx="1410076" cy="484795"/>
            <a:chOff x="7365100" y="697263"/>
            <a:chExt cx="760600" cy="261500"/>
          </a:xfrm>
        </p:grpSpPr>
        <p:sp>
          <p:nvSpPr>
            <p:cNvPr id="19" name="Google Shape;507;p29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Google Shape;508;p29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oogle Shape;506;p29"/>
          <p:cNvGrpSpPr/>
          <p:nvPr/>
        </p:nvGrpSpPr>
        <p:grpSpPr>
          <a:xfrm>
            <a:off x="908880" y="3810606"/>
            <a:ext cx="3231120" cy="1110884"/>
            <a:chOff x="7365100" y="697263"/>
            <a:chExt cx="760600" cy="261500"/>
          </a:xfrm>
        </p:grpSpPr>
        <p:sp>
          <p:nvSpPr>
            <p:cNvPr id="22" name="Google Shape;507;p29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3" name="Google Shape;508;p29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1" name="Google Shape;6531;p61"/>
          <p:cNvSpPr/>
          <p:nvPr/>
        </p:nvSpPr>
        <p:spPr>
          <a:xfrm>
            <a:off x="849879" y="1380449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2" name="Google Shape;6532;p61"/>
          <p:cNvGrpSpPr/>
          <p:nvPr/>
        </p:nvGrpSpPr>
        <p:grpSpPr>
          <a:xfrm>
            <a:off x="850004" y="1823018"/>
            <a:ext cx="367261" cy="367261"/>
            <a:chOff x="-65145700" y="3727425"/>
            <a:chExt cx="317425" cy="317425"/>
          </a:xfrm>
        </p:grpSpPr>
        <p:sp>
          <p:nvSpPr>
            <p:cNvPr id="6533" name="Google Shape;6533;p61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61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5" name="Google Shape;6535;p61"/>
          <p:cNvGrpSpPr/>
          <p:nvPr/>
        </p:nvGrpSpPr>
        <p:grpSpPr>
          <a:xfrm>
            <a:off x="853201" y="2251933"/>
            <a:ext cx="360868" cy="367261"/>
            <a:chOff x="-65144125" y="4094450"/>
            <a:chExt cx="311900" cy="317425"/>
          </a:xfrm>
        </p:grpSpPr>
        <p:sp>
          <p:nvSpPr>
            <p:cNvPr id="6536" name="Google Shape;6536;p61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61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61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39" name="Google Shape;6539;p61"/>
          <p:cNvSpPr/>
          <p:nvPr/>
        </p:nvSpPr>
        <p:spPr>
          <a:xfrm>
            <a:off x="3057429" y="1379076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40" name="Google Shape;6540;p61"/>
          <p:cNvGrpSpPr/>
          <p:nvPr/>
        </p:nvGrpSpPr>
        <p:grpSpPr>
          <a:xfrm>
            <a:off x="3056770" y="1822628"/>
            <a:ext cx="370645" cy="368042"/>
            <a:chOff x="-63250675" y="3744075"/>
            <a:chExt cx="320350" cy="318100"/>
          </a:xfrm>
        </p:grpSpPr>
        <p:sp>
          <p:nvSpPr>
            <p:cNvPr id="6541" name="Google Shape;6541;p61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61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61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4" name="Google Shape;6544;p61"/>
          <p:cNvGrpSpPr/>
          <p:nvPr/>
        </p:nvGrpSpPr>
        <p:grpSpPr>
          <a:xfrm>
            <a:off x="3058462" y="2251933"/>
            <a:ext cx="367261" cy="367261"/>
            <a:chOff x="-63250675" y="4110200"/>
            <a:chExt cx="317425" cy="317425"/>
          </a:xfrm>
        </p:grpSpPr>
        <p:sp>
          <p:nvSpPr>
            <p:cNvPr id="6545" name="Google Shape;6545;p61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61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61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61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61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61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61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61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61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4" name="Google Shape;6554;p61"/>
          <p:cNvGrpSpPr/>
          <p:nvPr/>
        </p:nvGrpSpPr>
        <p:grpSpPr>
          <a:xfrm>
            <a:off x="1737509" y="2749028"/>
            <a:ext cx="359075" cy="358844"/>
            <a:chOff x="-61351725" y="3372400"/>
            <a:chExt cx="310350" cy="310150"/>
          </a:xfrm>
        </p:grpSpPr>
        <p:sp>
          <p:nvSpPr>
            <p:cNvPr id="6555" name="Google Shape;6555;p61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61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61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8" name="Google Shape;6558;p61"/>
          <p:cNvGrpSpPr/>
          <p:nvPr/>
        </p:nvGrpSpPr>
        <p:grpSpPr>
          <a:xfrm>
            <a:off x="1733864" y="3212084"/>
            <a:ext cx="366364" cy="333534"/>
            <a:chOff x="-61354875" y="3751050"/>
            <a:chExt cx="316650" cy="288275"/>
          </a:xfrm>
        </p:grpSpPr>
        <p:sp>
          <p:nvSpPr>
            <p:cNvPr id="6559" name="Google Shape;6559;p61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61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61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2" name="Google Shape;6562;p61"/>
          <p:cNvGrpSpPr/>
          <p:nvPr/>
        </p:nvGrpSpPr>
        <p:grpSpPr>
          <a:xfrm>
            <a:off x="1733864" y="3653724"/>
            <a:ext cx="366364" cy="367290"/>
            <a:chOff x="-61354875" y="4101525"/>
            <a:chExt cx="316650" cy="317450"/>
          </a:xfrm>
        </p:grpSpPr>
        <p:sp>
          <p:nvSpPr>
            <p:cNvPr id="6563" name="Google Shape;6563;p61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61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5" name="Google Shape;6565;p61"/>
          <p:cNvGrpSpPr/>
          <p:nvPr/>
        </p:nvGrpSpPr>
        <p:grpSpPr>
          <a:xfrm>
            <a:off x="3950299" y="2745600"/>
            <a:ext cx="368157" cy="365699"/>
            <a:chOff x="-59470075" y="3308975"/>
            <a:chExt cx="318200" cy="316075"/>
          </a:xfrm>
        </p:grpSpPr>
        <p:sp>
          <p:nvSpPr>
            <p:cNvPr id="6566" name="Google Shape;6566;p61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61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61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61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61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61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61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61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61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5" name="Google Shape;6575;p61"/>
          <p:cNvGrpSpPr/>
          <p:nvPr/>
        </p:nvGrpSpPr>
        <p:grpSpPr>
          <a:xfrm>
            <a:off x="1295729" y="1381305"/>
            <a:ext cx="367261" cy="364686"/>
            <a:chOff x="-64781025" y="3361050"/>
            <a:chExt cx="317425" cy="315200"/>
          </a:xfrm>
        </p:grpSpPr>
        <p:sp>
          <p:nvSpPr>
            <p:cNvPr id="6576" name="Google Shape;6576;p61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61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61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61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80" name="Google Shape;6580;p61"/>
          <p:cNvSpPr/>
          <p:nvPr/>
        </p:nvSpPr>
        <p:spPr>
          <a:xfrm>
            <a:off x="1295604" y="1823911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1" name="Google Shape;6581;p61"/>
          <p:cNvSpPr/>
          <p:nvPr/>
        </p:nvSpPr>
        <p:spPr>
          <a:xfrm>
            <a:off x="1322938" y="2251913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2" name="Google Shape;6582;p61"/>
          <p:cNvSpPr/>
          <p:nvPr/>
        </p:nvSpPr>
        <p:spPr>
          <a:xfrm>
            <a:off x="3508223" y="1420554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3" name="Google Shape;6583;p61"/>
          <p:cNvGrpSpPr/>
          <p:nvPr/>
        </p:nvGrpSpPr>
        <p:grpSpPr>
          <a:xfrm>
            <a:off x="3500129" y="1822744"/>
            <a:ext cx="382765" cy="367810"/>
            <a:chOff x="-62890750" y="3747425"/>
            <a:chExt cx="330825" cy="317900"/>
          </a:xfrm>
        </p:grpSpPr>
        <p:sp>
          <p:nvSpPr>
            <p:cNvPr id="6584" name="Google Shape;6584;p61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61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61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61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61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61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61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61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61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61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61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61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61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61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8" name="Google Shape;6598;p61"/>
          <p:cNvGrpSpPr/>
          <p:nvPr/>
        </p:nvGrpSpPr>
        <p:grpSpPr>
          <a:xfrm>
            <a:off x="3507881" y="2252381"/>
            <a:ext cx="367261" cy="366364"/>
            <a:chOff x="-62884425" y="4111775"/>
            <a:chExt cx="317425" cy="316650"/>
          </a:xfrm>
        </p:grpSpPr>
        <p:sp>
          <p:nvSpPr>
            <p:cNvPr id="6599" name="Google Shape;6599;p61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61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1" name="Google Shape;6601;p61"/>
          <p:cNvGrpSpPr/>
          <p:nvPr/>
        </p:nvGrpSpPr>
        <p:grpSpPr>
          <a:xfrm>
            <a:off x="2180515" y="2748450"/>
            <a:ext cx="365438" cy="360001"/>
            <a:chOff x="-60991775" y="3376900"/>
            <a:chExt cx="315850" cy="311150"/>
          </a:xfrm>
        </p:grpSpPr>
        <p:sp>
          <p:nvSpPr>
            <p:cNvPr id="6602" name="Google Shape;6602;p61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61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61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5" name="Google Shape;6605;p61"/>
          <p:cNvGrpSpPr/>
          <p:nvPr/>
        </p:nvGrpSpPr>
        <p:grpSpPr>
          <a:xfrm>
            <a:off x="2180052" y="3199314"/>
            <a:ext cx="366364" cy="359075"/>
            <a:chOff x="-60988625" y="3740800"/>
            <a:chExt cx="316650" cy="310350"/>
          </a:xfrm>
        </p:grpSpPr>
        <p:sp>
          <p:nvSpPr>
            <p:cNvPr id="6606" name="Google Shape;6606;p61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61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61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9" name="Google Shape;6609;p61"/>
          <p:cNvGrpSpPr/>
          <p:nvPr/>
        </p:nvGrpSpPr>
        <p:grpSpPr>
          <a:xfrm>
            <a:off x="2180052" y="3654765"/>
            <a:ext cx="366364" cy="365207"/>
            <a:chOff x="-60987850" y="4100950"/>
            <a:chExt cx="316650" cy="315650"/>
          </a:xfrm>
        </p:grpSpPr>
        <p:sp>
          <p:nvSpPr>
            <p:cNvPr id="6610" name="Google Shape;6610;p61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61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61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61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61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5" name="Google Shape;6615;p61"/>
          <p:cNvGrpSpPr/>
          <p:nvPr/>
        </p:nvGrpSpPr>
        <p:grpSpPr>
          <a:xfrm>
            <a:off x="3949836" y="3200225"/>
            <a:ext cx="369083" cy="357253"/>
            <a:chOff x="-59447250" y="3706150"/>
            <a:chExt cx="319000" cy="308775"/>
          </a:xfrm>
        </p:grpSpPr>
        <p:sp>
          <p:nvSpPr>
            <p:cNvPr id="6616" name="Google Shape;6616;p61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61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61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61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0" name="Google Shape;6620;p61"/>
          <p:cNvGrpSpPr/>
          <p:nvPr/>
        </p:nvGrpSpPr>
        <p:grpSpPr>
          <a:xfrm>
            <a:off x="1738564" y="1381536"/>
            <a:ext cx="368186" cy="364224"/>
            <a:chOff x="-64406125" y="3362225"/>
            <a:chExt cx="318225" cy="314800"/>
          </a:xfrm>
        </p:grpSpPr>
        <p:sp>
          <p:nvSpPr>
            <p:cNvPr id="6621" name="Google Shape;6621;p61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61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23" name="Google Shape;6623;p61"/>
          <p:cNvSpPr/>
          <p:nvPr/>
        </p:nvSpPr>
        <p:spPr>
          <a:xfrm>
            <a:off x="1801771" y="1823000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24" name="Google Shape;6624;p61"/>
          <p:cNvGrpSpPr/>
          <p:nvPr/>
        </p:nvGrpSpPr>
        <p:grpSpPr>
          <a:xfrm>
            <a:off x="1739027" y="2252381"/>
            <a:ext cx="367261" cy="366364"/>
            <a:chOff x="-64410850" y="4094450"/>
            <a:chExt cx="317425" cy="316650"/>
          </a:xfrm>
        </p:grpSpPr>
        <p:sp>
          <p:nvSpPr>
            <p:cNvPr id="6625" name="Google Shape;6625;p61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61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61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28" name="Google Shape;6628;p61"/>
          <p:cNvSpPr/>
          <p:nvPr/>
        </p:nvSpPr>
        <p:spPr>
          <a:xfrm>
            <a:off x="3983247" y="1379900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29" name="Google Shape;6629;p61"/>
          <p:cNvGrpSpPr/>
          <p:nvPr/>
        </p:nvGrpSpPr>
        <p:grpSpPr>
          <a:xfrm>
            <a:off x="3960575" y="1822454"/>
            <a:ext cx="365467" cy="368389"/>
            <a:chOff x="-62516625" y="3743175"/>
            <a:chExt cx="315875" cy="318400"/>
          </a:xfrm>
        </p:grpSpPr>
        <p:sp>
          <p:nvSpPr>
            <p:cNvPr id="6630" name="Google Shape;6630;p61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61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2" name="Google Shape;6632;p61"/>
          <p:cNvGrpSpPr/>
          <p:nvPr/>
        </p:nvGrpSpPr>
        <p:grpSpPr>
          <a:xfrm>
            <a:off x="3967415" y="2272426"/>
            <a:ext cx="351786" cy="326274"/>
            <a:chOff x="-62511900" y="4129100"/>
            <a:chExt cx="304050" cy="282000"/>
          </a:xfrm>
        </p:grpSpPr>
        <p:sp>
          <p:nvSpPr>
            <p:cNvPr id="6633" name="Google Shape;6633;p61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61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61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61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61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8" name="Google Shape;6638;p61"/>
          <p:cNvGrpSpPr/>
          <p:nvPr/>
        </p:nvGrpSpPr>
        <p:grpSpPr>
          <a:xfrm>
            <a:off x="2645537" y="2744820"/>
            <a:ext cx="310770" cy="367261"/>
            <a:chOff x="-60597975" y="3367475"/>
            <a:chExt cx="268600" cy="317425"/>
          </a:xfrm>
        </p:grpSpPr>
        <p:sp>
          <p:nvSpPr>
            <p:cNvPr id="6639" name="Google Shape;6639;p61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61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61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61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61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4" name="Google Shape;6644;p61"/>
          <p:cNvSpPr/>
          <p:nvPr/>
        </p:nvSpPr>
        <p:spPr>
          <a:xfrm>
            <a:off x="2616264" y="3196331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45" name="Google Shape;6645;p61"/>
          <p:cNvGrpSpPr/>
          <p:nvPr/>
        </p:nvGrpSpPr>
        <p:grpSpPr>
          <a:xfrm>
            <a:off x="2617740" y="3706136"/>
            <a:ext cx="366364" cy="262465"/>
            <a:chOff x="-60621600" y="4145650"/>
            <a:chExt cx="316650" cy="226850"/>
          </a:xfrm>
        </p:grpSpPr>
        <p:sp>
          <p:nvSpPr>
            <p:cNvPr id="6646" name="Google Shape;6646;p61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61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61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9" name="Google Shape;6649;p61"/>
          <p:cNvGrpSpPr/>
          <p:nvPr/>
        </p:nvGrpSpPr>
        <p:grpSpPr>
          <a:xfrm>
            <a:off x="3954392" y="3654635"/>
            <a:ext cx="359972" cy="365467"/>
            <a:chOff x="-59400775" y="4084200"/>
            <a:chExt cx="311125" cy="315875"/>
          </a:xfrm>
        </p:grpSpPr>
        <p:sp>
          <p:nvSpPr>
            <p:cNvPr id="6650" name="Google Shape;6650;p61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61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61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61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61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61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6" name="Google Shape;6656;p61"/>
          <p:cNvGrpSpPr/>
          <p:nvPr/>
        </p:nvGrpSpPr>
        <p:grpSpPr>
          <a:xfrm>
            <a:off x="2178486" y="1380466"/>
            <a:ext cx="365438" cy="366364"/>
            <a:chOff x="-64044600" y="3360375"/>
            <a:chExt cx="315850" cy="316650"/>
          </a:xfrm>
        </p:grpSpPr>
        <p:sp>
          <p:nvSpPr>
            <p:cNvPr id="6657" name="Google Shape;6657;p61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61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61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0" name="Google Shape;6660;p61"/>
          <p:cNvGrpSpPr/>
          <p:nvPr/>
        </p:nvGrpSpPr>
        <p:grpSpPr>
          <a:xfrm>
            <a:off x="2204909" y="1823018"/>
            <a:ext cx="312592" cy="367261"/>
            <a:chOff x="-64022550" y="3727425"/>
            <a:chExt cx="270175" cy="317425"/>
          </a:xfrm>
        </p:grpSpPr>
        <p:sp>
          <p:nvSpPr>
            <p:cNvPr id="6661" name="Google Shape;6661;p61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61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61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4" name="Google Shape;6664;p61"/>
          <p:cNvGrpSpPr/>
          <p:nvPr/>
        </p:nvGrpSpPr>
        <p:grpSpPr>
          <a:xfrm>
            <a:off x="2229047" y="2251918"/>
            <a:ext cx="264317" cy="367290"/>
            <a:chOff x="-64001300" y="4093650"/>
            <a:chExt cx="228450" cy="317450"/>
          </a:xfrm>
        </p:grpSpPr>
        <p:sp>
          <p:nvSpPr>
            <p:cNvPr id="6665" name="Google Shape;6665;p61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61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61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61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9" name="Google Shape;6669;p61"/>
          <p:cNvGrpSpPr/>
          <p:nvPr/>
        </p:nvGrpSpPr>
        <p:grpSpPr>
          <a:xfrm>
            <a:off x="848051" y="2745210"/>
            <a:ext cx="359972" cy="366480"/>
            <a:chOff x="-62148800" y="3377700"/>
            <a:chExt cx="311125" cy="316750"/>
          </a:xfrm>
        </p:grpSpPr>
        <p:sp>
          <p:nvSpPr>
            <p:cNvPr id="6670" name="Google Shape;6670;p61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61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2" name="Google Shape;6672;p61"/>
          <p:cNvGrpSpPr/>
          <p:nvPr/>
        </p:nvGrpSpPr>
        <p:grpSpPr>
          <a:xfrm>
            <a:off x="843958" y="3195207"/>
            <a:ext cx="368157" cy="367290"/>
            <a:chOff x="-62154300" y="3743950"/>
            <a:chExt cx="318200" cy="317450"/>
          </a:xfrm>
        </p:grpSpPr>
        <p:sp>
          <p:nvSpPr>
            <p:cNvPr id="6673" name="Google Shape;6673;p61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61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5" name="Google Shape;6675;p61"/>
          <p:cNvGrpSpPr/>
          <p:nvPr/>
        </p:nvGrpSpPr>
        <p:grpSpPr>
          <a:xfrm>
            <a:off x="843944" y="3654187"/>
            <a:ext cx="368186" cy="366364"/>
            <a:chOff x="-62151950" y="4111775"/>
            <a:chExt cx="318225" cy="316650"/>
          </a:xfrm>
        </p:grpSpPr>
        <p:sp>
          <p:nvSpPr>
            <p:cNvPr id="6676" name="Google Shape;6676;p61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61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61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61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0" name="Google Shape;6680;p61"/>
          <p:cNvGrpSpPr/>
          <p:nvPr/>
        </p:nvGrpSpPr>
        <p:grpSpPr>
          <a:xfrm>
            <a:off x="3062568" y="2744733"/>
            <a:ext cx="368157" cy="367434"/>
            <a:chOff x="-60254550" y="3367325"/>
            <a:chExt cx="318200" cy="317575"/>
          </a:xfrm>
        </p:grpSpPr>
        <p:sp>
          <p:nvSpPr>
            <p:cNvPr id="6681" name="Google Shape;6681;p61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61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61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61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5" name="Google Shape;6685;p61"/>
          <p:cNvGrpSpPr/>
          <p:nvPr/>
        </p:nvGrpSpPr>
        <p:grpSpPr>
          <a:xfrm>
            <a:off x="3063465" y="3195727"/>
            <a:ext cx="366364" cy="366248"/>
            <a:chOff x="-60255350" y="3733825"/>
            <a:chExt cx="316650" cy="316550"/>
          </a:xfrm>
        </p:grpSpPr>
        <p:sp>
          <p:nvSpPr>
            <p:cNvPr id="6686" name="Google Shape;6686;p61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61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61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61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61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61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61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3" name="Google Shape;6693;p61"/>
          <p:cNvGrpSpPr/>
          <p:nvPr/>
        </p:nvGrpSpPr>
        <p:grpSpPr>
          <a:xfrm>
            <a:off x="3091262" y="3654635"/>
            <a:ext cx="310770" cy="365467"/>
            <a:chOff x="-60232500" y="4101525"/>
            <a:chExt cx="268600" cy="315875"/>
          </a:xfrm>
        </p:grpSpPr>
        <p:sp>
          <p:nvSpPr>
            <p:cNvPr id="6694" name="Google Shape;6694;p61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61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96" name="Google Shape;6696;p61"/>
          <p:cNvSpPr/>
          <p:nvPr/>
        </p:nvSpPr>
        <p:spPr>
          <a:xfrm>
            <a:off x="2179036" y="4123569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97" name="Google Shape;6697;p61"/>
          <p:cNvGrpSpPr/>
          <p:nvPr/>
        </p:nvGrpSpPr>
        <p:grpSpPr>
          <a:xfrm>
            <a:off x="2624262" y="1380466"/>
            <a:ext cx="368186" cy="366364"/>
            <a:chOff x="-63679950" y="3360375"/>
            <a:chExt cx="318225" cy="316650"/>
          </a:xfrm>
        </p:grpSpPr>
        <p:sp>
          <p:nvSpPr>
            <p:cNvPr id="6698" name="Google Shape;6698;p61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61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61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61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02" name="Google Shape;6702;p61"/>
          <p:cNvSpPr/>
          <p:nvPr/>
        </p:nvSpPr>
        <p:spPr>
          <a:xfrm>
            <a:off x="2623229" y="1822769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3" name="Google Shape;6703;p61"/>
          <p:cNvGrpSpPr/>
          <p:nvPr/>
        </p:nvGrpSpPr>
        <p:grpSpPr>
          <a:xfrm>
            <a:off x="2622889" y="2251803"/>
            <a:ext cx="370934" cy="367521"/>
            <a:chOff x="-63679950" y="4093450"/>
            <a:chExt cx="320600" cy="317650"/>
          </a:xfrm>
        </p:grpSpPr>
        <p:sp>
          <p:nvSpPr>
            <p:cNvPr id="6704" name="Google Shape;6704;p61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61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61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7" name="Google Shape;6707;p61"/>
          <p:cNvGrpSpPr/>
          <p:nvPr/>
        </p:nvGrpSpPr>
        <p:grpSpPr>
          <a:xfrm>
            <a:off x="1283006" y="2744805"/>
            <a:ext cx="366364" cy="367290"/>
            <a:chOff x="-61784125" y="3377700"/>
            <a:chExt cx="316650" cy="317450"/>
          </a:xfrm>
        </p:grpSpPr>
        <p:sp>
          <p:nvSpPr>
            <p:cNvPr id="6708" name="Google Shape;6708;p61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61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61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61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61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61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61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5" name="Google Shape;6715;p61"/>
          <p:cNvGrpSpPr/>
          <p:nvPr/>
        </p:nvGrpSpPr>
        <p:grpSpPr>
          <a:xfrm>
            <a:off x="1283006" y="3195207"/>
            <a:ext cx="366364" cy="367290"/>
            <a:chOff x="-61783350" y="3743950"/>
            <a:chExt cx="316650" cy="317450"/>
          </a:xfrm>
        </p:grpSpPr>
        <p:sp>
          <p:nvSpPr>
            <p:cNvPr id="6716" name="Google Shape;6716;p61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61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18" name="Google Shape;6718;p61"/>
          <p:cNvSpPr/>
          <p:nvPr/>
        </p:nvSpPr>
        <p:spPr>
          <a:xfrm>
            <a:off x="1282887" y="3654007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9" name="Google Shape;6719;p61"/>
          <p:cNvSpPr/>
          <p:nvPr/>
        </p:nvSpPr>
        <p:spPr>
          <a:xfrm>
            <a:off x="3505689" y="2754652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0" name="Google Shape;6720;p61"/>
          <p:cNvSpPr/>
          <p:nvPr/>
        </p:nvSpPr>
        <p:spPr>
          <a:xfrm>
            <a:off x="3504778" y="3235293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21" name="Google Shape;6721;p61"/>
          <p:cNvGrpSpPr/>
          <p:nvPr/>
        </p:nvGrpSpPr>
        <p:grpSpPr>
          <a:xfrm>
            <a:off x="3504430" y="3655040"/>
            <a:ext cx="369112" cy="364657"/>
            <a:chOff x="-59869425" y="4102225"/>
            <a:chExt cx="319025" cy="315175"/>
          </a:xfrm>
        </p:grpSpPr>
        <p:sp>
          <p:nvSpPr>
            <p:cNvPr id="6722" name="Google Shape;6722;p61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61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61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61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6" name="Google Shape;6726;p61"/>
          <p:cNvGrpSpPr/>
          <p:nvPr/>
        </p:nvGrpSpPr>
        <p:grpSpPr>
          <a:xfrm>
            <a:off x="2623233" y="4123862"/>
            <a:ext cx="366364" cy="365467"/>
            <a:chOff x="-59029025" y="3711650"/>
            <a:chExt cx="316650" cy="315875"/>
          </a:xfrm>
        </p:grpSpPr>
        <p:sp>
          <p:nvSpPr>
            <p:cNvPr id="6727" name="Google Shape;6727;p61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61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61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61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61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61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61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4" name="Google Shape;6734;p61"/>
          <p:cNvGrpSpPr/>
          <p:nvPr/>
        </p:nvGrpSpPr>
        <p:grpSpPr>
          <a:xfrm>
            <a:off x="4859311" y="1379917"/>
            <a:ext cx="351940" cy="348188"/>
            <a:chOff x="581525" y="3254850"/>
            <a:chExt cx="297750" cy="294575"/>
          </a:xfrm>
        </p:grpSpPr>
        <p:sp>
          <p:nvSpPr>
            <p:cNvPr id="6735" name="Google Shape;6735;p61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61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61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8" name="Google Shape;6738;p61"/>
          <p:cNvGrpSpPr/>
          <p:nvPr/>
        </p:nvGrpSpPr>
        <p:grpSpPr>
          <a:xfrm>
            <a:off x="4858380" y="1818853"/>
            <a:ext cx="353802" cy="351497"/>
            <a:chOff x="580725" y="3617925"/>
            <a:chExt cx="299325" cy="297375"/>
          </a:xfrm>
        </p:grpSpPr>
        <p:sp>
          <p:nvSpPr>
            <p:cNvPr id="6739" name="Google Shape;6739;p61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61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61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61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61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4" name="Google Shape;6744;p61"/>
          <p:cNvGrpSpPr/>
          <p:nvPr/>
        </p:nvGrpSpPr>
        <p:grpSpPr>
          <a:xfrm>
            <a:off x="4860242" y="2266043"/>
            <a:ext cx="350079" cy="350079"/>
            <a:chOff x="583100" y="3982600"/>
            <a:chExt cx="296175" cy="296175"/>
          </a:xfrm>
        </p:grpSpPr>
        <p:sp>
          <p:nvSpPr>
            <p:cNvPr id="6745" name="Google Shape;6745;p61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61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61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61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61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61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61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2" name="Google Shape;6752;p61"/>
          <p:cNvGrpSpPr/>
          <p:nvPr/>
        </p:nvGrpSpPr>
        <p:grpSpPr>
          <a:xfrm>
            <a:off x="7092856" y="1379667"/>
            <a:ext cx="307231" cy="348690"/>
            <a:chOff x="2423775" y="3226875"/>
            <a:chExt cx="259925" cy="295000"/>
          </a:xfrm>
        </p:grpSpPr>
        <p:sp>
          <p:nvSpPr>
            <p:cNvPr id="6753" name="Google Shape;6753;p61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61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61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6" name="Google Shape;6756;p61"/>
          <p:cNvGrpSpPr/>
          <p:nvPr/>
        </p:nvGrpSpPr>
        <p:grpSpPr>
          <a:xfrm>
            <a:off x="7070043" y="1820952"/>
            <a:ext cx="352857" cy="347301"/>
            <a:chOff x="2404875" y="3592725"/>
            <a:chExt cx="298525" cy="293825"/>
          </a:xfrm>
        </p:grpSpPr>
        <p:sp>
          <p:nvSpPr>
            <p:cNvPr id="6757" name="Google Shape;6757;p61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61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61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0" name="Google Shape;6760;p61"/>
          <p:cNvGrpSpPr/>
          <p:nvPr/>
        </p:nvGrpSpPr>
        <p:grpSpPr>
          <a:xfrm>
            <a:off x="7070974" y="2266517"/>
            <a:ext cx="350995" cy="349133"/>
            <a:chOff x="2404875" y="3955825"/>
            <a:chExt cx="296950" cy="295375"/>
          </a:xfrm>
        </p:grpSpPr>
        <p:sp>
          <p:nvSpPr>
            <p:cNvPr id="6761" name="Google Shape;6761;p61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61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61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61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5" name="Google Shape;6765;p61"/>
          <p:cNvGrpSpPr/>
          <p:nvPr/>
        </p:nvGrpSpPr>
        <p:grpSpPr>
          <a:xfrm>
            <a:off x="5764954" y="2730711"/>
            <a:ext cx="349163" cy="350079"/>
            <a:chOff x="4263650" y="3235150"/>
            <a:chExt cx="295400" cy="296175"/>
          </a:xfrm>
        </p:grpSpPr>
        <p:sp>
          <p:nvSpPr>
            <p:cNvPr id="6766" name="Google Shape;6766;p61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61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61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61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61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1" name="Google Shape;6771;p61"/>
          <p:cNvGrpSpPr/>
          <p:nvPr/>
        </p:nvGrpSpPr>
        <p:grpSpPr>
          <a:xfrm>
            <a:off x="5762634" y="3189872"/>
            <a:ext cx="353802" cy="327739"/>
            <a:chOff x="4266025" y="3609275"/>
            <a:chExt cx="299325" cy="277275"/>
          </a:xfrm>
        </p:grpSpPr>
        <p:sp>
          <p:nvSpPr>
            <p:cNvPr id="6772" name="Google Shape;6772;p61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61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4" name="Google Shape;6774;p61"/>
          <p:cNvGrpSpPr/>
          <p:nvPr/>
        </p:nvGrpSpPr>
        <p:grpSpPr>
          <a:xfrm>
            <a:off x="5763092" y="3655259"/>
            <a:ext cx="352886" cy="349133"/>
            <a:chOff x="4263650" y="3963700"/>
            <a:chExt cx="298550" cy="295375"/>
          </a:xfrm>
        </p:grpSpPr>
        <p:sp>
          <p:nvSpPr>
            <p:cNvPr id="6775" name="Google Shape;6775;p61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61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61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61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61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61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61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2" name="Google Shape;6782;p61"/>
          <p:cNvGrpSpPr/>
          <p:nvPr/>
        </p:nvGrpSpPr>
        <p:grpSpPr>
          <a:xfrm>
            <a:off x="8041429" y="2730711"/>
            <a:ext cx="226264" cy="350079"/>
            <a:chOff x="6164975" y="3211525"/>
            <a:chExt cx="191425" cy="296175"/>
          </a:xfrm>
        </p:grpSpPr>
        <p:sp>
          <p:nvSpPr>
            <p:cNvPr id="6783" name="Google Shape;6783;p61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61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61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61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61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61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61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0" name="Google Shape;6790;p61"/>
          <p:cNvGrpSpPr/>
          <p:nvPr/>
        </p:nvGrpSpPr>
        <p:grpSpPr>
          <a:xfrm>
            <a:off x="5303466" y="1378987"/>
            <a:ext cx="352886" cy="350049"/>
            <a:chOff x="946175" y="3253275"/>
            <a:chExt cx="298550" cy="296150"/>
          </a:xfrm>
        </p:grpSpPr>
        <p:sp>
          <p:nvSpPr>
            <p:cNvPr id="6791" name="Google Shape;6791;p61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61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61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61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61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6" name="Google Shape;6796;p61"/>
          <p:cNvGrpSpPr/>
          <p:nvPr/>
        </p:nvGrpSpPr>
        <p:grpSpPr>
          <a:xfrm>
            <a:off x="5304397" y="1820951"/>
            <a:ext cx="351024" cy="347301"/>
            <a:chOff x="946175" y="3619500"/>
            <a:chExt cx="296975" cy="293825"/>
          </a:xfrm>
        </p:grpSpPr>
        <p:sp>
          <p:nvSpPr>
            <p:cNvPr id="6797" name="Google Shape;6797;p61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61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61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61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61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61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3" name="Google Shape;6803;p61"/>
          <p:cNvGrpSpPr/>
          <p:nvPr/>
        </p:nvGrpSpPr>
        <p:grpSpPr>
          <a:xfrm>
            <a:off x="5303939" y="2265585"/>
            <a:ext cx="351940" cy="350995"/>
            <a:chOff x="944600" y="3981825"/>
            <a:chExt cx="297750" cy="296950"/>
          </a:xfrm>
        </p:grpSpPr>
        <p:sp>
          <p:nvSpPr>
            <p:cNvPr id="6804" name="Google Shape;6804;p61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61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61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61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8" name="Google Shape;6808;p61"/>
          <p:cNvGrpSpPr/>
          <p:nvPr/>
        </p:nvGrpSpPr>
        <p:grpSpPr>
          <a:xfrm>
            <a:off x="7520875" y="1379445"/>
            <a:ext cx="350079" cy="349133"/>
            <a:chOff x="2768750" y="3227275"/>
            <a:chExt cx="296175" cy="295375"/>
          </a:xfrm>
        </p:grpSpPr>
        <p:sp>
          <p:nvSpPr>
            <p:cNvPr id="6809" name="Google Shape;6809;p61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61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61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61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61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61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61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61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7" name="Google Shape;6817;p61"/>
          <p:cNvGrpSpPr/>
          <p:nvPr/>
        </p:nvGrpSpPr>
        <p:grpSpPr>
          <a:xfrm>
            <a:off x="7541826" y="1820317"/>
            <a:ext cx="308177" cy="348572"/>
            <a:chOff x="2786075" y="3591800"/>
            <a:chExt cx="260725" cy="294900"/>
          </a:xfrm>
        </p:grpSpPr>
        <p:sp>
          <p:nvSpPr>
            <p:cNvPr id="6818" name="Google Shape;6818;p61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61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61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61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61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3" name="Google Shape;6823;p61"/>
          <p:cNvGrpSpPr/>
          <p:nvPr/>
        </p:nvGrpSpPr>
        <p:grpSpPr>
          <a:xfrm>
            <a:off x="7582324" y="2266044"/>
            <a:ext cx="227180" cy="350079"/>
            <a:chOff x="2819150" y="3955025"/>
            <a:chExt cx="192200" cy="296175"/>
          </a:xfrm>
        </p:grpSpPr>
        <p:sp>
          <p:nvSpPr>
            <p:cNvPr id="6824" name="Google Shape;6824;p61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61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61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61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8" name="Google Shape;6828;p61"/>
          <p:cNvGrpSpPr/>
          <p:nvPr/>
        </p:nvGrpSpPr>
        <p:grpSpPr>
          <a:xfrm>
            <a:off x="6206097" y="2731642"/>
            <a:ext cx="349133" cy="348217"/>
            <a:chOff x="4629125" y="3235150"/>
            <a:chExt cx="295375" cy="294600"/>
          </a:xfrm>
        </p:grpSpPr>
        <p:sp>
          <p:nvSpPr>
            <p:cNvPr id="6829" name="Google Shape;6829;p61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61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61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61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61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4" name="Google Shape;6834;p61"/>
          <p:cNvGrpSpPr/>
          <p:nvPr/>
        </p:nvGrpSpPr>
        <p:grpSpPr>
          <a:xfrm>
            <a:off x="6206082" y="3179175"/>
            <a:ext cx="349163" cy="349133"/>
            <a:chOff x="4628325" y="3599825"/>
            <a:chExt cx="295400" cy="295375"/>
          </a:xfrm>
        </p:grpSpPr>
        <p:sp>
          <p:nvSpPr>
            <p:cNvPr id="6835" name="Google Shape;6835;p61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61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61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61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61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61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61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61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61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61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61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61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7" name="Google Shape;6847;p61"/>
          <p:cNvGrpSpPr/>
          <p:nvPr/>
        </p:nvGrpSpPr>
        <p:grpSpPr>
          <a:xfrm>
            <a:off x="6227033" y="3654786"/>
            <a:ext cx="307261" cy="350079"/>
            <a:chOff x="4645650" y="3962900"/>
            <a:chExt cx="259950" cy="296175"/>
          </a:xfrm>
        </p:grpSpPr>
        <p:sp>
          <p:nvSpPr>
            <p:cNvPr id="6848" name="Google Shape;6848;p61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61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61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61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61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61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4" name="Google Shape;6854;p61"/>
          <p:cNvGrpSpPr/>
          <p:nvPr/>
        </p:nvGrpSpPr>
        <p:grpSpPr>
          <a:xfrm>
            <a:off x="7979994" y="3179648"/>
            <a:ext cx="349133" cy="348188"/>
            <a:chOff x="6143725" y="3582500"/>
            <a:chExt cx="295375" cy="294575"/>
          </a:xfrm>
        </p:grpSpPr>
        <p:sp>
          <p:nvSpPr>
            <p:cNvPr id="6855" name="Google Shape;6855;p61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61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61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61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61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61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61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2" name="Google Shape;6862;p61"/>
          <p:cNvGrpSpPr/>
          <p:nvPr/>
        </p:nvGrpSpPr>
        <p:grpSpPr>
          <a:xfrm>
            <a:off x="5748820" y="1378987"/>
            <a:ext cx="350995" cy="350049"/>
            <a:chOff x="1310075" y="3253275"/>
            <a:chExt cx="296950" cy="296150"/>
          </a:xfrm>
        </p:grpSpPr>
        <p:sp>
          <p:nvSpPr>
            <p:cNvPr id="6863" name="Google Shape;6863;p61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61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61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6" name="Google Shape;6866;p61"/>
          <p:cNvSpPr/>
          <p:nvPr/>
        </p:nvSpPr>
        <p:spPr>
          <a:xfrm>
            <a:off x="5750241" y="1821075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67" name="Google Shape;6867;p61"/>
          <p:cNvGrpSpPr/>
          <p:nvPr/>
        </p:nvGrpSpPr>
        <p:grpSpPr>
          <a:xfrm>
            <a:off x="5748347" y="2265246"/>
            <a:ext cx="351941" cy="351675"/>
            <a:chOff x="1310075" y="3980250"/>
            <a:chExt cx="297750" cy="297525"/>
          </a:xfrm>
        </p:grpSpPr>
        <p:sp>
          <p:nvSpPr>
            <p:cNvPr id="6868" name="Google Shape;6868;p61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61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61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61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2" name="Google Shape;6872;p61"/>
          <p:cNvGrpSpPr/>
          <p:nvPr/>
        </p:nvGrpSpPr>
        <p:grpSpPr>
          <a:xfrm>
            <a:off x="8013136" y="1379445"/>
            <a:ext cx="266305" cy="349133"/>
            <a:chOff x="3167275" y="3227275"/>
            <a:chExt cx="225300" cy="295375"/>
          </a:xfrm>
        </p:grpSpPr>
        <p:sp>
          <p:nvSpPr>
            <p:cNvPr id="6873" name="Google Shape;6873;p61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61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61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61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61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8" name="Google Shape;6878;p61"/>
          <p:cNvSpPr/>
          <p:nvPr/>
        </p:nvSpPr>
        <p:spPr>
          <a:xfrm>
            <a:off x="7962474" y="1819331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79" name="Google Shape;6879;p61"/>
          <p:cNvGrpSpPr/>
          <p:nvPr/>
        </p:nvGrpSpPr>
        <p:grpSpPr>
          <a:xfrm>
            <a:off x="7970318" y="2266502"/>
            <a:ext cx="351940" cy="349163"/>
            <a:chOff x="3133425" y="3955025"/>
            <a:chExt cx="297750" cy="295400"/>
          </a:xfrm>
        </p:grpSpPr>
        <p:sp>
          <p:nvSpPr>
            <p:cNvPr id="6880" name="Google Shape;6880;p61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61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61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3" name="Google Shape;6883;p61"/>
          <p:cNvGrpSpPr/>
          <p:nvPr/>
        </p:nvGrpSpPr>
        <p:grpSpPr>
          <a:xfrm>
            <a:off x="6650491" y="2730090"/>
            <a:ext cx="350079" cy="351320"/>
            <a:chOff x="4991425" y="3234750"/>
            <a:chExt cx="296175" cy="297225"/>
          </a:xfrm>
        </p:grpSpPr>
        <p:sp>
          <p:nvSpPr>
            <p:cNvPr id="6884" name="Google Shape;6884;p61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61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61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61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61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61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0" name="Google Shape;6890;p61"/>
          <p:cNvGrpSpPr/>
          <p:nvPr/>
        </p:nvGrpSpPr>
        <p:grpSpPr>
          <a:xfrm>
            <a:off x="6650491" y="3199653"/>
            <a:ext cx="350079" cy="308177"/>
            <a:chOff x="4991425" y="3617150"/>
            <a:chExt cx="296175" cy="260725"/>
          </a:xfrm>
        </p:grpSpPr>
        <p:sp>
          <p:nvSpPr>
            <p:cNvPr id="6891" name="Google Shape;6891;p61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61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61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61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61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61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61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8" name="Google Shape;6898;p61"/>
          <p:cNvGrpSpPr/>
          <p:nvPr/>
        </p:nvGrpSpPr>
        <p:grpSpPr>
          <a:xfrm>
            <a:off x="6727764" y="3655244"/>
            <a:ext cx="195532" cy="349163"/>
            <a:chOff x="5056800" y="3962900"/>
            <a:chExt cx="165425" cy="295400"/>
          </a:xfrm>
        </p:grpSpPr>
        <p:sp>
          <p:nvSpPr>
            <p:cNvPr id="6899" name="Google Shape;6899;p61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61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61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2" name="Google Shape;6902;p61"/>
          <p:cNvGrpSpPr/>
          <p:nvPr/>
        </p:nvGrpSpPr>
        <p:grpSpPr>
          <a:xfrm>
            <a:off x="7979062" y="3655260"/>
            <a:ext cx="350995" cy="349133"/>
            <a:chOff x="6168925" y="3936925"/>
            <a:chExt cx="296950" cy="295375"/>
          </a:xfrm>
        </p:grpSpPr>
        <p:sp>
          <p:nvSpPr>
            <p:cNvPr id="6903" name="Google Shape;6903;p61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61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61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61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61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61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9" name="Google Shape;6909;p61"/>
          <p:cNvGrpSpPr/>
          <p:nvPr/>
        </p:nvGrpSpPr>
        <p:grpSpPr>
          <a:xfrm>
            <a:off x="6192781" y="1372332"/>
            <a:ext cx="348188" cy="349133"/>
            <a:chOff x="1674750" y="3254050"/>
            <a:chExt cx="294575" cy="295375"/>
          </a:xfrm>
        </p:grpSpPr>
        <p:sp>
          <p:nvSpPr>
            <p:cNvPr id="6910" name="Google Shape;6910;p61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61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61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3" name="Google Shape;6913;p61"/>
          <p:cNvGrpSpPr/>
          <p:nvPr/>
        </p:nvGrpSpPr>
        <p:grpSpPr>
          <a:xfrm>
            <a:off x="6207177" y="1820035"/>
            <a:ext cx="319347" cy="349133"/>
            <a:chOff x="1687350" y="3618725"/>
            <a:chExt cx="270175" cy="295375"/>
          </a:xfrm>
        </p:grpSpPr>
        <p:sp>
          <p:nvSpPr>
            <p:cNvPr id="6914" name="Google Shape;6914;p61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61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61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7" name="Google Shape;6917;p61"/>
          <p:cNvGrpSpPr/>
          <p:nvPr/>
        </p:nvGrpSpPr>
        <p:grpSpPr>
          <a:xfrm>
            <a:off x="6190880" y="2266516"/>
            <a:ext cx="351940" cy="349133"/>
            <a:chOff x="1672375" y="3982600"/>
            <a:chExt cx="297750" cy="295375"/>
          </a:xfrm>
        </p:grpSpPr>
        <p:sp>
          <p:nvSpPr>
            <p:cNvPr id="6918" name="Google Shape;6918;p61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61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61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1" name="Google Shape;6921;p61"/>
          <p:cNvGrpSpPr/>
          <p:nvPr/>
        </p:nvGrpSpPr>
        <p:grpSpPr>
          <a:xfrm>
            <a:off x="4882872" y="2730711"/>
            <a:ext cx="350079" cy="350079"/>
            <a:chOff x="3497300" y="3227275"/>
            <a:chExt cx="296175" cy="296175"/>
          </a:xfrm>
        </p:grpSpPr>
        <p:sp>
          <p:nvSpPr>
            <p:cNvPr id="6922" name="Google Shape;6922;p61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61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61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61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61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61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61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61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0" name="Google Shape;6930;p61"/>
          <p:cNvGrpSpPr/>
          <p:nvPr/>
        </p:nvGrpSpPr>
        <p:grpSpPr>
          <a:xfrm>
            <a:off x="4883345" y="3180106"/>
            <a:ext cx="349133" cy="347272"/>
            <a:chOff x="3497300" y="3591950"/>
            <a:chExt cx="295375" cy="293800"/>
          </a:xfrm>
        </p:grpSpPr>
        <p:sp>
          <p:nvSpPr>
            <p:cNvPr id="6931" name="Google Shape;6931;p61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61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61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61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61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61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61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61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9" name="Google Shape;6939;p61"/>
          <p:cNvGrpSpPr/>
          <p:nvPr/>
        </p:nvGrpSpPr>
        <p:grpSpPr>
          <a:xfrm>
            <a:off x="4883345" y="3655244"/>
            <a:ext cx="349133" cy="349163"/>
            <a:chOff x="3497300" y="3955025"/>
            <a:chExt cx="295375" cy="295400"/>
          </a:xfrm>
        </p:grpSpPr>
        <p:sp>
          <p:nvSpPr>
            <p:cNvPr id="6940" name="Google Shape;6940;p61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61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61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3" name="Google Shape;6943;p61"/>
          <p:cNvGrpSpPr/>
          <p:nvPr/>
        </p:nvGrpSpPr>
        <p:grpSpPr>
          <a:xfrm>
            <a:off x="7107917" y="2731435"/>
            <a:ext cx="327739" cy="348631"/>
            <a:chOff x="5364750" y="3235150"/>
            <a:chExt cx="277275" cy="294950"/>
          </a:xfrm>
        </p:grpSpPr>
        <p:sp>
          <p:nvSpPr>
            <p:cNvPr id="6944" name="Google Shape;6944;p61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61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61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61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61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61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61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61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2" name="Google Shape;6952;p61"/>
          <p:cNvGrpSpPr/>
          <p:nvPr/>
        </p:nvGrpSpPr>
        <p:grpSpPr>
          <a:xfrm>
            <a:off x="7096274" y="3177771"/>
            <a:ext cx="351024" cy="351941"/>
            <a:chOff x="5355300" y="3598250"/>
            <a:chExt cx="296975" cy="297750"/>
          </a:xfrm>
        </p:grpSpPr>
        <p:sp>
          <p:nvSpPr>
            <p:cNvPr id="6953" name="Google Shape;6953;p61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61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61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61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61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61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61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61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1" name="Google Shape;6961;p61"/>
          <p:cNvGrpSpPr/>
          <p:nvPr/>
        </p:nvGrpSpPr>
        <p:grpSpPr>
          <a:xfrm>
            <a:off x="7100470" y="3716693"/>
            <a:ext cx="342632" cy="226264"/>
            <a:chOff x="5358450" y="4015675"/>
            <a:chExt cx="289875" cy="191425"/>
          </a:xfrm>
        </p:grpSpPr>
        <p:sp>
          <p:nvSpPr>
            <p:cNvPr id="6962" name="Google Shape;6962;p61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61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61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61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6" name="Google Shape;6966;p61"/>
          <p:cNvGrpSpPr/>
          <p:nvPr/>
        </p:nvGrpSpPr>
        <p:grpSpPr>
          <a:xfrm>
            <a:off x="6226953" y="4099224"/>
            <a:ext cx="351024" cy="325464"/>
            <a:chOff x="6543825" y="3202075"/>
            <a:chExt cx="296975" cy="275350"/>
          </a:xfrm>
        </p:grpSpPr>
        <p:sp>
          <p:nvSpPr>
            <p:cNvPr id="6967" name="Google Shape;6967;p61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61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61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61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61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61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61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4" name="Google Shape;6974;p61"/>
          <p:cNvGrpSpPr/>
          <p:nvPr/>
        </p:nvGrpSpPr>
        <p:grpSpPr>
          <a:xfrm>
            <a:off x="6633934" y="1378972"/>
            <a:ext cx="350079" cy="350079"/>
            <a:chOff x="2037825" y="3254050"/>
            <a:chExt cx="296175" cy="296175"/>
          </a:xfrm>
        </p:grpSpPr>
        <p:sp>
          <p:nvSpPr>
            <p:cNvPr id="6975" name="Google Shape;6975;p61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61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61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61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61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61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1" name="Google Shape;6981;p61"/>
          <p:cNvGrpSpPr/>
          <p:nvPr/>
        </p:nvGrpSpPr>
        <p:grpSpPr>
          <a:xfrm>
            <a:off x="6632072" y="1820139"/>
            <a:ext cx="353802" cy="348926"/>
            <a:chOff x="2034675" y="3617925"/>
            <a:chExt cx="299325" cy="295200"/>
          </a:xfrm>
        </p:grpSpPr>
        <p:sp>
          <p:nvSpPr>
            <p:cNvPr id="6982" name="Google Shape;6982;p61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61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61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61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61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7" name="Google Shape;6987;p61"/>
          <p:cNvGrpSpPr/>
          <p:nvPr/>
        </p:nvGrpSpPr>
        <p:grpSpPr>
          <a:xfrm>
            <a:off x="6633934" y="2266516"/>
            <a:ext cx="350079" cy="349133"/>
            <a:chOff x="2037825" y="3981825"/>
            <a:chExt cx="296175" cy="295375"/>
          </a:xfrm>
        </p:grpSpPr>
        <p:sp>
          <p:nvSpPr>
            <p:cNvPr id="6988" name="Google Shape;6988;p61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61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61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1" name="Google Shape;6991;p61"/>
          <p:cNvGrpSpPr/>
          <p:nvPr/>
        </p:nvGrpSpPr>
        <p:grpSpPr>
          <a:xfrm>
            <a:off x="5318952" y="2762832"/>
            <a:ext cx="350079" cy="285837"/>
            <a:chOff x="3860400" y="3254050"/>
            <a:chExt cx="296175" cy="241825"/>
          </a:xfrm>
        </p:grpSpPr>
        <p:sp>
          <p:nvSpPr>
            <p:cNvPr id="6992" name="Google Shape;6992;p61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61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61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61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61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61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61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9" name="Google Shape;6999;p61"/>
          <p:cNvGrpSpPr/>
          <p:nvPr/>
        </p:nvGrpSpPr>
        <p:grpSpPr>
          <a:xfrm>
            <a:off x="5318479" y="3178702"/>
            <a:ext cx="351024" cy="350079"/>
            <a:chOff x="3859600" y="3591950"/>
            <a:chExt cx="296975" cy="296175"/>
          </a:xfrm>
        </p:grpSpPr>
        <p:sp>
          <p:nvSpPr>
            <p:cNvPr id="7000" name="Google Shape;7000;p61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61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61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3" name="Google Shape;7003;p61"/>
          <p:cNvGrpSpPr/>
          <p:nvPr/>
        </p:nvGrpSpPr>
        <p:grpSpPr>
          <a:xfrm>
            <a:off x="5318952" y="3654786"/>
            <a:ext cx="350079" cy="350079"/>
            <a:chOff x="3860400" y="3955025"/>
            <a:chExt cx="296175" cy="296175"/>
          </a:xfrm>
        </p:grpSpPr>
        <p:sp>
          <p:nvSpPr>
            <p:cNvPr id="7004" name="Google Shape;7004;p61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61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61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61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61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9" name="Google Shape;7009;p61"/>
          <p:cNvGrpSpPr/>
          <p:nvPr/>
        </p:nvGrpSpPr>
        <p:grpSpPr>
          <a:xfrm>
            <a:off x="7534167" y="2731184"/>
            <a:ext cx="355664" cy="349133"/>
            <a:chOff x="5716825" y="3235950"/>
            <a:chExt cx="300900" cy="295375"/>
          </a:xfrm>
        </p:grpSpPr>
        <p:sp>
          <p:nvSpPr>
            <p:cNvPr id="7010" name="Google Shape;7010;p61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61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61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61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4" name="Google Shape;7014;p61"/>
          <p:cNvGrpSpPr/>
          <p:nvPr/>
        </p:nvGrpSpPr>
        <p:grpSpPr>
          <a:xfrm>
            <a:off x="7547199" y="3189872"/>
            <a:ext cx="329601" cy="327739"/>
            <a:chOff x="5727850" y="3609275"/>
            <a:chExt cx="278850" cy="277275"/>
          </a:xfrm>
        </p:grpSpPr>
        <p:sp>
          <p:nvSpPr>
            <p:cNvPr id="7015" name="Google Shape;7015;p61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61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61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61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61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0" name="Google Shape;7020;p61"/>
          <p:cNvGrpSpPr/>
          <p:nvPr/>
        </p:nvGrpSpPr>
        <p:grpSpPr>
          <a:xfrm>
            <a:off x="7558383" y="3655259"/>
            <a:ext cx="307231" cy="349133"/>
            <a:chOff x="5736525" y="3963700"/>
            <a:chExt cx="259925" cy="295375"/>
          </a:xfrm>
        </p:grpSpPr>
        <p:sp>
          <p:nvSpPr>
            <p:cNvPr id="7021" name="Google Shape;7021;p61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61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61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61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61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61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61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8" name="Google Shape;7028;p61"/>
          <p:cNvGrpSpPr/>
          <p:nvPr/>
        </p:nvGrpSpPr>
        <p:grpSpPr>
          <a:xfrm>
            <a:off x="6649963" y="4104585"/>
            <a:ext cx="351024" cy="350079"/>
            <a:chOff x="6553275" y="3604550"/>
            <a:chExt cx="296975" cy="296175"/>
          </a:xfrm>
        </p:grpSpPr>
        <p:sp>
          <p:nvSpPr>
            <p:cNvPr id="7029" name="Google Shape;7029;p61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61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61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61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61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61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5" name="Google Shape;7035;p61"/>
          <p:cNvSpPr txBox="1"/>
          <p:nvPr/>
        </p:nvSpPr>
        <p:spPr>
          <a:xfrm>
            <a:off x="849675" y="7159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Business Icons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036" name="Google Shape;7036;p61"/>
          <p:cNvSpPr txBox="1"/>
          <p:nvPr/>
        </p:nvSpPr>
        <p:spPr>
          <a:xfrm>
            <a:off x="4858400" y="7159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Teamwork Icons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1" name="Google Shape;7041;p62"/>
          <p:cNvGrpSpPr/>
          <p:nvPr/>
        </p:nvGrpSpPr>
        <p:grpSpPr>
          <a:xfrm>
            <a:off x="877057" y="1380546"/>
            <a:ext cx="294401" cy="353645"/>
            <a:chOff x="-35814600" y="3202075"/>
            <a:chExt cx="242625" cy="291450"/>
          </a:xfrm>
        </p:grpSpPr>
        <p:sp>
          <p:nvSpPr>
            <p:cNvPr id="7042" name="Google Shape;7042;p62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62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62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62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62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62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62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9" name="Google Shape;7049;p62"/>
          <p:cNvGrpSpPr/>
          <p:nvPr/>
        </p:nvGrpSpPr>
        <p:grpSpPr>
          <a:xfrm>
            <a:off x="847435" y="1821466"/>
            <a:ext cx="353645" cy="353888"/>
            <a:chOff x="-35839800" y="3561025"/>
            <a:chExt cx="291450" cy="291650"/>
          </a:xfrm>
        </p:grpSpPr>
        <p:sp>
          <p:nvSpPr>
            <p:cNvPr id="7050" name="Google Shape;7050;p62"/>
            <p:cNvSpPr/>
            <p:nvPr/>
          </p:nvSpPr>
          <p:spPr>
            <a:xfrm>
              <a:off x="-35772850" y="3612425"/>
              <a:ext cx="155200" cy="142575"/>
            </a:xfrm>
            <a:custGeom>
              <a:avLst/>
              <a:gdLst/>
              <a:ahLst/>
              <a:cxnLst/>
              <a:rect l="l" t="t" r="r" b="b"/>
              <a:pathLst>
                <a:path w="6208" h="5703" extrusionOk="0">
                  <a:moveTo>
                    <a:pt x="3088" y="693"/>
                  </a:moveTo>
                  <a:cubicBezTo>
                    <a:pt x="3655" y="693"/>
                    <a:pt x="4128" y="1166"/>
                    <a:pt x="4128" y="1733"/>
                  </a:cubicBezTo>
                  <a:cubicBezTo>
                    <a:pt x="4128" y="2174"/>
                    <a:pt x="3844" y="2552"/>
                    <a:pt x="3466" y="2710"/>
                  </a:cubicBezTo>
                  <a:lnTo>
                    <a:pt x="3466" y="3119"/>
                  </a:lnTo>
                  <a:cubicBezTo>
                    <a:pt x="3466" y="3308"/>
                    <a:pt x="3309" y="3466"/>
                    <a:pt x="3088" y="3466"/>
                  </a:cubicBezTo>
                  <a:cubicBezTo>
                    <a:pt x="2899" y="3466"/>
                    <a:pt x="2742" y="3308"/>
                    <a:pt x="2742" y="3119"/>
                  </a:cubicBezTo>
                  <a:lnTo>
                    <a:pt x="2742" y="2710"/>
                  </a:lnTo>
                  <a:cubicBezTo>
                    <a:pt x="2742" y="2426"/>
                    <a:pt x="2931" y="2174"/>
                    <a:pt x="3214" y="2080"/>
                  </a:cubicBezTo>
                  <a:cubicBezTo>
                    <a:pt x="3340" y="2048"/>
                    <a:pt x="3466" y="1891"/>
                    <a:pt x="3466" y="1765"/>
                  </a:cubicBezTo>
                  <a:cubicBezTo>
                    <a:pt x="3466" y="1576"/>
                    <a:pt x="3309" y="1418"/>
                    <a:pt x="3088" y="1418"/>
                  </a:cubicBezTo>
                  <a:cubicBezTo>
                    <a:pt x="2899" y="1418"/>
                    <a:pt x="2742" y="1576"/>
                    <a:pt x="2742" y="1765"/>
                  </a:cubicBezTo>
                  <a:cubicBezTo>
                    <a:pt x="2742" y="1954"/>
                    <a:pt x="2584" y="2111"/>
                    <a:pt x="2395" y="2111"/>
                  </a:cubicBezTo>
                  <a:cubicBezTo>
                    <a:pt x="2206" y="2111"/>
                    <a:pt x="2049" y="1954"/>
                    <a:pt x="2049" y="1765"/>
                  </a:cubicBezTo>
                  <a:cubicBezTo>
                    <a:pt x="2080" y="1166"/>
                    <a:pt x="2553" y="693"/>
                    <a:pt x="3088" y="693"/>
                  </a:cubicBezTo>
                  <a:close/>
                  <a:moveTo>
                    <a:pt x="3088" y="3781"/>
                  </a:moveTo>
                  <a:cubicBezTo>
                    <a:pt x="3309" y="3781"/>
                    <a:pt x="3466" y="3938"/>
                    <a:pt x="3466" y="4127"/>
                  </a:cubicBezTo>
                  <a:cubicBezTo>
                    <a:pt x="3466" y="4317"/>
                    <a:pt x="3309" y="4474"/>
                    <a:pt x="3088" y="4474"/>
                  </a:cubicBezTo>
                  <a:cubicBezTo>
                    <a:pt x="2899" y="4474"/>
                    <a:pt x="2742" y="4317"/>
                    <a:pt x="2742" y="4127"/>
                  </a:cubicBezTo>
                  <a:cubicBezTo>
                    <a:pt x="2742" y="3938"/>
                    <a:pt x="2899" y="3781"/>
                    <a:pt x="3088" y="3781"/>
                  </a:cubicBezTo>
                  <a:close/>
                  <a:moveTo>
                    <a:pt x="347" y="0"/>
                  </a:moveTo>
                  <a:cubicBezTo>
                    <a:pt x="158" y="32"/>
                    <a:pt x="1" y="189"/>
                    <a:pt x="1" y="347"/>
                  </a:cubicBezTo>
                  <a:lnTo>
                    <a:pt x="1" y="5010"/>
                  </a:lnTo>
                  <a:lnTo>
                    <a:pt x="694" y="5703"/>
                  </a:lnTo>
                  <a:cubicBezTo>
                    <a:pt x="1371" y="5088"/>
                    <a:pt x="2238" y="4781"/>
                    <a:pt x="3104" y="4781"/>
                  </a:cubicBezTo>
                  <a:cubicBezTo>
                    <a:pt x="3970" y="4781"/>
                    <a:pt x="4837" y="5088"/>
                    <a:pt x="5514" y="5703"/>
                  </a:cubicBezTo>
                  <a:lnTo>
                    <a:pt x="6207" y="5010"/>
                  </a:lnTo>
                  <a:lnTo>
                    <a:pt x="6207" y="347"/>
                  </a:lnTo>
                  <a:cubicBezTo>
                    <a:pt x="6207" y="158"/>
                    <a:pt x="6050" y="0"/>
                    <a:pt x="58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62"/>
            <p:cNvSpPr/>
            <p:nvPr/>
          </p:nvSpPr>
          <p:spPr>
            <a:xfrm>
              <a:off x="-35621625" y="3694325"/>
              <a:ext cx="73275" cy="143375"/>
            </a:xfrm>
            <a:custGeom>
              <a:avLst/>
              <a:gdLst/>
              <a:ahLst/>
              <a:cxnLst/>
              <a:rect l="l" t="t" r="r" b="b"/>
              <a:pathLst>
                <a:path w="2931" h="5735" extrusionOk="0">
                  <a:moveTo>
                    <a:pt x="2931" y="1"/>
                  </a:moveTo>
                  <a:lnTo>
                    <a:pt x="1" y="2899"/>
                  </a:lnTo>
                  <a:lnTo>
                    <a:pt x="2805" y="5735"/>
                  </a:lnTo>
                  <a:cubicBezTo>
                    <a:pt x="2868" y="5609"/>
                    <a:pt x="2931" y="5451"/>
                    <a:pt x="2931" y="5294"/>
                  </a:cubicBezTo>
                  <a:lnTo>
                    <a:pt x="293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62"/>
            <p:cNvSpPr/>
            <p:nvPr/>
          </p:nvSpPr>
          <p:spPr>
            <a:xfrm>
              <a:off x="-35827200" y="3748675"/>
              <a:ext cx="263100" cy="104000"/>
            </a:xfrm>
            <a:custGeom>
              <a:avLst/>
              <a:gdLst/>
              <a:ahLst/>
              <a:cxnLst/>
              <a:rect l="l" t="t" r="r" b="b"/>
              <a:pathLst>
                <a:path w="10524" h="4160" extrusionOk="0">
                  <a:moveTo>
                    <a:pt x="5235" y="1"/>
                  </a:moveTo>
                  <a:cubicBezTo>
                    <a:pt x="4482" y="1"/>
                    <a:pt x="3734" y="284"/>
                    <a:pt x="3183" y="851"/>
                  </a:cubicBezTo>
                  <a:lnTo>
                    <a:pt x="1" y="4033"/>
                  </a:lnTo>
                  <a:cubicBezTo>
                    <a:pt x="158" y="4128"/>
                    <a:pt x="316" y="4159"/>
                    <a:pt x="473" y="4159"/>
                  </a:cubicBezTo>
                  <a:lnTo>
                    <a:pt x="10082" y="4159"/>
                  </a:lnTo>
                  <a:cubicBezTo>
                    <a:pt x="10240" y="4159"/>
                    <a:pt x="10398" y="4128"/>
                    <a:pt x="10524" y="4033"/>
                  </a:cubicBezTo>
                  <a:lnTo>
                    <a:pt x="7310" y="851"/>
                  </a:lnTo>
                  <a:cubicBezTo>
                    <a:pt x="6743" y="284"/>
                    <a:pt x="5987" y="1"/>
                    <a:pt x="52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62"/>
            <p:cNvSpPr/>
            <p:nvPr/>
          </p:nvSpPr>
          <p:spPr>
            <a:xfrm>
              <a:off x="-35831925" y="3635275"/>
              <a:ext cx="41775" cy="85075"/>
            </a:xfrm>
            <a:custGeom>
              <a:avLst/>
              <a:gdLst/>
              <a:ahLst/>
              <a:cxnLst/>
              <a:rect l="l" t="t" r="r" b="b"/>
              <a:pathLst>
                <a:path w="1671" h="3403" extrusionOk="0">
                  <a:moveTo>
                    <a:pt x="1671" y="0"/>
                  </a:moveTo>
                  <a:lnTo>
                    <a:pt x="1" y="1701"/>
                  </a:lnTo>
                  <a:lnTo>
                    <a:pt x="1671" y="3403"/>
                  </a:lnTo>
                  <a:lnTo>
                    <a:pt x="167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62"/>
            <p:cNvSpPr/>
            <p:nvPr/>
          </p:nvSpPr>
          <p:spPr>
            <a:xfrm>
              <a:off x="-35601150" y="3635275"/>
              <a:ext cx="43350" cy="85075"/>
            </a:xfrm>
            <a:custGeom>
              <a:avLst/>
              <a:gdLst/>
              <a:ahLst/>
              <a:cxnLst/>
              <a:rect l="l" t="t" r="r" b="b"/>
              <a:pathLst>
                <a:path w="1734" h="3403" extrusionOk="0">
                  <a:moveTo>
                    <a:pt x="1" y="0"/>
                  </a:moveTo>
                  <a:lnTo>
                    <a:pt x="1" y="3403"/>
                  </a:lnTo>
                  <a:lnTo>
                    <a:pt x="1734" y="17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62"/>
            <p:cNvSpPr/>
            <p:nvPr/>
          </p:nvSpPr>
          <p:spPr>
            <a:xfrm>
              <a:off x="-35750000" y="3561025"/>
              <a:ext cx="111075" cy="35675"/>
            </a:xfrm>
            <a:custGeom>
              <a:avLst/>
              <a:gdLst/>
              <a:ahLst/>
              <a:cxnLst/>
              <a:rect l="l" t="t" r="r" b="b"/>
              <a:pathLst>
                <a:path w="4443" h="1427" extrusionOk="0">
                  <a:moveTo>
                    <a:pt x="2182" y="1"/>
                  </a:moveTo>
                  <a:cubicBezTo>
                    <a:pt x="1686" y="1"/>
                    <a:pt x="1198" y="182"/>
                    <a:pt x="851" y="544"/>
                  </a:cubicBezTo>
                  <a:lnTo>
                    <a:pt x="0" y="1426"/>
                  </a:lnTo>
                  <a:lnTo>
                    <a:pt x="4443" y="1426"/>
                  </a:lnTo>
                  <a:lnTo>
                    <a:pt x="3560" y="544"/>
                  </a:lnTo>
                  <a:cubicBezTo>
                    <a:pt x="3182" y="182"/>
                    <a:pt x="2678" y="1"/>
                    <a:pt x="21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62"/>
            <p:cNvSpPr/>
            <p:nvPr/>
          </p:nvSpPr>
          <p:spPr>
            <a:xfrm>
              <a:off x="-35839800" y="3694325"/>
              <a:ext cx="72500" cy="143375"/>
            </a:xfrm>
            <a:custGeom>
              <a:avLst/>
              <a:gdLst/>
              <a:ahLst/>
              <a:cxnLst/>
              <a:rect l="l" t="t" r="r" b="b"/>
              <a:pathLst>
                <a:path w="2900" h="5735" extrusionOk="0">
                  <a:moveTo>
                    <a:pt x="1" y="1"/>
                  </a:moveTo>
                  <a:lnTo>
                    <a:pt x="1" y="5294"/>
                  </a:lnTo>
                  <a:cubicBezTo>
                    <a:pt x="1" y="5451"/>
                    <a:pt x="32" y="5609"/>
                    <a:pt x="95" y="5735"/>
                  </a:cubicBezTo>
                  <a:lnTo>
                    <a:pt x="2899" y="28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57" name="Google Shape;7057;p62"/>
          <p:cNvSpPr/>
          <p:nvPr/>
        </p:nvSpPr>
        <p:spPr>
          <a:xfrm>
            <a:off x="845859" y="2257004"/>
            <a:ext cx="355557" cy="353645"/>
          </a:xfrm>
          <a:custGeom>
            <a:avLst/>
            <a:gdLst/>
            <a:ahLst/>
            <a:cxnLst/>
            <a:rect l="l" t="t" r="r" b="b"/>
            <a:pathLst>
              <a:path w="11721" h="11658" extrusionOk="0">
                <a:moveTo>
                  <a:pt x="6144" y="2773"/>
                </a:moveTo>
                <a:cubicBezTo>
                  <a:pt x="7467" y="2868"/>
                  <a:pt x="8570" y="3813"/>
                  <a:pt x="8885" y="5042"/>
                </a:cubicBezTo>
                <a:cubicBezTo>
                  <a:pt x="8917" y="5231"/>
                  <a:pt x="8791" y="5388"/>
                  <a:pt x="8633" y="5483"/>
                </a:cubicBezTo>
                <a:cubicBezTo>
                  <a:pt x="8613" y="5486"/>
                  <a:pt x="8594" y="5487"/>
                  <a:pt x="8575" y="5487"/>
                </a:cubicBezTo>
                <a:cubicBezTo>
                  <a:pt x="8412" y="5487"/>
                  <a:pt x="8277" y="5372"/>
                  <a:pt x="8192" y="5231"/>
                </a:cubicBezTo>
                <a:cubicBezTo>
                  <a:pt x="7972" y="4254"/>
                  <a:pt x="7089" y="3561"/>
                  <a:pt x="6113" y="3466"/>
                </a:cubicBezTo>
                <a:cubicBezTo>
                  <a:pt x="5924" y="3466"/>
                  <a:pt x="5798" y="3277"/>
                  <a:pt x="5798" y="3120"/>
                </a:cubicBezTo>
                <a:cubicBezTo>
                  <a:pt x="5798" y="2868"/>
                  <a:pt x="5955" y="2773"/>
                  <a:pt x="6144" y="2773"/>
                </a:cubicBezTo>
                <a:close/>
                <a:moveTo>
                  <a:pt x="6222" y="1414"/>
                </a:moveTo>
                <a:cubicBezTo>
                  <a:pt x="6238" y="1414"/>
                  <a:pt x="6254" y="1416"/>
                  <a:pt x="6270" y="1418"/>
                </a:cubicBezTo>
                <a:cubicBezTo>
                  <a:pt x="8161" y="1576"/>
                  <a:pt x="9862" y="2962"/>
                  <a:pt x="10240" y="5136"/>
                </a:cubicBezTo>
                <a:cubicBezTo>
                  <a:pt x="10303" y="5325"/>
                  <a:pt x="10177" y="5483"/>
                  <a:pt x="9988" y="5514"/>
                </a:cubicBezTo>
                <a:cubicBezTo>
                  <a:pt x="9960" y="5518"/>
                  <a:pt x="9934" y="5520"/>
                  <a:pt x="9908" y="5520"/>
                </a:cubicBezTo>
                <a:cubicBezTo>
                  <a:pt x="9730" y="5520"/>
                  <a:pt x="9606" y="5424"/>
                  <a:pt x="9578" y="5231"/>
                </a:cubicBezTo>
                <a:cubicBezTo>
                  <a:pt x="9263" y="3466"/>
                  <a:pt x="7846" y="2238"/>
                  <a:pt x="6239" y="2143"/>
                </a:cubicBezTo>
                <a:cubicBezTo>
                  <a:pt x="6050" y="2143"/>
                  <a:pt x="5924" y="1923"/>
                  <a:pt x="5924" y="1765"/>
                </a:cubicBezTo>
                <a:cubicBezTo>
                  <a:pt x="5924" y="1563"/>
                  <a:pt x="6055" y="1414"/>
                  <a:pt x="6222" y="1414"/>
                </a:cubicBezTo>
                <a:close/>
                <a:moveTo>
                  <a:pt x="5907" y="4124"/>
                </a:moveTo>
                <a:cubicBezTo>
                  <a:pt x="5923" y="4124"/>
                  <a:pt x="5939" y="4125"/>
                  <a:pt x="5955" y="4128"/>
                </a:cubicBezTo>
                <a:cubicBezTo>
                  <a:pt x="6680" y="4191"/>
                  <a:pt x="7247" y="4663"/>
                  <a:pt x="7499" y="5325"/>
                </a:cubicBezTo>
                <a:cubicBezTo>
                  <a:pt x="7530" y="5514"/>
                  <a:pt x="7467" y="5672"/>
                  <a:pt x="7247" y="5766"/>
                </a:cubicBezTo>
                <a:cubicBezTo>
                  <a:pt x="7223" y="5770"/>
                  <a:pt x="7199" y="5772"/>
                  <a:pt x="7177" y="5772"/>
                </a:cubicBezTo>
                <a:cubicBezTo>
                  <a:pt x="7019" y="5772"/>
                  <a:pt x="6892" y="5679"/>
                  <a:pt x="6837" y="5514"/>
                </a:cubicBezTo>
                <a:cubicBezTo>
                  <a:pt x="6711" y="5136"/>
                  <a:pt x="6365" y="4852"/>
                  <a:pt x="5924" y="4821"/>
                </a:cubicBezTo>
                <a:cubicBezTo>
                  <a:pt x="5735" y="4821"/>
                  <a:pt x="5609" y="4663"/>
                  <a:pt x="5609" y="4443"/>
                </a:cubicBezTo>
                <a:cubicBezTo>
                  <a:pt x="5609" y="4270"/>
                  <a:pt x="5740" y="4124"/>
                  <a:pt x="5907" y="4124"/>
                </a:cubicBezTo>
                <a:close/>
                <a:moveTo>
                  <a:pt x="3385" y="3199"/>
                </a:moveTo>
                <a:cubicBezTo>
                  <a:pt x="3455" y="3199"/>
                  <a:pt x="3527" y="3225"/>
                  <a:pt x="3592" y="3277"/>
                </a:cubicBezTo>
                <a:lnTo>
                  <a:pt x="4695" y="4096"/>
                </a:lnTo>
                <a:cubicBezTo>
                  <a:pt x="4853" y="4222"/>
                  <a:pt x="4884" y="4411"/>
                  <a:pt x="4790" y="4569"/>
                </a:cubicBezTo>
                <a:lnTo>
                  <a:pt x="4159" y="5388"/>
                </a:lnTo>
                <a:lnTo>
                  <a:pt x="6869" y="7436"/>
                </a:lnTo>
                <a:lnTo>
                  <a:pt x="7499" y="6617"/>
                </a:lnTo>
                <a:cubicBezTo>
                  <a:pt x="7572" y="6525"/>
                  <a:pt x="7667" y="6476"/>
                  <a:pt x="7765" y="6476"/>
                </a:cubicBezTo>
                <a:cubicBezTo>
                  <a:pt x="7835" y="6476"/>
                  <a:pt x="7906" y="6501"/>
                  <a:pt x="7972" y="6554"/>
                </a:cubicBezTo>
                <a:lnTo>
                  <a:pt x="9074" y="7373"/>
                </a:lnTo>
                <a:cubicBezTo>
                  <a:pt x="9232" y="7499"/>
                  <a:pt x="9263" y="7688"/>
                  <a:pt x="9137" y="7845"/>
                </a:cubicBezTo>
                <a:lnTo>
                  <a:pt x="8507" y="8665"/>
                </a:lnTo>
                <a:cubicBezTo>
                  <a:pt x="8225" y="9022"/>
                  <a:pt x="7819" y="9211"/>
                  <a:pt x="7403" y="9211"/>
                </a:cubicBezTo>
                <a:cubicBezTo>
                  <a:pt x="7123" y="9211"/>
                  <a:pt x="6839" y="9126"/>
                  <a:pt x="6585" y="8948"/>
                </a:cubicBezTo>
                <a:lnTo>
                  <a:pt x="2773" y="6081"/>
                </a:lnTo>
                <a:cubicBezTo>
                  <a:pt x="2143" y="5672"/>
                  <a:pt x="2017" y="4821"/>
                  <a:pt x="2490" y="4191"/>
                </a:cubicBezTo>
                <a:lnTo>
                  <a:pt x="3120" y="3340"/>
                </a:lnTo>
                <a:cubicBezTo>
                  <a:pt x="3193" y="3248"/>
                  <a:pt x="3288" y="3199"/>
                  <a:pt x="3385" y="3199"/>
                </a:cubicBezTo>
                <a:close/>
                <a:moveTo>
                  <a:pt x="5829" y="1"/>
                </a:moveTo>
                <a:cubicBezTo>
                  <a:pt x="2647" y="1"/>
                  <a:pt x="1" y="2647"/>
                  <a:pt x="1" y="5829"/>
                </a:cubicBezTo>
                <a:cubicBezTo>
                  <a:pt x="64" y="9011"/>
                  <a:pt x="2647" y="11658"/>
                  <a:pt x="5892" y="11658"/>
                </a:cubicBezTo>
                <a:cubicBezTo>
                  <a:pt x="6900" y="11658"/>
                  <a:pt x="7940" y="11374"/>
                  <a:pt x="8822" y="10838"/>
                </a:cubicBezTo>
                <a:lnTo>
                  <a:pt x="11248" y="11626"/>
                </a:lnTo>
                <a:cubicBezTo>
                  <a:pt x="11272" y="11634"/>
                  <a:pt x="11299" y="11638"/>
                  <a:pt x="11329" y="11638"/>
                </a:cubicBezTo>
                <a:cubicBezTo>
                  <a:pt x="11417" y="11638"/>
                  <a:pt x="11524" y="11602"/>
                  <a:pt x="11595" y="11531"/>
                </a:cubicBezTo>
                <a:cubicBezTo>
                  <a:pt x="11658" y="11468"/>
                  <a:pt x="11721" y="11311"/>
                  <a:pt x="11658" y="11185"/>
                </a:cubicBezTo>
                <a:lnTo>
                  <a:pt x="10838" y="8791"/>
                </a:lnTo>
                <a:cubicBezTo>
                  <a:pt x="11406" y="7877"/>
                  <a:pt x="11658" y="6869"/>
                  <a:pt x="11658" y="5829"/>
                </a:cubicBezTo>
                <a:cubicBezTo>
                  <a:pt x="11658" y="2647"/>
                  <a:pt x="9043" y="1"/>
                  <a:pt x="582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8" name="Google Shape;7058;p62"/>
          <p:cNvGrpSpPr/>
          <p:nvPr/>
        </p:nvGrpSpPr>
        <p:grpSpPr>
          <a:xfrm>
            <a:off x="3084980" y="1380546"/>
            <a:ext cx="353645" cy="353645"/>
            <a:chOff x="-34003850" y="3227275"/>
            <a:chExt cx="291450" cy="291450"/>
          </a:xfrm>
        </p:grpSpPr>
        <p:sp>
          <p:nvSpPr>
            <p:cNvPr id="7059" name="Google Shape;7059;p62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62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62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62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62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4" name="Google Shape;7064;p62"/>
          <p:cNvGrpSpPr/>
          <p:nvPr/>
        </p:nvGrpSpPr>
        <p:grpSpPr>
          <a:xfrm>
            <a:off x="3084510" y="1821238"/>
            <a:ext cx="354586" cy="354343"/>
            <a:chOff x="-34004625" y="3585850"/>
            <a:chExt cx="292225" cy="292025"/>
          </a:xfrm>
        </p:grpSpPr>
        <p:sp>
          <p:nvSpPr>
            <p:cNvPr id="7065" name="Google Shape;7065;p62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62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62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62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62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0" name="Google Shape;7070;p62"/>
          <p:cNvGrpSpPr/>
          <p:nvPr/>
        </p:nvGrpSpPr>
        <p:grpSpPr>
          <a:xfrm>
            <a:off x="3084025" y="2256439"/>
            <a:ext cx="355557" cy="354616"/>
            <a:chOff x="-34005425" y="3945575"/>
            <a:chExt cx="293025" cy="292250"/>
          </a:xfrm>
        </p:grpSpPr>
        <p:sp>
          <p:nvSpPr>
            <p:cNvPr id="7071" name="Google Shape;7071;p62"/>
            <p:cNvSpPr/>
            <p:nvPr/>
          </p:nvSpPr>
          <p:spPr>
            <a:xfrm>
              <a:off x="-33952650" y="3998350"/>
              <a:ext cx="186700" cy="186700"/>
            </a:xfrm>
            <a:custGeom>
              <a:avLst/>
              <a:gdLst/>
              <a:ahLst/>
              <a:cxnLst/>
              <a:rect l="l" t="t" r="r" b="b"/>
              <a:pathLst>
                <a:path w="7468" h="7468" extrusionOk="0">
                  <a:moveTo>
                    <a:pt x="5861" y="2017"/>
                  </a:moveTo>
                  <a:cubicBezTo>
                    <a:pt x="6050" y="2017"/>
                    <a:pt x="6207" y="2143"/>
                    <a:pt x="6207" y="2364"/>
                  </a:cubicBezTo>
                  <a:lnTo>
                    <a:pt x="6207" y="3750"/>
                  </a:lnTo>
                  <a:lnTo>
                    <a:pt x="6207" y="5104"/>
                  </a:lnTo>
                  <a:cubicBezTo>
                    <a:pt x="6207" y="5325"/>
                    <a:pt x="6050" y="5451"/>
                    <a:pt x="5861" y="5451"/>
                  </a:cubicBezTo>
                  <a:cubicBezTo>
                    <a:pt x="5672" y="5451"/>
                    <a:pt x="5514" y="5325"/>
                    <a:pt x="5514" y="5104"/>
                  </a:cubicBezTo>
                  <a:lnTo>
                    <a:pt x="5514" y="4096"/>
                  </a:lnTo>
                  <a:lnTo>
                    <a:pt x="4474" y="4096"/>
                  </a:lnTo>
                  <a:cubicBezTo>
                    <a:pt x="4285" y="4096"/>
                    <a:pt x="4128" y="3939"/>
                    <a:pt x="4128" y="3750"/>
                  </a:cubicBezTo>
                  <a:lnTo>
                    <a:pt x="4128" y="2364"/>
                  </a:lnTo>
                  <a:cubicBezTo>
                    <a:pt x="4128" y="2143"/>
                    <a:pt x="4285" y="2017"/>
                    <a:pt x="4474" y="2017"/>
                  </a:cubicBezTo>
                  <a:cubicBezTo>
                    <a:pt x="4695" y="2017"/>
                    <a:pt x="4852" y="2143"/>
                    <a:pt x="4852" y="2364"/>
                  </a:cubicBezTo>
                  <a:lnTo>
                    <a:pt x="4852" y="3372"/>
                  </a:lnTo>
                  <a:lnTo>
                    <a:pt x="5514" y="3372"/>
                  </a:lnTo>
                  <a:lnTo>
                    <a:pt x="5514" y="2364"/>
                  </a:lnTo>
                  <a:cubicBezTo>
                    <a:pt x="5514" y="2143"/>
                    <a:pt x="5672" y="2017"/>
                    <a:pt x="5861" y="2017"/>
                  </a:cubicBezTo>
                  <a:close/>
                  <a:moveTo>
                    <a:pt x="2332" y="2017"/>
                  </a:moveTo>
                  <a:cubicBezTo>
                    <a:pt x="2868" y="2017"/>
                    <a:pt x="3340" y="2490"/>
                    <a:pt x="3340" y="3025"/>
                  </a:cubicBezTo>
                  <a:lnTo>
                    <a:pt x="3340" y="3309"/>
                  </a:lnTo>
                  <a:lnTo>
                    <a:pt x="3435" y="3309"/>
                  </a:lnTo>
                  <a:cubicBezTo>
                    <a:pt x="3435" y="3687"/>
                    <a:pt x="3183" y="4065"/>
                    <a:pt x="2868" y="4222"/>
                  </a:cubicBezTo>
                  <a:lnTo>
                    <a:pt x="2238" y="4537"/>
                  </a:lnTo>
                  <a:cubicBezTo>
                    <a:pt x="2175" y="4569"/>
                    <a:pt x="2080" y="4632"/>
                    <a:pt x="2049" y="4758"/>
                  </a:cubicBezTo>
                  <a:lnTo>
                    <a:pt x="3057" y="4758"/>
                  </a:lnTo>
                  <a:cubicBezTo>
                    <a:pt x="3277" y="4758"/>
                    <a:pt x="3435" y="4915"/>
                    <a:pt x="3435" y="5104"/>
                  </a:cubicBezTo>
                  <a:cubicBezTo>
                    <a:pt x="3435" y="5325"/>
                    <a:pt x="3277" y="5483"/>
                    <a:pt x="3057" y="5483"/>
                  </a:cubicBezTo>
                  <a:lnTo>
                    <a:pt x="1702" y="5483"/>
                  </a:lnTo>
                  <a:cubicBezTo>
                    <a:pt x="1481" y="5483"/>
                    <a:pt x="1324" y="5325"/>
                    <a:pt x="1324" y="5104"/>
                  </a:cubicBezTo>
                  <a:lnTo>
                    <a:pt x="1324" y="4852"/>
                  </a:lnTo>
                  <a:cubicBezTo>
                    <a:pt x="1324" y="4443"/>
                    <a:pt x="1576" y="4096"/>
                    <a:pt x="1891" y="3939"/>
                  </a:cubicBezTo>
                  <a:lnTo>
                    <a:pt x="2521" y="3624"/>
                  </a:lnTo>
                  <a:cubicBezTo>
                    <a:pt x="2647" y="3592"/>
                    <a:pt x="2710" y="3466"/>
                    <a:pt x="2710" y="3309"/>
                  </a:cubicBezTo>
                  <a:lnTo>
                    <a:pt x="2710" y="3025"/>
                  </a:lnTo>
                  <a:cubicBezTo>
                    <a:pt x="2710" y="2836"/>
                    <a:pt x="2553" y="2679"/>
                    <a:pt x="2364" y="2679"/>
                  </a:cubicBezTo>
                  <a:cubicBezTo>
                    <a:pt x="2175" y="2679"/>
                    <a:pt x="2017" y="2836"/>
                    <a:pt x="2017" y="3025"/>
                  </a:cubicBezTo>
                  <a:cubicBezTo>
                    <a:pt x="2017" y="3214"/>
                    <a:pt x="1859" y="3372"/>
                    <a:pt x="1639" y="3372"/>
                  </a:cubicBezTo>
                  <a:cubicBezTo>
                    <a:pt x="1450" y="3372"/>
                    <a:pt x="1292" y="3214"/>
                    <a:pt x="1292" y="3025"/>
                  </a:cubicBezTo>
                  <a:cubicBezTo>
                    <a:pt x="1292" y="2490"/>
                    <a:pt x="1765" y="2017"/>
                    <a:pt x="2332" y="2017"/>
                  </a:cubicBezTo>
                  <a:close/>
                  <a:moveTo>
                    <a:pt x="3214" y="1"/>
                  </a:moveTo>
                  <a:cubicBezTo>
                    <a:pt x="3214" y="127"/>
                    <a:pt x="3183" y="284"/>
                    <a:pt x="3120" y="379"/>
                  </a:cubicBezTo>
                  <a:cubicBezTo>
                    <a:pt x="2962" y="662"/>
                    <a:pt x="2679" y="914"/>
                    <a:pt x="2364" y="946"/>
                  </a:cubicBezTo>
                  <a:lnTo>
                    <a:pt x="1009" y="1135"/>
                  </a:lnTo>
                  <a:cubicBezTo>
                    <a:pt x="473" y="1733"/>
                    <a:pt x="64" y="2521"/>
                    <a:pt x="1" y="3372"/>
                  </a:cubicBezTo>
                  <a:lnTo>
                    <a:pt x="316" y="3372"/>
                  </a:lnTo>
                  <a:cubicBezTo>
                    <a:pt x="505" y="3372"/>
                    <a:pt x="662" y="3529"/>
                    <a:pt x="662" y="3750"/>
                  </a:cubicBezTo>
                  <a:cubicBezTo>
                    <a:pt x="662" y="3939"/>
                    <a:pt x="505" y="4096"/>
                    <a:pt x="316" y="4096"/>
                  </a:cubicBezTo>
                  <a:lnTo>
                    <a:pt x="1" y="4096"/>
                  </a:lnTo>
                  <a:cubicBezTo>
                    <a:pt x="158" y="5892"/>
                    <a:pt x="1607" y="7310"/>
                    <a:pt x="3372" y="7467"/>
                  </a:cubicBezTo>
                  <a:lnTo>
                    <a:pt x="3372" y="7121"/>
                  </a:lnTo>
                  <a:cubicBezTo>
                    <a:pt x="3372" y="6932"/>
                    <a:pt x="3529" y="6774"/>
                    <a:pt x="3750" y="6774"/>
                  </a:cubicBezTo>
                  <a:cubicBezTo>
                    <a:pt x="3939" y="6774"/>
                    <a:pt x="4096" y="6932"/>
                    <a:pt x="4096" y="7121"/>
                  </a:cubicBezTo>
                  <a:lnTo>
                    <a:pt x="4096" y="7436"/>
                  </a:lnTo>
                  <a:lnTo>
                    <a:pt x="4254" y="7436"/>
                  </a:lnTo>
                  <a:cubicBezTo>
                    <a:pt x="4254" y="7373"/>
                    <a:pt x="4285" y="7278"/>
                    <a:pt x="4317" y="7215"/>
                  </a:cubicBezTo>
                  <a:cubicBezTo>
                    <a:pt x="4443" y="6900"/>
                    <a:pt x="4758" y="6648"/>
                    <a:pt x="5073" y="6617"/>
                  </a:cubicBezTo>
                  <a:lnTo>
                    <a:pt x="6491" y="6333"/>
                  </a:lnTo>
                  <a:cubicBezTo>
                    <a:pt x="7089" y="5703"/>
                    <a:pt x="7404" y="5010"/>
                    <a:pt x="7467" y="4096"/>
                  </a:cubicBezTo>
                  <a:lnTo>
                    <a:pt x="7152" y="4096"/>
                  </a:lnTo>
                  <a:cubicBezTo>
                    <a:pt x="6963" y="4096"/>
                    <a:pt x="6806" y="3939"/>
                    <a:pt x="6806" y="3750"/>
                  </a:cubicBezTo>
                  <a:cubicBezTo>
                    <a:pt x="6806" y="3529"/>
                    <a:pt x="6963" y="3372"/>
                    <a:pt x="7152" y="3372"/>
                  </a:cubicBezTo>
                  <a:lnTo>
                    <a:pt x="7467" y="3372"/>
                  </a:lnTo>
                  <a:cubicBezTo>
                    <a:pt x="7310" y="1576"/>
                    <a:pt x="5861" y="158"/>
                    <a:pt x="4096" y="1"/>
                  </a:cubicBezTo>
                  <a:lnTo>
                    <a:pt x="4096" y="316"/>
                  </a:lnTo>
                  <a:cubicBezTo>
                    <a:pt x="4096" y="505"/>
                    <a:pt x="3939" y="662"/>
                    <a:pt x="3750" y="662"/>
                  </a:cubicBezTo>
                  <a:cubicBezTo>
                    <a:pt x="3529" y="662"/>
                    <a:pt x="3372" y="505"/>
                    <a:pt x="3372" y="316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62"/>
            <p:cNvSpPr/>
            <p:nvPr/>
          </p:nvSpPr>
          <p:spPr>
            <a:xfrm>
              <a:off x="-33944775" y="3945575"/>
              <a:ext cx="232375" cy="247350"/>
            </a:xfrm>
            <a:custGeom>
              <a:avLst/>
              <a:gdLst/>
              <a:ahLst/>
              <a:cxnLst/>
              <a:rect l="l" t="t" r="r" b="b"/>
              <a:pathLst>
                <a:path w="9295" h="9894" extrusionOk="0">
                  <a:moveTo>
                    <a:pt x="3466" y="1"/>
                  </a:moveTo>
                  <a:cubicBezTo>
                    <a:pt x="2490" y="1"/>
                    <a:pt x="1450" y="316"/>
                    <a:pt x="1103" y="536"/>
                  </a:cubicBezTo>
                  <a:lnTo>
                    <a:pt x="1040" y="410"/>
                  </a:lnTo>
                  <a:cubicBezTo>
                    <a:pt x="970" y="340"/>
                    <a:pt x="881" y="304"/>
                    <a:pt x="788" y="304"/>
                  </a:cubicBezTo>
                  <a:cubicBezTo>
                    <a:pt x="757" y="304"/>
                    <a:pt x="725" y="308"/>
                    <a:pt x="694" y="316"/>
                  </a:cubicBezTo>
                  <a:cubicBezTo>
                    <a:pt x="599" y="379"/>
                    <a:pt x="505" y="473"/>
                    <a:pt x="473" y="568"/>
                  </a:cubicBezTo>
                  <a:cubicBezTo>
                    <a:pt x="347" y="1041"/>
                    <a:pt x="442" y="726"/>
                    <a:pt x="32" y="2143"/>
                  </a:cubicBezTo>
                  <a:cubicBezTo>
                    <a:pt x="1" y="2269"/>
                    <a:pt x="32" y="2395"/>
                    <a:pt x="127" y="2458"/>
                  </a:cubicBezTo>
                  <a:cubicBezTo>
                    <a:pt x="253" y="2584"/>
                    <a:pt x="316" y="2584"/>
                    <a:pt x="473" y="2584"/>
                  </a:cubicBezTo>
                  <a:lnTo>
                    <a:pt x="2049" y="2332"/>
                  </a:lnTo>
                  <a:cubicBezTo>
                    <a:pt x="2238" y="2301"/>
                    <a:pt x="2395" y="2080"/>
                    <a:pt x="2332" y="1860"/>
                  </a:cubicBezTo>
                  <a:lnTo>
                    <a:pt x="2206" y="1545"/>
                  </a:lnTo>
                  <a:cubicBezTo>
                    <a:pt x="2647" y="1450"/>
                    <a:pt x="3057" y="1356"/>
                    <a:pt x="3529" y="1356"/>
                  </a:cubicBezTo>
                  <a:cubicBezTo>
                    <a:pt x="5987" y="1356"/>
                    <a:pt x="8003" y="3372"/>
                    <a:pt x="8003" y="5798"/>
                  </a:cubicBezTo>
                  <a:cubicBezTo>
                    <a:pt x="8003" y="6806"/>
                    <a:pt x="7688" y="7657"/>
                    <a:pt x="7152" y="8413"/>
                  </a:cubicBezTo>
                  <a:cubicBezTo>
                    <a:pt x="7278" y="8444"/>
                    <a:pt x="7404" y="8539"/>
                    <a:pt x="7530" y="8633"/>
                  </a:cubicBezTo>
                  <a:cubicBezTo>
                    <a:pt x="7751" y="8885"/>
                    <a:pt x="7845" y="9232"/>
                    <a:pt x="7751" y="9578"/>
                  </a:cubicBezTo>
                  <a:lnTo>
                    <a:pt x="7593" y="9893"/>
                  </a:lnTo>
                  <a:cubicBezTo>
                    <a:pt x="8633" y="8854"/>
                    <a:pt x="9295" y="7436"/>
                    <a:pt x="9295" y="5861"/>
                  </a:cubicBezTo>
                  <a:cubicBezTo>
                    <a:pt x="9295" y="2616"/>
                    <a:pt x="6648" y="1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62"/>
            <p:cNvSpPr/>
            <p:nvPr/>
          </p:nvSpPr>
          <p:spPr>
            <a:xfrm>
              <a:off x="-34005425" y="3987325"/>
              <a:ext cx="237100" cy="250500"/>
            </a:xfrm>
            <a:custGeom>
              <a:avLst/>
              <a:gdLst/>
              <a:ahLst/>
              <a:cxnLst/>
              <a:rect l="l" t="t" r="r" b="b"/>
              <a:pathLst>
                <a:path w="9484" h="10020" extrusionOk="0">
                  <a:moveTo>
                    <a:pt x="1797" y="1"/>
                  </a:moveTo>
                  <a:lnTo>
                    <a:pt x="1797" y="1"/>
                  </a:lnTo>
                  <a:cubicBezTo>
                    <a:pt x="694" y="1072"/>
                    <a:pt x="1" y="2521"/>
                    <a:pt x="1" y="4191"/>
                  </a:cubicBezTo>
                  <a:cubicBezTo>
                    <a:pt x="64" y="7373"/>
                    <a:pt x="2647" y="10019"/>
                    <a:pt x="5892" y="10019"/>
                  </a:cubicBezTo>
                  <a:cubicBezTo>
                    <a:pt x="6239" y="10019"/>
                    <a:pt x="7972" y="9736"/>
                    <a:pt x="8224" y="9547"/>
                  </a:cubicBezTo>
                  <a:cubicBezTo>
                    <a:pt x="8255" y="9547"/>
                    <a:pt x="8287" y="9484"/>
                    <a:pt x="8350" y="9484"/>
                  </a:cubicBezTo>
                  <a:lnTo>
                    <a:pt x="8507" y="9641"/>
                  </a:lnTo>
                  <a:cubicBezTo>
                    <a:pt x="8576" y="9710"/>
                    <a:pt x="8661" y="9741"/>
                    <a:pt x="8743" y="9741"/>
                  </a:cubicBezTo>
                  <a:cubicBezTo>
                    <a:pt x="8887" y="9741"/>
                    <a:pt x="9023" y="9644"/>
                    <a:pt x="9043" y="9484"/>
                  </a:cubicBezTo>
                  <a:lnTo>
                    <a:pt x="9169" y="9011"/>
                  </a:lnTo>
                  <a:lnTo>
                    <a:pt x="9452" y="7814"/>
                  </a:lnTo>
                  <a:cubicBezTo>
                    <a:pt x="9484" y="7688"/>
                    <a:pt x="9452" y="7562"/>
                    <a:pt x="9358" y="7467"/>
                  </a:cubicBezTo>
                  <a:cubicBezTo>
                    <a:pt x="9278" y="7407"/>
                    <a:pt x="9211" y="7385"/>
                    <a:pt x="9132" y="7385"/>
                  </a:cubicBezTo>
                  <a:cubicBezTo>
                    <a:pt x="9087" y="7385"/>
                    <a:pt x="9037" y="7393"/>
                    <a:pt x="8980" y="7404"/>
                  </a:cubicBezTo>
                  <a:lnTo>
                    <a:pt x="7310" y="7719"/>
                  </a:lnTo>
                  <a:cubicBezTo>
                    <a:pt x="7089" y="7751"/>
                    <a:pt x="6963" y="8034"/>
                    <a:pt x="7089" y="8223"/>
                  </a:cubicBezTo>
                  <a:lnTo>
                    <a:pt x="7184" y="8444"/>
                  </a:lnTo>
                  <a:cubicBezTo>
                    <a:pt x="6774" y="8538"/>
                    <a:pt x="6333" y="8633"/>
                    <a:pt x="5861" y="8633"/>
                  </a:cubicBezTo>
                  <a:cubicBezTo>
                    <a:pt x="3403" y="8633"/>
                    <a:pt x="1419" y="6648"/>
                    <a:pt x="1419" y="4191"/>
                  </a:cubicBezTo>
                  <a:cubicBezTo>
                    <a:pt x="1419" y="3183"/>
                    <a:pt x="1734" y="2269"/>
                    <a:pt x="2269" y="1544"/>
                  </a:cubicBezTo>
                  <a:cubicBezTo>
                    <a:pt x="2143" y="1481"/>
                    <a:pt x="2049" y="1418"/>
                    <a:pt x="1954" y="1292"/>
                  </a:cubicBezTo>
                  <a:cubicBezTo>
                    <a:pt x="1734" y="1009"/>
                    <a:pt x="1639" y="662"/>
                    <a:pt x="1734" y="316"/>
                  </a:cubicBezTo>
                  <a:lnTo>
                    <a:pt x="179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4" name="Google Shape;7074;p62"/>
          <p:cNvGrpSpPr/>
          <p:nvPr/>
        </p:nvGrpSpPr>
        <p:grpSpPr>
          <a:xfrm>
            <a:off x="1731124" y="2729615"/>
            <a:ext cx="358408" cy="355557"/>
            <a:chOff x="-32174975" y="3192625"/>
            <a:chExt cx="295375" cy="293025"/>
          </a:xfrm>
        </p:grpSpPr>
        <p:sp>
          <p:nvSpPr>
            <p:cNvPr id="7075" name="Google Shape;7075;p62"/>
            <p:cNvSpPr/>
            <p:nvPr/>
          </p:nvSpPr>
          <p:spPr>
            <a:xfrm>
              <a:off x="-32171050" y="3279250"/>
              <a:ext cx="291450" cy="153625"/>
            </a:xfrm>
            <a:custGeom>
              <a:avLst/>
              <a:gdLst/>
              <a:ahLst/>
              <a:cxnLst/>
              <a:rect l="l" t="t" r="r" b="b"/>
              <a:pathLst>
                <a:path w="11658" h="6145" extrusionOk="0">
                  <a:moveTo>
                    <a:pt x="5829" y="694"/>
                  </a:moveTo>
                  <a:cubicBezTo>
                    <a:pt x="7184" y="694"/>
                    <a:pt x="8255" y="1734"/>
                    <a:pt x="8255" y="3088"/>
                  </a:cubicBezTo>
                  <a:cubicBezTo>
                    <a:pt x="8255" y="4412"/>
                    <a:pt x="7153" y="5483"/>
                    <a:pt x="5829" y="5483"/>
                  </a:cubicBezTo>
                  <a:cubicBezTo>
                    <a:pt x="4506" y="5483"/>
                    <a:pt x="3435" y="4412"/>
                    <a:pt x="3435" y="3088"/>
                  </a:cubicBezTo>
                  <a:cubicBezTo>
                    <a:pt x="3435" y="1734"/>
                    <a:pt x="4506" y="694"/>
                    <a:pt x="5829" y="694"/>
                  </a:cubicBezTo>
                  <a:close/>
                  <a:moveTo>
                    <a:pt x="1" y="1"/>
                  </a:moveTo>
                  <a:lnTo>
                    <a:pt x="1" y="6144"/>
                  </a:lnTo>
                  <a:lnTo>
                    <a:pt x="11658" y="6144"/>
                  </a:lnTo>
                  <a:lnTo>
                    <a:pt x="116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62"/>
            <p:cNvSpPr/>
            <p:nvPr/>
          </p:nvSpPr>
          <p:spPr>
            <a:xfrm>
              <a:off x="-32067075" y="331392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1670" y="662"/>
                  </a:moveTo>
                  <a:cubicBezTo>
                    <a:pt x="1891" y="662"/>
                    <a:pt x="2048" y="819"/>
                    <a:pt x="2048" y="1040"/>
                  </a:cubicBezTo>
                  <a:lnTo>
                    <a:pt x="2048" y="1386"/>
                  </a:lnTo>
                  <a:lnTo>
                    <a:pt x="2395" y="1386"/>
                  </a:lnTo>
                  <a:cubicBezTo>
                    <a:pt x="2584" y="1386"/>
                    <a:pt x="2741" y="1544"/>
                    <a:pt x="2741" y="1733"/>
                  </a:cubicBezTo>
                  <a:cubicBezTo>
                    <a:pt x="2710" y="1890"/>
                    <a:pt x="2552" y="2048"/>
                    <a:pt x="2363" y="2048"/>
                  </a:cubicBezTo>
                  <a:lnTo>
                    <a:pt x="1670" y="2048"/>
                  </a:lnTo>
                  <a:cubicBezTo>
                    <a:pt x="1481" y="2048"/>
                    <a:pt x="1324" y="1890"/>
                    <a:pt x="1324" y="1701"/>
                  </a:cubicBezTo>
                  <a:lnTo>
                    <a:pt x="1324" y="1040"/>
                  </a:lnTo>
                  <a:cubicBezTo>
                    <a:pt x="1324" y="819"/>
                    <a:pt x="1481" y="662"/>
                    <a:pt x="1670" y="662"/>
                  </a:cubicBezTo>
                  <a:close/>
                  <a:moveTo>
                    <a:pt x="1670" y="0"/>
                  </a:moveTo>
                  <a:cubicBezTo>
                    <a:pt x="725" y="0"/>
                    <a:pt x="1" y="756"/>
                    <a:pt x="1" y="1701"/>
                  </a:cubicBezTo>
                  <a:cubicBezTo>
                    <a:pt x="1" y="2646"/>
                    <a:pt x="725" y="3403"/>
                    <a:pt x="1670" y="3403"/>
                  </a:cubicBezTo>
                  <a:cubicBezTo>
                    <a:pt x="2615" y="3403"/>
                    <a:pt x="3372" y="2646"/>
                    <a:pt x="3372" y="1701"/>
                  </a:cubicBezTo>
                  <a:cubicBezTo>
                    <a:pt x="3372" y="756"/>
                    <a:pt x="2615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62"/>
            <p:cNvSpPr/>
            <p:nvPr/>
          </p:nvSpPr>
          <p:spPr>
            <a:xfrm>
              <a:off x="-32171050" y="3450950"/>
              <a:ext cx="291450" cy="34700"/>
            </a:xfrm>
            <a:custGeom>
              <a:avLst/>
              <a:gdLst/>
              <a:ahLst/>
              <a:cxnLst/>
              <a:rect l="l" t="t" r="r" b="b"/>
              <a:pathLst>
                <a:path w="11658" h="1388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15"/>
                    <a:pt x="442" y="1387"/>
                    <a:pt x="1041" y="1387"/>
                  </a:cubicBezTo>
                  <a:lnTo>
                    <a:pt x="10650" y="1387"/>
                  </a:lnTo>
                  <a:cubicBezTo>
                    <a:pt x="11217" y="1387"/>
                    <a:pt x="11658" y="915"/>
                    <a:pt x="11658" y="347"/>
                  </a:cubicBezTo>
                  <a:lnTo>
                    <a:pt x="116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62"/>
            <p:cNvSpPr/>
            <p:nvPr/>
          </p:nvSpPr>
          <p:spPr>
            <a:xfrm>
              <a:off x="-32174975" y="3192625"/>
              <a:ext cx="295375" cy="70125"/>
            </a:xfrm>
            <a:custGeom>
              <a:avLst/>
              <a:gdLst/>
              <a:ahLst/>
              <a:cxnLst/>
              <a:rect l="l" t="t" r="r" b="b"/>
              <a:pathLst>
                <a:path w="11815" h="2805" extrusionOk="0">
                  <a:moveTo>
                    <a:pt x="1733" y="0"/>
                  </a:moveTo>
                  <a:cubicBezTo>
                    <a:pt x="1544" y="0"/>
                    <a:pt x="1387" y="158"/>
                    <a:pt x="1387" y="378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73" y="725"/>
                    <a:pt x="0" y="1197"/>
                    <a:pt x="0" y="1733"/>
                  </a:cubicBezTo>
                  <a:lnTo>
                    <a:pt x="0" y="2804"/>
                  </a:lnTo>
                  <a:lnTo>
                    <a:pt x="11657" y="2804"/>
                  </a:lnTo>
                  <a:lnTo>
                    <a:pt x="11657" y="1733"/>
                  </a:lnTo>
                  <a:lnTo>
                    <a:pt x="11815" y="1733"/>
                  </a:lnTo>
                  <a:cubicBezTo>
                    <a:pt x="11815" y="1197"/>
                    <a:pt x="11374" y="725"/>
                    <a:pt x="10807" y="725"/>
                  </a:cubicBezTo>
                  <a:lnTo>
                    <a:pt x="10460" y="725"/>
                  </a:lnTo>
                  <a:lnTo>
                    <a:pt x="10460" y="378"/>
                  </a:lnTo>
                  <a:cubicBezTo>
                    <a:pt x="10460" y="158"/>
                    <a:pt x="10303" y="0"/>
                    <a:pt x="10082" y="0"/>
                  </a:cubicBezTo>
                  <a:cubicBezTo>
                    <a:pt x="9893" y="0"/>
                    <a:pt x="9735" y="158"/>
                    <a:pt x="9735" y="378"/>
                  </a:cubicBezTo>
                  <a:lnTo>
                    <a:pt x="9735" y="725"/>
                  </a:lnTo>
                  <a:lnTo>
                    <a:pt x="8349" y="725"/>
                  </a:lnTo>
                  <a:lnTo>
                    <a:pt x="8349" y="378"/>
                  </a:lnTo>
                  <a:cubicBezTo>
                    <a:pt x="8349" y="158"/>
                    <a:pt x="8192" y="0"/>
                    <a:pt x="8003" y="0"/>
                  </a:cubicBezTo>
                  <a:cubicBezTo>
                    <a:pt x="7814" y="0"/>
                    <a:pt x="7656" y="158"/>
                    <a:pt x="7656" y="378"/>
                  </a:cubicBezTo>
                  <a:lnTo>
                    <a:pt x="7656" y="725"/>
                  </a:lnTo>
                  <a:lnTo>
                    <a:pt x="6270" y="725"/>
                  </a:lnTo>
                  <a:lnTo>
                    <a:pt x="6270" y="378"/>
                  </a:lnTo>
                  <a:cubicBezTo>
                    <a:pt x="6270" y="158"/>
                    <a:pt x="6112" y="0"/>
                    <a:pt x="5923" y="0"/>
                  </a:cubicBezTo>
                  <a:cubicBezTo>
                    <a:pt x="5734" y="0"/>
                    <a:pt x="5577" y="158"/>
                    <a:pt x="5577" y="378"/>
                  </a:cubicBezTo>
                  <a:lnTo>
                    <a:pt x="5577" y="725"/>
                  </a:lnTo>
                  <a:lnTo>
                    <a:pt x="4191" y="725"/>
                  </a:lnTo>
                  <a:lnTo>
                    <a:pt x="4191" y="378"/>
                  </a:lnTo>
                  <a:cubicBezTo>
                    <a:pt x="4191" y="158"/>
                    <a:pt x="4033" y="0"/>
                    <a:pt x="3844" y="0"/>
                  </a:cubicBezTo>
                  <a:cubicBezTo>
                    <a:pt x="3623" y="0"/>
                    <a:pt x="3466" y="158"/>
                    <a:pt x="3466" y="378"/>
                  </a:cubicBezTo>
                  <a:lnTo>
                    <a:pt x="3466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79" name="Google Shape;7079;p62"/>
          <p:cNvSpPr/>
          <p:nvPr/>
        </p:nvSpPr>
        <p:spPr>
          <a:xfrm>
            <a:off x="1728170" y="3200679"/>
            <a:ext cx="363201" cy="354859"/>
          </a:xfrm>
          <a:custGeom>
            <a:avLst/>
            <a:gdLst/>
            <a:ahLst/>
            <a:cxnLst/>
            <a:rect l="l" t="t" r="r" b="b"/>
            <a:pathLst>
              <a:path w="11973" h="11698" extrusionOk="0">
                <a:moveTo>
                  <a:pt x="8928" y="1750"/>
                </a:moveTo>
                <a:cubicBezTo>
                  <a:pt x="9192" y="1750"/>
                  <a:pt x="9452" y="1852"/>
                  <a:pt x="9641" y="2057"/>
                </a:cubicBezTo>
                <a:cubicBezTo>
                  <a:pt x="10050" y="2435"/>
                  <a:pt x="10050" y="3096"/>
                  <a:pt x="9641" y="3506"/>
                </a:cubicBezTo>
                <a:cubicBezTo>
                  <a:pt x="9452" y="3695"/>
                  <a:pt x="9192" y="3790"/>
                  <a:pt x="8928" y="3790"/>
                </a:cubicBezTo>
                <a:cubicBezTo>
                  <a:pt x="8664" y="3790"/>
                  <a:pt x="8396" y="3695"/>
                  <a:pt x="8192" y="3506"/>
                </a:cubicBezTo>
                <a:cubicBezTo>
                  <a:pt x="7814" y="3096"/>
                  <a:pt x="7814" y="2435"/>
                  <a:pt x="8192" y="2057"/>
                </a:cubicBezTo>
                <a:cubicBezTo>
                  <a:pt x="8396" y="1852"/>
                  <a:pt x="8664" y="1750"/>
                  <a:pt x="8928" y="1750"/>
                </a:cubicBezTo>
                <a:close/>
                <a:moveTo>
                  <a:pt x="7901" y="1"/>
                </a:moveTo>
                <a:cubicBezTo>
                  <a:pt x="6958" y="1"/>
                  <a:pt x="6010" y="363"/>
                  <a:pt x="5293" y="1080"/>
                </a:cubicBezTo>
                <a:cubicBezTo>
                  <a:pt x="4285" y="2088"/>
                  <a:pt x="3939" y="3569"/>
                  <a:pt x="4380" y="4924"/>
                </a:cubicBezTo>
                <a:lnTo>
                  <a:pt x="126" y="9177"/>
                </a:lnTo>
                <a:cubicBezTo>
                  <a:pt x="32" y="9240"/>
                  <a:pt x="0" y="9334"/>
                  <a:pt x="0" y="9397"/>
                </a:cubicBezTo>
                <a:lnTo>
                  <a:pt x="0" y="11319"/>
                </a:lnTo>
                <a:cubicBezTo>
                  <a:pt x="0" y="11540"/>
                  <a:pt x="158" y="11697"/>
                  <a:pt x="347" y="11697"/>
                </a:cubicBezTo>
                <a:lnTo>
                  <a:pt x="2300" y="11697"/>
                </a:lnTo>
                <a:cubicBezTo>
                  <a:pt x="2363" y="11697"/>
                  <a:pt x="2489" y="11634"/>
                  <a:pt x="2521" y="11571"/>
                </a:cubicBezTo>
                <a:lnTo>
                  <a:pt x="2993" y="11099"/>
                </a:lnTo>
                <a:cubicBezTo>
                  <a:pt x="3088" y="11004"/>
                  <a:pt x="3119" y="10910"/>
                  <a:pt x="3088" y="10815"/>
                </a:cubicBezTo>
                <a:lnTo>
                  <a:pt x="2993" y="10311"/>
                </a:lnTo>
                <a:lnTo>
                  <a:pt x="3718" y="10217"/>
                </a:lnTo>
                <a:cubicBezTo>
                  <a:pt x="3876" y="10217"/>
                  <a:pt x="3970" y="10091"/>
                  <a:pt x="4033" y="9902"/>
                </a:cubicBezTo>
                <a:lnTo>
                  <a:pt x="4096" y="9208"/>
                </a:lnTo>
                <a:lnTo>
                  <a:pt x="4600" y="9271"/>
                </a:lnTo>
                <a:cubicBezTo>
                  <a:pt x="4695" y="9271"/>
                  <a:pt x="4821" y="9271"/>
                  <a:pt x="4884" y="9208"/>
                </a:cubicBezTo>
                <a:cubicBezTo>
                  <a:pt x="4978" y="9114"/>
                  <a:pt x="5010" y="9051"/>
                  <a:pt x="5010" y="8956"/>
                </a:cubicBezTo>
                <a:lnTo>
                  <a:pt x="5010" y="8326"/>
                </a:lnTo>
                <a:lnTo>
                  <a:pt x="5640" y="8326"/>
                </a:lnTo>
                <a:cubicBezTo>
                  <a:pt x="5703" y="8326"/>
                  <a:pt x="5829" y="8295"/>
                  <a:pt x="5860" y="8232"/>
                </a:cubicBezTo>
                <a:lnTo>
                  <a:pt x="6742" y="7350"/>
                </a:lnTo>
                <a:cubicBezTo>
                  <a:pt x="7131" y="7479"/>
                  <a:pt x="7533" y="7543"/>
                  <a:pt x="7931" y="7543"/>
                </a:cubicBezTo>
                <a:cubicBezTo>
                  <a:pt x="8891" y="7543"/>
                  <a:pt x="9833" y="7171"/>
                  <a:pt x="10523" y="6436"/>
                </a:cubicBezTo>
                <a:cubicBezTo>
                  <a:pt x="11972" y="4987"/>
                  <a:pt x="11972" y="2592"/>
                  <a:pt x="10523" y="1143"/>
                </a:cubicBezTo>
                <a:cubicBezTo>
                  <a:pt x="9823" y="379"/>
                  <a:pt x="8865" y="1"/>
                  <a:pt x="790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0" name="Google Shape;7080;p62"/>
          <p:cNvSpPr/>
          <p:nvPr/>
        </p:nvSpPr>
        <p:spPr>
          <a:xfrm>
            <a:off x="1732948" y="3665764"/>
            <a:ext cx="353645" cy="354586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1" name="Google Shape;7081;p62"/>
          <p:cNvGrpSpPr/>
          <p:nvPr/>
        </p:nvGrpSpPr>
        <p:grpSpPr>
          <a:xfrm>
            <a:off x="3970274" y="2730570"/>
            <a:ext cx="354586" cy="353645"/>
            <a:chOff x="-30345325" y="3184750"/>
            <a:chExt cx="292225" cy="291450"/>
          </a:xfrm>
        </p:grpSpPr>
        <p:sp>
          <p:nvSpPr>
            <p:cNvPr id="7082" name="Google Shape;7082;p62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62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62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62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62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7" name="Google Shape;7087;p62"/>
          <p:cNvGrpSpPr/>
          <p:nvPr/>
        </p:nvGrpSpPr>
        <p:grpSpPr>
          <a:xfrm>
            <a:off x="1295026" y="1380546"/>
            <a:ext cx="353645" cy="353645"/>
            <a:chOff x="-35481425" y="3202075"/>
            <a:chExt cx="291450" cy="291450"/>
          </a:xfrm>
        </p:grpSpPr>
        <p:sp>
          <p:nvSpPr>
            <p:cNvPr id="7088" name="Google Shape;7088;p62"/>
            <p:cNvSpPr/>
            <p:nvPr/>
          </p:nvSpPr>
          <p:spPr>
            <a:xfrm>
              <a:off x="-35414475" y="3304600"/>
              <a:ext cx="154400" cy="85975"/>
            </a:xfrm>
            <a:custGeom>
              <a:avLst/>
              <a:gdLst/>
              <a:ahLst/>
              <a:cxnLst/>
              <a:rect l="l" t="t" r="r" b="b"/>
              <a:pathLst>
                <a:path w="6176" h="3439" extrusionOk="0">
                  <a:moveTo>
                    <a:pt x="4433" y="0"/>
                  </a:moveTo>
                  <a:cubicBezTo>
                    <a:pt x="4393" y="0"/>
                    <a:pt x="4354" y="8"/>
                    <a:pt x="4317" y="26"/>
                  </a:cubicBezTo>
                  <a:cubicBezTo>
                    <a:pt x="4191" y="58"/>
                    <a:pt x="4128" y="216"/>
                    <a:pt x="4128" y="342"/>
                  </a:cubicBezTo>
                  <a:lnTo>
                    <a:pt x="4128" y="1003"/>
                  </a:lnTo>
                  <a:lnTo>
                    <a:pt x="2048" y="1003"/>
                  </a:lnTo>
                  <a:lnTo>
                    <a:pt x="2048" y="342"/>
                  </a:lnTo>
                  <a:cubicBezTo>
                    <a:pt x="2048" y="184"/>
                    <a:pt x="1954" y="58"/>
                    <a:pt x="1828" y="26"/>
                  </a:cubicBezTo>
                  <a:cubicBezTo>
                    <a:pt x="1793" y="15"/>
                    <a:pt x="1750" y="8"/>
                    <a:pt x="1705" y="8"/>
                  </a:cubicBezTo>
                  <a:cubicBezTo>
                    <a:pt x="1626" y="8"/>
                    <a:pt x="1541" y="30"/>
                    <a:pt x="1481" y="89"/>
                  </a:cubicBezTo>
                  <a:lnTo>
                    <a:pt x="95" y="1476"/>
                  </a:lnTo>
                  <a:cubicBezTo>
                    <a:pt x="0" y="1602"/>
                    <a:pt x="0" y="1822"/>
                    <a:pt x="95" y="1948"/>
                  </a:cubicBezTo>
                  <a:lnTo>
                    <a:pt x="1481" y="3334"/>
                  </a:lnTo>
                  <a:cubicBezTo>
                    <a:pt x="1548" y="3379"/>
                    <a:pt x="1646" y="3424"/>
                    <a:pt x="1732" y="3424"/>
                  </a:cubicBezTo>
                  <a:cubicBezTo>
                    <a:pt x="1767" y="3424"/>
                    <a:pt x="1800" y="3416"/>
                    <a:pt x="1828" y="3398"/>
                  </a:cubicBezTo>
                  <a:cubicBezTo>
                    <a:pt x="1954" y="3366"/>
                    <a:pt x="2048" y="3208"/>
                    <a:pt x="2048" y="3082"/>
                  </a:cubicBezTo>
                  <a:lnTo>
                    <a:pt x="2048" y="2421"/>
                  </a:lnTo>
                  <a:lnTo>
                    <a:pt x="4128" y="2421"/>
                  </a:lnTo>
                  <a:lnTo>
                    <a:pt x="4128" y="3082"/>
                  </a:lnTo>
                  <a:cubicBezTo>
                    <a:pt x="4128" y="3240"/>
                    <a:pt x="4191" y="3366"/>
                    <a:pt x="4317" y="3398"/>
                  </a:cubicBezTo>
                  <a:cubicBezTo>
                    <a:pt x="4369" y="3424"/>
                    <a:pt x="4426" y="3439"/>
                    <a:pt x="4483" y="3439"/>
                  </a:cubicBezTo>
                  <a:cubicBezTo>
                    <a:pt x="4562" y="3439"/>
                    <a:pt x="4639" y="3408"/>
                    <a:pt x="4695" y="3334"/>
                  </a:cubicBezTo>
                  <a:lnTo>
                    <a:pt x="6049" y="1948"/>
                  </a:lnTo>
                  <a:cubicBezTo>
                    <a:pt x="6175" y="1822"/>
                    <a:pt x="6175" y="1602"/>
                    <a:pt x="6049" y="1476"/>
                  </a:cubicBezTo>
                  <a:lnTo>
                    <a:pt x="4695" y="89"/>
                  </a:lnTo>
                  <a:cubicBezTo>
                    <a:pt x="4628" y="45"/>
                    <a:pt x="4530" y="0"/>
                    <a:pt x="44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62"/>
            <p:cNvSpPr/>
            <p:nvPr/>
          </p:nvSpPr>
          <p:spPr>
            <a:xfrm>
              <a:off x="-35413700" y="3202075"/>
              <a:ext cx="34700" cy="103200"/>
            </a:xfrm>
            <a:custGeom>
              <a:avLst/>
              <a:gdLst/>
              <a:ahLst/>
              <a:cxnLst/>
              <a:rect l="l" t="t" r="r" b="b"/>
              <a:pathLst>
                <a:path w="1388" h="4128" extrusionOk="0">
                  <a:moveTo>
                    <a:pt x="1" y="0"/>
                  </a:moveTo>
                  <a:lnTo>
                    <a:pt x="1" y="4127"/>
                  </a:lnTo>
                  <a:lnTo>
                    <a:pt x="348" y="4127"/>
                  </a:lnTo>
                  <a:cubicBezTo>
                    <a:pt x="915" y="4127"/>
                    <a:pt x="1387" y="3655"/>
                    <a:pt x="1387" y="3088"/>
                  </a:cubicBezTo>
                  <a:lnTo>
                    <a:pt x="1387" y="1009"/>
                  </a:lnTo>
                  <a:cubicBezTo>
                    <a:pt x="1387" y="473"/>
                    <a:pt x="915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62"/>
            <p:cNvSpPr/>
            <p:nvPr/>
          </p:nvSpPr>
          <p:spPr>
            <a:xfrm>
              <a:off x="-35413700" y="3389525"/>
              <a:ext cx="34700" cy="103250"/>
            </a:xfrm>
            <a:custGeom>
              <a:avLst/>
              <a:gdLst/>
              <a:ahLst/>
              <a:cxnLst/>
              <a:rect l="l" t="t" r="r" b="b"/>
              <a:pathLst>
                <a:path w="1388" h="4130" extrusionOk="0">
                  <a:moveTo>
                    <a:pt x="1" y="1"/>
                  </a:moveTo>
                  <a:lnTo>
                    <a:pt x="1" y="4128"/>
                  </a:lnTo>
                  <a:lnTo>
                    <a:pt x="348" y="4128"/>
                  </a:lnTo>
                  <a:cubicBezTo>
                    <a:pt x="367" y="4129"/>
                    <a:pt x="386" y="4129"/>
                    <a:pt x="405" y="4129"/>
                  </a:cubicBezTo>
                  <a:cubicBezTo>
                    <a:pt x="946" y="4129"/>
                    <a:pt x="1387" y="3698"/>
                    <a:pt x="1387" y="3119"/>
                  </a:cubicBezTo>
                  <a:lnTo>
                    <a:pt x="1387" y="1040"/>
                  </a:lnTo>
                  <a:cubicBezTo>
                    <a:pt x="1387" y="473"/>
                    <a:pt x="915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62"/>
            <p:cNvSpPr/>
            <p:nvPr/>
          </p:nvSpPr>
          <p:spPr>
            <a:xfrm>
              <a:off x="-35292400" y="3202075"/>
              <a:ext cx="33900" cy="103200"/>
            </a:xfrm>
            <a:custGeom>
              <a:avLst/>
              <a:gdLst/>
              <a:ahLst/>
              <a:cxnLst/>
              <a:rect l="l" t="t" r="r" b="b"/>
              <a:pathLst>
                <a:path w="1356" h="4128" extrusionOk="0"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3088"/>
                  </a:lnTo>
                  <a:cubicBezTo>
                    <a:pt x="1" y="3655"/>
                    <a:pt x="410" y="4127"/>
                    <a:pt x="1009" y="4127"/>
                  </a:cubicBezTo>
                  <a:lnTo>
                    <a:pt x="1355" y="4127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62"/>
            <p:cNvSpPr/>
            <p:nvPr/>
          </p:nvSpPr>
          <p:spPr>
            <a:xfrm>
              <a:off x="-35241200" y="3202850"/>
              <a:ext cx="51225" cy="290675"/>
            </a:xfrm>
            <a:custGeom>
              <a:avLst/>
              <a:gdLst/>
              <a:ahLst/>
              <a:cxnLst/>
              <a:rect l="l" t="t" r="r" b="b"/>
              <a:pathLst>
                <a:path w="2049" h="11627" extrusionOk="0">
                  <a:moveTo>
                    <a:pt x="1" y="1"/>
                  </a:moveTo>
                  <a:lnTo>
                    <a:pt x="1" y="11626"/>
                  </a:lnTo>
                  <a:cubicBezTo>
                    <a:pt x="1135" y="11469"/>
                    <a:pt x="2048" y="10460"/>
                    <a:pt x="2048" y="9263"/>
                  </a:cubicBezTo>
                  <a:lnTo>
                    <a:pt x="2048" y="2395"/>
                  </a:lnTo>
                  <a:cubicBezTo>
                    <a:pt x="2048" y="1167"/>
                    <a:pt x="1135" y="158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62"/>
            <p:cNvSpPr/>
            <p:nvPr/>
          </p:nvSpPr>
          <p:spPr>
            <a:xfrm>
              <a:off x="-35292400" y="3389525"/>
              <a:ext cx="33900" cy="104000"/>
            </a:xfrm>
            <a:custGeom>
              <a:avLst/>
              <a:gdLst/>
              <a:ahLst/>
              <a:cxnLst/>
              <a:rect l="l" t="t" r="r" b="b"/>
              <a:pathLst>
                <a:path w="1356" h="4160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718"/>
                    <a:pt x="410" y="4159"/>
                    <a:pt x="1009" y="4159"/>
                  </a:cubicBezTo>
                  <a:lnTo>
                    <a:pt x="1355" y="4159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62"/>
            <p:cNvSpPr/>
            <p:nvPr/>
          </p:nvSpPr>
          <p:spPr>
            <a:xfrm>
              <a:off x="-35481425" y="3202075"/>
              <a:ext cx="51225" cy="289875"/>
            </a:xfrm>
            <a:custGeom>
              <a:avLst/>
              <a:gdLst/>
              <a:ahLst/>
              <a:cxnLst/>
              <a:rect l="l" t="t" r="r" b="b"/>
              <a:pathLst>
                <a:path w="2049" h="11595" extrusionOk="0">
                  <a:moveTo>
                    <a:pt x="2048" y="0"/>
                  </a:moveTo>
                  <a:cubicBezTo>
                    <a:pt x="883" y="158"/>
                    <a:pt x="1" y="1166"/>
                    <a:pt x="1" y="2363"/>
                  </a:cubicBezTo>
                  <a:lnTo>
                    <a:pt x="1" y="9200"/>
                  </a:lnTo>
                  <a:cubicBezTo>
                    <a:pt x="1" y="10460"/>
                    <a:pt x="851" y="11437"/>
                    <a:pt x="2048" y="11594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5" name="Google Shape;7095;p62"/>
          <p:cNvGrpSpPr/>
          <p:nvPr/>
        </p:nvGrpSpPr>
        <p:grpSpPr>
          <a:xfrm>
            <a:off x="1294556" y="1822072"/>
            <a:ext cx="354586" cy="352675"/>
            <a:chOff x="-35482200" y="3561225"/>
            <a:chExt cx="292225" cy="290650"/>
          </a:xfrm>
        </p:grpSpPr>
        <p:sp>
          <p:nvSpPr>
            <p:cNvPr id="7096" name="Google Shape;7096;p62"/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62"/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62"/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9" name="Google Shape;7099;p62"/>
          <p:cNvGrpSpPr/>
          <p:nvPr/>
        </p:nvGrpSpPr>
        <p:grpSpPr>
          <a:xfrm>
            <a:off x="1295026" y="2256940"/>
            <a:ext cx="353645" cy="353615"/>
            <a:chOff x="-35481425" y="3919600"/>
            <a:chExt cx="291450" cy="291425"/>
          </a:xfrm>
        </p:grpSpPr>
        <p:sp>
          <p:nvSpPr>
            <p:cNvPr id="7100" name="Google Shape;7100;p62"/>
            <p:cNvSpPr/>
            <p:nvPr/>
          </p:nvSpPr>
          <p:spPr>
            <a:xfrm>
              <a:off x="-35327050" y="4125150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025" y="1"/>
                  </a:moveTo>
                  <a:cubicBezTo>
                    <a:pt x="2836" y="1"/>
                    <a:pt x="2678" y="159"/>
                    <a:pt x="2678" y="348"/>
                  </a:cubicBezTo>
                  <a:lnTo>
                    <a:pt x="2678" y="1041"/>
                  </a:lnTo>
                  <a:cubicBezTo>
                    <a:pt x="2678" y="1576"/>
                    <a:pt x="2206" y="2049"/>
                    <a:pt x="1639" y="2049"/>
                  </a:cubicBezTo>
                  <a:lnTo>
                    <a:pt x="1103" y="2049"/>
                  </a:lnTo>
                  <a:lnTo>
                    <a:pt x="1229" y="1923"/>
                  </a:lnTo>
                  <a:cubicBezTo>
                    <a:pt x="1387" y="1860"/>
                    <a:pt x="1387" y="1608"/>
                    <a:pt x="1261" y="1513"/>
                  </a:cubicBezTo>
                  <a:cubicBezTo>
                    <a:pt x="1198" y="1450"/>
                    <a:pt x="1111" y="1419"/>
                    <a:pt x="1024" y="1419"/>
                  </a:cubicBezTo>
                  <a:cubicBezTo>
                    <a:pt x="938" y="1419"/>
                    <a:pt x="851" y="1450"/>
                    <a:pt x="788" y="1513"/>
                  </a:cubicBezTo>
                  <a:lnTo>
                    <a:pt x="127" y="2175"/>
                  </a:lnTo>
                  <a:cubicBezTo>
                    <a:pt x="1" y="2301"/>
                    <a:pt x="1" y="2521"/>
                    <a:pt x="127" y="2647"/>
                  </a:cubicBezTo>
                  <a:lnTo>
                    <a:pt x="788" y="3309"/>
                  </a:lnTo>
                  <a:cubicBezTo>
                    <a:pt x="851" y="3372"/>
                    <a:pt x="938" y="3404"/>
                    <a:pt x="1024" y="3404"/>
                  </a:cubicBezTo>
                  <a:cubicBezTo>
                    <a:pt x="1111" y="3404"/>
                    <a:pt x="1198" y="3372"/>
                    <a:pt x="1261" y="3309"/>
                  </a:cubicBezTo>
                  <a:cubicBezTo>
                    <a:pt x="1387" y="3183"/>
                    <a:pt x="1387" y="2962"/>
                    <a:pt x="1261" y="2836"/>
                  </a:cubicBezTo>
                  <a:lnTo>
                    <a:pt x="1135" y="2710"/>
                  </a:lnTo>
                  <a:lnTo>
                    <a:pt x="1702" y="2710"/>
                  </a:lnTo>
                  <a:cubicBezTo>
                    <a:pt x="2647" y="2710"/>
                    <a:pt x="3372" y="1986"/>
                    <a:pt x="3372" y="1041"/>
                  </a:cubicBezTo>
                  <a:lnTo>
                    <a:pt x="3372" y="348"/>
                  </a:lnTo>
                  <a:cubicBezTo>
                    <a:pt x="3372" y="159"/>
                    <a:pt x="3214" y="1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62"/>
            <p:cNvSpPr/>
            <p:nvPr/>
          </p:nvSpPr>
          <p:spPr>
            <a:xfrm>
              <a:off x="-35429450" y="392117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2360" y="0"/>
                  </a:moveTo>
                  <a:cubicBezTo>
                    <a:pt x="2269" y="0"/>
                    <a:pt x="2175" y="32"/>
                    <a:pt x="2112" y="95"/>
                  </a:cubicBezTo>
                  <a:cubicBezTo>
                    <a:pt x="2017" y="221"/>
                    <a:pt x="2017" y="441"/>
                    <a:pt x="2112" y="567"/>
                  </a:cubicBezTo>
                  <a:lnTo>
                    <a:pt x="2238" y="693"/>
                  </a:lnTo>
                  <a:lnTo>
                    <a:pt x="1702" y="693"/>
                  </a:lnTo>
                  <a:cubicBezTo>
                    <a:pt x="757" y="693"/>
                    <a:pt x="1" y="1418"/>
                    <a:pt x="1" y="2363"/>
                  </a:cubicBezTo>
                  <a:lnTo>
                    <a:pt x="1" y="3056"/>
                  </a:lnTo>
                  <a:cubicBezTo>
                    <a:pt x="1" y="3245"/>
                    <a:pt x="158" y="3403"/>
                    <a:pt x="347" y="3403"/>
                  </a:cubicBezTo>
                  <a:cubicBezTo>
                    <a:pt x="536" y="3403"/>
                    <a:pt x="694" y="3245"/>
                    <a:pt x="694" y="3056"/>
                  </a:cubicBezTo>
                  <a:lnTo>
                    <a:pt x="694" y="2332"/>
                  </a:lnTo>
                  <a:cubicBezTo>
                    <a:pt x="694" y="1796"/>
                    <a:pt x="1167" y="1292"/>
                    <a:pt x="1734" y="1292"/>
                  </a:cubicBezTo>
                  <a:lnTo>
                    <a:pt x="2269" y="1292"/>
                  </a:lnTo>
                  <a:lnTo>
                    <a:pt x="2175" y="1418"/>
                  </a:lnTo>
                  <a:cubicBezTo>
                    <a:pt x="2017" y="1544"/>
                    <a:pt x="2017" y="1733"/>
                    <a:pt x="2112" y="1891"/>
                  </a:cubicBezTo>
                  <a:cubicBezTo>
                    <a:pt x="2175" y="1954"/>
                    <a:pt x="2269" y="1985"/>
                    <a:pt x="2360" y="1985"/>
                  </a:cubicBezTo>
                  <a:cubicBezTo>
                    <a:pt x="2450" y="1985"/>
                    <a:pt x="2537" y="1954"/>
                    <a:pt x="2584" y="1891"/>
                  </a:cubicBezTo>
                  <a:lnTo>
                    <a:pt x="3277" y="1229"/>
                  </a:lnTo>
                  <a:cubicBezTo>
                    <a:pt x="3372" y="1103"/>
                    <a:pt x="3372" y="882"/>
                    <a:pt x="3277" y="756"/>
                  </a:cubicBezTo>
                  <a:lnTo>
                    <a:pt x="2584" y="95"/>
                  </a:lnTo>
                  <a:cubicBezTo>
                    <a:pt x="2537" y="32"/>
                    <a:pt x="2450" y="0"/>
                    <a:pt x="23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62"/>
            <p:cNvSpPr/>
            <p:nvPr/>
          </p:nvSpPr>
          <p:spPr>
            <a:xfrm>
              <a:off x="-35481425" y="4021975"/>
              <a:ext cx="137075" cy="35475"/>
            </a:xfrm>
            <a:custGeom>
              <a:avLst/>
              <a:gdLst/>
              <a:ahLst/>
              <a:cxnLst/>
              <a:rect l="l" t="t" r="r" b="b"/>
              <a:pathLst>
                <a:path w="5483" h="1419" extrusionOk="0">
                  <a:moveTo>
                    <a:pt x="1009" y="1"/>
                  </a:moveTo>
                  <a:cubicBezTo>
                    <a:pt x="473" y="1"/>
                    <a:pt x="1" y="473"/>
                    <a:pt x="1" y="1072"/>
                  </a:cubicBezTo>
                  <a:lnTo>
                    <a:pt x="1" y="1419"/>
                  </a:lnTo>
                  <a:lnTo>
                    <a:pt x="5482" y="1419"/>
                  </a:lnTo>
                  <a:lnTo>
                    <a:pt x="5482" y="1072"/>
                  </a:lnTo>
                  <a:lnTo>
                    <a:pt x="5451" y="1072"/>
                  </a:lnTo>
                  <a:cubicBezTo>
                    <a:pt x="5451" y="505"/>
                    <a:pt x="5010" y="1"/>
                    <a:pt x="44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62"/>
            <p:cNvSpPr/>
            <p:nvPr/>
          </p:nvSpPr>
          <p:spPr>
            <a:xfrm>
              <a:off x="-35481425" y="4073975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1" y="0"/>
                  </a:moveTo>
                  <a:lnTo>
                    <a:pt x="1" y="3434"/>
                  </a:lnTo>
                  <a:lnTo>
                    <a:pt x="5451" y="3434"/>
                  </a:lnTo>
                  <a:lnTo>
                    <a:pt x="54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62"/>
            <p:cNvSpPr/>
            <p:nvPr/>
          </p:nvSpPr>
          <p:spPr>
            <a:xfrm>
              <a:off x="-35481425" y="4176350"/>
              <a:ext cx="136275" cy="34675"/>
            </a:xfrm>
            <a:custGeom>
              <a:avLst/>
              <a:gdLst/>
              <a:ahLst/>
              <a:cxnLst/>
              <a:rect l="l" t="t" r="r" b="b"/>
              <a:pathLst>
                <a:path w="5451" h="1387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10" y="1387"/>
                    <a:pt x="1009" y="1387"/>
                  </a:cubicBezTo>
                  <a:lnTo>
                    <a:pt x="4443" y="1387"/>
                  </a:lnTo>
                  <a:cubicBezTo>
                    <a:pt x="4978" y="1387"/>
                    <a:pt x="5451" y="914"/>
                    <a:pt x="5451" y="347"/>
                  </a:cubicBezTo>
                  <a:lnTo>
                    <a:pt x="54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62"/>
            <p:cNvSpPr/>
            <p:nvPr/>
          </p:nvSpPr>
          <p:spPr>
            <a:xfrm>
              <a:off x="-35327050" y="3919600"/>
              <a:ext cx="137075" cy="33875"/>
            </a:xfrm>
            <a:custGeom>
              <a:avLst/>
              <a:gdLst/>
              <a:ahLst/>
              <a:cxnLst/>
              <a:rect l="l" t="t" r="r" b="b"/>
              <a:pathLst>
                <a:path w="5483" h="1355" extrusionOk="0"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lnTo>
                    <a:pt x="1" y="1355"/>
                  </a:lnTo>
                  <a:lnTo>
                    <a:pt x="5482" y="1355"/>
                  </a:lnTo>
                  <a:lnTo>
                    <a:pt x="5482" y="1008"/>
                  </a:lnTo>
                  <a:cubicBezTo>
                    <a:pt x="5482" y="473"/>
                    <a:pt x="5010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62"/>
            <p:cNvSpPr/>
            <p:nvPr/>
          </p:nvSpPr>
          <p:spPr>
            <a:xfrm>
              <a:off x="-35327825" y="3970800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0" y="0"/>
                  </a:moveTo>
                  <a:lnTo>
                    <a:pt x="0" y="3434"/>
                  </a:lnTo>
                  <a:lnTo>
                    <a:pt x="5450" y="3434"/>
                  </a:lnTo>
                  <a:lnTo>
                    <a:pt x="5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62"/>
            <p:cNvSpPr/>
            <p:nvPr/>
          </p:nvSpPr>
          <p:spPr>
            <a:xfrm>
              <a:off x="-35327825" y="4073975"/>
              <a:ext cx="136275" cy="35450"/>
            </a:xfrm>
            <a:custGeom>
              <a:avLst/>
              <a:gdLst/>
              <a:ahLst/>
              <a:cxnLst/>
              <a:rect l="l" t="t" r="r" b="b"/>
              <a:pathLst>
                <a:path w="5451" h="1418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14"/>
                    <a:pt x="473" y="1418"/>
                    <a:pt x="1008" y="1418"/>
                  </a:cubicBezTo>
                  <a:lnTo>
                    <a:pt x="4442" y="1418"/>
                  </a:lnTo>
                  <a:cubicBezTo>
                    <a:pt x="4978" y="1418"/>
                    <a:pt x="5450" y="945"/>
                    <a:pt x="5450" y="347"/>
                  </a:cubicBezTo>
                  <a:lnTo>
                    <a:pt x="5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8" name="Google Shape;7108;p62"/>
          <p:cNvGrpSpPr/>
          <p:nvPr/>
        </p:nvGrpSpPr>
        <p:grpSpPr>
          <a:xfrm>
            <a:off x="3530661" y="1381031"/>
            <a:ext cx="357468" cy="352675"/>
            <a:chOff x="-33645475" y="3228075"/>
            <a:chExt cx="294600" cy="290650"/>
          </a:xfrm>
        </p:grpSpPr>
        <p:sp>
          <p:nvSpPr>
            <p:cNvPr id="7109" name="Google Shape;7109;p62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62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62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62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62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62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62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6" name="Google Shape;7116;p62"/>
          <p:cNvGrpSpPr/>
          <p:nvPr/>
        </p:nvGrpSpPr>
        <p:grpSpPr>
          <a:xfrm>
            <a:off x="3531631" y="1821116"/>
            <a:ext cx="355526" cy="354586"/>
            <a:chOff x="-33646250" y="3586425"/>
            <a:chExt cx="293000" cy="292225"/>
          </a:xfrm>
        </p:grpSpPr>
        <p:sp>
          <p:nvSpPr>
            <p:cNvPr id="7117" name="Google Shape;7117;p62"/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62"/>
            <p:cNvSpPr/>
            <p:nvPr/>
          </p:nvSpPr>
          <p:spPr>
            <a:xfrm>
              <a:off x="-33541500" y="3586425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9" name="Google Shape;7119;p62"/>
          <p:cNvGrpSpPr/>
          <p:nvPr/>
        </p:nvGrpSpPr>
        <p:grpSpPr>
          <a:xfrm>
            <a:off x="3532101" y="2255969"/>
            <a:ext cx="354586" cy="355557"/>
            <a:chOff x="-33645475" y="3944800"/>
            <a:chExt cx="292225" cy="293025"/>
          </a:xfrm>
        </p:grpSpPr>
        <p:sp>
          <p:nvSpPr>
            <p:cNvPr id="7120" name="Google Shape;7120;p62"/>
            <p:cNvSpPr/>
            <p:nvPr/>
          </p:nvSpPr>
          <p:spPr>
            <a:xfrm>
              <a:off x="-33549375" y="3944800"/>
              <a:ext cx="98475" cy="70900"/>
            </a:xfrm>
            <a:custGeom>
              <a:avLst/>
              <a:gdLst/>
              <a:ahLst/>
              <a:cxnLst/>
              <a:rect l="l" t="t" r="r" b="b"/>
              <a:pathLst>
                <a:path w="3939" h="2836" extrusionOk="0">
                  <a:moveTo>
                    <a:pt x="1985" y="0"/>
                  </a:moveTo>
                  <a:cubicBezTo>
                    <a:pt x="1260" y="0"/>
                    <a:pt x="473" y="946"/>
                    <a:pt x="0" y="2521"/>
                  </a:cubicBezTo>
                  <a:cubicBezTo>
                    <a:pt x="158" y="2615"/>
                    <a:pt x="284" y="2710"/>
                    <a:pt x="410" y="2836"/>
                  </a:cubicBezTo>
                  <a:cubicBezTo>
                    <a:pt x="914" y="2773"/>
                    <a:pt x="1481" y="2773"/>
                    <a:pt x="1985" y="2773"/>
                  </a:cubicBezTo>
                  <a:cubicBezTo>
                    <a:pt x="2489" y="2773"/>
                    <a:pt x="3056" y="2804"/>
                    <a:pt x="3560" y="2836"/>
                  </a:cubicBezTo>
                  <a:cubicBezTo>
                    <a:pt x="3623" y="2678"/>
                    <a:pt x="3781" y="2584"/>
                    <a:pt x="3938" y="2521"/>
                  </a:cubicBezTo>
                  <a:cubicBezTo>
                    <a:pt x="3529" y="946"/>
                    <a:pt x="2741" y="0"/>
                    <a:pt x="19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62"/>
            <p:cNvSpPr/>
            <p:nvPr/>
          </p:nvSpPr>
          <p:spPr>
            <a:xfrm>
              <a:off x="-33645475" y="4041675"/>
              <a:ext cx="70900" cy="98475"/>
            </a:xfrm>
            <a:custGeom>
              <a:avLst/>
              <a:gdLst/>
              <a:ahLst/>
              <a:cxnLst/>
              <a:rect l="l" t="t" r="r" b="b"/>
              <a:pathLst>
                <a:path w="2836" h="3939" extrusionOk="0">
                  <a:moveTo>
                    <a:pt x="2521" y="0"/>
                  </a:moveTo>
                  <a:cubicBezTo>
                    <a:pt x="946" y="473"/>
                    <a:pt x="32" y="1229"/>
                    <a:pt x="32" y="1954"/>
                  </a:cubicBezTo>
                  <a:cubicBezTo>
                    <a:pt x="1" y="2710"/>
                    <a:pt x="946" y="3466"/>
                    <a:pt x="2521" y="3939"/>
                  </a:cubicBezTo>
                  <a:cubicBezTo>
                    <a:pt x="2584" y="3781"/>
                    <a:pt x="2710" y="3655"/>
                    <a:pt x="2836" y="3529"/>
                  </a:cubicBezTo>
                  <a:cubicBezTo>
                    <a:pt x="2773" y="3025"/>
                    <a:pt x="2773" y="2521"/>
                    <a:pt x="2773" y="1954"/>
                  </a:cubicBezTo>
                  <a:cubicBezTo>
                    <a:pt x="2773" y="1418"/>
                    <a:pt x="2805" y="914"/>
                    <a:pt x="2836" y="379"/>
                  </a:cubicBezTo>
                  <a:cubicBezTo>
                    <a:pt x="2679" y="316"/>
                    <a:pt x="2553" y="158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62"/>
            <p:cNvSpPr/>
            <p:nvPr/>
          </p:nvSpPr>
          <p:spPr>
            <a:xfrm>
              <a:off x="-33424150" y="4042450"/>
              <a:ext cx="70900" cy="52025"/>
            </a:xfrm>
            <a:custGeom>
              <a:avLst/>
              <a:gdLst/>
              <a:ahLst/>
              <a:cxnLst/>
              <a:rect l="l" t="t" r="r" b="b"/>
              <a:pathLst>
                <a:path w="2836" h="2081" extrusionOk="0">
                  <a:moveTo>
                    <a:pt x="316" y="1"/>
                  </a:moveTo>
                  <a:cubicBezTo>
                    <a:pt x="253" y="159"/>
                    <a:pt x="127" y="285"/>
                    <a:pt x="1" y="379"/>
                  </a:cubicBezTo>
                  <a:cubicBezTo>
                    <a:pt x="32" y="600"/>
                    <a:pt x="32" y="789"/>
                    <a:pt x="32" y="978"/>
                  </a:cubicBezTo>
                  <a:cubicBezTo>
                    <a:pt x="158" y="978"/>
                    <a:pt x="284" y="946"/>
                    <a:pt x="442" y="946"/>
                  </a:cubicBezTo>
                  <a:cubicBezTo>
                    <a:pt x="1387" y="946"/>
                    <a:pt x="2237" y="1387"/>
                    <a:pt x="2804" y="2080"/>
                  </a:cubicBezTo>
                  <a:lnTo>
                    <a:pt x="2804" y="1954"/>
                  </a:lnTo>
                  <a:cubicBezTo>
                    <a:pt x="2836" y="1230"/>
                    <a:pt x="1891" y="474"/>
                    <a:pt x="3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62"/>
            <p:cNvSpPr/>
            <p:nvPr/>
          </p:nvSpPr>
          <p:spPr>
            <a:xfrm>
              <a:off x="-33549375" y="4165325"/>
              <a:ext cx="86650" cy="70925"/>
            </a:xfrm>
            <a:custGeom>
              <a:avLst/>
              <a:gdLst/>
              <a:ahLst/>
              <a:cxnLst/>
              <a:rect l="l" t="t" r="r" b="b"/>
              <a:pathLst>
                <a:path w="3466" h="2837" extrusionOk="0">
                  <a:moveTo>
                    <a:pt x="410" y="1"/>
                  </a:moveTo>
                  <a:cubicBezTo>
                    <a:pt x="315" y="158"/>
                    <a:pt x="158" y="284"/>
                    <a:pt x="0" y="316"/>
                  </a:cubicBezTo>
                  <a:cubicBezTo>
                    <a:pt x="473" y="1891"/>
                    <a:pt x="1260" y="2836"/>
                    <a:pt x="1985" y="2836"/>
                  </a:cubicBezTo>
                  <a:cubicBezTo>
                    <a:pt x="2489" y="2836"/>
                    <a:pt x="3056" y="2364"/>
                    <a:pt x="3466" y="1544"/>
                  </a:cubicBezTo>
                  <a:lnTo>
                    <a:pt x="3119" y="1072"/>
                  </a:lnTo>
                  <a:cubicBezTo>
                    <a:pt x="2836" y="851"/>
                    <a:pt x="2678" y="473"/>
                    <a:pt x="2521" y="95"/>
                  </a:cubicBezTo>
                  <a:lnTo>
                    <a:pt x="1985" y="95"/>
                  </a:lnTo>
                  <a:cubicBezTo>
                    <a:pt x="1418" y="95"/>
                    <a:pt x="882" y="64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62"/>
            <p:cNvSpPr/>
            <p:nvPr/>
          </p:nvSpPr>
          <p:spPr>
            <a:xfrm>
              <a:off x="-33558825" y="4030650"/>
              <a:ext cx="118950" cy="120525"/>
            </a:xfrm>
            <a:custGeom>
              <a:avLst/>
              <a:gdLst/>
              <a:ahLst/>
              <a:cxnLst/>
              <a:rect l="l" t="t" r="r" b="b"/>
              <a:pathLst>
                <a:path w="4758" h="4821" extrusionOk="0">
                  <a:moveTo>
                    <a:pt x="2395" y="0"/>
                  </a:moveTo>
                  <a:cubicBezTo>
                    <a:pt x="1922" y="0"/>
                    <a:pt x="1418" y="32"/>
                    <a:pt x="1008" y="95"/>
                  </a:cubicBezTo>
                  <a:cubicBezTo>
                    <a:pt x="977" y="599"/>
                    <a:pt x="599" y="977"/>
                    <a:pt x="63" y="1040"/>
                  </a:cubicBezTo>
                  <a:cubicBezTo>
                    <a:pt x="32" y="1450"/>
                    <a:pt x="0" y="1922"/>
                    <a:pt x="0" y="2395"/>
                  </a:cubicBezTo>
                  <a:cubicBezTo>
                    <a:pt x="0" y="2867"/>
                    <a:pt x="32" y="3340"/>
                    <a:pt x="63" y="3781"/>
                  </a:cubicBezTo>
                  <a:cubicBezTo>
                    <a:pt x="599" y="3812"/>
                    <a:pt x="977" y="4222"/>
                    <a:pt x="1008" y="4726"/>
                  </a:cubicBezTo>
                  <a:cubicBezTo>
                    <a:pt x="1449" y="4758"/>
                    <a:pt x="1922" y="4821"/>
                    <a:pt x="2395" y="4821"/>
                  </a:cubicBezTo>
                  <a:lnTo>
                    <a:pt x="2804" y="4821"/>
                  </a:lnTo>
                  <a:cubicBezTo>
                    <a:pt x="2804" y="4695"/>
                    <a:pt x="2741" y="4569"/>
                    <a:pt x="2741" y="4506"/>
                  </a:cubicBezTo>
                  <a:cubicBezTo>
                    <a:pt x="2741" y="3151"/>
                    <a:pt x="3592" y="2017"/>
                    <a:pt x="4757" y="1576"/>
                  </a:cubicBezTo>
                  <a:cubicBezTo>
                    <a:pt x="4757" y="1387"/>
                    <a:pt x="4726" y="1229"/>
                    <a:pt x="4726" y="1040"/>
                  </a:cubicBezTo>
                  <a:cubicBezTo>
                    <a:pt x="4222" y="977"/>
                    <a:pt x="3812" y="599"/>
                    <a:pt x="3781" y="95"/>
                  </a:cubicBezTo>
                  <a:cubicBezTo>
                    <a:pt x="3340" y="32"/>
                    <a:pt x="2867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62"/>
            <p:cNvSpPr/>
            <p:nvPr/>
          </p:nvSpPr>
          <p:spPr>
            <a:xfrm>
              <a:off x="-33639950" y="4129900"/>
              <a:ext cx="100825" cy="100825"/>
            </a:xfrm>
            <a:custGeom>
              <a:avLst/>
              <a:gdLst/>
              <a:ahLst/>
              <a:cxnLst/>
              <a:rect l="l" t="t" r="r" b="b"/>
              <a:pathLst>
                <a:path w="4033" h="4033" extrusionOk="0">
                  <a:moveTo>
                    <a:pt x="0" y="0"/>
                  </a:moveTo>
                  <a:lnTo>
                    <a:pt x="0" y="0"/>
                  </a:lnTo>
                  <a:cubicBezTo>
                    <a:pt x="567" y="1953"/>
                    <a:pt x="2111" y="3466"/>
                    <a:pt x="4033" y="4033"/>
                  </a:cubicBezTo>
                  <a:cubicBezTo>
                    <a:pt x="3592" y="3466"/>
                    <a:pt x="3245" y="2741"/>
                    <a:pt x="2962" y="1827"/>
                  </a:cubicBezTo>
                  <a:cubicBezTo>
                    <a:pt x="2584" y="1733"/>
                    <a:pt x="2300" y="1481"/>
                    <a:pt x="2206" y="1071"/>
                  </a:cubicBezTo>
                  <a:cubicBezTo>
                    <a:pt x="1323" y="851"/>
                    <a:pt x="567" y="44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62"/>
            <p:cNvSpPr/>
            <p:nvPr/>
          </p:nvSpPr>
          <p:spPr>
            <a:xfrm>
              <a:off x="-33459600" y="3951875"/>
              <a:ext cx="100850" cy="100075"/>
            </a:xfrm>
            <a:custGeom>
              <a:avLst/>
              <a:gdLst/>
              <a:ahLst/>
              <a:cxnLst/>
              <a:rect l="l" t="t" r="r" b="b"/>
              <a:pathLst>
                <a:path w="4034" h="400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537"/>
                    <a:pt x="788" y="1293"/>
                    <a:pt x="1072" y="2206"/>
                  </a:cubicBezTo>
                  <a:cubicBezTo>
                    <a:pt x="1419" y="2238"/>
                    <a:pt x="1734" y="2553"/>
                    <a:pt x="1828" y="2962"/>
                  </a:cubicBezTo>
                  <a:cubicBezTo>
                    <a:pt x="2710" y="3183"/>
                    <a:pt x="3466" y="3592"/>
                    <a:pt x="4033" y="4002"/>
                  </a:cubicBezTo>
                  <a:cubicBezTo>
                    <a:pt x="3466" y="2080"/>
                    <a:pt x="1923" y="5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62"/>
            <p:cNvSpPr/>
            <p:nvPr/>
          </p:nvSpPr>
          <p:spPr>
            <a:xfrm>
              <a:off x="-33639950" y="3951100"/>
              <a:ext cx="100825" cy="100050"/>
            </a:xfrm>
            <a:custGeom>
              <a:avLst/>
              <a:gdLst/>
              <a:ahLst/>
              <a:cxnLst/>
              <a:rect l="l" t="t" r="r" b="b"/>
              <a:pathLst>
                <a:path w="4033" h="4002" extrusionOk="0">
                  <a:moveTo>
                    <a:pt x="4033" y="0"/>
                  </a:moveTo>
                  <a:lnTo>
                    <a:pt x="4033" y="0"/>
                  </a:lnTo>
                  <a:cubicBezTo>
                    <a:pt x="2111" y="536"/>
                    <a:pt x="567" y="2080"/>
                    <a:pt x="0" y="4002"/>
                  </a:cubicBezTo>
                  <a:cubicBezTo>
                    <a:pt x="567" y="3592"/>
                    <a:pt x="1323" y="3214"/>
                    <a:pt x="2206" y="2962"/>
                  </a:cubicBezTo>
                  <a:cubicBezTo>
                    <a:pt x="2300" y="2552"/>
                    <a:pt x="2615" y="2269"/>
                    <a:pt x="2962" y="2206"/>
                  </a:cubicBezTo>
                  <a:cubicBezTo>
                    <a:pt x="3214" y="1292"/>
                    <a:pt x="3592" y="505"/>
                    <a:pt x="4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62"/>
            <p:cNvSpPr/>
            <p:nvPr/>
          </p:nvSpPr>
          <p:spPr>
            <a:xfrm>
              <a:off x="-33472975" y="4082625"/>
              <a:ext cx="119725" cy="155200"/>
            </a:xfrm>
            <a:custGeom>
              <a:avLst/>
              <a:gdLst/>
              <a:ahLst/>
              <a:cxnLst/>
              <a:rect l="l" t="t" r="r" b="b"/>
              <a:pathLst>
                <a:path w="4789" h="6208" extrusionOk="0">
                  <a:moveTo>
                    <a:pt x="2395" y="1355"/>
                  </a:moveTo>
                  <a:cubicBezTo>
                    <a:pt x="2930" y="1355"/>
                    <a:pt x="3403" y="1828"/>
                    <a:pt x="3403" y="2364"/>
                  </a:cubicBezTo>
                  <a:cubicBezTo>
                    <a:pt x="3403" y="2962"/>
                    <a:pt x="2930" y="3403"/>
                    <a:pt x="2395" y="3403"/>
                  </a:cubicBezTo>
                  <a:cubicBezTo>
                    <a:pt x="1827" y="3403"/>
                    <a:pt x="1355" y="2931"/>
                    <a:pt x="1355" y="2364"/>
                  </a:cubicBezTo>
                  <a:cubicBezTo>
                    <a:pt x="1355" y="1828"/>
                    <a:pt x="1827" y="1355"/>
                    <a:pt x="2395" y="1355"/>
                  </a:cubicBezTo>
                  <a:close/>
                  <a:moveTo>
                    <a:pt x="2395" y="1"/>
                  </a:moveTo>
                  <a:cubicBezTo>
                    <a:pt x="1040" y="1"/>
                    <a:pt x="0" y="1072"/>
                    <a:pt x="0" y="2427"/>
                  </a:cubicBezTo>
                  <a:cubicBezTo>
                    <a:pt x="0" y="2994"/>
                    <a:pt x="221" y="3592"/>
                    <a:pt x="630" y="4002"/>
                  </a:cubicBezTo>
                  <a:lnTo>
                    <a:pt x="2111" y="6050"/>
                  </a:lnTo>
                  <a:cubicBezTo>
                    <a:pt x="2206" y="6113"/>
                    <a:pt x="2269" y="6207"/>
                    <a:pt x="2395" y="6207"/>
                  </a:cubicBezTo>
                  <a:cubicBezTo>
                    <a:pt x="2521" y="6207"/>
                    <a:pt x="2584" y="6144"/>
                    <a:pt x="2678" y="6050"/>
                  </a:cubicBezTo>
                  <a:lnTo>
                    <a:pt x="4442" y="3592"/>
                  </a:lnTo>
                  <a:cubicBezTo>
                    <a:pt x="4663" y="3246"/>
                    <a:pt x="4757" y="2805"/>
                    <a:pt x="4757" y="2364"/>
                  </a:cubicBezTo>
                  <a:cubicBezTo>
                    <a:pt x="4789" y="1072"/>
                    <a:pt x="3686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62"/>
            <p:cNvSpPr/>
            <p:nvPr/>
          </p:nvSpPr>
          <p:spPr>
            <a:xfrm>
              <a:off x="-33421775" y="41338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0" name="Google Shape;7130;p62"/>
          <p:cNvGrpSpPr/>
          <p:nvPr/>
        </p:nvGrpSpPr>
        <p:grpSpPr>
          <a:xfrm>
            <a:off x="2185320" y="2729706"/>
            <a:ext cx="352675" cy="355375"/>
            <a:chOff x="-31809525" y="3192625"/>
            <a:chExt cx="290650" cy="292875"/>
          </a:xfrm>
        </p:grpSpPr>
        <p:sp>
          <p:nvSpPr>
            <p:cNvPr id="7131" name="Google Shape;7131;p62"/>
            <p:cNvSpPr/>
            <p:nvPr/>
          </p:nvSpPr>
          <p:spPr>
            <a:xfrm>
              <a:off x="-31767775" y="3192625"/>
              <a:ext cx="204800" cy="153600"/>
            </a:xfrm>
            <a:custGeom>
              <a:avLst/>
              <a:gdLst/>
              <a:ahLst/>
              <a:cxnLst/>
              <a:rect l="l" t="t" r="r" b="b"/>
              <a:pathLst>
                <a:path w="8192" h="6144" extrusionOk="0">
                  <a:moveTo>
                    <a:pt x="4096" y="0"/>
                  </a:moveTo>
                  <a:cubicBezTo>
                    <a:pt x="2206" y="0"/>
                    <a:pt x="662" y="1544"/>
                    <a:pt x="662" y="3434"/>
                  </a:cubicBezTo>
                  <a:lnTo>
                    <a:pt x="662" y="3497"/>
                  </a:lnTo>
                  <a:cubicBezTo>
                    <a:pt x="252" y="3655"/>
                    <a:pt x="0" y="4033"/>
                    <a:pt x="0" y="4442"/>
                  </a:cubicBezTo>
                  <a:lnTo>
                    <a:pt x="0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35" y="6144"/>
                    <a:pt x="1261" y="6112"/>
                    <a:pt x="1387" y="6081"/>
                  </a:cubicBezTo>
                  <a:lnTo>
                    <a:pt x="1387" y="3403"/>
                  </a:lnTo>
                  <a:cubicBezTo>
                    <a:pt x="1387" y="1891"/>
                    <a:pt x="2584" y="630"/>
                    <a:pt x="4096" y="630"/>
                  </a:cubicBezTo>
                  <a:cubicBezTo>
                    <a:pt x="5577" y="630"/>
                    <a:pt x="6806" y="1891"/>
                    <a:pt x="6806" y="3403"/>
                  </a:cubicBezTo>
                  <a:lnTo>
                    <a:pt x="6806" y="6081"/>
                  </a:lnTo>
                  <a:cubicBezTo>
                    <a:pt x="6932" y="6112"/>
                    <a:pt x="7058" y="6144"/>
                    <a:pt x="7152" y="6144"/>
                  </a:cubicBezTo>
                  <a:cubicBezTo>
                    <a:pt x="7719" y="6144"/>
                    <a:pt x="8192" y="5671"/>
                    <a:pt x="8192" y="5136"/>
                  </a:cubicBezTo>
                  <a:lnTo>
                    <a:pt x="8192" y="4442"/>
                  </a:lnTo>
                  <a:cubicBezTo>
                    <a:pt x="8192" y="4033"/>
                    <a:pt x="7908" y="3623"/>
                    <a:pt x="7530" y="3497"/>
                  </a:cubicBezTo>
                  <a:lnTo>
                    <a:pt x="7530" y="3434"/>
                  </a:lnTo>
                  <a:cubicBezTo>
                    <a:pt x="7467" y="1576"/>
                    <a:pt x="5986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62"/>
            <p:cNvSpPr/>
            <p:nvPr/>
          </p:nvSpPr>
          <p:spPr>
            <a:xfrm>
              <a:off x="-31715000" y="3244600"/>
              <a:ext cx="101625" cy="52450"/>
            </a:xfrm>
            <a:custGeom>
              <a:avLst/>
              <a:gdLst/>
              <a:ahLst/>
              <a:cxnLst/>
              <a:rect l="l" t="t" r="r" b="b"/>
              <a:pathLst>
                <a:path w="4065" h="2098" extrusionOk="0">
                  <a:moveTo>
                    <a:pt x="1702" y="1"/>
                  </a:moveTo>
                  <a:cubicBezTo>
                    <a:pt x="756" y="1"/>
                    <a:pt x="0" y="757"/>
                    <a:pt x="0" y="1702"/>
                  </a:cubicBezTo>
                  <a:lnTo>
                    <a:pt x="0" y="2080"/>
                  </a:lnTo>
                  <a:lnTo>
                    <a:pt x="1229" y="2080"/>
                  </a:lnTo>
                  <a:cubicBezTo>
                    <a:pt x="1418" y="2080"/>
                    <a:pt x="1765" y="2080"/>
                    <a:pt x="1891" y="1985"/>
                  </a:cubicBezTo>
                  <a:cubicBezTo>
                    <a:pt x="1922" y="1954"/>
                    <a:pt x="1985" y="1828"/>
                    <a:pt x="1985" y="1765"/>
                  </a:cubicBezTo>
                  <a:cubicBezTo>
                    <a:pt x="1985" y="1544"/>
                    <a:pt x="2143" y="1387"/>
                    <a:pt x="2332" y="1387"/>
                  </a:cubicBezTo>
                  <a:cubicBezTo>
                    <a:pt x="2521" y="1387"/>
                    <a:pt x="2678" y="1544"/>
                    <a:pt x="2678" y="1765"/>
                  </a:cubicBezTo>
                  <a:cubicBezTo>
                    <a:pt x="2678" y="1828"/>
                    <a:pt x="2678" y="1954"/>
                    <a:pt x="2773" y="1985"/>
                  </a:cubicBezTo>
                  <a:cubicBezTo>
                    <a:pt x="2836" y="2069"/>
                    <a:pt x="3025" y="2097"/>
                    <a:pt x="3237" y="2097"/>
                  </a:cubicBezTo>
                  <a:cubicBezTo>
                    <a:pt x="3343" y="2097"/>
                    <a:pt x="3455" y="2090"/>
                    <a:pt x="3560" y="2080"/>
                  </a:cubicBezTo>
                  <a:lnTo>
                    <a:pt x="4064" y="2080"/>
                  </a:lnTo>
                  <a:lnTo>
                    <a:pt x="4064" y="1702"/>
                  </a:lnTo>
                  <a:cubicBezTo>
                    <a:pt x="4064" y="757"/>
                    <a:pt x="3308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62"/>
            <p:cNvSpPr/>
            <p:nvPr/>
          </p:nvSpPr>
          <p:spPr>
            <a:xfrm>
              <a:off x="-31716575" y="3308400"/>
              <a:ext cx="102400" cy="73275"/>
            </a:xfrm>
            <a:custGeom>
              <a:avLst/>
              <a:gdLst/>
              <a:ahLst/>
              <a:cxnLst/>
              <a:rect l="l" t="t" r="r" b="b"/>
              <a:pathLst>
                <a:path w="4096" h="2931" extrusionOk="0">
                  <a:moveTo>
                    <a:pt x="2395" y="1"/>
                  </a:moveTo>
                  <a:cubicBezTo>
                    <a:pt x="2080" y="221"/>
                    <a:pt x="1639" y="221"/>
                    <a:pt x="1197" y="221"/>
                  </a:cubicBezTo>
                  <a:lnTo>
                    <a:pt x="0" y="221"/>
                  </a:lnTo>
                  <a:lnTo>
                    <a:pt x="0" y="883"/>
                  </a:lnTo>
                  <a:cubicBezTo>
                    <a:pt x="0" y="2048"/>
                    <a:pt x="914" y="2930"/>
                    <a:pt x="2048" y="2930"/>
                  </a:cubicBezTo>
                  <a:cubicBezTo>
                    <a:pt x="3182" y="2930"/>
                    <a:pt x="4096" y="2048"/>
                    <a:pt x="4096" y="883"/>
                  </a:cubicBezTo>
                  <a:lnTo>
                    <a:pt x="4096" y="221"/>
                  </a:lnTo>
                  <a:lnTo>
                    <a:pt x="3403" y="221"/>
                  </a:lnTo>
                  <a:cubicBezTo>
                    <a:pt x="3025" y="221"/>
                    <a:pt x="2678" y="190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62"/>
            <p:cNvSpPr/>
            <p:nvPr/>
          </p:nvSpPr>
          <p:spPr>
            <a:xfrm>
              <a:off x="-31809525" y="3386375"/>
              <a:ext cx="290650" cy="99125"/>
            </a:xfrm>
            <a:custGeom>
              <a:avLst/>
              <a:gdLst/>
              <a:ahLst/>
              <a:cxnLst/>
              <a:rect l="l" t="t" r="r" b="b"/>
              <a:pathLst>
                <a:path w="11626" h="3965" extrusionOk="0">
                  <a:moveTo>
                    <a:pt x="2092" y="0"/>
                  </a:moveTo>
                  <a:cubicBezTo>
                    <a:pt x="1962" y="0"/>
                    <a:pt x="1828" y="63"/>
                    <a:pt x="1765" y="190"/>
                  </a:cubicBezTo>
                  <a:lnTo>
                    <a:pt x="1355" y="1072"/>
                  </a:lnTo>
                  <a:lnTo>
                    <a:pt x="316" y="1229"/>
                  </a:lnTo>
                  <a:cubicBezTo>
                    <a:pt x="190" y="1229"/>
                    <a:pt x="95" y="1355"/>
                    <a:pt x="64" y="1481"/>
                  </a:cubicBezTo>
                  <a:cubicBezTo>
                    <a:pt x="1" y="1607"/>
                    <a:pt x="64" y="1765"/>
                    <a:pt x="127" y="1828"/>
                  </a:cubicBezTo>
                  <a:lnTo>
                    <a:pt x="883" y="2552"/>
                  </a:lnTo>
                  <a:lnTo>
                    <a:pt x="725" y="3561"/>
                  </a:lnTo>
                  <a:cubicBezTo>
                    <a:pt x="694" y="3687"/>
                    <a:pt x="757" y="3844"/>
                    <a:pt x="851" y="3876"/>
                  </a:cubicBezTo>
                  <a:cubicBezTo>
                    <a:pt x="903" y="3928"/>
                    <a:pt x="965" y="3951"/>
                    <a:pt x="1031" y="3951"/>
                  </a:cubicBezTo>
                  <a:cubicBezTo>
                    <a:pt x="1085" y="3951"/>
                    <a:pt x="1141" y="3935"/>
                    <a:pt x="1198" y="3907"/>
                  </a:cubicBezTo>
                  <a:lnTo>
                    <a:pt x="2112" y="3435"/>
                  </a:lnTo>
                  <a:lnTo>
                    <a:pt x="2994" y="3907"/>
                  </a:lnTo>
                  <a:cubicBezTo>
                    <a:pt x="3046" y="3947"/>
                    <a:pt x="3099" y="3964"/>
                    <a:pt x="3152" y="3964"/>
                  </a:cubicBezTo>
                  <a:cubicBezTo>
                    <a:pt x="3225" y="3964"/>
                    <a:pt x="3298" y="3930"/>
                    <a:pt x="3372" y="3876"/>
                  </a:cubicBezTo>
                  <a:cubicBezTo>
                    <a:pt x="3466" y="3813"/>
                    <a:pt x="3529" y="3687"/>
                    <a:pt x="3466" y="3561"/>
                  </a:cubicBezTo>
                  <a:lnTo>
                    <a:pt x="3309" y="2552"/>
                  </a:lnTo>
                  <a:lnTo>
                    <a:pt x="4002" y="1891"/>
                  </a:lnTo>
                  <a:lnTo>
                    <a:pt x="4663" y="2552"/>
                  </a:lnTo>
                  <a:lnTo>
                    <a:pt x="4506" y="3561"/>
                  </a:lnTo>
                  <a:cubicBezTo>
                    <a:pt x="4474" y="3687"/>
                    <a:pt x="4537" y="3844"/>
                    <a:pt x="4632" y="3876"/>
                  </a:cubicBezTo>
                  <a:cubicBezTo>
                    <a:pt x="4684" y="3928"/>
                    <a:pt x="4746" y="3951"/>
                    <a:pt x="4811" y="3951"/>
                  </a:cubicBezTo>
                  <a:cubicBezTo>
                    <a:pt x="4865" y="3951"/>
                    <a:pt x="4922" y="3935"/>
                    <a:pt x="4978" y="3907"/>
                  </a:cubicBezTo>
                  <a:lnTo>
                    <a:pt x="5892" y="3435"/>
                  </a:lnTo>
                  <a:lnTo>
                    <a:pt x="6774" y="3907"/>
                  </a:lnTo>
                  <a:cubicBezTo>
                    <a:pt x="6827" y="3947"/>
                    <a:pt x="6880" y="3964"/>
                    <a:pt x="6933" y="3964"/>
                  </a:cubicBezTo>
                  <a:cubicBezTo>
                    <a:pt x="7006" y="3964"/>
                    <a:pt x="7079" y="3930"/>
                    <a:pt x="7152" y="3876"/>
                  </a:cubicBezTo>
                  <a:cubicBezTo>
                    <a:pt x="7247" y="3813"/>
                    <a:pt x="7310" y="3687"/>
                    <a:pt x="7247" y="3561"/>
                  </a:cubicBezTo>
                  <a:lnTo>
                    <a:pt x="7089" y="2552"/>
                  </a:lnTo>
                  <a:lnTo>
                    <a:pt x="7782" y="1891"/>
                  </a:lnTo>
                  <a:lnTo>
                    <a:pt x="8444" y="2552"/>
                  </a:lnTo>
                  <a:lnTo>
                    <a:pt x="8286" y="3561"/>
                  </a:lnTo>
                  <a:cubicBezTo>
                    <a:pt x="8255" y="3687"/>
                    <a:pt x="8318" y="3844"/>
                    <a:pt x="8413" y="3876"/>
                  </a:cubicBezTo>
                  <a:cubicBezTo>
                    <a:pt x="8465" y="3928"/>
                    <a:pt x="8526" y="3951"/>
                    <a:pt x="8592" y="3951"/>
                  </a:cubicBezTo>
                  <a:cubicBezTo>
                    <a:pt x="8646" y="3951"/>
                    <a:pt x="8702" y="3935"/>
                    <a:pt x="8759" y="3907"/>
                  </a:cubicBezTo>
                  <a:lnTo>
                    <a:pt x="9673" y="3435"/>
                  </a:lnTo>
                  <a:lnTo>
                    <a:pt x="10555" y="3907"/>
                  </a:lnTo>
                  <a:cubicBezTo>
                    <a:pt x="10608" y="3947"/>
                    <a:pt x="10660" y="3964"/>
                    <a:pt x="10713" y="3964"/>
                  </a:cubicBezTo>
                  <a:cubicBezTo>
                    <a:pt x="10786" y="3964"/>
                    <a:pt x="10860" y="3930"/>
                    <a:pt x="10933" y="3876"/>
                  </a:cubicBezTo>
                  <a:cubicBezTo>
                    <a:pt x="11027" y="3813"/>
                    <a:pt x="11090" y="3687"/>
                    <a:pt x="11027" y="3561"/>
                  </a:cubicBezTo>
                  <a:lnTo>
                    <a:pt x="10870" y="2552"/>
                  </a:lnTo>
                  <a:lnTo>
                    <a:pt x="11626" y="1828"/>
                  </a:lnTo>
                  <a:cubicBezTo>
                    <a:pt x="11532" y="1702"/>
                    <a:pt x="11595" y="1607"/>
                    <a:pt x="11532" y="1481"/>
                  </a:cubicBezTo>
                  <a:cubicBezTo>
                    <a:pt x="11500" y="1355"/>
                    <a:pt x="11374" y="1292"/>
                    <a:pt x="11279" y="1229"/>
                  </a:cubicBezTo>
                  <a:lnTo>
                    <a:pt x="10240" y="1072"/>
                  </a:lnTo>
                  <a:lnTo>
                    <a:pt x="9799" y="190"/>
                  </a:lnTo>
                  <a:cubicBezTo>
                    <a:pt x="9751" y="63"/>
                    <a:pt x="9625" y="0"/>
                    <a:pt x="9495" y="0"/>
                  </a:cubicBezTo>
                  <a:cubicBezTo>
                    <a:pt x="9366" y="0"/>
                    <a:pt x="9232" y="63"/>
                    <a:pt x="9169" y="190"/>
                  </a:cubicBezTo>
                  <a:lnTo>
                    <a:pt x="8759" y="1072"/>
                  </a:lnTo>
                  <a:lnTo>
                    <a:pt x="7782" y="1229"/>
                  </a:lnTo>
                  <a:cubicBezTo>
                    <a:pt x="7719" y="1229"/>
                    <a:pt x="7688" y="1292"/>
                    <a:pt x="7656" y="1292"/>
                  </a:cubicBezTo>
                  <a:cubicBezTo>
                    <a:pt x="7593" y="1229"/>
                    <a:pt x="7562" y="1229"/>
                    <a:pt x="7530" y="1229"/>
                  </a:cubicBezTo>
                  <a:lnTo>
                    <a:pt x="6554" y="1072"/>
                  </a:lnTo>
                  <a:lnTo>
                    <a:pt x="6113" y="190"/>
                  </a:lnTo>
                  <a:cubicBezTo>
                    <a:pt x="6050" y="63"/>
                    <a:pt x="5924" y="0"/>
                    <a:pt x="5798" y="0"/>
                  </a:cubicBezTo>
                  <a:cubicBezTo>
                    <a:pt x="5672" y="0"/>
                    <a:pt x="5546" y="63"/>
                    <a:pt x="5483" y="190"/>
                  </a:cubicBezTo>
                  <a:lnTo>
                    <a:pt x="5041" y="1072"/>
                  </a:lnTo>
                  <a:lnTo>
                    <a:pt x="4065" y="1229"/>
                  </a:lnTo>
                  <a:cubicBezTo>
                    <a:pt x="4033" y="1229"/>
                    <a:pt x="4002" y="1292"/>
                    <a:pt x="3939" y="1292"/>
                  </a:cubicBezTo>
                  <a:cubicBezTo>
                    <a:pt x="3907" y="1229"/>
                    <a:pt x="3876" y="1229"/>
                    <a:pt x="3813" y="1229"/>
                  </a:cubicBezTo>
                  <a:lnTo>
                    <a:pt x="2836" y="1072"/>
                  </a:lnTo>
                  <a:lnTo>
                    <a:pt x="2395" y="190"/>
                  </a:lnTo>
                  <a:cubicBezTo>
                    <a:pt x="2348" y="63"/>
                    <a:pt x="2222" y="0"/>
                    <a:pt x="20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5" name="Google Shape;7135;p62"/>
          <p:cNvGrpSpPr/>
          <p:nvPr/>
        </p:nvGrpSpPr>
        <p:grpSpPr>
          <a:xfrm>
            <a:off x="2184835" y="3200258"/>
            <a:ext cx="353645" cy="355557"/>
            <a:chOff x="-31811100" y="3550975"/>
            <a:chExt cx="291450" cy="293025"/>
          </a:xfrm>
        </p:grpSpPr>
        <p:sp>
          <p:nvSpPr>
            <p:cNvPr id="7136" name="Google Shape;7136;p62"/>
            <p:cNvSpPr/>
            <p:nvPr/>
          </p:nvSpPr>
          <p:spPr>
            <a:xfrm>
              <a:off x="-31554325" y="3595875"/>
              <a:ext cx="34675" cy="33900"/>
            </a:xfrm>
            <a:custGeom>
              <a:avLst/>
              <a:gdLst/>
              <a:ahLst/>
              <a:cxnLst/>
              <a:rect l="l" t="t" r="r" b="b"/>
              <a:pathLst>
                <a:path w="1387" h="1356" extrusionOk="0">
                  <a:moveTo>
                    <a:pt x="0" y="1"/>
                  </a:moveTo>
                  <a:lnTo>
                    <a:pt x="0" y="1355"/>
                  </a:lnTo>
                  <a:lnTo>
                    <a:pt x="662" y="1355"/>
                  </a:lnTo>
                  <a:cubicBezTo>
                    <a:pt x="1071" y="1355"/>
                    <a:pt x="1324" y="1040"/>
                    <a:pt x="1324" y="694"/>
                  </a:cubicBezTo>
                  <a:cubicBezTo>
                    <a:pt x="1387" y="316"/>
                    <a:pt x="1071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62"/>
            <p:cNvSpPr/>
            <p:nvPr/>
          </p:nvSpPr>
          <p:spPr>
            <a:xfrm>
              <a:off x="-31659075" y="3628650"/>
              <a:ext cx="139425" cy="71650"/>
            </a:xfrm>
            <a:custGeom>
              <a:avLst/>
              <a:gdLst/>
              <a:ahLst/>
              <a:cxnLst/>
              <a:rect l="l" t="t" r="r" b="b"/>
              <a:pathLst>
                <a:path w="5577" h="2866" extrusionOk="0">
                  <a:moveTo>
                    <a:pt x="1438" y="1"/>
                  </a:moveTo>
                  <a:cubicBezTo>
                    <a:pt x="1338" y="1"/>
                    <a:pt x="1235" y="30"/>
                    <a:pt x="1166" y="76"/>
                  </a:cubicBezTo>
                  <a:lnTo>
                    <a:pt x="126" y="1179"/>
                  </a:lnTo>
                  <a:cubicBezTo>
                    <a:pt x="0" y="1305"/>
                    <a:pt x="0" y="1525"/>
                    <a:pt x="126" y="1651"/>
                  </a:cubicBezTo>
                  <a:lnTo>
                    <a:pt x="1166" y="2754"/>
                  </a:lnTo>
                  <a:cubicBezTo>
                    <a:pt x="1208" y="2838"/>
                    <a:pt x="1292" y="2866"/>
                    <a:pt x="1390" y="2866"/>
                  </a:cubicBezTo>
                  <a:cubicBezTo>
                    <a:pt x="1439" y="2866"/>
                    <a:pt x="1491" y="2859"/>
                    <a:pt x="1544" y="2848"/>
                  </a:cubicBezTo>
                  <a:cubicBezTo>
                    <a:pt x="1670" y="2817"/>
                    <a:pt x="1796" y="2659"/>
                    <a:pt x="1796" y="2533"/>
                  </a:cubicBezTo>
                  <a:lnTo>
                    <a:pt x="1796" y="2124"/>
                  </a:lnTo>
                  <a:lnTo>
                    <a:pt x="4190" y="2124"/>
                  </a:lnTo>
                  <a:cubicBezTo>
                    <a:pt x="4946" y="2124"/>
                    <a:pt x="5577" y="1494"/>
                    <a:pt x="5577" y="769"/>
                  </a:cubicBezTo>
                  <a:lnTo>
                    <a:pt x="5577" y="549"/>
                  </a:lnTo>
                  <a:cubicBezTo>
                    <a:pt x="5356" y="675"/>
                    <a:pt x="5135" y="769"/>
                    <a:pt x="4883" y="769"/>
                  </a:cubicBezTo>
                  <a:cubicBezTo>
                    <a:pt x="3686" y="738"/>
                    <a:pt x="2930" y="738"/>
                    <a:pt x="1796" y="738"/>
                  </a:cubicBezTo>
                  <a:lnTo>
                    <a:pt x="1796" y="328"/>
                  </a:lnTo>
                  <a:cubicBezTo>
                    <a:pt x="1796" y="170"/>
                    <a:pt x="1701" y="44"/>
                    <a:pt x="1544" y="13"/>
                  </a:cubicBezTo>
                  <a:cubicBezTo>
                    <a:pt x="1510" y="5"/>
                    <a:pt x="1474" y="1"/>
                    <a:pt x="14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62"/>
            <p:cNvSpPr/>
            <p:nvPr/>
          </p:nvSpPr>
          <p:spPr>
            <a:xfrm>
              <a:off x="-31811100" y="364707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253" y="1"/>
                    <a:pt x="1" y="316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lnTo>
                    <a:pt x="1324" y="1324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62"/>
            <p:cNvSpPr/>
            <p:nvPr/>
          </p:nvSpPr>
          <p:spPr>
            <a:xfrm>
              <a:off x="-31811100" y="3678325"/>
              <a:ext cx="138650" cy="72250"/>
            </a:xfrm>
            <a:custGeom>
              <a:avLst/>
              <a:gdLst/>
              <a:ahLst/>
              <a:cxnLst/>
              <a:rect l="l" t="t" r="r" b="b"/>
              <a:pathLst>
                <a:path w="5546" h="2890" extrusionOk="0">
                  <a:moveTo>
                    <a:pt x="4193" y="1"/>
                  </a:moveTo>
                  <a:cubicBezTo>
                    <a:pt x="4132" y="1"/>
                    <a:pt x="4067" y="16"/>
                    <a:pt x="4002" y="42"/>
                  </a:cubicBezTo>
                  <a:cubicBezTo>
                    <a:pt x="3876" y="74"/>
                    <a:pt x="3781" y="231"/>
                    <a:pt x="3781" y="357"/>
                  </a:cubicBezTo>
                  <a:lnTo>
                    <a:pt x="3781" y="735"/>
                  </a:lnTo>
                  <a:lnTo>
                    <a:pt x="662" y="735"/>
                  </a:lnTo>
                  <a:cubicBezTo>
                    <a:pt x="410" y="735"/>
                    <a:pt x="190" y="672"/>
                    <a:pt x="1" y="546"/>
                  </a:cubicBezTo>
                  <a:lnTo>
                    <a:pt x="1" y="767"/>
                  </a:lnTo>
                  <a:cubicBezTo>
                    <a:pt x="1" y="1523"/>
                    <a:pt x="631" y="2153"/>
                    <a:pt x="1355" y="2153"/>
                  </a:cubicBezTo>
                  <a:lnTo>
                    <a:pt x="3781" y="2153"/>
                  </a:lnTo>
                  <a:lnTo>
                    <a:pt x="3781" y="2563"/>
                  </a:lnTo>
                  <a:cubicBezTo>
                    <a:pt x="3781" y="2720"/>
                    <a:pt x="3844" y="2815"/>
                    <a:pt x="4002" y="2878"/>
                  </a:cubicBezTo>
                  <a:cubicBezTo>
                    <a:pt x="4033" y="2886"/>
                    <a:pt x="4067" y="2890"/>
                    <a:pt x="4101" y="2890"/>
                  </a:cubicBezTo>
                  <a:cubicBezTo>
                    <a:pt x="4205" y="2890"/>
                    <a:pt x="4317" y="2854"/>
                    <a:pt x="4411" y="2783"/>
                  </a:cubicBezTo>
                  <a:lnTo>
                    <a:pt x="5420" y="1681"/>
                  </a:lnTo>
                  <a:cubicBezTo>
                    <a:pt x="5546" y="1555"/>
                    <a:pt x="5546" y="1365"/>
                    <a:pt x="5420" y="1208"/>
                  </a:cubicBezTo>
                  <a:lnTo>
                    <a:pt x="4411" y="105"/>
                  </a:lnTo>
                  <a:cubicBezTo>
                    <a:pt x="4356" y="31"/>
                    <a:pt x="4279" y="1"/>
                    <a:pt x="41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62"/>
            <p:cNvSpPr/>
            <p:nvPr/>
          </p:nvSpPr>
          <p:spPr>
            <a:xfrm>
              <a:off x="-31759900" y="3791200"/>
              <a:ext cx="187475" cy="52800"/>
            </a:xfrm>
            <a:custGeom>
              <a:avLst/>
              <a:gdLst/>
              <a:ahLst/>
              <a:cxnLst/>
              <a:rect l="l" t="t" r="r" b="b"/>
              <a:pathLst>
                <a:path w="7499" h="2112" extrusionOk="0">
                  <a:moveTo>
                    <a:pt x="1" y="1"/>
                  </a:moveTo>
                  <a:lnTo>
                    <a:pt x="1" y="1072"/>
                  </a:lnTo>
                  <a:cubicBezTo>
                    <a:pt x="1" y="1639"/>
                    <a:pt x="473" y="2112"/>
                    <a:pt x="1009" y="2112"/>
                  </a:cubicBezTo>
                  <a:lnTo>
                    <a:pt x="6491" y="2112"/>
                  </a:lnTo>
                  <a:cubicBezTo>
                    <a:pt x="7026" y="2112"/>
                    <a:pt x="7499" y="1639"/>
                    <a:pt x="7499" y="1072"/>
                  </a:cubicBezTo>
                  <a:lnTo>
                    <a:pt x="74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62"/>
            <p:cNvSpPr/>
            <p:nvPr/>
          </p:nvSpPr>
          <p:spPr>
            <a:xfrm>
              <a:off x="-31759900" y="3550975"/>
              <a:ext cx="187475" cy="35475"/>
            </a:xfrm>
            <a:custGeom>
              <a:avLst/>
              <a:gdLst/>
              <a:ahLst/>
              <a:cxnLst/>
              <a:rect l="l" t="t" r="r" b="b"/>
              <a:pathLst>
                <a:path w="7499" h="1419" extrusionOk="0">
                  <a:moveTo>
                    <a:pt x="1009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1419"/>
                  </a:lnTo>
                  <a:lnTo>
                    <a:pt x="7499" y="1419"/>
                  </a:lnTo>
                  <a:lnTo>
                    <a:pt x="7499" y="1072"/>
                  </a:lnTo>
                  <a:cubicBezTo>
                    <a:pt x="7499" y="537"/>
                    <a:pt x="7026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62"/>
            <p:cNvSpPr/>
            <p:nvPr/>
          </p:nvSpPr>
          <p:spPr>
            <a:xfrm>
              <a:off x="-31759100" y="3602975"/>
              <a:ext cx="188250" cy="172500"/>
            </a:xfrm>
            <a:custGeom>
              <a:avLst/>
              <a:gdLst/>
              <a:ahLst/>
              <a:cxnLst/>
              <a:rect l="l" t="t" r="r" b="b"/>
              <a:pathLst>
                <a:path w="7530" h="6900" extrusionOk="0">
                  <a:moveTo>
                    <a:pt x="0" y="0"/>
                  </a:moveTo>
                  <a:lnTo>
                    <a:pt x="0" y="3088"/>
                  </a:lnTo>
                  <a:lnTo>
                    <a:pt x="1071" y="3088"/>
                  </a:lnTo>
                  <a:cubicBezTo>
                    <a:pt x="1134" y="2773"/>
                    <a:pt x="1386" y="2552"/>
                    <a:pt x="1701" y="2426"/>
                  </a:cubicBezTo>
                  <a:cubicBezTo>
                    <a:pt x="1822" y="2376"/>
                    <a:pt x="1952" y="2351"/>
                    <a:pt x="2083" y="2351"/>
                  </a:cubicBezTo>
                  <a:cubicBezTo>
                    <a:pt x="2361" y="2351"/>
                    <a:pt x="2642" y="2464"/>
                    <a:pt x="2835" y="2678"/>
                  </a:cubicBezTo>
                  <a:lnTo>
                    <a:pt x="3844" y="3781"/>
                  </a:lnTo>
                  <a:cubicBezTo>
                    <a:pt x="4222" y="4190"/>
                    <a:pt x="4222" y="4789"/>
                    <a:pt x="3844" y="5167"/>
                  </a:cubicBezTo>
                  <a:lnTo>
                    <a:pt x="2835" y="6270"/>
                  </a:lnTo>
                  <a:cubicBezTo>
                    <a:pt x="2635" y="6493"/>
                    <a:pt x="2339" y="6621"/>
                    <a:pt x="2050" y="6621"/>
                  </a:cubicBezTo>
                  <a:cubicBezTo>
                    <a:pt x="1930" y="6621"/>
                    <a:pt x="1812" y="6599"/>
                    <a:pt x="1701" y="6553"/>
                  </a:cubicBezTo>
                  <a:cubicBezTo>
                    <a:pt x="1386" y="6427"/>
                    <a:pt x="1134" y="6144"/>
                    <a:pt x="1071" y="5892"/>
                  </a:cubicBezTo>
                  <a:lnTo>
                    <a:pt x="0" y="5892"/>
                  </a:lnTo>
                  <a:lnTo>
                    <a:pt x="0" y="6900"/>
                  </a:lnTo>
                  <a:lnTo>
                    <a:pt x="7530" y="6900"/>
                  </a:lnTo>
                  <a:lnTo>
                    <a:pt x="7530" y="3844"/>
                  </a:lnTo>
                  <a:lnTo>
                    <a:pt x="6459" y="3844"/>
                  </a:lnTo>
                  <a:cubicBezTo>
                    <a:pt x="6364" y="4159"/>
                    <a:pt x="6143" y="4379"/>
                    <a:pt x="5828" y="4505"/>
                  </a:cubicBezTo>
                  <a:cubicBezTo>
                    <a:pt x="5709" y="4551"/>
                    <a:pt x="5589" y="4573"/>
                    <a:pt x="5472" y="4573"/>
                  </a:cubicBezTo>
                  <a:cubicBezTo>
                    <a:pt x="5188" y="4573"/>
                    <a:pt x="4917" y="4445"/>
                    <a:pt x="4694" y="4222"/>
                  </a:cubicBezTo>
                  <a:lnTo>
                    <a:pt x="3655" y="3119"/>
                  </a:lnTo>
                  <a:cubicBezTo>
                    <a:pt x="3308" y="2741"/>
                    <a:pt x="3308" y="2143"/>
                    <a:pt x="3655" y="1765"/>
                  </a:cubicBezTo>
                  <a:lnTo>
                    <a:pt x="4694" y="630"/>
                  </a:lnTo>
                  <a:cubicBezTo>
                    <a:pt x="4866" y="416"/>
                    <a:pt x="5140" y="304"/>
                    <a:pt x="5427" y="304"/>
                  </a:cubicBezTo>
                  <a:cubicBezTo>
                    <a:pt x="5561" y="304"/>
                    <a:pt x="5698" y="328"/>
                    <a:pt x="5828" y="378"/>
                  </a:cubicBezTo>
                  <a:cubicBezTo>
                    <a:pt x="6143" y="504"/>
                    <a:pt x="6364" y="756"/>
                    <a:pt x="6459" y="1040"/>
                  </a:cubicBezTo>
                  <a:lnTo>
                    <a:pt x="7530" y="1040"/>
                  </a:lnTo>
                  <a:lnTo>
                    <a:pt x="75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3" name="Google Shape;7143;p62"/>
          <p:cNvGrpSpPr/>
          <p:nvPr/>
        </p:nvGrpSpPr>
        <p:grpSpPr>
          <a:xfrm>
            <a:off x="2178631" y="3664562"/>
            <a:ext cx="366052" cy="356831"/>
            <a:chOff x="-31817400" y="3910025"/>
            <a:chExt cx="301675" cy="294075"/>
          </a:xfrm>
        </p:grpSpPr>
        <p:sp>
          <p:nvSpPr>
            <p:cNvPr id="7144" name="Google Shape;7144;p62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62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62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7" name="Google Shape;7147;p62"/>
          <p:cNvGrpSpPr/>
          <p:nvPr/>
        </p:nvGrpSpPr>
        <p:grpSpPr>
          <a:xfrm>
            <a:off x="3970259" y="3200743"/>
            <a:ext cx="354616" cy="354586"/>
            <a:chOff x="-30354000" y="3569100"/>
            <a:chExt cx="292250" cy="292225"/>
          </a:xfrm>
        </p:grpSpPr>
        <p:sp>
          <p:nvSpPr>
            <p:cNvPr id="7148" name="Google Shape;7148;p62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62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62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62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62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62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4" name="Google Shape;7154;p62"/>
          <p:cNvGrpSpPr/>
          <p:nvPr/>
        </p:nvGrpSpPr>
        <p:grpSpPr>
          <a:xfrm>
            <a:off x="1748837" y="1380546"/>
            <a:ext cx="342148" cy="353645"/>
            <a:chOff x="-35118325" y="3202075"/>
            <a:chExt cx="281975" cy="291450"/>
          </a:xfrm>
        </p:grpSpPr>
        <p:sp>
          <p:nvSpPr>
            <p:cNvPr id="7155" name="Google Shape;7155;p62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62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62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62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9" name="Google Shape;7159;p62"/>
          <p:cNvGrpSpPr/>
          <p:nvPr/>
        </p:nvGrpSpPr>
        <p:grpSpPr>
          <a:xfrm>
            <a:off x="1742618" y="1821799"/>
            <a:ext cx="354586" cy="353221"/>
            <a:chOff x="-35123050" y="3561225"/>
            <a:chExt cx="292225" cy="291100"/>
          </a:xfrm>
        </p:grpSpPr>
        <p:sp>
          <p:nvSpPr>
            <p:cNvPr id="7160" name="Google Shape;7160;p62"/>
            <p:cNvSpPr/>
            <p:nvPr/>
          </p:nvSpPr>
          <p:spPr>
            <a:xfrm>
              <a:off x="-35123050" y="3629750"/>
              <a:ext cx="205575" cy="222575"/>
            </a:xfrm>
            <a:custGeom>
              <a:avLst/>
              <a:gdLst/>
              <a:ahLst/>
              <a:cxnLst/>
              <a:rect l="l" t="t" r="r" b="b"/>
              <a:pathLst>
                <a:path w="8223" h="8903" extrusionOk="0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62"/>
            <p:cNvSpPr/>
            <p:nvPr/>
          </p:nvSpPr>
          <p:spPr>
            <a:xfrm>
              <a:off x="-35053750" y="3561225"/>
              <a:ext cx="222925" cy="221825"/>
            </a:xfrm>
            <a:custGeom>
              <a:avLst/>
              <a:gdLst/>
              <a:ahLst/>
              <a:cxnLst/>
              <a:rect l="l" t="t" r="r" b="b"/>
              <a:pathLst>
                <a:path w="8917" h="8873" extrusionOk="0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2" name="Google Shape;7162;p62"/>
          <p:cNvGrpSpPr/>
          <p:nvPr/>
        </p:nvGrpSpPr>
        <p:grpSpPr>
          <a:xfrm>
            <a:off x="1784677" y="2256940"/>
            <a:ext cx="270467" cy="353615"/>
            <a:chOff x="-35089175" y="3919600"/>
            <a:chExt cx="222900" cy="291425"/>
          </a:xfrm>
        </p:grpSpPr>
        <p:sp>
          <p:nvSpPr>
            <p:cNvPr id="7163" name="Google Shape;7163;p62"/>
            <p:cNvSpPr/>
            <p:nvPr/>
          </p:nvSpPr>
          <p:spPr>
            <a:xfrm>
              <a:off x="-35089175" y="3919600"/>
              <a:ext cx="222900" cy="291425"/>
            </a:xfrm>
            <a:custGeom>
              <a:avLst/>
              <a:gdLst/>
              <a:ahLst/>
              <a:cxnLst/>
              <a:rect l="l" t="t" r="r" b="b"/>
              <a:pathLst>
                <a:path w="8916" h="11657" extrusionOk="0">
                  <a:moveTo>
                    <a:pt x="4474" y="1418"/>
                  </a:moveTo>
                  <a:cubicBezTo>
                    <a:pt x="6143" y="1418"/>
                    <a:pt x="7530" y="2804"/>
                    <a:pt x="7530" y="4474"/>
                  </a:cubicBezTo>
                  <a:cubicBezTo>
                    <a:pt x="7561" y="6175"/>
                    <a:pt x="6143" y="7561"/>
                    <a:pt x="4474" y="7561"/>
                  </a:cubicBezTo>
                  <a:cubicBezTo>
                    <a:pt x="2772" y="7561"/>
                    <a:pt x="1386" y="6175"/>
                    <a:pt x="1386" y="4474"/>
                  </a:cubicBezTo>
                  <a:cubicBezTo>
                    <a:pt x="1386" y="2804"/>
                    <a:pt x="2772" y="1418"/>
                    <a:pt x="4474" y="1418"/>
                  </a:cubicBezTo>
                  <a:close/>
                  <a:moveTo>
                    <a:pt x="4474" y="0"/>
                  </a:moveTo>
                  <a:cubicBezTo>
                    <a:pt x="2016" y="0"/>
                    <a:pt x="0" y="2017"/>
                    <a:pt x="0" y="4442"/>
                  </a:cubicBezTo>
                  <a:cubicBezTo>
                    <a:pt x="0" y="5419"/>
                    <a:pt x="315" y="6333"/>
                    <a:pt x="914" y="7120"/>
                  </a:cubicBezTo>
                  <a:lnTo>
                    <a:pt x="4190" y="11531"/>
                  </a:lnTo>
                  <a:cubicBezTo>
                    <a:pt x="4253" y="11626"/>
                    <a:pt x="4348" y="11657"/>
                    <a:pt x="4474" y="11657"/>
                  </a:cubicBezTo>
                  <a:cubicBezTo>
                    <a:pt x="4568" y="11657"/>
                    <a:pt x="4663" y="11626"/>
                    <a:pt x="4726" y="11531"/>
                  </a:cubicBezTo>
                  <a:lnTo>
                    <a:pt x="8002" y="7120"/>
                  </a:lnTo>
                  <a:cubicBezTo>
                    <a:pt x="8601" y="6333"/>
                    <a:pt x="8916" y="5419"/>
                    <a:pt x="8916" y="4442"/>
                  </a:cubicBezTo>
                  <a:cubicBezTo>
                    <a:pt x="8916" y="2017"/>
                    <a:pt x="6931" y="0"/>
                    <a:pt x="4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62"/>
            <p:cNvSpPr/>
            <p:nvPr/>
          </p:nvSpPr>
          <p:spPr>
            <a:xfrm>
              <a:off x="-35038000" y="3971575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427" y="662"/>
                  </a:moveTo>
                  <a:cubicBezTo>
                    <a:pt x="2616" y="662"/>
                    <a:pt x="2773" y="820"/>
                    <a:pt x="2773" y="1040"/>
                  </a:cubicBezTo>
                  <a:cubicBezTo>
                    <a:pt x="2773" y="1229"/>
                    <a:pt x="2616" y="1387"/>
                    <a:pt x="2427" y="1387"/>
                  </a:cubicBezTo>
                  <a:cubicBezTo>
                    <a:pt x="2206" y="1387"/>
                    <a:pt x="2049" y="1229"/>
                    <a:pt x="2049" y="1040"/>
                  </a:cubicBezTo>
                  <a:cubicBezTo>
                    <a:pt x="2049" y="820"/>
                    <a:pt x="2206" y="662"/>
                    <a:pt x="2427" y="662"/>
                  </a:cubicBezTo>
                  <a:close/>
                  <a:moveTo>
                    <a:pt x="2427" y="2017"/>
                  </a:moveTo>
                  <a:cubicBezTo>
                    <a:pt x="2616" y="2017"/>
                    <a:pt x="2773" y="2174"/>
                    <a:pt x="2773" y="2363"/>
                  </a:cubicBezTo>
                  <a:lnTo>
                    <a:pt x="2773" y="3750"/>
                  </a:lnTo>
                  <a:cubicBezTo>
                    <a:pt x="2773" y="3939"/>
                    <a:pt x="2616" y="4096"/>
                    <a:pt x="2427" y="4096"/>
                  </a:cubicBezTo>
                  <a:cubicBezTo>
                    <a:pt x="2206" y="4096"/>
                    <a:pt x="2049" y="3939"/>
                    <a:pt x="2049" y="3750"/>
                  </a:cubicBezTo>
                  <a:lnTo>
                    <a:pt x="2049" y="2363"/>
                  </a:lnTo>
                  <a:cubicBezTo>
                    <a:pt x="2049" y="2174"/>
                    <a:pt x="2206" y="2017"/>
                    <a:pt x="2427" y="2017"/>
                  </a:cubicBezTo>
                  <a:close/>
                  <a:moveTo>
                    <a:pt x="2427" y="1"/>
                  </a:moveTo>
                  <a:cubicBezTo>
                    <a:pt x="1072" y="1"/>
                    <a:pt x="1" y="1072"/>
                    <a:pt x="1" y="2395"/>
                  </a:cubicBezTo>
                  <a:cubicBezTo>
                    <a:pt x="1" y="3750"/>
                    <a:pt x="1072" y="4821"/>
                    <a:pt x="2427" y="4821"/>
                  </a:cubicBezTo>
                  <a:cubicBezTo>
                    <a:pt x="3750" y="4821"/>
                    <a:pt x="4821" y="3750"/>
                    <a:pt x="4821" y="2395"/>
                  </a:cubicBezTo>
                  <a:cubicBezTo>
                    <a:pt x="4821" y="1072"/>
                    <a:pt x="3750" y="1"/>
                    <a:pt x="2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5" name="Google Shape;7165;p62"/>
          <p:cNvGrpSpPr/>
          <p:nvPr/>
        </p:nvGrpSpPr>
        <p:grpSpPr>
          <a:xfrm>
            <a:off x="3981673" y="1380303"/>
            <a:ext cx="336445" cy="354131"/>
            <a:chOff x="-33277650" y="3226875"/>
            <a:chExt cx="277275" cy="291850"/>
          </a:xfrm>
        </p:grpSpPr>
        <p:sp>
          <p:nvSpPr>
            <p:cNvPr id="7166" name="Google Shape;7166;p62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62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62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62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62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62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62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3" name="Google Shape;7173;p62"/>
          <p:cNvGrpSpPr/>
          <p:nvPr/>
        </p:nvGrpSpPr>
        <p:grpSpPr>
          <a:xfrm>
            <a:off x="3973073" y="1821587"/>
            <a:ext cx="353645" cy="353645"/>
            <a:chOff x="-33286325" y="3586425"/>
            <a:chExt cx="291450" cy="291450"/>
          </a:xfrm>
        </p:grpSpPr>
        <p:sp>
          <p:nvSpPr>
            <p:cNvPr id="7174" name="Google Shape;7174;p62"/>
            <p:cNvSpPr/>
            <p:nvPr/>
          </p:nvSpPr>
          <p:spPr>
            <a:xfrm>
              <a:off x="-33114625" y="3586425"/>
              <a:ext cx="119750" cy="120525"/>
            </a:xfrm>
            <a:custGeom>
              <a:avLst/>
              <a:gdLst/>
              <a:ahLst/>
              <a:cxnLst/>
              <a:rect l="l" t="t" r="r" b="b"/>
              <a:pathLst>
                <a:path w="4790" h="4821" extrusionOk="0">
                  <a:moveTo>
                    <a:pt x="2395" y="631"/>
                  </a:moveTo>
                  <a:cubicBezTo>
                    <a:pt x="2584" y="631"/>
                    <a:pt x="2742" y="788"/>
                    <a:pt x="2742" y="1009"/>
                  </a:cubicBezTo>
                  <a:lnTo>
                    <a:pt x="2742" y="2017"/>
                  </a:lnTo>
                  <a:lnTo>
                    <a:pt x="3782" y="2017"/>
                  </a:lnTo>
                  <a:cubicBezTo>
                    <a:pt x="3971" y="2017"/>
                    <a:pt x="4128" y="2175"/>
                    <a:pt x="4128" y="2364"/>
                  </a:cubicBezTo>
                  <a:cubicBezTo>
                    <a:pt x="4128" y="2584"/>
                    <a:pt x="3971" y="2742"/>
                    <a:pt x="3782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64"/>
                  </a:cubicBezTo>
                  <a:lnTo>
                    <a:pt x="2049" y="1009"/>
                  </a:lnTo>
                  <a:cubicBezTo>
                    <a:pt x="2049" y="788"/>
                    <a:pt x="2206" y="631"/>
                    <a:pt x="2395" y="631"/>
                  </a:cubicBezTo>
                  <a:close/>
                  <a:moveTo>
                    <a:pt x="2395" y="1"/>
                  </a:moveTo>
                  <a:cubicBezTo>
                    <a:pt x="1041" y="1"/>
                    <a:pt x="1" y="1072"/>
                    <a:pt x="1" y="2427"/>
                  </a:cubicBezTo>
                  <a:cubicBezTo>
                    <a:pt x="1" y="3750"/>
                    <a:pt x="1041" y="4821"/>
                    <a:pt x="2395" y="4821"/>
                  </a:cubicBezTo>
                  <a:cubicBezTo>
                    <a:pt x="3719" y="4821"/>
                    <a:pt x="4790" y="3750"/>
                    <a:pt x="4790" y="2427"/>
                  </a:cubicBezTo>
                  <a:cubicBezTo>
                    <a:pt x="4790" y="1072"/>
                    <a:pt x="3719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62"/>
            <p:cNvSpPr/>
            <p:nvPr/>
          </p:nvSpPr>
          <p:spPr>
            <a:xfrm>
              <a:off x="-33286325" y="3825875"/>
              <a:ext cx="241050" cy="52000"/>
            </a:xfrm>
            <a:custGeom>
              <a:avLst/>
              <a:gdLst/>
              <a:ahLst/>
              <a:cxnLst/>
              <a:rect l="l" t="t" r="r" b="b"/>
              <a:pathLst>
                <a:path w="9642" h="2080" extrusionOk="0">
                  <a:moveTo>
                    <a:pt x="32" y="0"/>
                  </a:moveTo>
                  <a:lnTo>
                    <a:pt x="32" y="1764"/>
                  </a:lnTo>
                  <a:cubicBezTo>
                    <a:pt x="1" y="1922"/>
                    <a:pt x="158" y="2079"/>
                    <a:pt x="347" y="2079"/>
                  </a:cubicBezTo>
                  <a:lnTo>
                    <a:pt x="9295" y="2079"/>
                  </a:lnTo>
                  <a:cubicBezTo>
                    <a:pt x="9484" y="2079"/>
                    <a:pt x="9641" y="1922"/>
                    <a:pt x="9641" y="1733"/>
                  </a:cubicBezTo>
                  <a:lnTo>
                    <a:pt x="9641" y="1040"/>
                  </a:lnTo>
                  <a:cubicBezTo>
                    <a:pt x="9641" y="473"/>
                    <a:pt x="9169" y="0"/>
                    <a:pt x="86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62"/>
            <p:cNvSpPr/>
            <p:nvPr/>
          </p:nvSpPr>
          <p:spPr>
            <a:xfrm>
              <a:off x="-33183925" y="3756550"/>
              <a:ext cx="103200" cy="52025"/>
            </a:xfrm>
            <a:custGeom>
              <a:avLst/>
              <a:gdLst/>
              <a:ahLst/>
              <a:cxnLst/>
              <a:rect l="l" t="t" r="r" b="b"/>
              <a:pathLst>
                <a:path w="4128" h="2081" extrusionOk="0">
                  <a:moveTo>
                    <a:pt x="1040" y="1"/>
                  </a:moveTo>
                  <a:cubicBezTo>
                    <a:pt x="473" y="1"/>
                    <a:pt x="1" y="505"/>
                    <a:pt x="1" y="1040"/>
                  </a:cubicBezTo>
                  <a:lnTo>
                    <a:pt x="1" y="2080"/>
                  </a:lnTo>
                  <a:lnTo>
                    <a:pt x="4128" y="2080"/>
                  </a:lnTo>
                  <a:lnTo>
                    <a:pt x="4128" y="1040"/>
                  </a:lnTo>
                  <a:cubicBezTo>
                    <a:pt x="4128" y="505"/>
                    <a:pt x="3687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62"/>
            <p:cNvSpPr/>
            <p:nvPr/>
          </p:nvSpPr>
          <p:spPr>
            <a:xfrm>
              <a:off x="-33252450" y="3636850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87" y="0"/>
                  </a:moveTo>
                  <a:cubicBezTo>
                    <a:pt x="599" y="0"/>
                    <a:pt x="1" y="630"/>
                    <a:pt x="1" y="1386"/>
                  </a:cubicBezTo>
                  <a:cubicBezTo>
                    <a:pt x="1" y="2142"/>
                    <a:pt x="599" y="2772"/>
                    <a:pt x="1387" y="2772"/>
                  </a:cubicBezTo>
                  <a:cubicBezTo>
                    <a:pt x="2143" y="2772"/>
                    <a:pt x="2742" y="2142"/>
                    <a:pt x="2742" y="1386"/>
                  </a:cubicBezTo>
                  <a:cubicBezTo>
                    <a:pt x="2742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62"/>
            <p:cNvSpPr/>
            <p:nvPr/>
          </p:nvSpPr>
          <p:spPr>
            <a:xfrm>
              <a:off x="-33286325" y="3723050"/>
              <a:ext cx="116600" cy="85525"/>
            </a:xfrm>
            <a:custGeom>
              <a:avLst/>
              <a:gdLst/>
              <a:ahLst/>
              <a:cxnLst/>
              <a:rect l="l" t="t" r="r" b="b"/>
              <a:pathLst>
                <a:path w="4664" h="3421" extrusionOk="0">
                  <a:moveTo>
                    <a:pt x="2788" y="1"/>
                  </a:moveTo>
                  <a:cubicBezTo>
                    <a:pt x="2690" y="1"/>
                    <a:pt x="2591" y="6"/>
                    <a:pt x="2490" y="18"/>
                  </a:cubicBezTo>
                  <a:cubicBezTo>
                    <a:pt x="1072" y="144"/>
                    <a:pt x="1" y="1435"/>
                    <a:pt x="1" y="2853"/>
                  </a:cubicBezTo>
                  <a:lnTo>
                    <a:pt x="1" y="3105"/>
                  </a:lnTo>
                  <a:cubicBezTo>
                    <a:pt x="1" y="3263"/>
                    <a:pt x="158" y="3420"/>
                    <a:pt x="347" y="3420"/>
                  </a:cubicBezTo>
                  <a:lnTo>
                    <a:pt x="3435" y="3420"/>
                  </a:lnTo>
                  <a:lnTo>
                    <a:pt x="3435" y="2380"/>
                  </a:lnTo>
                  <a:cubicBezTo>
                    <a:pt x="3435" y="1624"/>
                    <a:pt x="3939" y="963"/>
                    <a:pt x="4664" y="774"/>
                  </a:cubicBezTo>
                  <a:cubicBezTo>
                    <a:pt x="4164" y="302"/>
                    <a:pt x="3517" y="1"/>
                    <a:pt x="27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9" name="Google Shape;7179;p62"/>
          <p:cNvGrpSpPr/>
          <p:nvPr/>
        </p:nvGrpSpPr>
        <p:grpSpPr>
          <a:xfrm>
            <a:off x="3973073" y="2255969"/>
            <a:ext cx="353645" cy="355557"/>
            <a:chOff x="-33286325" y="3944800"/>
            <a:chExt cx="291450" cy="293025"/>
          </a:xfrm>
        </p:grpSpPr>
        <p:sp>
          <p:nvSpPr>
            <p:cNvPr id="7180" name="Google Shape;7180;p62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62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62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62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4" name="Google Shape;7184;p62"/>
          <p:cNvGrpSpPr/>
          <p:nvPr/>
        </p:nvGrpSpPr>
        <p:grpSpPr>
          <a:xfrm>
            <a:off x="2631470" y="2729129"/>
            <a:ext cx="353645" cy="356527"/>
            <a:chOff x="-31452725" y="3191825"/>
            <a:chExt cx="291450" cy="293825"/>
          </a:xfrm>
        </p:grpSpPr>
        <p:sp>
          <p:nvSpPr>
            <p:cNvPr id="7185" name="Google Shape;7185;p62"/>
            <p:cNvSpPr/>
            <p:nvPr/>
          </p:nvSpPr>
          <p:spPr>
            <a:xfrm>
              <a:off x="-31314900" y="3278475"/>
              <a:ext cx="103200" cy="18125"/>
            </a:xfrm>
            <a:custGeom>
              <a:avLst/>
              <a:gdLst/>
              <a:ahLst/>
              <a:cxnLst/>
              <a:rect l="l" t="t" r="r" b="b"/>
              <a:pathLst>
                <a:path w="4128" h="725" extrusionOk="0">
                  <a:moveTo>
                    <a:pt x="1" y="0"/>
                  </a:moveTo>
                  <a:lnTo>
                    <a:pt x="1" y="725"/>
                  </a:lnTo>
                  <a:lnTo>
                    <a:pt x="4128" y="725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62"/>
            <p:cNvSpPr/>
            <p:nvPr/>
          </p:nvSpPr>
          <p:spPr>
            <a:xfrm>
              <a:off x="-31367675" y="3227275"/>
              <a:ext cx="206400" cy="221350"/>
            </a:xfrm>
            <a:custGeom>
              <a:avLst/>
              <a:gdLst/>
              <a:ahLst/>
              <a:cxnLst/>
              <a:rect l="l" t="t" r="r" b="b"/>
              <a:pathLst>
                <a:path w="8256" h="8854" extrusionOk="0">
                  <a:moveTo>
                    <a:pt x="6554" y="1387"/>
                  </a:moveTo>
                  <a:cubicBezTo>
                    <a:pt x="6743" y="1387"/>
                    <a:pt x="6901" y="1544"/>
                    <a:pt x="6901" y="1733"/>
                  </a:cubicBezTo>
                  <a:lnTo>
                    <a:pt x="6901" y="3119"/>
                  </a:lnTo>
                  <a:cubicBezTo>
                    <a:pt x="6901" y="3309"/>
                    <a:pt x="6743" y="3466"/>
                    <a:pt x="6554" y="3466"/>
                  </a:cubicBezTo>
                  <a:lnTo>
                    <a:pt x="1734" y="3466"/>
                  </a:lnTo>
                  <a:cubicBezTo>
                    <a:pt x="1545" y="3466"/>
                    <a:pt x="1387" y="3309"/>
                    <a:pt x="1387" y="3119"/>
                  </a:cubicBezTo>
                  <a:lnTo>
                    <a:pt x="1387" y="1733"/>
                  </a:lnTo>
                  <a:cubicBezTo>
                    <a:pt x="1387" y="1544"/>
                    <a:pt x="1545" y="1387"/>
                    <a:pt x="1734" y="1387"/>
                  </a:cubicBezTo>
                  <a:close/>
                  <a:moveTo>
                    <a:pt x="2427" y="4096"/>
                  </a:moveTo>
                  <a:cubicBezTo>
                    <a:pt x="2616" y="4096"/>
                    <a:pt x="2773" y="4254"/>
                    <a:pt x="2773" y="4443"/>
                  </a:cubicBezTo>
                  <a:cubicBezTo>
                    <a:pt x="2773" y="4663"/>
                    <a:pt x="2616" y="4821"/>
                    <a:pt x="2427" y="4821"/>
                  </a:cubicBezTo>
                  <a:lnTo>
                    <a:pt x="1734" y="4821"/>
                  </a:lnTo>
                  <a:cubicBezTo>
                    <a:pt x="1545" y="4821"/>
                    <a:pt x="1387" y="4663"/>
                    <a:pt x="1387" y="4443"/>
                  </a:cubicBezTo>
                  <a:cubicBezTo>
                    <a:pt x="1387" y="4254"/>
                    <a:pt x="1545" y="4096"/>
                    <a:pt x="1734" y="4096"/>
                  </a:cubicBezTo>
                  <a:close/>
                  <a:moveTo>
                    <a:pt x="4475" y="4096"/>
                  </a:moveTo>
                  <a:cubicBezTo>
                    <a:pt x="4664" y="4096"/>
                    <a:pt x="4821" y="4254"/>
                    <a:pt x="4821" y="4443"/>
                  </a:cubicBezTo>
                  <a:cubicBezTo>
                    <a:pt x="4821" y="4663"/>
                    <a:pt x="4664" y="4821"/>
                    <a:pt x="4475" y="4821"/>
                  </a:cubicBezTo>
                  <a:lnTo>
                    <a:pt x="3782" y="4821"/>
                  </a:lnTo>
                  <a:cubicBezTo>
                    <a:pt x="3593" y="4821"/>
                    <a:pt x="3435" y="4663"/>
                    <a:pt x="3435" y="4443"/>
                  </a:cubicBezTo>
                  <a:cubicBezTo>
                    <a:pt x="3435" y="4254"/>
                    <a:pt x="3593" y="4096"/>
                    <a:pt x="3782" y="4096"/>
                  </a:cubicBezTo>
                  <a:close/>
                  <a:moveTo>
                    <a:pt x="6554" y="4096"/>
                  </a:moveTo>
                  <a:cubicBezTo>
                    <a:pt x="6743" y="4096"/>
                    <a:pt x="6901" y="4254"/>
                    <a:pt x="6901" y="4443"/>
                  </a:cubicBezTo>
                  <a:cubicBezTo>
                    <a:pt x="6901" y="4663"/>
                    <a:pt x="6743" y="4821"/>
                    <a:pt x="6554" y="4821"/>
                  </a:cubicBezTo>
                  <a:lnTo>
                    <a:pt x="5892" y="4821"/>
                  </a:lnTo>
                  <a:cubicBezTo>
                    <a:pt x="5672" y="4821"/>
                    <a:pt x="5514" y="4663"/>
                    <a:pt x="5514" y="4443"/>
                  </a:cubicBezTo>
                  <a:cubicBezTo>
                    <a:pt x="5514" y="4254"/>
                    <a:pt x="5672" y="4096"/>
                    <a:pt x="5892" y="4096"/>
                  </a:cubicBezTo>
                  <a:close/>
                  <a:moveTo>
                    <a:pt x="2427" y="5482"/>
                  </a:moveTo>
                  <a:cubicBezTo>
                    <a:pt x="2616" y="5482"/>
                    <a:pt x="2773" y="5640"/>
                    <a:pt x="2773" y="5829"/>
                  </a:cubicBezTo>
                  <a:cubicBezTo>
                    <a:pt x="2773" y="6018"/>
                    <a:pt x="2616" y="6175"/>
                    <a:pt x="2427" y="6175"/>
                  </a:cubicBezTo>
                  <a:lnTo>
                    <a:pt x="1734" y="6175"/>
                  </a:lnTo>
                  <a:cubicBezTo>
                    <a:pt x="1545" y="6175"/>
                    <a:pt x="1387" y="6018"/>
                    <a:pt x="1387" y="5829"/>
                  </a:cubicBezTo>
                  <a:cubicBezTo>
                    <a:pt x="1387" y="5640"/>
                    <a:pt x="1545" y="5482"/>
                    <a:pt x="1734" y="5482"/>
                  </a:cubicBezTo>
                  <a:close/>
                  <a:moveTo>
                    <a:pt x="4475" y="5482"/>
                  </a:moveTo>
                  <a:cubicBezTo>
                    <a:pt x="4664" y="5482"/>
                    <a:pt x="4821" y="5640"/>
                    <a:pt x="4821" y="5829"/>
                  </a:cubicBezTo>
                  <a:cubicBezTo>
                    <a:pt x="4821" y="6018"/>
                    <a:pt x="4664" y="6175"/>
                    <a:pt x="4475" y="6175"/>
                  </a:cubicBezTo>
                  <a:lnTo>
                    <a:pt x="3782" y="6175"/>
                  </a:lnTo>
                  <a:cubicBezTo>
                    <a:pt x="3593" y="6175"/>
                    <a:pt x="3435" y="6018"/>
                    <a:pt x="3435" y="5829"/>
                  </a:cubicBezTo>
                  <a:cubicBezTo>
                    <a:pt x="3435" y="5640"/>
                    <a:pt x="3593" y="5482"/>
                    <a:pt x="3782" y="5482"/>
                  </a:cubicBezTo>
                  <a:close/>
                  <a:moveTo>
                    <a:pt x="6554" y="5482"/>
                  </a:moveTo>
                  <a:cubicBezTo>
                    <a:pt x="6743" y="5482"/>
                    <a:pt x="6901" y="5640"/>
                    <a:pt x="6901" y="5829"/>
                  </a:cubicBezTo>
                  <a:cubicBezTo>
                    <a:pt x="6901" y="6018"/>
                    <a:pt x="6743" y="6175"/>
                    <a:pt x="6554" y="6175"/>
                  </a:cubicBezTo>
                  <a:lnTo>
                    <a:pt x="5892" y="6175"/>
                  </a:lnTo>
                  <a:cubicBezTo>
                    <a:pt x="5672" y="6175"/>
                    <a:pt x="5514" y="6018"/>
                    <a:pt x="5514" y="5829"/>
                  </a:cubicBezTo>
                  <a:cubicBezTo>
                    <a:pt x="5514" y="5640"/>
                    <a:pt x="5672" y="5482"/>
                    <a:pt x="5892" y="5482"/>
                  </a:cubicBezTo>
                  <a:close/>
                  <a:moveTo>
                    <a:pt x="2427" y="6869"/>
                  </a:moveTo>
                  <a:cubicBezTo>
                    <a:pt x="2616" y="6869"/>
                    <a:pt x="2773" y="7026"/>
                    <a:pt x="2773" y="7215"/>
                  </a:cubicBezTo>
                  <a:cubicBezTo>
                    <a:pt x="2773" y="7404"/>
                    <a:pt x="2616" y="7562"/>
                    <a:pt x="2427" y="7562"/>
                  </a:cubicBezTo>
                  <a:lnTo>
                    <a:pt x="1734" y="7562"/>
                  </a:lnTo>
                  <a:cubicBezTo>
                    <a:pt x="1545" y="7562"/>
                    <a:pt x="1387" y="7404"/>
                    <a:pt x="1387" y="7215"/>
                  </a:cubicBezTo>
                  <a:cubicBezTo>
                    <a:pt x="1387" y="7026"/>
                    <a:pt x="1545" y="6869"/>
                    <a:pt x="1734" y="6869"/>
                  </a:cubicBezTo>
                  <a:close/>
                  <a:moveTo>
                    <a:pt x="4475" y="6869"/>
                  </a:moveTo>
                  <a:cubicBezTo>
                    <a:pt x="4664" y="6869"/>
                    <a:pt x="4821" y="7026"/>
                    <a:pt x="4821" y="7215"/>
                  </a:cubicBezTo>
                  <a:cubicBezTo>
                    <a:pt x="4821" y="7404"/>
                    <a:pt x="4664" y="7562"/>
                    <a:pt x="4475" y="7562"/>
                  </a:cubicBezTo>
                  <a:lnTo>
                    <a:pt x="3782" y="7562"/>
                  </a:lnTo>
                  <a:cubicBezTo>
                    <a:pt x="3593" y="7562"/>
                    <a:pt x="3435" y="7404"/>
                    <a:pt x="3435" y="7215"/>
                  </a:cubicBezTo>
                  <a:cubicBezTo>
                    <a:pt x="3435" y="7026"/>
                    <a:pt x="3593" y="6869"/>
                    <a:pt x="3782" y="6869"/>
                  </a:cubicBezTo>
                  <a:close/>
                  <a:moveTo>
                    <a:pt x="6554" y="6869"/>
                  </a:moveTo>
                  <a:cubicBezTo>
                    <a:pt x="6743" y="6869"/>
                    <a:pt x="6901" y="7026"/>
                    <a:pt x="6901" y="7215"/>
                  </a:cubicBezTo>
                  <a:cubicBezTo>
                    <a:pt x="6901" y="7404"/>
                    <a:pt x="6743" y="7562"/>
                    <a:pt x="6554" y="7562"/>
                  </a:cubicBezTo>
                  <a:lnTo>
                    <a:pt x="5892" y="7562"/>
                  </a:lnTo>
                  <a:cubicBezTo>
                    <a:pt x="5672" y="7562"/>
                    <a:pt x="5514" y="7404"/>
                    <a:pt x="5514" y="7215"/>
                  </a:cubicBezTo>
                  <a:cubicBezTo>
                    <a:pt x="5514" y="7026"/>
                    <a:pt x="5672" y="6869"/>
                    <a:pt x="5892" y="6869"/>
                  </a:cubicBezTo>
                  <a:close/>
                  <a:moveTo>
                    <a:pt x="694" y="1"/>
                  </a:moveTo>
                  <a:lnTo>
                    <a:pt x="694" y="95"/>
                  </a:lnTo>
                  <a:cubicBezTo>
                    <a:pt x="694" y="631"/>
                    <a:pt x="442" y="1198"/>
                    <a:pt x="64" y="1576"/>
                  </a:cubicBezTo>
                  <a:lnTo>
                    <a:pt x="1" y="1607"/>
                  </a:lnTo>
                  <a:lnTo>
                    <a:pt x="1" y="5860"/>
                  </a:lnTo>
                  <a:lnTo>
                    <a:pt x="64" y="5923"/>
                  </a:lnTo>
                  <a:cubicBezTo>
                    <a:pt x="442" y="6301"/>
                    <a:pt x="694" y="6869"/>
                    <a:pt x="694" y="7404"/>
                  </a:cubicBezTo>
                  <a:cubicBezTo>
                    <a:pt x="694" y="7971"/>
                    <a:pt x="442" y="8475"/>
                    <a:pt x="95" y="8853"/>
                  </a:cubicBezTo>
                  <a:lnTo>
                    <a:pt x="7184" y="8853"/>
                  </a:lnTo>
                  <a:cubicBezTo>
                    <a:pt x="7720" y="8853"/>
                    <a:pt x="8192" y="8381"/>
                    <a:pt x="8192" y="7845"/>
                  </a:cubicBezTo>
                  <a:lnTo>
                    <a:pt x="8192" y="946"/>
                  </a:lnTo>
                  <a:cubicBezTo>
                    <a:pt x="8255" y="473"/>
                    <a:pt x="7814" y="1"/>
                    <a:pt x="72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62"/>
            <p:cNvSpPr/>
            <p:nvPr/>
          </p:nvSpPr>
          <p:spPr>
            <a:xfrm>
              <a:off x="-31452725" y="3191825"/>
              <a:ext cx="86650" cy="259150"/>
            </a:xfrm>
            <a:custGeom>
              <a:avLst/>
              <a:gdLst/>
              <a:ahLst/>
              <a:cxnLst/>
              <a:rect l="l" t="t" r="r" b="b"/>
              <a:pathLst>
                <a:path w="3466" h="10366" extrusionOk="0">
                  <a:moveTo>
                    <a:pt x="1450" y="1"/>
                  </a:moveTo>
                  <a:cubicBezTo>
                    <a:pt x="662" y="1"/>
                    <a:pt x="0" y="662"/>
                    <a:pt x="0" y="1450"/>
                  </a:cubicBezTo>
                  <a:cubicBezTo>
                    <a:pt x="0" y="1860"/>
                    <a:pt x="158" y="2206"/>
                    <a:pt x="410" y="2490"/>
                  </a:cubicBezTo>
                  <a:lnTo>
                    <a:pt x="694" y="2773"/>
                  </a:lnTo>
                  <a:lnTo>
                    <a:pt x="694" y="7593"/>
                  </a:lnTo>
                  <a:lnTo>
                    <a:pt x="410" y="7877"/>
                  </a:lnTo>
                  <a:cubicBezTo>
                    <a:pt x="158" y="8161"/>
                    <a:pt x="0" y="8507"/>
                    <a:pt x="0" y="8917"/>
                  </a:cubicBezTo>
                  <a:cubicBezTo>
                    <a:pt x="0" y="9704"/>
                    <a:pt x="662" y="10366"/>
                    <a:pt x="1450" y="10366"/>
                  </a:cubicBezTo>
                  <a:lnTo>
                    <a:pt x="1985" y="10366"/>
                  </a:lnTo>
                  <a:cubicBezTo>
                    <a:pt x="2773" y="10366"/>
                    <a:pt x="3466" y="9704"/>
                    <a:pt x="3466" y="8917"/>
                  </a:cubicBezTo>
                  <a:cubicBezTo>
                    <a:pt x="3466" y="8507"/>
                    <a:pt x="3308" y="8161"/>
                    <a:pt x="3025" y="7877"/>
                  </a:cubicBezTo>
                  <a:lnTo>
                    <a:pt x="2741" y="7593"/>
                  </a:lnTo>
                  <a:lnTo>
                    <a:pt x="2741" y="2773"/>
                  </a:lnTo>
                  <a:lnTo>
                    <a:pt x="3025" y="2490"/>
                  </a:lnTo>
                  <a:cubicBezTo>
                    <a:pt x="3308" y="2206"/>
                    <a:pt x="3466" y="1860"/>
                    <a:pt x="3466" y="1450"/>
                  </a:cubicBezTo>
                  <a:cubicBezTo>
                    <a:pt x="3466" y="662"/>
                    <a:pt x="2773" y="1"/>
                    <a:pt x="19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62"/>
            <p:cNvSpPr/>
            <p:nvPr/>
          </p:nvSpPr>
          <p:spPr>
            <a:xfrm>
              <a:off x="-31409400" y="3468275"/>
              <a:ext cx="92950" cy="17375"/>
            </a:xfrm>
            <a:custGeom>
              <a:avLst/>
              <a:gdLst/>
              <a:ahLst/>
              <a:cxnLst/>
              <a:rect l="l" t="t" r="r" b="b"/>
              <a:pathLst>
                <a:path w="3718" h="695" extrusionOk="0">
                  <a:moveTo>
                    <a:pt x="0" y="1"/>
                  </a:moveTo>
                  <a:cubicBezTo>
                    <a:pt x="0" y="379"/>
                    <a:pt x="315" y="694"/>
                    <a:pt x="662" y="694"/>
                  </a:cubicBezTo>
                  <a:lnTo>
                    <a:pt x="3056" y="694"/>
                  </a:lnTo>
                  <a:cubicBezTo>
                    <a:pt x="3466" y="694"/>
                    <a:pt x="3718" y="379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9" name="Google Shape;7189;p62"/>
          <p:cNvGrpSpPr/>
          <p:nvPr/>
        </p:nvGrpSpPr>
        <p:grpSpPr>
          <a:xfrm>
            <a:off x="2631000" y="3200744"/>
            <a:ext cx="354586" cy="354586"/>
            <a:chOff x="-31452725" y="3551775"/>
            <a:chExt cx="292225" cy="292225"/>
          </a:xfrm>
        </p:grpSpPr>
        <p:sp>
          <p:nvSpPr>
            <p:cNvPr id="7190" name="Google Shape;7190;p62"/>
            <p:cNvSpPr/>
            <p:nvPr/>
          </p:nvSpPr>
          <p:spPr>
            <a:xfrm>
              <a:off x="-31452725" y="3756550"/>
              <a:ext cx="155175" cy="34675"/>
            </a:xfrm>
            <a:custGeom>
              <a:avLst/>
              <a:gdLst/>
              <a:ahLst/>
              <a:cxnLst/>
              <a:rect l="l" t="t" r="r" b="b"/>
              <a:pathLst>
                <a:path w="6207" h="1387" extrusionOk="0">
                  <a:moveTo>
                    <a:pt x="32" y="1"/>
                  </a:moveTo>
                  <a:lnTo>
                    <a:pt x="32" y="1040"/>
                  </a:lnTo>
                  <a:cubicBezTo>
                    <a:pt x="0" y="1292"/>
                    <a:pt x="158" y="1387"/>
                    <a:pt x="347" y="1387"/>
                  </a:cubicBezTo>
                  <a:lnTo>
                    <a:pt x="6207" y="1387"/>
                  </a:lnTo>
                  <a:lnTo>
                    <a:pt x="62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62"/>
            <p:cNvSpPr/>
            <p:nvPr/>
          </p:nvSpPr>
          <p:spPr>
            <a:xfrm>
              <a:off x="-31452725" y="3551775"/>
              <a:ext cx="183525" cy="188275"/>
            </a:xfrm>
            <a:custGeom>
              <a:avLst/>
              <a:gdLst/>
              <a:ahLst/>
              <a:cxnLst/>
              <a:rect l="l" t="t" r="r" b="b"/>
              <a:pathLst>
                <a:path w="7341" h="7531" extrusionOk="0">
                  <a:moveTo>
                    <a:pt x="4474" y="0"/>
                  </a:moveTo>
                  <a:cubicBezTo>
                    <a:pt x="3939" y="0"/>
                    <a:pt x="3466" y="473"/>
                    <a:pt x="3466" y="1040"/>
                  </a:cubicBezTo>
                  <a:cubicBezTo>
                    <a:pt x="3466" y="1576"/>
                    <a:pt x="3939" y="2080"/>
                    <a:pt x="4474" y="2080"/>
                  </a:cubicBezTo>
                  <a:cubicBezTo>
                    <a:pt x="4600" y="2080"/>
                    <a:pt x="4726" y="2017"/>
                    <a:pt x="4852" y="1985"/>
                  </a:cubicBezTo>
                  <a:lnTo>
                    <a:pt x="4852" y="2773"/>
                  </a:lnTo>
                  <a:lnTo>
                    <a:pt x="2741" y="2773"/>
                  </a:lnTo>
                  <a:cubicBezTo>
                    <a:pt x="1261" y="2773"/>
                    <a:pt x="0" y="4002"/>
                    <a:pt x="0" y="5482"/>
                  </a:cubicBezTo>
                  <a:lnTo>
                    <a:pt x="0" y="7530"/>
                  </a:lnTo>
                  <a:lnTo>
                    <a:pt x="6175" y="7530"/>
                  </a:lnTo>
                  <a:lnTo>
                    <a:pt x="6175" y="5167"/>
                  </a:lnTo>
                  <a:cubicBezTo>
                    <a:pt x="6175" y="4191"/>
                    <a:pt x="6648" y="3372"/>
                    <a:pt x="7341" y="2773"/>
                  </a:cubicBezTo>
                  <a:lnTo>
                    <a:pt x="5514" y="2773"/>
                  </a:lnTo>
                  <a:lnTo>
                    <a:pt x="5514" y="1040"/>
                  </a:lnTo>
                  <a:cubicBezTo>
                    <a:pt x="5514" y="505"/>
                    <a:pt x="5041" y="0"/>
                    <a:pt x="4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62"/>
            <p:cNvSpPr/>
            <p:nvPr/>
          </p:nvSpPr>
          <p:spPr>
            <a:xfrm>
              <a:off x="-31366100" y="3808550"/>
              <a:ext cx="52025" cy="35450"/>
            </a:xfrm>
            <a:custGeom>
              <a:avLst/>
              <a:gdLst/>
              <a:ahLst/>
              <a:cxnLst/>
              <a:rect l="l" t="t" r="r" b="b"/>
              <a:pathLst>
                <a:path w="2081" h="1418" extrusionOk="0">
                  <a:moveTo>
                    <a:pt x="32" y="0"/>
                  </a:moveTo>
                  <a:lnTo>
                    <a:pt x="32" y="1040"/>
                  </a:lnTo>
                  <a:lnTo>
                    <a:pt x="1" y="1040"/>
                  </a:lnTo>
                  <a:cubicBezTo>
                    <a:pt x="1" y="1260"/>
                    <a:pt x="159" y="1418"/>
                    <a:pt x="348" y="1418"/>
                  </a:cubicBezTo>
                  <a:lnTo>
                    <a:pt x="1734" y="1418"/>
                  </a:lnTo>
                  <a:cubicBezTo>
                    <a:pt x="1923" y="1418"/>
                    <a:pt x="2080" y="1260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62"/>
            <p:cNvSpPr/>
            <p:nvPr/>
          </p:nvSpPr>
          <p:spPr>
            <a:xfrm>
              <a:off x="-31281025" y="3621075"/>
              <a:ext cx="120525" cy="171725"/>
            </a:xfrm>
            <a:custGeom>
              <a:avLst/>
              <a:gdLst/>
              <a:ahLst/>
              <a:cxnLst/>
              <a:rect l="l" t="t" r="r" b="b"/>
              <a:pathLst>
                <a:path w="4821" h="6869" extrusionOk="0">
                  <a:moveTo>
                    <a:pt x="3435" y="2017"/>
                  </a:moveTo>
                  <a:cubicBezTo>
                    <a:pt x="3624" y="2017"/>
                    <a:pt x="3781" y="2175"/>
                    <a:pt x="3781" y="2364"/>
                  </a:cubicBezTo>
                  <a:cubicBezTo>
                    <a:pt x="3750" y="2553"/>
                    <a:pt x="3592" y="2710"/>
                    <a:pt x="3435" y="2710"/>
                  </a:cubicBezTo>
                  <a:lnTo>
                    <a:pt x="1387" y="2710"/>
                  </a:lnTo>
                  <a:cubicBezTo>
                    <a:pt x="1198" y="2710"/>
                    <a:pt x="1040" y="2553"/>
                    <a:pt x="1040" y="2364"/>
                  </a:cubicBezTo>
                  <a:cubicBezTo>
                    <a:pt x="1040" y="2175"/>
                    <a:pt x="1198" y="2017"/>
                    <a:pt x="1387" y="2017"/>
                  </a:cubicBezTo>
                  <a:close/>
                  <a:moveTo>
                    <a:pt x="3088" y="4128"/>
                  </a:moveTo>
                  <a:cubicBezTo>
                    <a:pt x="3466" y="4128"/>
                    <a:pt x="3750" y="4443"/>
                    <a:pt x="3750" y="4821"/>
                  </a:cubicBezTo>
                  <a:cubicBezTo>
                    <a:pt x="3750" y="5168"/>
                    <a:pt x="3466" y="5483"/>
                    <a:pt x="3088" y="5483"/>
                  </a:cubicBezTo>
                  <a:lnTo>
                    <a:pt x="1702" y="5483"/>
                  </a:lnTo>
                  <a:cubicBezTo>
                    <a:pt x="1324" y="5483"/>
                    <a:pt x="1040" y="5168"/>
                    <a:pt x="1040" y="4821"/>
                  </a:cubicBezTo>
                  <a:cubicBezTo>
                    <a:pt x="1040" y="4412"/>
                    <a:pt x="1355" y="4128"/>
                    <a:pt x="1702" y="4128"/>
                  </a:cubicBezTo>
                  <a:close/>
                  <a:moveTo>
                    <a:pt x="2426" y="1"/>
                  </a:moveTo>
                  <a:cubicBezTo>
                    <a:pt x="1072" y="1"/>
                    <a:pt x="1" y="1072"/>
                    <a:pt x="1" y="2395"/>
                  </a:cubicBezTo>
                  <a:lnTo>
                    <a:pt x="1" y="6869"/>
                  </a:lnTo>
                  <a:lnTo>
                    <a:pt x="4474" y="6869"/>
                  </a:lnTo>
                  <a:cubicBezTo>
                    <a:pt x="4663" y="6869"/>
                    <a:pt x="4821" y="6711"/>
                    <a:pt x="4821" y="6491"/>
                  </a:cubicBezTo>
                  <a:lnTo>
                    <a:pt x="4821" y="2395"/>
                  </a:lnTo>
                  <a:cubicBezTo>
                    <a:pt x="4789" y="1072"/>
                    <a:pt x="3718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4" name="Google Shape;7194;p62"/>
          <p:cNvGrpSpPr/>
          <p:nvPr/>
        </p:nvGrpSpPr>
        <p:grpSpPr>
          <a:xfrm>
            <a:off x="2629559" y="3664729"/>
            <a:ext cx="357468" cy="356497"/>
            <a:chOff x="-31455100" y="3909350"/>
            <a:chExt cx="294600" cy="293800"/>
          </a:xfrm>
        </p:grpSpPr>
        <p:sp>
          <p:nvSpPr>
            <p:cNvPr id="7195" name="Google Shape;7195;p62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62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7" name="Google Shape;7197;p62"/>
          <p:cNvGrpSpPr/>
          <p:nvPr/>
        </p:nvGrpSpPr>
        <p:grpSpPr>
          <a:xfrm>
            <a:off x="3970744" y="3665684"/>
            <a:ext cx="353645" cy="354586"/>
            <a:chOff x="-30345325" y="3918800"/>
            <a:chExt cx="291450" cy="292225"/>
          </a:xfrm>
        </p:grpSpPr>
        <p:sp>
          <p:nvSpPr>
            <p:cNvPr id="7198" name="Google Shape;7198;p62"/>
            <p:cNvSpPr/>
            <p:nvPr/>
          </p:nvSpPr>
          <p:spPr>
            <a:xfrm>
              <a:off x="-30174425" y="3988125"/>
              <a:ext cx="120550" cy="120175"/>
            </a:xfrm>
            <a:custGeom>
              <a:avLst/>
              <a:gdLst/>
              <a:ahLst/>
              <a:cxnLst/>
              <a:rect l="l" t="t" r="r" b="b"/>
              <a:pathLst>
                <a:path w="4822" h="4807" extrusionOk="0"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426"/>
                  </a:lnTo>
                  <a:cubicBezTo>
                    <a:pt x="1" y="2962"/>
                    <a:pt x="474" y="3434"/>
                    <a:pt x="1041" y="3434"/>
                  </a:cubicBezTo>
                  <a:lnTo>
                    <a:pt x="1387" y="3434"/>
                  </a:lnTo>
                  <a:lnTo>
                    <a:pt x="1387" y="4474"/>
                  </a:lnTo>
                  <a:cubicBezTo>
                    <a:pt x="1387" y="4631"/>
                    <a:pt x="1482" y="4726"/>
                    <a:pt x="1576" y="4789"/>
                  </a:cubicBezTo>
                  <a:cubicBezTo>
                    <a:pt x="1618" y="4799"/>
                    <a:pt x="1664" y="4806"/>
                    <a:pt x="1709" y="4806"/>
                  </a:cubicBezTo>
                  <a:cubicBezTo>
                    <a:pt x="1800" y="4806"/>
                    <a:pt x="1891" y="4778"/>
                    <a:pt x="1954" y="4694"/>
                  </a:cubicBezTo>
                  <a:lnTo>
                    <a:pt x="3214" y="3434"/>
                  </a:lnTo>
                  <a:lnTo>
                    <a:pt x="3750" y="3434"/>
                  </a:lnTo>
                  <a:cubicBezTo>
                    <a:pt x="4317" y="3434"/>
                    <a:pt x="4790" y="2962"/>
                    <a:pt x="4790" y="2426"/>
                  </a:cubicBezTo>
                  <a:lnTo>
                    <a:pt x="4790" y="1040"/>
                  </a:lnTo>
                  <a:cubicBezTo>
                    <a:pt x="4821" y="473"/>
                    <a:pt x="4380" y="0"/>
                    <a:pt x="37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62"/>
            <p:cNvSpPr/>
            <p:nvPr/>
          </p:nvSpPr>
          <p:spPr>
            <a:xfrm>
              <a:off x="-30345325" y="3988125"/>
              <a:ext cx="119750" cy="120175"/>
            </a:xfrm>
            <a:custGeom>
              <a:avLst/>
              <a:gdLst/>
              <a:ahLst/>
              <a:cxnLst/>
              <a:rect l="l" t="t" r="r" b="b"/>
              <a:pathLst>
                <a:path w="4790" h="4807" extrusionOk="0"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2395"/>
                  </a:lnTo>
                  <a:cubicBezTo>
                    <a:pt x="0" y="2962"/>
                    <a:pt x="473" y="3434"/>
                    <a:pt x="1009" y="3434"/>
                  </a:cubicBezTo>
                  <a:lnTo>
                    <a:pt x="1576" y="3434"/>
                  </a:lnTo>
                  <a:lnTo>
                    <a:pt x="2836" y="4694"/>
                  </a:lnTo>
                  <a:cubicBezTo>
                    <a:pt x="2920" y="4778"/>
                    <a:pt x="3018" y="4806"/>
                    <a:pt x="3102" y="4806"/>
                  </a:cubicBezTo>
                  <a:cubicBezTo>
                    <a:pt x="3144" y="4806"/>
                    <a:pt x="3182" y="4799"/>
                    <a:pt x="3214" y="4789"/>
                  </a:cubicBezTo>
                  <a:cubicBezTo>
                    <a:pt x="3340" y="4726"/>
                    <a:pt x="3434" y="4568"/>
                    <a:pt x="3434" y="4474"/>
                  </a:cubicBezTo>
                  <a:lnTo>
                    <a:pt x="3434" y="3434"/>
                  </a:lnTo>
                  <a:lnTo>
                    <a:pt x="3781" y="3434"/>
                  </a:lnTo>
                  <a:cubicBezTo>
                    <a:pt x="4348" y="3434"/>
                    <a:pt x="4789" y="2962"/>
                    <a:pt x="4789" y="2395"/>
                  </a:cubicBezTo>
                  <a:lnTo>
                    <a:pt x="4789" y="1040"/>
                  </a:lnTo>
                  <a:cubicBezTo>
                    <a:pt x="4789" y="473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62"/>
            <p:cNvSpPr/>
            <p:nvPr/>
          </p:nvSpPr>
          <p:spPr>
            <a:xfrm>
              <a:off x="-30293350" y="4159025"/>
              <a:ext cx="188275" cy="52000"/>
            </a:xfrm>
            <a:custGeom>
              <a:avLst/>
              <a:gdLst/>
              <a:ahLst/>
              <a:cxnLst/>
              <a:rect l="l" t="t" r="r" b="b"/>
              <a:pathLst>
                <a:path w="7531" h="2080" extrusionOk="0">
                  <a:moveTo>
                    <a:pt x="1" y="1"/>
                  </a:moveTo>
                  <a:lnTo>
                    <a:pt x="1" y="1040"/>
                  </a:lnTo>
                  <a:cubicBezTo>
                    <a:pt x="1" y="1607"/>
                    <a:pt x="473" y="2080"/>
                    <a:pt x="1040" y="2080"/>
                  </a:cubicBezTo>
                  <a:lnTo>
                    <a:pt x="6491" y="2080"/>
                  </a:lnTo>
                  <a:cubicBezTo>
                    <a:pt x="7058" y="2080"/>
                    <a:pt x="7530" y="1607"/>
                    <a:pt x="7530" y="1040"/>
                  </a:cubicBezTo>
                  <a:lnTo>
                    <a:pt x="75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62"/>
            <p:cNvSpPr/>
            <p:nvPr/>
          </p:nvSpPr>
          <p:spPr>
            <a:xfrm>
              <a:off x="-30293350" y="3918800"/>
              <a:ext cx="188275" cy="34675"/>
            </a:xfrm>
            <a:custGeom>
              <a:avLst/>
              <a:gdLst/>
              <a:ahLst/>
              <a:cxnLst/>
              <a:rect l="l" t="t" r="r" b="b"/>
              <a:pathLst>
                <a:path w="7531" h="1387" extrusionOk="0">
                  <a:moveTo>
                    <a:pt x="1040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30" y="1387"/>
                  </a:lnTo>
                  <a:lnTo>
                    <a:pt x="7530" y="1040"/>
                  </a:lnTo>
                  <a:cubicBezTo>
                    <a:pt x="7530" y="505"/>
                    <a:pt x="7058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62"/>
            <p:cNvSpPr/>
            <p:nvPr/>
          </p:nvSpPr>
          <p:spPr>
            <a:xfrm>
              <a:off x="-30294125" y="3970800"/>
              <a:ext cx="188250" cy="170925"/>
            </a:xfrm>
            <a:custGeom>
              <a:avLst/>
              <a:gdLst/>
              <a:ahLst/>
              <a:cxnLst/>
              <a:rect l="l" t="t" r="r" b="b"/>
              <a:pathLst>
                <a:path w="7530" h="6837" extrusionOk="0">
                  <a:moveTo>
                    <a:pt x="1733" y="0"/>
                  </a:moveTo>
                  <a:cubicBezTo>
                    <a:pt x="2678" y="0"/>
                    <a:pt x="3434" y="756"/>
                    <a:pt x="3434" y="1701"/>
                  </a:cubicBezTo>
                  <a:lnTo>
                    <a:pt x="3434" y="3056"/>
                  </a:lnTo>
                  <a:cubicBezTo>
                    <a:pt x="3434" y="3907"/>
                    <a:pt x="2836" y="4568"/>
                    <a:pt x="2048" y="4757"/>
                  </a:cubicBezTo>
                  <a:lnTo>
                    <a:pt x="2048" y="5167"/>
                  </a:lnTo>
                  <a:cubicBezTo>
                    <a:pt x="2048" y="5576"/>
                    <a:pt x="1828" y="5954"/>
                    <a:pt x="1418" y="6112"/>
                  </a:cubicBezTo>
                  <a:cubicBezTo>
                    <a:pt x="1307" y="6162"/>
                    <a:pt x="1184" y="6187"/>
                    <a:pt x="1058" y="6187"/>
                  </a:cubicBezTo>
                  <a:cubicBezTo>
                    <a:pt x="789" y="6187"/>
                    <a:pt x="508" y="6075"/>
                    <a:pt x="315" y="5860"/>
                  </a:cubicBezTo>
                  <a:lnTo>
                    <a:pt x="0" y="5545"/>
                  </a:lnTo>
                  <a:lnTo>
                    <a:pt x="0" y="6837"/>
                  </a:lnTo>
                  <a:lnTo>
                    <a:pt x="7530" y="6837"/>
                  </a:lnTo>
                  <a:lnTo>
                    <a:pt x="7530" y="5545"/>
                  </a:lnTo>
                  <a:lnTo>
                    <a:pt x="7215" y="5860"/>
                  </a:lnTo>
                  <a:cubicBezTo>
                    <a:pt x="7022" y="6075"/>
                    <a:pt x="6756" y="6187"/>
                    <a:pt x="6496" y="6187"/>
                  </a:cubicBezTo>
                  <a:cubicBezTo>
                    <a:pt x="6374" y="6187"/>
                    <a:pt x="6254" y="6162"/>
                    <a:pt x="6144" y="6112"/>
                  </a:cubicBezTo>
                  <a:cubicBezTo>
                    <a:pt x="5734" y="5954"/>
                    <a:pt x="5514" y="5576"/>
                    <a:pt x="5514" y="5167"/>
                  </a:cubicBezTo>
                  <a:lnTo>
                    <a:pt x="5514" y="4757"/>
                  </a:lnTo>
                  <a:cubicBezTo>
                    <a:pt x="4726" y="4600"/>
                    <a:pt x="4127" y="3907"/>
                    <a:pt x="4127" y="3056"/>
                  </a:cubicBezTo>
                  <a:lnTo>
                    <a:pt x="4127" y="1701"/>
                  </a:lnTo>
                  <a:cubicBezTo>
                    <a:pt x="4127" y="756"/>
                    <a:pt x="4884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3" name="Google Shape;7203;p62"/>
          <p:cNvGrpSpPr/>
          <p:nvPr/>
        </p:nvGrpSpPr>
        <p:grpSpPr>
          <a:xfrm>
            <a:off x="2200736" y="1380546"/>
            <a:ext cx="332593" cy="353645"/>
            <a:chOff x="-34755225" y="3202075"/>
            <a:chExt cx="274100" cy="291450"/>
          </a:xfrm>
        </p:grpSpPr>
        <p:sp>
          <p:nvSpPr>
            <p:cNvPr id="7204" name="Google Shape;7204;p62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62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62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62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62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62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62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1" name="Google Shape;7211;p62"/>
          <p:cNvGrpSpPr/>
          <p:nvPr/>
        </p:nvGrpSpPr>
        <p:grpSpPr>
          <a:xfrm>
            <a:off x="2190209" y="1821587"/>
            <a:ext cx="353645" cy="353645"/>
            <a:chOff x="-34763900" y="3561225"/>
            <a:chExt cx="291450" cy="291450"/>
          </a:xfrm>
        </p:grpSpPr>
        <p:sp>
          <p:nvSpPr>
            <p:cNvPr id="7212" name="Google Shape;7212;p62"/>
            <p:cNvSpPr/>
            <p:nvPr/>
          </p:nvSpPr>
          <p:spPr>
            <a:xfrm>
              <a:off x="-34693800" y="3629750"/>
              <a:ext cx="152025" cy="152825"/>
            </a:xfrm>
            <a:custGeom>
              <a:avLst/>
              <a:gdLst/>
              <a:ahLst/>
              <a:cxnLst/>
              <a:rect l="l" t="t" r="r" b="b"/>
              <a:pathLst>
                <a:path w="6081" h="6113" extrusionOk="0">
                  <a:moveTo>
                    <a:pt x="3025" y="1387"/>
                  </a:moveTo>
                  <a:cubicBezTo>
                    <a:pt x="3970" y="1387"/>
                    <a:pt x="4726" y="2143"/>
                    <a:pt x="4726" y="3088"/>
                  </a:cubicBezTo>
                  <a:cubicBezTo>
                    <a:pt x="4726" y="4033"/>
                    <a:pt x="3970" y="4789"/>
                    <a:pt x="3025" y="4789"/>
                  </a:cubicBezTo>
                  <a:cubicBezTo>
                    <a:pt x="2080" y="4789"/>
                    <a:pt x="1324" y="4033"/>
                    <a:pt x="1324" y="3088"/>
                  </a:cubicBezTo>
                  <a:cubicBezTo>
                    <a:pt x="1324" y="2143"/>
                    <a:pt x="2080" y="1387"/>
                    <a:pt x="3025" y="1387"/>
                  </a:cubicBezTo>
                  <a:close/>
                  <a:moveTo>
                    <a:pt x="2710" y="0"/>
                  </a:moveTo>
                  <a:lnTo>
                    <a:pt x="2710" y="442"/>
                  </a:lnTo>
                  <a:cubicBezTo>
                    <a:pt x="2710" y="599"/>
                    <a:pt x="2584" y="725"/>
                    <a:pt x="2426" y="757"/>
                  </a:cubicBezTo>
                  <a:cubicBezTo>
                    <a:pt x="2237" y="788"/>
                    <a:pt x="2017" y="914"/>
                    <a:pt x="1859" y="1009"/>
                  </a:cubicBezTo>
                  <a:cubicBezTo>
                    <a:pt x="1815" y="1031"/>
                    <a:pt x="1762" y="1041"/>
                    <a:pt x="1707" y="1041"/>
                  </a:cubicBezTo>
                  <a:cubicBezTo>
                    <a:pt x="1607" y="1041"/>
                    <a:pt x="1500" y="1007"/>
                    <a:pt x="1418" y="946"/>
                  </a:cubicBezTo>
                  <a:lnTo>
                    <a:pt x="1103" y="631"/>
                  </a:lnTo>
                  <a:lnTo>
                    <a:pt x="631" y="1103"/>
                  </a:lnTo>
                  <a:lnTo>
                    <a:pt x="946" y="1418"/>
                  </a:lnTo>
                  <a:cubicBezTo>
                    <a:pt x="1072" y="1544"/>
                    <a:pt x="1072" y="1702"/>
                    <a:pt x="977" y="1859"/>
                  </a:cubicBezTo>
                  <a:cubicBezTo>
                    <a:pt x="851" y="2048"/>
                    <a:pt x="788" y="2269"/>
                    <a:pt x="757" y="2458"/>
                  </a:cubicBezTo>
                  <a:cubicBezTo>
                    <a:pt x="694" y="2615"/>
                    <a:pt x="599" y="2710"/>
                    <a:pt x="442" y="2710"/>
                  </a:cubicBezTo>
                  <a:lnTo>
                    <a:pt x="1" y="2710"/>
                  </a:lnTo>
                  <a:lnTo>
                    <a:pt x="1" y="3403"/>
                  </a:lnTo>
                  <a:lnTo>
                    <a:pt x="442" y="3403"/>
                  </a:lnTo>
                  <a:cubicBezTo>
                    <a:pt x="599" y="3403"/>
                    <a:pt x="694" y="3498"/>
                    <a:pt x="757" y="3655"/>
                  </a:cubicBezTo>
                  <a:cubicBezTo>
                    <a:pt x="788" y="3876"/>
                    <a:pt x="914" y="4096"/>
                    <a:pt x="977" y="4254"/>
                  </a:cubicBezTo>
                  <a:cubicBezTo>
                    <a:pt x="1072" y="4380"/>
                    <a:pt x="1009" y="4569"/>
                    <a:pt x="946" y="4695"/>
                  </a:cubicBezTo>
                  <a:lnTo>
                    <a:pt x="631" y="5010"/>
                  </a:lnTo>
                  <a:lnTo>
                    <a:pt x="1103" y="5482"/>
                  </a:lnTo>
                  <a:lnTo>
                    <a:pt x="1418" y="5167"/>
                  </a:lnTo>
                  <a:cubicBezTo>
                    <a:pt x="1486" y="5100"/>
                    <a:pt x="1562" y="5068"/>
                    <a:pt x="1643" y="5068"/>
                  </a:cubicBezTo>
                  <a:cubicBezTo>
                    <a:pt x="1713" y="5068"/>
                    <a:pt x="1786" y="5092"/>
                    <a:pt x="1859" y="5136"/>
                  </a:cubicBezTo>
                  <a:cubicBezTo>
                    <a:pt x="2048" y="5230"/>
                    <a:pt x="2237" y="5325"/>
                    <a:pt x="2426" y="5356"/>
                  </a:cubicBezTo>
                  <a:cubicBezTo>
                    <a:pt x="2584" y="5419"/>
                    <a:pt x="2710" y="5514"/>
                    <a:pt x="2710" y="5671"/>
                  </a:cubicBezTo>
                  <a:lnTo>
                    <a:pt x="2710" y="6112"/>
                  </a:lnTo>
                  <a:lnTo>
                    <a:pt x="3372" y="6112"/>
                  </a:lnTo>
                  <a:lnTo>
                    <a:pt x="3372" y="5734"/>
                  </a:lnTo>
                  <a:cubicBezTo>
                    <a:pt x="3372" y="5577"/>
                    <a:pt x="3498" y="5451"/>
                    <a:pt x="3655" y="5419"/>
                  </a:cubicBezTo>
                  <a:cubicBezTo>
                    <a:pt x="3844" y="5356"/>
                    <a:pt x="4096" y="5262"/>
                    <a:pt x="4254" y="5167"/>
                  </a:cubicBezTo>
                  <a:cubicBezTo>
                    <a:pt x="4300" y="5133"/>
                    <a:pt x="4355" y="5119"/>
                    <a:pt x="4410" y="5119"/>
                  </a:cubicBezTo>
                  <a:cubicBezTo>
                    <a:pt x="4506" y="5119"/>
                    <a:pt x="4603" y="5159"/>
                    <a:pt x="4663" y="5199"/>
                  </a:cubicBezTo>
                  <a:lnTo>
                    <a:pt x="5010" y="5514"/>
                  </a:lnTo>
                  <a:lnTo>
                    <a:pt x="5451" y="5041"/>
                  </a:lnTo>
                  <a:lnTo>
                    <a:pt x="5136" y="4726"/>
                  </a:lnTo>
                  <a:cubicBezTo>
                    <a:pt x="5041" y="4632"/>
                    <a:pt x="5041" y="4474"/>
                    <a:pt x="5104" y="4285"/>
                  </a:cubicBezTo>
                  <a:cubicBezTo>
                    <a:pt x="5230" y="4096"/>
                    <a:pt x="5293" y="3907"/>
                    <a:pt x="5356" y="3718"/>
                  </a:cubicBezTo>
                  <a:cubicBezTo>
                    <a:pt x="5388" y="3561"/>
                    <a:pt x="5514" y="3434"/>
                    <a:pt x="5671" y="3434"/>
                  </a:cubicBezTo>
                  <a:lnTo>
                    <a:pt x="6081" y="3434"/>
                  </a:lnTo>
                  <a:lnTo>
                    <a:pt x="6081" y="2773"/>
                  </a:lnTo>
                  <a:lnTo>
                    <a:pt x="5671" y="2773"/>
                  </a:lnTo>
                  <a:cubicBezTo>
                    <a:pt x="5514" y="2710"/>
                    <a:pt x="5388" y="2615"/>
                    <a:pt x="5356" y="2458"/>
                  </a:cubicBezTo>
                  <a:cubicBezTo>
                    <a:pt x="5293" y="2269"/>
                    <a:pt x="5199" y="2017"/>
                    <a:pt x="5104" y="1859"/>
                  </a:cubicBezTo>
                  <a:cubicBezTo>
                    <a:pt x="5041" y="1733"/>
                    <a:pt x="5073" y="1544"/>
                    <a:pt x="5136" y="1418"/>
                  </a:cubicBezTo>
                  <a:lnTo>
                    <a:pt x="5451" y="1103"/>
                  </a:lnTo>
                  <a:lnTo>
                    <a:pt x="5010" y="631"/>
                  </a:lnTo>
                  <a:lnTo>
                    <a:pt x="4663" y="946"/>
                  </a:lnTo>
                  <a:cubicBezTo>
                    <a:pt x="4608" y="1019"/>
                    <a:pt x="4531" y="1050"/>
                    <a:pt x="4445" y="1050"/>
                  </a:cubicBezTo>
                  <a:cubicBezTo>
                    <a:pt x="4384" y="1050"/>
                    <a:pt x="4319" y="1035"/>
                    <a:pt x="4254" y="1009"/>
                  </a:cubicBezTo>
                  <a:cubicBezTo>
                    <a:pt x="4033" y="883"/>
                    <a:pt x="3844" y="788"/>
                    <a:pt x="3655" y="757"/>
                  </a:cubicBezTo>
                  <a:cubicBezTo>
                    <a:pt x="3498" y="725"/>
                    <a:pt x="3372" y="599"/>
                    <a:pt x="3372" y="442"/>
                  </a:cubicBezTo>
                  <a:lnTo>
                    <a:pt x="33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62"/>
            <p:cNvSpPr/>
            <p:nvPr/>
          </p:nvSpPr>
          <p:spPr>
            <a:xfrm>
              <a:off x="-34763900" y="356122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6522" y="2048"/>
                  </a:moveTo>
                  <a:cubicBezTo>
                    <a:pt x="6743" y="2048"/>
                    <a:pt x="6900" y="2206"/>
                    <a:pt x="6900" y="2395"/>
                  </a:cubicBezTo>
                  <a:lnTo>
                    <a:pt x="6900" y="2899"/>
                  </a:lnTo>
                  <a:cubicBezTo>
                    <a:pt x="6995" y="2962"/>
                    <a:pt x="7089" y="2994"/>
                    <a:pt x="7152" y="3025"/>
                  </a:cubicBezTo>
                  <a:lnTo>
                    <a:pt x="7530" y="2678"/>
                  </a:lnTo>
                  <a:cubicBezTo>
                    <a:pt x="7578" y="2615"/>
                    <a:pt x="7664" y="2584"/>
                    <a:pt x="7755" y="2584"/>
                  </a:cubicBezTo>
                  <a:cubicBezTo>
                    <a:pt x="7845" y="2584"/>
                    <a:pt x="7940" y="2615"/>
                    <a:pt x="8003" y="2678"/>
                  </a:cubicBezTo>
                  <a:lnTo>
                    <a:pt x="8979" y="3655"/>
                  </a:lnTo>
                  <a:cubicBezTo>
                    <a:pt x="9106" y="3781"/>
                    <a:pt x="9106" y="4002"/>
                    <a:pt x="8979" y="4128"/>
                  </a:cubicBezTo>
                  <a:lnTo>
                    <a:pt x="8633" y="4474"/>
                  </a:lnTo>
                  <a:cubicBezTo>
                    <a:pt x="8664" y="4569"/>
                    <a:pt x="8696" y="4695"/>
                    <a:pt x="8727" y="4758"/>
                  </a:cubicBezTo>
                  <a:lnTo>
                    <a:pt x="9263" y="4758"/>
                  </a:lnTo>
                  <a:cubicBezTo>
                    <a:pt x="9452" y="4758"/>
                    <a:pt x="9610" y="4915"/>
                    <a:pt x="9610" y="5104"/>
                  </a:cubicBezTo>
                  <a:lnTo>
                    <a:pt x="9610" y="6491"/>
                  </a:lnTo>
                  <a:cubicBezTo>
                    <a:pt x="9610" y="6680"/>
                    <a:pt x="9452" y="6837"/>
                    <a:pt x="9263" y="6837"/>
                  </a:cubicBezTo>
                  <a:lnTo>
                    <a:pt x="8727" y="6837"/>
                  </a:lnTo>
                  <a:cubicBezTo>
                    <a:pt x="8696" y="6963"/>
                    <a:pt x="8664" y="7026"/>
                    <a:pt x="8633" y="7121"/>
                  </a:cubicBezTo>
                  <a:lnTo>
                    <a:pt x="8979" y="7467"/>
                  </a:lnTo>
                  <a:cubicBezTo>
                    <a:pt x="9106" y="7593"/>
                    <a:pt x="9106" y="7814"/>
                    <a:pt x="8979" y="7940"/>
                  </a:cubicBezTo>
                  <a:lnTo>
                    <a:pt x="8003" y="8916"/>
                  </a:lnTo>
                  <a:cubicBezTo>
                    <a:pt x="7940" y="8979"/>
                    <a:pt x="7845" y="9011"/>
                    <a:pt x="7755" y="9011"/>
                  </a:cubicBezTo>
                  <a:cubicBezTo>
                    <a:pt x="7664" y="9011"/>
                    <a:pt x="7578" y="8979"/>
                    <a:pt x="7530" y="8916"/>
                  </a:cubicBezTo>
                  <a:lnTo>
                    <a:pt x="7152" y="8570"/>
                  </a:lnTo>
                  <a:cubicBezTo>
                    <a:pt x="7089" y="8601"/>
                    <a:pt x="6963" y="8664"/>
                    <a:pt x="6900" y="8696"/>
                  </a:cubicBezTo>
                  <a:lnTo>
                    <a:pt x="6900" y="9200"/>
                  </a:lnTo>
                  <a:cubicBezTo>
                    <a:pt x="6900" y="9389"/>
                    <a:pt x="6743" y="9547"/>
                    <a:pt x="6522" y="9547"/>
                  </a:cubicBezTo>
                  <a:lnTo>
                    <a:pt x="5167" y="9547"/>
                  </a:lnTo>
                  <a:cubicBezTo>
                    <a:pt x="4947" y="9547"/>
                    <a:pt x="4789" y="9389"/>
                    <a:pt x="4789" y="9200"/>
                  </a:cubicBezTo>
                  <a:lnTo>
                    <a:pt x="4789" y="8696"/>
                  </a:lnTo>
                  <a:cubicBezTo>
                    <a:pt x="4695" y="8664"/>
                    <a:pt x="4600" y="8601"/>
                    <a:pt x="4537" y="8570"/>
                  </a:cubicBezTo>
                  <a:lnTo>
                    <a:pt x="4159" y="8916"/>
                  </a:lnTo>
                  <a:cubicBezTo>
                    <a:pt x="4112" y="8979"/>
                    <a:pt x="4025" y="9011"/>
                    <a:pt x="3935" y="9011"/>
                  </a:cubicBezTo>
                  <a:cubicBezTo>
                    <a:pt x="3844" y="9011"/>
                    <a:pt x="3750" y="8979"/>
                    <a:pt x="3687" y="8916"/>
                  </a:cubicBezTo>
                  <a:lnTo>
                    <a:pt x="2710" y="7940"/>
                  </a:lnTo>
                  <a:cubicBezTo>
                    <a:pt x="2584" y="7814"/>
                    <a:pt x="2584" y="7593"/>
                    <a:pt x="2710" y="7467"/>
                  </a:cubicBezTo>
                  <a:lnTo>
                    <a:pt x="3057" y="7121"/>
                  </a:lnTo>
                  <a:cubicBezTo>
                    <a:pt x="3025" y="7026"/>
                    <a:pt x="2994" y="6932"/>
                    <a:pt x="2962" y="6837"/>
                  </a:cubicBezTo>
                  <a:lnTo>
                    <a:pt x="2426" y="6837"/>
                  </a:lnTo>
                  <a:cubicBezTo>
                    <a:pt x="2237" y="6837"/>
                    <a:pt x="2080" y="6680"/>
                    <a:pt x="2080" y="6491"/>
                  </a:cubicBezTo>
                  <a:lnTo>
                    <a:pt x="2080" y="5104"/>
                  </a:lnTo>
                  <a:cubicBezTo>
                    <a:pt x="2080" y="4915"/>
                    <a:pt x="2237" y="4758"/>
                    <a:pt x="2426" y="4758"/>
                  </a:cubicBezTo>
                  <a:lnTo>
                    <a:pt x="2962" y="4758"/>
                  </a:lnTo>
                  <a:cubicBezTo>
                    <a:pt x="2994" y="4632"/>
                    <a:pt x="3025" y="4569"/>
                    <a:pt x="3057" y="4474"/>
                  </a:cubicBezTo>
                  <a:lnTo>
                    <a:pt x="2710" y="4128"/>
                  </a:lnTo>
                  <a:cubicBezTo>
                    <a:pt x="2584" y="4002"/>
                    <a:pt x="2584" y="3781"/>
                    <a:pt x="2710" y="3655"/>
                  </a:cubicBezTo>
                  <a:lnTo>
                    <a:pt x="3687" y="2678"/>
                  </a:lnTo>
                  <a:cubicBezTo>
                    <a:pt x="3750" y="2615"/>
                    <a:pt x="3844" y="2584"/>
                    <a:pt x="3935" y="2584"/>
                  </a:cubicBezTo>
                  <a:cubicBezTo>
                    <a:pt x="4025" y="2584"/>
                    <a:pt x="4112" y="2615"/>
                    <a:pt x="4159" y="2678"/>
                  </a:cubicBezTo>
                  <a:lnTo>
                    <a:pt x="4537" y="3025"/>
                  </a:lnTo>
                  <a:cubicBezTo>
                    <a:pt x="4600" y="2994"/>
                    <a:pt x="4726" y="2962"/>
                    <a:pt x="4789" y="2899"/>
                  </a:cubicBezTo>
                  <a:lnTo>
                    <a:pt x="4789" y="2395"/>
                  </a:lnTo>
                  <a:cubicBezTo>
                    <a:pt x="4789" y="2206"/>
                    <a:pt x="4947" y="2048"/>
                    <a:pt x="5167" y="2048"/>
                  </a:cubicBezTo>
                  <a:close/>
                  <a:moveTo>
                    <a:pt x="5829" y="1"/>
                  </a:moveTo>
                  <a:cubicBezTo>
                    <a:pt x="2647" y="1"/>
                    <a:pt x="1" y="2647"/>
                    <a:pt x="1" y="5829"/>
                  </a:cubicBezTo>
                  <a:cubicBezTo>
                    <a:pt x="1" y="6837"/>
                    <a:pt x="284" y="7877"/>
                    <a:pt x="820" y="8790"/>
                  </a:cubicBezTo>
                  <a:lnTo>
                    <a:pt x="32" y="11185"/>
                  </a:lnTo>
                  <a:cubicBezTo>
                    <a:pt x="1" y="11311"/>
                    <a:pt x="32" y="11468"/>
                    <a:pt x="127" y="11531"/>
                  </a:cubicBezTo>
                  <a:cubicBezTo>
                    <a:pt x="174" y="11602"/>
                    <a:pt x="274" y="11638"/>
                    <a:pt x="375" y="11638"/>
                  </a:cubicBezTo>
                  <a:cubicBezTo>
                    <a:pt x="408" y="11638"/>
                    <a:pt x="442" y="11634"/>
                    <a:pt x="473" y="11626"/>
                  </a:cubicBezTo>
                  <a:lnTo>
                    <a:pt x="2868" y="10838"/>
                  </a:lnTo>
                  <a:cubicBezTo>
                    <a:pt x="3781" y="11374"/>
                    <a:pt x="4789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62"/>
            <p:cNvSpPr/>
            <p:nvPr/>
          </p:nvSpPr>
          <p:spPr>
            <a:xfrm>
              <a:off x="-34644175" y="368095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41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15" name="Google Shape;7215;p62"/>
          <p:cNvSpPr/>
          <p:nvPr/>
        </p:nvSpPr>
        <p:spPr>
          <a:xfrm>
            <a:off x="2189608" y="2257019"/>
            <a:ext cx="353645" cy="353615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955" y="1733"/>
                </a:moveTo>
                <a:cubicBezTo>
                  <a:pt x="7089" y="1733"/>
                  <a:pt x="8003" y="2647"/>
                  <a:pt x="8003" y="3781"/>
                </a:cubicBezTo>
                <a:cubicBezTo>
                  <a:pt x="7877" y="4442"/>
                  <a:pt x="7562" y="5041"/>
                  <a:pt x="7058" y="5419"/>
                </a:cubicBezTo>
                <a:cubicBezTo>
                  <a:pt x="6837" y="5577"/>
                  <a:pt x="6522" y="5892"/>
                  <a:pt x="6522" y="6333"/>
                </a:cubicBezTo>
                <a:lnTo>
                  <a:pt x="6522" y="6522"/>
                </a:lnTo>
                <a:cubicBezTo>
                  <a:pt x="6522" y="6931"/>
                  <a:pt x="6207" y="7215"/>
                  <a:pt x="5861" y="7215"/>
                </a:cubicBezTo>
                <a:cubicBezTo>
                  <a:pt x="5482" y="7215"/>
                  <a:pt x="5199" y="6900"/>
                  <a:pt x="5199" y="6522"/>
                </a:cubicBezTo>
                <a:lnTo>
                  <a:pt x="5199" y="6333"/>
                </a:lnTo>
                <a:cubicBezTo>
                  <a:pt x="5199" y="5577"/>
                  <a:pt x="5577" y="4852"/>
                  <a:pt x="6302" y="4316"/>
                </a:cubicBezTo>
                <a:cubicBezTo>
                  <a:pt x="6491" y="4190"/>
                  <a:pt x="6585" y="4001"/>
                  <a:pt x="6585" y="3781"/>
                </a:cubicBezTo>
                <a:cubicBezTo>
                  <a:pt x="6585" y="3371"/>
                  <a:pt x="6270" y="3119"/>
                  <a:pt x="5892" y="3119"/>
                </a:cubicBezTo>
                <a:cubicBezTo>
                  <a:pt x="5514" y="3119"/>
                  <a:pt x="5230" y="3434"/>
                  <a:pt x="5230" y="3781"/>
                </a:cubicBezTo>
                <a:cubicBezTo>
                  <a:pt x="5230" y="4159"/>
                  <a:pt x="4915" y="4442"/>
                  <a:pt x="4569" y="4442"/>
                </a:cubicBezTo>
                <a:cubicBezTo>
                  <a:pt x="4191" y="4442"/>
                  <a:pt x="3907" y="4127"/>
                  <a:pt x="3907" y="3781"/>
                </a:cubicBezTo>
                <a:cubicBezTo>
                  <a:pt x="3907" y="2647"/>
                  <a:pt x="4821" y="1733"/>
                  <a:pt x="5955" y="1733"/>
                </a:cubicBezTo>
                <a:close/>
                <a:moveTo>
                  <a:pt x="5829" y="8570"/>
                </a:moveTo>
                <a:cubicBezTo>
                  <a:pt x="6176" y="8570"/>
                  <a:pt x="6491" y="8885"/>
                  <a:pt x="6491" y="9263"/>
                </a:cubicBezTo>
                <a:cubicBezTo>
                  <a:pt x="6491" y="9641"/>
                  <a:pt x="6207" y="9924"/>
                  <a:pt x="5829" y="9924"/>
                </a:cubicBezTo>
                <a:cubicBezTo>
                  <a:pt x="5419" y="9924"/>
                  <a:pt x="5167" y="9609"/>
                  <a:pt x="5167" y="9263"/>
                </a:cubicBezTo>
                <a:cubicBezTo>
                  <a:pt x="5167" y="8853"/>
                  <a:pt x="5482" y="8570"/>
                  <a:pt x="5829" y="8570"/>
                </a:cubicBezTo>
                <a:close/>
                <a:moveTo>
                  <a:pt x="5829" y="0"/>
                </a:moveTo>
                <a:cubicBezTo>
                  <a:pt x="2647" y="0"/>
                  <a:pt x="1" y="2615"/>
                  <a:pt x="1" y="5829"/>
                </a:cubicBezTo>
                <a:cubicBezTo>
                  <a:pt x="1" y="9011"/>
                  <a:pt x="2647" y="11657"/>
                  <a:pt x="5829" y="11657"/>
                </a:cubicBezTo>
                <a:cubicBezTo>
                  <a:pt x="9011" y="11657"/>
                  <a:pt x="11657" y="9011"/>
                  <a:pt x="11657" y="5829"/>
                </a:cubicBezTo>
                <a:cubicBezTo>
                  <a:pt x="11657" y="2647"/>
                  <a:pt x="9011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16" name="Google Shape;7216;p62"/>
          <p:cNvGrpSpPr/>
          <p:nvPr/>
        </p:nvGrpSpPr>
        <p:grpSpPr>
          <a:xfrm>
            <a:off x="845106" y="2730099"/>
            <a:ext cx="354586" cy="354586"/>
            <a:chOff x="-32927950" y="3227275"/>
            <a:chExt cx="292225" cy="292225"/>
          </a:xfrm>
        </p:grpSpPr>
        <p:sp>
          <p:nvSpPr>
            <p:cNvPr id="7217" name="Google Shape;7217;p62"/>
            <p:cNvSpPr/>
            <p:nvPr/>
          </p:nvSpPr>
          <p:spPr>
            <a:xfrm>
              <a:off x="-32927950" y="3228075"/>
              <a:ext cx="69325" cy="291425"/>
            </a:xfrm>
            <a:custGeom>
              <a:avLst/>
              <a:gdLst/>
              <a:ahLst/>
              <a:cxnLst/>
              <a:rect l="l" t="t" r="r" b="b"/>
              <a:pathLst>
                <a:path w="2773" h="11657" extrusionOk="0">
                  <a:moveTo>
                    <a:pt x="1733" y="0"/>
                  </a:moveTo>
                  <a:cubicBezTo>
                    <a:pt x="1198" y="0"/>
                    <a:pt x="725" y="473"/>
                    <a:pt x="725" y="1040"/>
                  </a:cubicBezTo>
                  <a:lnTo>
                    <a:pt x="725" y="1386"/>
                  </a:lnTo>
                  <a:lnTo>
                    <a:pt x="347" y="1386"/>
                  </a:lnTo>
                  <a:cubicBezTo>
                    <a:pt x="158" y="1386"/>
                    <a:pt x="1" y="1544"/>
                    <a:pt x="1" y="1733"/>
                  </a:cubicBezTo>
                  <a:cubicBezTo>
                    <a:pt x="1" y="1922"/>
                    <a:pt x="158" y="2079"/>
                    <a:pt x="347" y="2079"/>
                  </a:cubicBezTo>
                  <a:lnTo>
                    <a:pt x="725" y="2079"/>
                  </a:lnTo>
                  <a:lnTo>
                    <a:pt x="725" y="3466"/>
                  </a:lnTo>
                  <a:lnTo>
                    <a:pt x="347" y="3466"/>
                  </a:lnTo>
                  <a:cubicBezTo>
                    <a:pt x="158" y="3466"/>
                    <a:pt x="1" y="3623"/>
                    <a:pt x="1" y="3812"/>
                  </a:cubicBezTo>
                  <a:cubicBezTo>
                    <a:pt x="1" y="4033"/>
                    <a:pt x="158" y="4190"/>
                    <a:pt x="347" y="4190"/>
                  </a:cubicBezTo>
                  <a:lnTo>
                    <a:pt x="725" y="4190"/>
                  </a:lnTo>
                  <a:lnTo>
                    <a:pt x="725" y="5608"/>
                  </a:lnTo>
                  <a:lnTo>
                    <a:pt x="347" y="5608"/>
                  </a:lnTo>
                  <a:cubicBezTo>
                    <a:pt x="158" y="5608"/>
                    <a:pt x="1" y="5765"/>
                    <a:pt x="1" y="5954"/>
                  </a:cubicBezTo>
                  <a:cubicBezTo>
                    <a:pt x="1" y="6143"/>
                    <a:pt x="158" y="6301"/>
                    <a:pt x="347" y="6301"/>
                  </a:cubicBezTo>
                  <a:lnTo>
                    <a:pt x="725" y="6301"/>
                  </a:lnTo>
                  <a:lnTo>
                    <a:pt x="725" y="7687"/>
                  </a:lnTo>
                  <a:lnTo>
                    <a:pt x="347" y="7687"/>
                  </a:lnTo>
                  <a:cubicBezTo>
                    <a:pt x="158" y="7687"/>
                    <a:pt x="1" y="7845"/>
                    <a:pt x="1" y="8034"/>
                  </a:cubicBezTo>
                  <a:cubicBezTo>
                    <a:pt x="1" y="8223"/>
                    <a:pt x="158" y="8380"/>
                    <a:pt x="347" y="8380"/>
                  </a:cubicBezTo>
                  <a:lnTo>
                    <a:pt x="725" y="8380"/>
                  </a:lnTo>
                  <a:lnTo>
                    <a:pt x="725" y="9767"/>
                  </a:lnTo>
                  <a:lnTo>
                    <a:pt x="347" y="9767"/>
                  </a:lnTo>
                  <a:lnTo>
                    <a:pt x="347" y="9577"/>
                  </a:lnTo>
                  <a:cubicBezTo>
                    <a:pt x="158" y="9577"/>
                    <a:pt x="1" y="9735"/>
                    <a:pt x="1" y="9924"/>
                  </a:cubicBezTo>
                  <a:cubicBezTo>
                    <a:pt x="1" y="10113"/>
                    <a:pt x="158" y="10271"/>
                    <a:pt x="347" y="10271"/>
                  </a:cubicBezTo>
                  <a:lnTo>
                    <a:pt x="725" y="10271"/>
                  </a:lnTo>
                  <a:lnTo>
                    <a:pt x="725" y="10649"/>
                  </a:lnTo>
                  <a:cubicBezTo>
                    <a:pt x="725" y="11184"/>
                    <a:pt x="1198" y="11657"/>
                    <a:pt x="1733" y="11657"/>
                  </a:cubicBezTo>
                  <a:lnTo>
                    <a:pt x="2773" y="11657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62"/>
            <p:cNvSpPr/>
            <p:nvPr/>
          </p:nvSpPr>
          <p:spPr>
            <a:xfrm>
              <a:off x="-32841300" y="3227275"/>
              <a:ext cx="154400" cy="291450"/>
            </a:xfrm>
            <a:custGeom>
              <a:avLst/>
              <a:gdLst/>
              <a:ahLst/>
              <a:cxnLst/>
              <a:rect l="l" t="t" r="r" b="b"/>
              <a:pathLst>
                <a:path w="6176" h="11658" extrusionOk="0">
                  <a:moveTo>
                    <a:pt x="4096" y="2048"/>
                  </a:moveTo>
                  <a:cubicBezTo>
                    <a:pt x="4285" y="2048"/>
                    <a:pt x="4442" y="2206"/>
                    <a:pt x="4442" y="2395"/>
                  </a:cubicBezTo>
                  <a:lnTo>
                    <a:pt x="4442" y="3750"/>
                  </a:lnTo>
                  <a:cubicBezTo>
                    <a:pt x="4442" y="3939"/>
                    <a:pt x="4285" y="4096"/>
                    <a:pt x="4096" y="4096"/>
                  </a:cubicBezTo>
                  <a:lnTo>
                    <a:pt x="3088" y="4096"/>
                  </a:lnTo>
                  <a:lnTo>
                    <a:pt x="3088" y="7562"/>
                  </a:lnTo>
                  <a:lnTo>
                    <a:pt x="4096" y="7562"/>
                  </a:lnTo>
                  <a:cubicBezTo>
                    <a:pt x="4285" y="7562"/>
                    <a:pt x="4442" y="7719"/>
                    <a:pt x="4442" y="7908"/>
                  </a:cubicBezTo>
                  <a:lnTo>
                    <a:pt x="4442" y="9294"/>
                  </a:lnTo>
                  <a:cubicBezTo>
                    <a:pt x="4442" y="9483"/>
                    <a:pt x="4285" y="9641"/>
                    <a:pt x="4096" y="9641"/>
                  </a:cubicBezTo>
                  <a:lnTo>
                    <a:pt x="3088" y="9641"/>
                  </a:lnTo>
                  <a:cubicBezTo>
                    <a:pt x="2332" y="9641"/>
                    <a:pt x="1701" y="9011"/>
                    <a:pt x="1701" y="8255"/>
                  </a:cubicBezTo>
                  <a:lnTo>
                    <a:pt x="1701" y="3435"/>
                  </a:lnTo>
                  <a:cubicBezTo>
                    <a:pt x="1701" y="2678"/>
                    <a:pt x="2332" y="2048"/>
                    <a:pt x="3088" y="2048"/>
                  </a:cubicBezTo>
                  <a:close/>
                  <a:moveTo>
                    <a:pt x="0" y="1"/>
                  </a:moveTo>
                  <a:lnTo>
                    <a:pt x="0" y="11657"/>
                  </a:lnTo>
                  <a:lnTo>
                    <a:pt x="5167" y="11657"/>
                  </a:lnTo>
                  <a:cubicBezTo>
                    <a:pt x="5703" y="11657"/>
                    <a:pt x="6175" y="11185"/>
                    <a:pt x="6175" y="10618"/>
                  </a:cubicBezTo>
                  <a:lnTo>
                    <a:pt x="6175" y="1009"/>
                  </a:lnTo>
                  <a:cubicBezTo>
                    <a:pt x="6175" y="473"/>
                    <a:pt x="5703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62"/>
            <p:cNvSpPr/>
            <p:nvPr/>
          </p:nvSpPr>
          <p:spPr>
            <a:xfrm>
              <a:off x="-32669600" y="3261925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1"/>
                  </a:moveTo>
                  <a:lnTo>
                    <a:pt x="0" y="2049"/>
                  </a:lnTo>
                  <a:lnTo>
                    <a:pt x="1355" y="2049"/>
                  </a:lnTo>
                  <a:lnTo>
                    <a:pt x="1355" y="347"/>
                  </a:lnTo>
                  <a:cubicBezTo>
                    <a:pt x="1355" y="158"/>
                    <a:pt x="1197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62"/>
            <p:cNvSpPr/>
            <p:nvPr/>
          </p:nvSpPr>
          <p:spPr>
            <a:xfrm>
              <a:off x="-32669600" y="3329675"/>
              <a:ext cx="33875" cy="35450"/>
            </a:xfrm>
            <a:custGeom>
              <a:avLst/>
              <a:gdLst/>
              <a:ahLst/>
              <a:cxnLst/>
              <a:rect l="l" t="t" r="r" b="b"/>
              <a:pathLst>
                <a:path w="1355" h="1418" extrusionOk="0">
                  <a:moveTo>
                    <a:pt x="0" y="0"/>
                  </a:moveTo>
                  <a:lnTo>
                    <a:pt x="0" y="1418"/>
                  </a:lnTo>
                  <a:lnTo>
                    <a:pt x="1355" y="1418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62"/>
            <p:cNvSpPr/>
            <p:nvPr/>
          </p:nvSpPr>
          <p:spPr>
            <a:xfrm>
              <a:off x="-32669600" y="3381650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0"/>
                  </a:moveTo>
                  <a:lnTo>
                    <a:pt x="0" y="2048"/>
                  </a:lnTo>
                  <a:lnTo>
                    <a:pt x="1008" y="2048"/>
                  </a:lnTo>
                  <a:cubicBezTo>
                    <a:pt x="1197" y="2048"/>
                    <a:pt x="1355" y="1891"/>
                    <a:pt x="1355" y="170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2" name="Google Shape;7222;p62"/>
          <p:cNvGrpSpPr/>
          <p:nvPr/>
        </p:nvGrpSpPr>
        <p:grpSpPr>
          <a:xfrm>
            <a:off x="844621" y="3201213"/>
            <a:ext cx="355557" cy="353645"/>
            <a:chOff x="-32927950" y="3586425"/>
            <a:chExt cx="293025" cy="291450"/>
          </a:xfrm>
        </p:grpSpPr>
        <p:sp>
          <p:nvSpPr>
            <p:cNvPr id="7223" name="Google Shape;7223;p62"/>
            <p:cNvSpPr/>
            <p:nvPr/>
          </p:nvSpPr>
          <p:spPr>
            <a:xfrm>
              <a:off x="-32927950" y="3843975"/>
              <a:ext cx="293025" cy="33900"/>
            </a:xfrm>
            <a:custGeom>
              <a:avLst/>
              <a:gdLst/>
              <a:ahLst/>
              <a:cxnLst/>
              <a:rect l="l" t="t" r="r" b="b"/>
              <a:pathLst>
                <a:path w="11721" h="1356" extrusionOk="0">
                  <a:moveTo>
                    <a:pt x="662" y="1"/>
                  </a:moveTo>
                  <a:cubicBezTo>
                    <a:pt x="284" y="1"/>
                    <a:pt x="1" y="316"/>
                    <a:pt x="1" y="662"/>
                  </a:cubicBezTo>
                  <a:lnTo>
                    <a:pt x="1" y="1009"/>
                  </a:lnTo>
                  <a:cubicBezTo>
                    <a:pt x="1" y="1198"/>
                    <a:pt x="158" y="1355"/>
                    <a:pt x="347" y="1355"/>
                  </a:cubicBezTo>
                  <a:lnTo>
                    <a:pt x="11342" y="1355"/>
                  </a:lnTo>
                  <a:cubicBezTo>
                    <a:pt x="11563" y="1355"/>
                    <a:pt x="11720" y="1198"/>
                    <a:pt x="11720" y="1009"/>
                  </a:cubicBezTo>
                  <a:lnTo>
                    <a:pt x="11720" y="694"/>
                  </a:lnTo>
                  <a:cubicBezTo>
                    <a:pt x="11689" y="316"/>
                    <a:pt x="11374" y="1"/>
                    <a:pt x="109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62"/>
            <p:cNvSpPr/>
            <p:nvPr/>
          </p:nvSpPr>
          <p:spPr>
            <a:xfrm>
              <a:off x="-32872025" y="3723475"/>
              <a:ext cx="180400" cy="52000"/>
            </a:xfrm>
            <a:custGeom>
              <a:avLst/>
              <a:gdLst/>
              <a:ahLst/>
              <a:cxnLst/>
              <a:rect l="l" t="t" r="r" b="b"/>
              <a:pathLst>
                <a:path w="7216" h="2080" extrusionOk="0">
                  <a:moveTo>
                    <a:pt x="757" y="1"/>
                  </a:moveTo>
                  <a:lnTo>
                    <a:pt x="0" y="2080"/>
                  </a:lnTo>
                  <a:lnTo>
                    <a:pt x="7215" y="2080"/>
                  </a:lnTo>
                  <a:lnTo>
                    <a:pt x="65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62"/>
            <p:cNvSpPr/>
            <p:nvPr/>
          </p:nvSpPr>
          <p:spPr>
            <a:xfrm>
              <a:off x="-32890150" y="3792775"/>
              <a:ext cx="217425" cy="33900"/>
            </a:xfrm>
            <a:custGeom>
              <a:avLst/>
              <a:gdLst/>
              <a:ahLst/>
              <a:cxnLst/>
              <a:rect l="l" t="t" r="r" b="b"/>
              <a:pathLst>
                <a:path w="8697" h="1356" extrusionOk="0">
                  <a:moveTo>
                    <a:pt x="505" y="1"/>
                  </a:moveTo>
                  <a:lnTo>
                    <a:pt x="1" y="1356"/>
                  </a:lnTo>
                  <a:lnTo>
                    <a:pt x="8696" y="1356"/>
                  </a:lnTo>
                  <a:lnTo>
                    <a:pt x="822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62"/>
            <p:cNvSpPr/>
            <p:nvPr/>
          </p:nvSpPr>
          <p:spPr>
            <a:xfrm>
              <a:off x="-32822400" y="3586425"/>
              <a:ext cx="82725" cy="52800"/>
            </a:xfrm>
            <a:custGeom>
              <a:avLst/>
              <a:gdLst/>
              <a:ahLst/>
              <a:cxnLst/>
              <a:rect l="l" t="t" r="r" b="b"/>
              <a:pathLst>
                <a:path w="3309" h="2112" extrusionOk="0">
                  <a:moveTo>
                    <a:pt x="1639" y="1"/>
                  </a:moveTo>
                  <a:cubicBezTo>
                    <a:pt x="1103" y="1"/>
                    <a:pt x="599" y="379"/>
                    <a:pt x="441" y="883"/>
                  </a:cubicBezTo>
                  <a:lnTo>
                    <a:pt x="0" y="2112"/>
                  </a:lnTo>
                  <a:lnTo>
                    <a:pt x="3308" y="2112"/>
                  </a:lnTo>
                  <a:lnTo>
                    <a:pt x="2867" y="883"/>
                  </a:lnTo>
                  <a:cubicBezTo>
                    <a:pt x="2678" y="316"/>
                    <a:pt x="2206" y="1"/>
                    <a:pt x="1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62"/>
            <p:cNvSpPr/>
            <p:nvPr/>
          </p:nvSpPr>
          <p:spPr>
            <a:xfrm>
              <a:off x="-32846825" y="3655750"/>
              <a:ext cx="131550" cy="51200"/>
            </a:xfrm>
            <a:custGeom>
              <a:avLst/>
              <a:gdLst/>
              <a:ahLst/>
              <a:cxnLst/>
              <a:rect l="l" t="t" r="r" b="b"/>
              <a:pathLst>
                <a:path w="5262" h="2048" extrusionOk="0">
                  <a:moveTo>
                    <a:pt x="694" y="0"/>
                  </a:moveTo>
                  <a:lnTo>
                    <a:pt x="1" y="2048"/>
                  </a:lnTo>
                  <a:lnTo>
                    <a:pt x="5262" y="2048"/>
                  </a:lnTo>
                  <a:lnTo>
                    <a:pt x="45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8" name="Google Shape;7228;p62"/>
          <p:cNvGrpSpPr/>
          <p:nvPr/>
        </p:nvGrpSpPr>
        <p:grpSpPr>
          <a:xfrm>
            <a:off x="845106" y="3665198"/>
            <a:ext cx="354586" cy="355557"/>
            <a:chOff x="-32927950" y="3944800"/>
            <a:chExt cx="292225" cy="293025"/>
          </a:xfrm>
        </p:grpSpPr>
        <p:sp>
          <p:nvSpPr>
            <p:cNvPr id="7229" name="Google Shape;7229;p62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62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62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62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62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62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62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62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62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8" name="Google Shape;7238;p62"/>
          <p:cNvGrpSpPr/>
          <p:nvPr/>
        </p:nvGrpSpPr>
        <p:grpSpPr>
          <a:xfrm>
            <a:off x="3073898" y="2730449"/>
            <a:ext cx="354586" cy="353888"/>
            <a:chOff x="-31094350" y="3194000"/>
            <a:chExt cx="292225" cy="291650"/>
          </a:xfrm>
        </p:grpSpPr>
        <p:sp>
          <p:nvSpPr>
            <p:cNvPr id="7239" name="Google Shape;7239;p62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62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62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62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62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62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62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62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7" name="Google Shape;7247;p62"/>
          <p:cNvGrpSpPr/>
          <p:nvPr/>
        </p:nvGrpSpPr>
        <p:grpSpPr>
          <a:xfrm>
            <a:off x="3074368" y="3200941"/>
            <a:ext cx="353645" cy="354191"/>
            <a:chOff x="-31093575" y="3552550"/>
            <a:chExt cx="291450" cy="291900"/>
          </a:xfrm>
        </p:grpSpPr>
        <p:sp>
          <p:nvSpPr>
            <p:cNvPr id="7248" name="Google Shape;7248;p62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62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62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62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2" name="Google Shape;7252;p62"/>
          <p:cNvGrpSpPr/>
          <p:nvPr/>
        </p:nvGrpSpPr>
        <p:grpSpPr>
          <a:xfrm>
            <a:off x="3074368" y="3666169"/>
            <a:ext cx="353645" cy="353615"/>
            <a:chOff x="-31093575" y="3911725"/>
            <a:chExt cx="291450" cy="291425"/>
          </a:xfrm>
        </p:grpSpPr>
        <p:sp>
          <p:nvSpPr>
            <p:cNvPr id="7253" name="Google Shape;7253;p62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62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5" name="Google Shape;7255;p62"/>
          <p:cNvGrpSpPr/>
          <p:nvPr/>
        </p:nvGrpSpPr>
        <p:grpSpPr>
          <a:xfrm>
            <a:off x="2183798" y="4123136"/>
            <a:ext cx="356497" cy="354586"/>
            <a:chOff x="-29946000" y="3183175"/>
            <a:chExt cx="293800" cy="292225"/>
          </a:xfrm>
        </p:grpSpPr>
        <p:sp>
          <p:nvSpPr>
            <p:cNvPr id="7256" name="Google Shape;7256;p62"/>
            <p:cNvSpPr/>
            <p:nvPr/>
          </p:nvSpPr>
          <p:spPr>
            <a:xfrm>
              <a:off x="-29839675" y="3355650"/>
              <a:ext cx="186700" cy="33900"/>
            </a:xfrm>
            <a:custGeom>
              <a:avLst/>
              <a:gdLst/>
              <a:ahLst/>
              <a:cxnLst/>
              <a:rect l="l" t="t" r="r" b="b"/>
              <a:pathLst>
                <a:path w="7468" h="1356" extrusionOk="0">
                  <a:moveTo>
                    <a:pt x="568" y="1"/>
                  </a:moveTo>
                  <a:cubicBezTo>
                    <a:pt x="568" y="505"/>
                    <a:pt x="379" y="977"/>
                    <a:pt x="1" y="1356"/>
                  </a:cubicBezTo>
                  <a:lnTo>
                    <a:pt x="7467" y="1356"/>
                  </a:lnTo>
                  <a:lnTo>
                    <a:pt x="74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62"/>
            <p:cNvSpPr/>
            <p:nvPr/>
          </p:nvSpPr>
          <p:spPr>
            <a:xfrm>
              <a:off x="-29824700" y="3406850"/>
              <a:ext cx="172500" cy="68550"/>
            </a:xfrm>
            <a:custGeom>
              <a:avLst/>
              <a:gdLst/>
              <a:ahLst/>
              <a:cxnLst/>
              <a:rect l="l" t="t" r="r" b="b"/>
              <a:pathLst>
                <a:path w="6900" h="2742" extrusionOk="0">
                  <a:moveTo>
                    <a:pt x="0" y="1"/>
                  </a:moveTo>
                  <a:cubicBezTo>
                    <a:pt x="662" y="505"/>
                    <a:pt x="1134" y="1292"/>
                    <a:pt x="1292" y="2237"/>
                  </a:cubicBezTo>
                  <a:cubicBezTo>
                    <a:pt x="1355" y="2395"/>
                    <a:pt x="1292" y="2584"/>
                    <a:pt x="1260" y="2742"/>
                  </a:cubicBezTo>
                  <a:lnTo>
                    <a:pt x="6553" y="2742"/>
                  </a:lnTo>
                  <a:cubicBezTo>
                    <a:pt x="6742" y="2742"/>
                    <a:pt x="6900" y="2584"/>
                    <a:pt x="6900" y="2395"/>
                  </a:cubicBezTo>
                  <a:lnTo>
                    <a:pt x="6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62"/>
            <p:cNvSpPr/>
            <p:nvPr/>
          </p:nvSpPr>
          <p:spPr>
            <a:xfrm>
              <a:off x="-29756975" y="3183175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74"/>
                    <a:pt x="2773" y="1386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62"/>
            <p:cNvSpPr/>
            <p:nvPr/>
          </p:nvSpPr>
          <p:spPr>
            <a:xfrm>
              <a:off x="-29790850" y="3269025"/>
              <a:ext cx="137875" cy="68550"/>
            </a:xfrm>
            <a:custGeom>
              <a:avLst/>
              <a:gdLst/>
              <a:ahLst/>
              <a:cxnLst/>
              <a:rect l="l" t="t" r="r" b="b"/>
              <a:pathLst>
                <a:path w="5515" h="2742" extrusionOk="0">
                  <a:moveTo>
                    <a:pt x="2773" y="0"/>
                  </a:moveTo>
                  <a:cubicBezTo>
                    <a:pt x="1419" y="0"/>
                    <a:pt x="221" y="1040"/>
                    <a:pt x="32" y="2363"/>
                  </a:cubicBezTo>
                  <a:cubicBezTo>
                    <a:pt x="1" y="2552"/>
                    <a:pt x="158" y="2741"/>
                    <a:pt x="379" y="2741"/>
                  </a:cubicBezTo>
                  <a:lnTo>
                    <a:pt x="5136" y="2741"/>
                  </a:lnTo>
                  <a:cubicBezTo>
                    <a:pt x="5357" y="2741"/>
                    <a:pt x="5514" y="2552"/>
                    <a:pt x="5514" y="2363"/>
                  </a:cubicBezTo>
                  <a:cubicBezTo>
                    <a:pt x="5294" y="1008"/>
                    <a:pt x="4160" y="0"/>
                    <a:pt x="27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62"/>
            <p:cNvSpPr/>
            <p:nvPr/>
          </p:nvSpPr>
          <p:spPr>
            <a:xfrm>
              <a:off x="-29911350" y="3321000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1"/>
                  </a:moveTo>
                  <a:cubicBezTo>
                    <a:pt x="631" y="1"/>
                    <a:pt x="1" y="599"/>
                    <a:pt x="1" y="1387"/>
                  </a:cubicBezTo>
                  <a:cubicBezTo>
                    <a:pt x="1" y="2143"/>
                    <a:pt x="631" y="2742"/>
                    <a:pt x="1387" y="2742"/>
                  </a:cubicBezTo>
                  <a:cubicBezTo>
                    <a:pt x="2143" y="2742"/>
                    <a:pt x="2773" y="2143"/>
                    <a:pt x="2773" y="1387"/>
                  </a:cubicBez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62"/>
            <p:cNvSpPr/>
            <p:nvPr/>
          </p:nvSpPr>
          <p:spPr>
            <a:xfrm>
              <a:off x="-29946000" y="3406850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73" y="1"/>
                  </a:moveTo>
                  <a:cubicBezTo>
                    <a:pt x="1387" y="1"/>
                    <a:pt x="252" y="1009"/>
                    <a:pt x="63" y="2300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36" y="2710"/>
                  </a:lnTo>
                  <a:cubicBezTo>
                    <a:pt x="5325" y="2710"/>
                    <a:pt x="5482" y="2521"/>
                    <a:pt x="5482" y="2300"/>
                  </a:cubicBezTo>
                  <a:cubicBezTo>
                    <a:pt x="5293" y="1009"/>
                    <a:pt x="4159" y="1"/>
                    <a:pt x="27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2" name="Google Shape;7262;p62"/>
          <p:cNvGrpSpPr/>
          <p:nvPr/>
        </p:nvGrpSpPr>
        <p:grpSpPr>
          <a:xfrm>
            <a:off x="2628330" y="1380289"/>
            <a:ext cx="358408" cy="354161"/>
            <a:chOff x="-34408675" y="3202075"/>
            <a:chExt cx="295375" cy="291875"/>
          </a:xfrm>
        </p:grpSpPr>
        <p:sp>
          <p:nvSpPr>
            <p:cNvPr id="7263" name="Google Shape;7263;p62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62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62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62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7" name="Google Shape;7267;p62"/>
          <p:cNvGrpSpPr/>
          <p:nvPr/>
        </p:nvGrpSpPr>
        <p:grpSpPr>
          <a:xfrm>
            <a:off x="2630241" y="1820283"/>
            <a:ext cx="354586" cy="356254"/>
            <a:chOff x="-34405525" y="3558075"/>
            <a:chExt cx="292225" cy="293600"/>
          </a:xfrm>
        </p:grpSpPr>
        <p:sp>
          <p:nvSpPr>
            <p:cNvPr id="7268" name="Google Shape;7268;p62"/>
            <p:cNvSpPr/>
            <p:nvPr/>
          </p:nvSpPr>
          <p:spPr>
            <a:xfrm>
              <a:off x="-34303150" y="3663825"/>
              <a:ext cx="189850" cy="187850"/>
            </a:xfrm>
            <a:custGeom>
              <a:avLst/>
              <a:gdLst/>
              <a:ahLst/>
              <a:cxnLst/>
              <a:rect l="l" t="t" r="r" b="b"/>
              <a:pathLst>
                <a:path w="7594" h="7514" extrusionOk="0">
                  <a:moveTo>
                    <a:pt x="5487" y="0"/>
                  </a:moveTo>
                  <a:cubicBezTo>
                    <a:pt x="5380" y="0"/>
                    <a:pt x="5278" y="8"/>
                    <a:pt x="5168" y="24"/>
                  </a:cubicBezTo>
                  <a:cubicBezTo>
                    <a:pt x="4349" y="181"/>
                    <a:pt x="3656" y="843"/>
                    <a:pt x="3561" y="1630"/>
                  </a:cubicBezTo>
                  <a:cubicBezTo>
                    <a:pt x="3467" y="2198"/>
                    <a:pt x="3561" y="2513"/>
                    <a:pt x="3719" y="2891"/>
                  </a:cubicBezTo>
                  <a:lnTo>
                    <a:pt x="285" y="6325"/>
                  </a:lnTo>
                  <a:cubicBezTo>
                    <a:pt x="1" y="6608"/>
                    <a:pt x="1" y="7049"/>
                    <a:pt x="285" y="7301"/>
                  </a:cubicBezTo>
                  <a:cubicBezTo>
                    <a:pt x="426" y="7443"/>
                    <a:pt x="600" y="7514"/>
                    <a:pt x="773" y="7514"/>
                  </a:cubicBezTo>
                  <a:cubicBezTo>
                    <a:pt x="946" y="7514"/>
                    <a:pt x="1119" y="7443"/>
                    <a:pt x="1261" y="7301"/>
                  </a:cubicBezTo>
                  <a:lnTo>
                    <a:pt x="4695" y="3899"/>
                  </a:lnTo>
                  <a:cubicBezTo>
                    <a:pt x="5022" y="4016"/>
                    <a:pt x="5280" y="4080"/>
                    <a:pt x="5597" y="4080"/>
                  </a:cubicBezTo>
                  <a:cubicBezTo>
                    <a:pt x="5708" y="4080"/>
                    <a:pt x="5825" y="4073"/>
                    <a:pt x="5955" y="4056"/>
                  </a:cubicBezTo>
                  <a:cubicBezTo>
                    <a:pt x="6775" y="3899"/>
                    <a:pt x="7436" y="3206"/>
                    <a:pt x="7562" y="2418"/>
                  </a:cubicBezTo>
                  <a:cubicBezTo>
                    <a:pt x="7594" y="2198"/>
                    <a:pt x="7594" y="1945"/>
                    <a:pt x="7562" y="1756"/>
                  </a:cubicBezTo>
                  <a:cubicBezTo>
                    <a:pt x="7562" y="1630"/>
                    <a:pt x="7436" y="1504"/>
                    <a:pt x="7310" y="1473"/>
                  </a:cubicBezTo>
                  <a:cubicBezTo>
                    <a:pt x="7287" y="1465"/>
                    <a:pt x="7259" y="1461"/>
                    <a:pt x="7229" y="1461"/>
                  </a:cubicBezTo>
                  <a:cubicBezTo>
                    <a:pt x="7141" y="1461"/>
                    <a:pt x="7034" y="1497"/>
                    <a:pt x="6964" y="1567"/>
                  </a:cubicBezTo>
                  <a:lnTo>
                    <a:pt x="6491" y="2040"/>
                  </a:lnTo>
                  <a:cubicBezTo>
                    <a:pt x="6365" y="2166"/>
                    <a:pt x="6192" y="2229"/>
                    <a:pt x="6014" y="2229"/>
                  </a:cubicBezTo>
                  <a:cubicBezTo>
                    <a:pt x="5837" y="2229"/>
                    <a:pt x="5656" y="2166"/>
                    <a:pt x="5514" y="2040"/>
                  </a:cubicBezTo>
                  <a:cubicBezTo>
                    <a:pt x="5231" y="1756"/>
                    <a:pt x="5231" y="1315"/>
                    <a:pt x="5514" y="1032"/>
                  </a:cubicBezTo>
                  <a:lnTo>
                    <a:pt x="6018" y="622"/>
                  </a:lnTo>
                  <a:cubicBezTo>
                    <a:pt x="6113" y="528"/>
                    <a:pt x="6144" y="370"/>
                    <a:pt x="6113" y="276"/>
                  </a:cubicBezTo>
                  <a:cubicBezTo>
                    <a:pt x="6050" y="150"/>
                    <a:pt x="5955" y="55"/>
                    <a:pt x="5829" y="24"/>
                  </a:cubicBezTo>
                  <a:cubicBezTo>
                    <a:pt x="5703" y="8"/>
                    <a:pt x="5593" y="0"/>
                    <a:pt x="54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62"/>
            <p:cNvSpPr/>
            <p:nvPr/>
          </p:nvSpPr>
          <p:spPr>
            <a:xfrm>
              <a:off x="-34250375" y="3565950"/>
              <a:ext cx="46500" cy="46500"/>
            </a:xfrm>
            <a:custGeom>
              <a:avLst/>
              <a:gdLst/>
              <a:ahLst/>
              <a:cxnLst/>
              <a:rect l="l" t="t" r="r" b="b"/>
              <a:pathLst>
                <a:path w="1860" h="1860" extrusionOk="0">
                  <a:moveTo>
                    <a:pt x="1" y="1"/>
                  </a:moveTo>
                  <a:lnTo>
                    <a:pt x="1" y="1859"/>
                  </a:lnTo>
                  <a:lnTo>
                    <a:pt x="1860" y="18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62"/>
            <p:cNvSpPr/>
            <p:nvPr/>
          </p:nvSpPr>
          <p:spPr>
            <a:xfrm>
              <a:off x="-34405525" y="3558075"/>
              <a:ext cx="206375" cy="276475"/>
            </a:xfrm>
            <a:custGeom>
              <a:avLst/>
              <a:gdLst/>
              <a:ahLst/>
              <a:cxnLst/>
              <a:rect l="l" t="t" r="r" b="b"/>
              <a:pathLst>
                <a:path w="8255" h="11059" extrusionOk="0">
                  <a:moveTo>
                    <a:pt x="3812" y="1450"/>
                  </a:moveTo>
                  <a:cubicBezTo>
                    <a:pt x="4001" y="1450"/>
                    <a:pt x="4159" y="1607"/>
                    <a:pt x="4159" y="1796"/>
                  </a:cubicBezTo>
                  <a:cubicBezTo>
                    <a:pt x="4159" y="2017"/>
                    <a:pt x="4001" y="2174"/>
                    <a:pt x="3812" y="2174"/>
                  </a:cubicBezTo>
                  <a:cubicBezTo>
                    <a:pt x="3623" y="2174"/>
                    <a:pt x="3466" y="2017"/>
                    <a:pt x="3466" y="1796"/>
                  </a:cubicBezTo>
                  <a:cubicBezTo>
                    <a:pt x="3466" y="1607"/>
                    <a:pt x="3623" y="1450"/>
                    <a:pt x="3812" y="1450"/>
                  </a:cubicBezTo>
                  <a:close/>
                  <a:moveTo>
                    <a:pt x="3812" y="2836"/>
                  </a:moveTo>
                  <a:cubicBezTo>
                    <a:pt x="4001" y="2836"/>
                    <a:pt x="4159" y="2993"/>
                    <a:pt x="4159" y="3183"/>
                  </a:cubicBezTo>
                  <a:lnTo>
                    <a:pt x="4159" y="5293"/>
                  </a:lnTo>
                  <a:cubicBezTo>
                    <a:pt x="4159" y="5482"/>
                    <a:pt x="4001" y="5640"/>
                    <a:pt x="3812" y="5640"/>
                  </a:cubicBezTo>
                  <a:cubicBezTo>
                    <a:pt x="3623" y="5640"/>
                    <a:pt x="3466" y="5482"/>
                    <a:pt x="3466" y="5293"/>
                  </a:cubicBezTo>
                  <a:lnTo>
                    <a:pt x="3466" y="3183"/>
                  </a:lnTo>
                  <a:cubicBezTo>
                    <a:pt x="3466" y="2993"/>
                    <a:pt x="3623" y="2836"/>
                    <a:pt x="3812" y="2836"/>
                  </a:cubicBezTo>
                  <a:close/>
                  <a:moveTo>
                    <a:pt x="5860" y="6301"/>
                  </a:moveTo>
                  <a:cubicBezTo>
                    <a:pt x="6049" y="6301"/>
                    <a:pt x="6207" y="6459"/>
                    <a:pt x="6207" y="6648"/>
                  </a:cubicBezTo>
                  <a:cubicBezTo>
                    <a:pt x="6207" y="6837"/>
                    <a:pt x="6049" y="6995"/>
                    <a:pt x="5860" y="6995"/>
                  </a:cubicBezTo>
                  <a:lnTo>
                    <a:pt x="1733" y="6995"/>
                  </a:lnTo>
                  <a:cubicBezTo>
                    <a:pt x="1544" y="6995"/>
                    <a:pt x="1387" y="6837"/>
                    <a:pt x="1387" y="6648"/>
                  </a:cubicBezTo>
                  <a:cubicBezTo>
                    <a:pt x="1387" y="6459"/>
                    <a:pt x="1544" y="6301"/>
                    <a:pt x="1733" y="6301"/>
                  </a:cubicBezTo>
                  <a:close/>
                  <a:moveTo>
                    <a:pt x="4537" y="7688"/>
                  </a:moveTo>
                  <a:cubicBezTo>
                    <a:pt x="4726" y="7688"/>
                    <a:pt x="4884" y="7845"/>
                    <a:pt x="4884" y="8034"/>
                  </a:cubicBezTo>
                  <a:cubicBezTo>
                    <a:pt x="4884" y="8223"/>
                    <a:pt x="4726" y="8381"/>
                    <a:pt x="4537" y="8381"/>
                  </a:cubicBezTo>
                  <a:lnTo>
                    <a:pt x="1733" y="8381"/>
                  </a:lnTo>
                  <a:cubicBezTo>
                    <a:pt x="1544" y="8381"/>
                    <a:pt x="1387" y="8223"/>
                    <a:pt x="1387" y="8034"/>
                  </a:cubicBezTo>
                  <a:cubicBezTo>
                    <a:pt x="1387" y="7845"/>
                    <a:pt x="1544" y="7688"/>
                    <a:pt x="1733" y="768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681"/>
                  </a:lnTo>
                  <a:cubicBezTo>
                    <a:pt x="0" y="10964"/>
                    <a:pt x="158" y="11059"/>
                    <a:pt x="347" y="11059"/>
                  </a:cubicBezTo>
                  <a:lnTo>
                    <a:pt x="3466" y="11059"/>
                  </a:lnTo>
                  <a:cubicBezTo>
                    <a:pt x="3466" y="10712"/>
                    <a:pt x="3592" y="10366"/>
                    <a:pt x="3844" y="10082"/>
                  </a:cubicBezTo>
                  <a:lnTo>
                    <a:pt x="4254" y="9704"/>
                  </a:lnTo>
                  <a:lnTo>
                    <a:pt x="1702" y="9704"/>
                  </a:lnTo>
                  <a:cubicBezTo>
                    <a:pt x="1481" y="9704"/>
                    <a:pt x="1324" y="9546"/>
                    <a:pt x="1324" y="9326"/>
                  </a:cubicBezTo>
                  <a:cubicBezTo>
                    <a:pt x="1324" y="9137"/>
                    <a:pt x="1481" y="8979"/>
                    <a:pt x="1702" y="8979"/>
                  </a:cubicBezTo>
                  <a:lnTo>
                    <a:pt x="4915" y="8979"/>
                  </a:lnTo>
                  <a:lnTo>
                    <a:pt x="6963" y="6932"/>
                  </a:lnTo>
                  <a:cubicBezTo>
                    <a:pt x="6900" y="6585"/>
                    <a:pt x="6805" y="6238"/>
                    <a:pt x="6931" y="5703"/>
                  </a:cubicBezTo>
                  <a:cubicBezTo>
                    <a:pt x="7089" y="4915"/>
                    <a:pt x="7562" y="4254"/>
                    <a:pt x="8255" y="3876"/>
                  </a:cubicBezTo>
                  <a:lnTo>
                    <a:pt x="8255" y="2773"/>
                  </a:lnTo>
                  <a:lnTo>
                    <a:pt x="5860" y="2773"/>
                  </a:lnTo>
                  <a:cubicBezTo>
                    <a:pt x="5671" y="2773"/>
                    <a:pt x="5514" y="2615"/>
                    <a:pt x="5514" y="2395"/>
                  </a:cubicBezTo>
                  <a:lnTo>
                    <a:pt x="55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1" name="Google Shape;7271;p62"/>
          <p:cNvGrpSpPr/>
          <p:nvPr/>
        </p:nvGrpSpPr>
        <p:grpSpPr>
          <a:xfrm>
            <a:off x="2629755" y="2256940"/>
            <a:ext cx="355557" cy="353615"/>
            <a:chOff x="-34406325" y="3919600"/>
            <a:chExt cx="293025" cy="291425"/>
          </a:xfrm>
        </p:grpSpPr>
        <p:sp>
          <p:nvSpPr>
            <p:cNvPr id="7272" name="Google Shape;7272;p62"/>
            <p:cNvSpPr/>
            <p:nvPr/>
          </p:nvSpPr>
          <p:spPr>
            <a:xfrm>
              <a:off x="-34167675" y="3932000"/>
              <a:ext cx="42550" cy="40575"/>
            </a:xfrm>
            <a:custGeom>
              <a:avLst/>
              <a:gdLst/>
              <a:ahLst/>
              <a:cxnLst/>
              <a:rect l="l" t="t" r="r" b="b"/>
              <a:pathLst>
                <a:path w="1702" h="1623" extrusionOk="0">
                  <a:moveTo>
                    <a:pt x="1352" y="0"/>
                  </a:moveTo>
                  <a:cubicBezTo>
                    <a:pt x="1261" y="0"/>
                    <a:pt x="1167" y="24"/>
                    <a:pt x="1104" y="71"/>
                  </a:cubicBezTo>
                  <a:lnTo>
                    <a:pt x="127" y="1079"/>
                  </a:lnTo>
                  <a:cubicBezTo>
                    <a:pt x="1" y="1205"/>
                    <a:pt x="1" y="1426"/>
                    <a:pt x="127" y="1552"/>
                  </a:cubicBezTo>
                  <a:cubicBezTo>
                    <a:pt x="190" y="1599"/>
                    <a:pt x="284" y="1623"/>
                    <a:pt x="375" y="1623"/>
                  </a:cubicBezTo>
                  <a:cubicBezTo>
                    <a:pt x="466" y="1623"/>
                    <a:pt x="552" y="1599"/>
                    <a:pt x="599" y="1552"/>
                  </a:cubicBezTo>
                  <a:lnTo>
                    <a:pt x="1576" y="544"/>
                  </a:lnTo>
                  <a:cubicBezTo>
                    <a:pt x="1702" y="449"/>
                    <a:pt x="1702" y="260"/>
                    <a:pt x="1576" y="71"/>
                  </a:cubicBezTo>
                  <a:cubicBezTo>
                    <a:pt x="1529" y="24"/>
                    <a:pt x="1442" y="0"/>
                    <a:pt x="13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62"/>
            <p:cNvSpPr/>
            <p:nvPr/>
          </p:nvSpPr>
          <p:spPr>
            <a:xfrm>
              <a:off x="-34286600" y="3922950"/>
              <a:ext cx="171725" cy="167575"/>
            </a:xfrm>
            <a:custGeom>
              <a:avLst/>
              <a:gdLst/>
              <a:ahLst/>
              <a:cxnLst/>
              <a:rect l="l" t="t" r="r" b="b"/>
              <a:pathLst>
                <a:path w="6869" h="6703" extrusionOk="0">
                  <a:moveTo>
                    <a:pt x="772" y="0"/>
                  </a:moveTo>
                  <a:cubicBezTo>
                    <a:pt x="599" y="0"/>
                    <a:pt x="426" y="71"/>
                    <a:pt x="284" y="213"/>
                  </a:cubicBezTo>
                  <a:cubicBezTo>
                    <a:pt x="1" y="496"/>
                    <a:pt x="1" y="937"/>
                    <a:pt x="284" y="1189"/>
                  </a:cubicBezTo>
                  <a:lnTo>
                    <a:pt x="5608" y="6514"/>
                  </a:lnTo>
                  <a:cubicBezTo>
                    <a:pt x="5734" y="6640"/>
                    <a:pt x="5908" y="6703"/>
                    <a:pt x="6085" y="6703"/>
                  </a:cubicBezTo>
                  <a:cubicBezTo>
                    <a:pt x="6262" y="6703"/>
                    <a:pt x="6443" y="6640"/>
                    <a:pt x="6585" y="6514"/>
                  </a:cubicBezTo>
                  <a:cubicBezTo>
                    <a:pt x="6869" y="6230"/>
                    <a:pt x="6869" y="5821"/>
                    <a:pt x="6585" y="5537"/>
                  </a:cubicBezTo>
                  <a:lnTo>
                    <a:pt x="1261" y="213"/>
                  </a:lnTo>
                  <a:cubicBezTo>
                    <a:pt x="1119" y="71"/>
                    <a:pt x="946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62"/>
            <p:cNvSpPr/>
            <p:nvPr/>
          </p:nvSpPr>
          <p:spPr>
            <a:xfrm>
              <a:off x="-34406325" y="4115900"/>
              <a:ext cx="98475" cy="95125"/>
            </a:xfrm>
            <a:custGeom>
              <a:avLst/>
              <a:gdLst/>
              <a:ahLst/>
              <a:cxnLst/>
              <a:rect l="l" t="t" r="r" b="b"/>
              <a:pathLst>
                <a:path w="3939" h="3805" extrusionOk="0">
                  <a:moveTo>
                    <a:pt x="757" y="1"/>
                  </a:moveTo>
                  <a:cubicBezTo>
                    <a:pt x="576" y="1"/>
                    <a:pt x="395" y="72"/>
                    <a:pt x="253" y="213"/>
                  </a:cubicBezTo>
                  <a:cubicBezTo>
                    <a:pt x="1" y="497"/>
                    <a:pt x="1" y="938"/>
                    <a:pt x="253" y="1190"/>
                  </a:cubicBezTo>
                  <a:lnTo>
                    <a:pt x="2679" y="3616"/>
                  </a:lnTo>
                  <a:cubicBezTo>
                    <a:pt x="2805" y="3742"/>
                    <a:pt x="2978" y="3805"/>
                    <a:pt x="3155" y="3805"/>
                  </a:cubicBezTo>
                  <a:cubicBezTo>
                    <a:pt x="3332" y="3805"/>
                    <a:pt x="3514" y="3742"/>
                    <a:pt x="3655" y="3616"/>
                  </a:cubicBezTo>
                  <a:cubicBezTo>
                    <a:pt x="3939" y="3332"/>
                    <a:pt x="3939" y="2891"/>
                    <a:pt x="3655" y="2608"/>
                  </a:cubicBezTo>
                  <a:lnTo>
                    <a:pt x="1261" y="213"/>
                  </a:lnTo>
                  <a:cubicBezTo>
                    <a:pt x="1119" y="72"/>
                    <a:pt x="938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62"/>
            <p:cNvSpPr/>
            <p:nvPr/>
          </p:nvSpPr>
          <p:spPr>
            <a:xfrm>
              <a:off x="-34364575" y="3966850"/>
              <a:ext cx="204025" cy="204025"/>
            </a:xfrm>
            <a:custGeom>
              <a:avLst/>
              <a:gdLst/>
              <a:ahLst/>
              <a:cxnLst/>
              <a:rect l="l" t="t" r="r" b="b"/>
              <a:pathLst>
                <a:path w="8161" h="8161" extrusionOk="0">
                  <a:moveTo>
                    <a:pt x="2994" y="1"/>
                  </a:moveTo>
                  <a:lnTo>
                    <a:pt x="2489" y="1576"/>
                  </a:lnTo>
                  <a:cubicBezTo>
                    <a:pt x="1985" y="3088"/>
                    <a:pt x="1166" y="4474"/>
                    <a:pt x="1" y="5703"/>
                  </a:cubicBezTo>
                  <a:lnTo>
                    <a:pt x="2458" y="8160"/>
                  </a:lnTo>
                  <a:cubicBezTo>
                    <a:pt x="3687" y="6995"/>
                    <a:pt x="5104" y="6175"/>
                    <a:pt x="6585" y="5671"/>
                  </a:cubicBezTo>
                  <a:lnTo>
                    <a:pt x="8160" y="5136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62"/>
            <p:cNvSpPr/>
            <p:nvPr/>
          </p:nvSpPr>
          <p:spPr>
            <a:xfrm>
              <a:off x="-34200750" y="3919600"/>
              <a:ext cx="17350" cy="33875"/>
            </a:xfrm>
            <a:custGeom>
              <a:avLst/>
              <a:gdLst/>
              <a:ahLst/>
              <a:cxnLst/>
              <a:rect l="l" t="t" r="r" b="b"/>
              <a:pathLst>
                <a:path w="694" h="135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8"/>
                  </a:lnTo>
                  <a:cubicBezTo>
                    <a:pt x="1" y="1229"/>
                    <a:pt x="158" y="1355"/>
                    <a:pt x="347" y="1355"/>
                  </a:cubicBezTo>
                  <a:cubicBezTo>
                    <a:pt x="536" y="1355"/>
                    <a:pt x="694" y="1229"/>
                    <a:pt x="694" y="1008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62"/>
            <p:cNvSpPr/>
            <p:nvPr/>
          </p:nvSpPr>
          <p:spPr>
            <a:xfrm>
              <a:off x="-34147975" y="3989700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79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79" y="693"/>
                  </a:cubicBezTo>
                  <a:lnTo>
                    <a:pt x="1040" y="693"/>
                  </a:lnTo>
                  <a:cubicBezTo>
                    <a:pt x="1229" y="693"/>
                    <a:pt x="1387" y="536"/>
                    <a:pt x="1387" y="347"/>
                  </a:cubicBezTo>
                  <a:cubicBezTo>
                    <a:pt x="1387" y="126"/>
                    <a:pt x="122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62"/>
            <p:cNvSpPr/>
            <p:nvPr/>
          </p:nvSpPr>
          <p:spPr>
            <a:xfrm>
              <a:off x="-34278725" y="4116500"/>
              <a:ext cx="116600" cy="68600"/>
            </a:xfrm>
            <a:custGeom>
              <a:avLst/>
              <a:gdLst/>
              <a:ahLst/>
              <a:cxnLst/>
              <a:rect l="l" t="t" r="r" b="b"/>
              <a:pathLst>
                <a:path w="4664" h="2744" extrusionOk="0">
                  <a:moveTo>
                    <a:pt x="4411" y="0"/>
                  </a:moveTo>
                  <a:lnTo>
                    <a:pt x="3750" y="221"/>
                  </a:lnTo>
                  <a:cubicBezTo>
                    <a:pt x="3907" y="378"/>
                    <a:pt x="3813" y="631"/>
                    <a:pt x="3624" y="694"/>
                  </a:cubicBezTo>
                  <a:lnTo>
                    <a:pt x="1072" y="2017"/>
                  </a:lnTo>
                  <a:cubicBezTo>
                    <a:pt x="1030" y="2038"/>
                    <a:pt x="984" y="2048"/>
                    <a:pt x="938" y="2048"/>
                  </a:cubicBezTo>
                  <a:cubicBezTo>
                    <a:pt x="844" y="2048"/>
                    <a:pt x="746" y="2006"/>
                    <a:pt x="662" y="1922"/>
                  </a:cubicBezTo>
                  <a:lnTo>
                    <a:pt x="568" y="1796"/>
                  </a:lnTo>
                  <a:cubicBezTo>
                    <a:pt x="347" y="1922"/>
                    <a:pt x="190" y="2080"/>
                    <a:pt x="1" y="2237"/>
                  </a:cubicBezTo>
                  <a:lnTo>
                    <a:pt x="190" y="2426"/>
                  </a:lnTo>
                  <a:cubicBezTo>
                    <a:pt x="395" y="2632"/>
                    <a:pt x="669" y="2744"/>
                    <a:pt x="947" y="2744"/>
                  </a:cubicBezTo>
                  <a:cubicBezTo>
                    <a:pt x="1095" y="2744"/>
                    <a:pt x="1245" y="2712"/>
                    <a:pt x="1387" y="2647"/>
                  </a:cubicBezTo>
                  <a:lnTo>
                    <a:pt x="3939" y="1324"/>
                  </a:lnTo>
                  <a:cubicBezTo>
                    <a:pt x="4411" y="1103"/>
                    <a:pt x="4663" y="505"/>
                    <a:pt x="4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9" name="Google Shape;7279;p62"/>
          <p:cNvGrpSpPr/>
          <p:nvPr/>
        </p:nvGrpSpPr>
        <p:grpSpPr>
          <a:xfrm>
            <a:off x="1293653" y="2736303"/>
            <a:ext cx="353645" cy="342179"/>
            <a:chOff x="-32568800" y="3232000"/>
            <a:chExt cx="291450" cy="282000"/>
          </a:xfrm>
        </p:grpSpPr>
        <p:sp>
          <p:nvSpPr>
            <p:cNvPr id="7280" name="Google Shape;7280;p62"/>
            <p:cNvSpPr/>
            <p:nvPr/>
          </p:nvSpPr>
          <p:spPr>
            <a:xfrm>
              <a:off x="-32545150" y="3232000"/>
              <a:ext cx="244175" cy="246550"/>
            </a:xfrm>
            <a:custGeom>
              <a:avLst/>
              <a:gdLst/>
              <a:ahLst/>
              <a:cxnLst/>
              <a:rect l="l" t="t" r="r" b="b"/>
              <a:pathLst>
                <a:path w="9767" h="9862" extrusionOk="0">
                  <a:moveTo>
                    <a:pt x="4883" y="1"/>
                  </a:moveTo>
                  <a:cubicBezTo>
                    <a:pt x="4505" y="1"/>
                    <a:pt x="4222" y="316"/>
                    <a:pt x="4222" y="662"/>
                  </a:cubicBezTo>
                  <a:lnTo>
                    <a:pt x="4222" y="4128"/>
                  </a:lnTo>
                  <a:cubicBezTo>
                    <a:pt x="4159" y="4033"/>
                    <a:pt x="2899" y="1859"/>
                    <a:pt x="2772" y="1702"/>
                  </a:cubicBezTo>
                  <a:cubicBezTo>
                    <a:pt x="2639" y="1479"/>
                    <a:pt x="2394" y="1350"/>
                    <a:pt x="2151" y="1350"/>
                  </a:cubicBezTo>
                  <a:cubicBezTo>
                    <a:pt x="2051" y="1350"/>
                    <a:pt x="1951" y="1372"/>
                    <a:pt x="1859" y="1418"/>
                  </a:cubicBezTo>
                  <a:cubicBezTo>
                    <a:pt x="1512" y="1576"/>
                    <a:pt x="1386" y="2017"/>
                    <a:pt x="1544" y="2332"/>
                  </a:cubicBezTo>
                  <a:cubicBezTo>
                    <a:pt x="1544" y="2363"/>
                    <a:pt x="2804" y="4947"/>
                    <a:pt x="2836" y="4947"/>
                  </a:cubicBezTo>
                  <a:cubicBezTo>
                    <a:pt x="3434" y="4947"/>
                    <a:pt x="5261" y="4947"/>
                    <a:pt x="5261" y="6617"/>
                  </a:cubicBezTo>
                  <a:cubicBezTo>
                    <a:pt x="5261" y="6806"/>
                    <a:pt x="5104" y="6963"/>
                    <a:pt x="4883" y="6963"/>
                  </a:cubicBezTo>
                  <a:cubicBezTo>
                    <a:pt x="4694" y="6963"/>
                    <a:pt x="4537" y="6806"/>
                    <a:pt x="4537" y="6617"/>
                  </a:cubicBezTo>
                  <a:cubicBezTo>
                    <a:pt x="4537" y="6018"/>
                    <a:pt x="4253" y="5640"/>
                    <a:pt x="3056" y="5608"/>
                  </a:cubicBezTo>
                  <a:cubicBezTo>
                    <a:pt x="3056" y="5608"/>
                    <a:pt x="1260" y="4254"/>
                    <a:pt x="1197" y="4191"/>
                  </a:cubicBezTo>
                  <a:cubicBezTo>
                    <a:pt x="1060" y="4084"/>
                    <a:pt x="901" y="4029"/>
                    <a:pt x="745" y="4029"/>
                  </a:cubicBezTo>
                  <a:cubicBezTo>
                    <a:pt x="578" y="4029"/>
                    <a:pt x="414" y="4092"/>
                    <a:pt x="284" y="4222"/>
                  </a:cubicBezTo>
                  <a:cubicBezTo>
                    <a:pt x="0" y="4506"/>
                    <a:pt x="0" y="4915"/>
                    <a:pt x="284" y="5199"/>
                  </a:cubicBezTo>
                  <a:lnTo>
                    <a:pt x="1859" y="6774"/>
                  </a:lnTo>
                  <a:cubicBezTo>
                    <a:pt x="2048" y="6963"/>
                    <a:pt x="2142" y="7215"/>
                    <a:pt x="2142" y="7436"/>
                  </a:cubicBezTo>
                  <a:cubicBezTo>
                    <a:pt x="2142" y="8034"/>
                    <a:pt x="2520" y="8538"/>
                    <a:pt x="3088" y="8759"/>
                  </a:cubicBezTo>
                  <a:cubicBezTo>
                    <a:pt x="3245" y="8790"/>
                    <a:pt x="3371" y="8948"/>
                    <a:pt x="3434" y="9074"/>
                  </a:cubicBezTo>
                  <a:cubicBezTo>
                    <a:pt x="2426" y="8979"/>
                    <a:pt x="1260" y="8790"/>
                    <a:pt x="1103" y="8475"/>
                  </a:cubicBezTo>
                  <a:cubicBezTo>
                    <a:pt x="1103" y="8475"/>
                    <a:pt x="1197" y="8349"/>
                    <a:pt x="1638" y="8192"/>
                  </a:cubicBezTo>
                  <a:cubicBezTo>
                    <a:pt x="1544" y="8003"/>
                    <a:pt x="1481" y="7751"/>
                    <a:pt x="1481" y="7530"/>
                  </a:cubicBezTo>
                  <a:cubicBezTo>
                    <a:pt x="756" y="7782"/>
                    <a:pt x="441" y="8066"/>
                    <a:pt x="441" y="8475"/>
                  </a:cubicBezTo>
                  <a:cubicBezTo>
                    <a:pt x="441" y="9641"/>
                    <a:pt x="3718" y="9862"/>
                    <a:pt x="4883" y="9862"/>
                  </a:cubicBezTo>
                  <a:cubicBezTo>
                    <a:pt x="6081" y="9862"/>
                    <a:pt x="9357" y="9641"/>
                    <a:pt x="9357" y="8475"/>
                  </a:cubicBezTo>
                  <a:cubicBezTo>
                    <a:pt x="9357" y="8066"/>
                    <a:pt x="8979" y="7751"/>
                    <a:pt x="8317" y="7530"/>
                  </a:cubicBezTo>
                  <a:cubicBezTo>
                    <a:pt x="8317" y="7782"/>
                    <a:pt x="8286" y="8003"/>
                    <a:pt x="8160" y="8192"/>
                  </a:cubicBezTo>
                  <a:cubicBezTo>
                    <a:pt x="8286" y="8255"/>
                    <a:pt x="8349" y="8286"/>
                    <a:pt x="8443" y="8318"/>
                  </a:cubicBezTo>
                  <a:lnTo>
                    <a:pt x="8664" y="8444"/>
                  </a:lnTo>
                  <a:cubicBezTo>
                    <a:pt x="8475" y="8790"/>
                    <a:pt x="7372" y="8948"/>
                    <a:pt x="6364" y="9074"/>
                  </a:cubicBezTo>
                  <a:cubicBezTo>
                    <a:pt x="6427" y="8979"/>
                    <a:pt x="6553" y="8885"/>
                    <a:pt x="6711" y="8822"/>
                  </a:cubicBezTo>
                  <a:cubicBezTo>
                    <a:pt x="7246" y="8633"/>
                    <a:pt x="7656" y="8129"/>
                    <a:pt x="7656" y="7530"/>
                  </a:cubicBezTo>
                  <a:lnTo>
                    <a:pt x="7656" y="6428"/>
                  </a:lnTo>
                  <a:lnTo>
                    <a:pt x="9515" y="4569"/>
                  </a:lnTo>
                  <a:cubicBezTo>
                    <a:pt x="9767" y="4317"/>
                    <a:pt x="9767" y="3876"/>
                    <a:pt x="9515" y="3592"/>
                  </a:cubicBezTo>
                  <a:cubicBezTo>
                    <a:pt x="9373" y="3450"/>
                    <a:pt x="9192" y="3379"/>
                    <a:pt x="9010" y="3379"/>
                  </a:cubicBezTo>
                  <a:cubicBezTo>
                    <a:pt x="8829" y="3379"/>
                    <a:pt x="8648" y="3450"/>
                    <a:pt x="8506" y="3592"/>
                  </a:cubicBezTo>
                  <a:cubicBezTo>
                    <a:pt x="8191" y="3876"/>
                    <a:pt x="7498" y="4411"/>
                    <a:pt x="7026" y="4789"/>
                  </a:cubicBezTo>
                  <a:cubicBezTo>
                    <a:pt x="7089" y="4663"/>
                    <a:pt x="8191" y="2426"/>
                    <a:pt x="8254" y="2332"/>
                  </a:cubicBezTo>
                  <a:cubicBezTo>
                    <a:pt x="8412" y="1985"/>
                    <a:pt x="8286" y="1576"/>
                    <a:pt x="7939" y="1418"/>
                  </a:cubicBezTo>
                  <a:cubicBezTo>
                    <a:pt x="7847" y="1372"/>
                    <a:pt x="7747" y="1350"/>
                    <a:pt x="7647" y="1350"/>
                  </a:cubicBezTo>
                  <a:cubicBezTo>
                    <a:pt x="7404" y="1350"/>
                    <a:pt x="7159" y="1479"/>
                    <a:pt x="7026" y="1702"/>
                  </a:cubicBezTo>
                  <a:cubicBezTo>
                    <a:pt x="6900" y="1859"/>
                    <a:pt x="5639" y="4033"/>
                    <a:pt x="5576" y="4128"/>
                  </a:cubicBezTo>
                  <a:lnTo>
                    <a:pt x="5576" y="662"/>
                  </a:lnTo>
                  <a:cubicBezTo>
                    <a:pt x="5576" y="284"/>
                    <a:pt x="5261" y="1"/>
                    <a:pt x="4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62"/>
            <p:cNvSpPr/>
            <p:nvPr/>
          </p:nvSpPr>
          <p:spPr>
            <a:xfrm>
              <a:off x="-32568800" y="3392675"/>
              <a:ext cx="291450" cy="121325"/>
            </a:xfrm>
            <a:custGeom>
              <a:avLst/>
              <a:gdLst/>
              <a:ahLst/>
              <a:cxnLst/>
              <a:rect l="l" t="t" r="r" b="b"/>
              <a:pathLst>
                <a:path w="11658" h="4853" extrusionOk="0">
                  <a:moveTo>
                    <a:pt x="9578" y="1"/>
                  </a:moveTo>
                  <a:lnTo>
                    <a:pt x="9263" y="316"/>
                  </a:lnTo>
                  <a:lnTo>
                    <a:pt x="9263" y="631"/>
                  </a:lnTo>
                  <a:cubicBezTo>
                    <a:pt x="10335" y="1040"/>
                    <a:pt x="10965" y="1576"/>
                    <a:pt x="10965" y="2143"/>
                  </a:cubicBezTo>
                  <a:cubicBezTo>
                    <a:pt x="10965" y="3119"/>
                    <a:pt x="8885" y="4191"/>
                    <a:pt x="5829" y="4191"/>
                  </a:cubicBezTo>
                  <a:cubicBezTo>
                    <a:pt x="2805" y="4191"/>
                    <a:pt x="726" y="3119"/>
                    <a:pt x="726" y="2143"/>
                  </a:cubicBezTo>
                  <a:cubicBezTo>
                    <a:pt x="726" y="1607"/>
                    <a:pt x="1261" y="1103"/>
                    <a:pt x="2175" y="725"/>
                  </a:cubicBezTo>
                  <a:lnTo>
                    <a:pt x="1671" y="190"/>
                  </a:lnTo>
                  <a:cubicBezTo>
                    <a:pt x="631" y="725"/>
                    <a:pt x="1" y="1387"/>
                    <a:pt x="1" y="2111"/>
                  </a:cubicBezTo>
                  <a:cubicBezTo>
                    <a:pt x="1" y="3655"/>
                    <a:pt x="2584" y="4852"/>
                    <a:pt x="5829" y="4852"/>
                  </a:cubicBezTo>
                  <a:cubicBezTo>
                    <a:pt x="9106" y="4852"/>
                    <a:pt x="11658" y="3624"/>
                    <a:pt x="11658" y="2111"/>
                  </a:cubicBezTo>
                  <a:cubicBezTo>
                    <a:pt x="11658" y="1261"/>
                    <a:pt x="10870" y="505"/>
                    <a:pt x="9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2" name="Google Shape;7282;p62"/>
          <p:cNvGrpSpPr/>
          <p:nvPr/>
        </p:nvGrpSpPr>
        <p:grpSpPr>
          <a:xfrm>
            <a:off x="1293183" y="3201213"/>
            <a:ext cx="354586" cy="353645"/>
            <a:chOff x="-32569575" y="3586425"/>
            <a:chExt cx="292225" cy="291450"/>
          </a:xfrm>
        </p:grpSpPr>
        <p:sp>
          <p:nvSpPr>
            <p:cNvPr id="7283" name="Google Shape;7283;p62"/>
            <p:cNvSpPr/>
            <p:nvPr/>
          </p:nvSpPr>
          <p:spPr>
            <a:xfrm>
              <a:off x="-32569575" y="3672275"/>
              <a:ext cx="292225" cy="205600"/>
            </a:xfrm>
            <a:custGeom>
              <a:avLst/>
              <a:gdLst/>
              <a:ahLst/>
              <a:cxnLst/>
              <a:rect l="l" t="t" r="r" b="b"/>
              <a:pathLst>
                <a:path w="11689" h="8224" extrusionOk="0">
                  <a:moveTo>
                    <a:pt x="5860" y="1"/>
                  </a:moveTo>
                  <a:cubicBezTo>
                    <a:pt x="4506" y="1"/>
                    <a:pt x="3340" y="1040"/>
                    <a:pt x="3151" y="2332"/>
                  </a:cubicBezTo>
                  <a:cubicBezTo>
                    <a:pt x="3119" y="2521"/>
                    <a:pt x="3277" y="2710"/>
                    <a:pt x="3497" y="2710"/>
                  </a:cubicBezTo>
                  <a:lnTo>
                    <a:pt x="5514" y="2710"/>
                  </a:lnTo>
                  <a:lnTo>
                    <a:pt x="5514" y="3435"/>
                  </a:lnTo>
                  <a:lnTo>
                    <a:pt x="2395" y="3435"/>
                  </a:lnTo>
                  <a:cubicBezTo>
                    <a:pt x="1859" y="3435"/>
                    <a:pt x="1387" y="3907"/>
                    <a:pt x="1387" y="4443"/>
                  </a:cubicBezTo>
                  <a:lnTo>
                    <a:pt x="1387" y="4852"/>
                  </a:lnTo>
                  <a:cubicBezTo>
                    <a:pt x="599" y="5010"/>
                    <a:pt x="0" y="5703"/>
                    <a:pt x="0" y="6554"/>
                  </a:cubicBezTo>
                  <a:cubicBezTo>
                    <a:pt x="0" y="7499"/>
                    <a:pt x="757" y="8223"/>
                    <a:pt x="1702" y="8223"/>
                  </a:cubicBezTo>
                  <a:cubicBezTo>
                    <a:pt x="2647" y="8223"/>
                    <a:pt x="3403" y="7499"/>
                    <a:pt x="3403" y="6554"/>
                  </a:cubicBezTo>
                  <a:cubicBezTo>
                    <a:pt x="3403" y="5703"/>
                    <a:pt x="2804" y="5041"/>
                    <a:pt x="2017" y="4852"/>
                  </a:cubicBezTo>
                  <a:lnTo>
                    <a:pt x="2017" y="4443"/>
                  </a:lnTo>
                  <a:cubicBezTo>
                    <a:pt x="2017" y="4254"/>
                    <a:pt x="2174" y="4096"/>
                    <a:pt x="2363" y="4096"/>
                  </a:cubicBezTo>
                  <a:lnTo>
                    <a:pt x="5482" y="4096"/>
                  </a:lnTo>
                  <a:lnTo>
                    <a:pt x="5482" y="4821"/>
                  </a:lnTo>
                  <a:cubicBezTo>
                    <a:pt x="4695" y="4978"/>
                    <a:pt x="4096" y="5672"/>
                    <a:pt x="4096" y="6491"/>
                  </a:cubicBezTo>
                  <a:cubicBezTo>
                    <a:pt x="4096" y="7436"/>
                    <a:pt x="4852" y="8192"/>
                    <a:pt x="5797" y="8192"/>
                  </a:cubicBezTo>
                  <a:cubicBezTo>
                    <a:pt x="6742" y="8192"/>
                    <a:pt x="7499" y="7436"/>
                    <a:pt x="7499" y="6491"/>
                  </a:cubicBezTo>
                  <a:cubicBezTo>
                    <a:pt x="7499" y="5672"/>
                    <a:pt x="6900" y="5010"/>
                    <a:pt x="6112" y="4821"/>
                  </a:cubicBezTo>
                  <a:lnTo>
                    <a:pt x="6112" y="4096"/>
                  </a:lnTo>
                  <a:lnTo>
                    <a:pt x="9231" y="4096"/>
                  </a:lnTo>
                  <a:cubicBezTo>
                    <a:pt x="9420" y="4096"/>
                    <a:pt x="9578" y="4254"/>
                    <a:pt x="9578" y="4443"/>
                  </a:cubicBezTo>
                  <a:lnTo>
                    <a:pt x="9578" y="4852"/>
                  </a:lnTo>
                  <a:cubicBezTo>
                    <a:pt x="8790" y="5010"/>
                    <a:pt x="8192" y="5703"/>
                    <a:pt x="8192" y="6554"/>
                  </a:cubicBezTo>
                  <a:cubicBezTo>
                    <a:pt x="8192" y="7499"/>
                    <a:pt x="8948" y="8223"/>
                    <a:pt x="9893" y="8223"/>
                  </a:cubicBezTo>
                  <a:cubicBezTo>
                    <a:pt x="10838" y="8223"/>
                    <a:pt x="11594" y="7499"/>
                    <a:pt x="11594" y="6554"/>
                  </a:cubicBezTo>
                  <a:cubicBezTo>
                    <a:pt x="11689" y="5703"/>
                    <a:pt x="11153" y="5010"/>
                    <a:pt x="10366" y="4852"/>
                  </a:cubicBezTo>
                  <a:lnTo>
                    <a:pt x="10366" y="4443"/>
                  </a:lnTo>
                  <a:cubicBezTo>
                    <a:pt x="10366" y="3907"/>
                    <a:pt x="9893" y="3435"/>
                    <a:pt x="9326" y="3435"/>
                  </a:cubicBezTo>
                  <a:lnTo>
                    <a:pt x="6238" y="3435"/>
                  </a:lnTo>
                  <a:lnTo>
                    <a:pt x="6238" y="2710"/>
                  </a:lnTo>
                  <a:lnTo>
                    <a:pt x="8223" y="2710"/>
                  </a:lnTo>
                  <a:cubicBezTo>
                    <a:pt x="8444" y="2710"/>
                    <a:pt x="8601" y="2521"/>
                    <a:pt x="8601" y="2332"/>
                  </a:cubicBezTo>
                  <a:cubicBezTo>
                    <a:pt x="8381" y="977"/>
                    <a:pt x="7247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62"/>
            <p:cNvSpPr/>
            <p:nvPr/>
          </p:nvSpPr>
          <p:spPr>
            <a:xfrm>
              <a:off x="-32456950" y="358642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5" name="Google Shape;7285;p62"/>
          <p:cNvGrpSpPr/>
          <p:nvPr/>
        </p:nvGrpSpPr>
        <p:grpSpPr>
          <a:xfrm>
            <a:off x="1284098" y="3665805"/>
            <a:ext cx="372756" cy="354343"/>
            <a:chOff x="-32576675" y="3944600"/>
            <a:chExt cx="307200" cy="292025"/>
          </a:xfrm>
        </p:grpSpPr>
        <p:sp>
          <p:nvSpPr>
            <p:cNvPr id="7286" name="Google Shape;7286;p62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62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8" name="Google Shape;7288;p62"/>
          <p:cNvGrpSpPr/>
          <p:nvPr/>
        </p:nvGrpSpPr>
        <p:grpSpPr>
          <a:xfrm>
            <a:off x="3529065" y="2730100"/>
            <a:ext cx="354586" cy="354586"/>
            <a:chOff x="-30735200" y="3192625"/>
            <a:chExt cx="292225" cy="292225"/>
          </a:xfrm>
        </p:grpSpPr>
        <p:sp>
          <p:nvSpPr>
            <p:cNvPr id="7289" name="Google Shape;7289;p62"/>
            <p:cNvSpPr/>
            <p:nvPr/>
          </p:nvSpPr>
          <p:spPr>
            <a:xfrm>
              <a:off x="-30665100" y="3192625"/>
              <a:ext cx="175650" cy="223700"/>
            </a:xfrm>
            <a:custGeom>
              <a:avLst/>
              <a:gdLst/>
              <a:ahLst/>
              <a:cxnLst/>
              <a:rect l="l" t="t" r="r" b="b"/>
              <a:pathLst>
                <a:path w="7026" h="8948" extrusionOk="0">
                  <a:moveTo>
                    <a:pt x="2363" y="0"/>
                  </a:moveTo>
                  <a:cubicBezTo>
                    <a:pt x="2143" y="0"/>
                    <a:pt x="1985" y="158"/>
                    <a:pt x="1985" y="378"/>
                  </a:cubicBezTo>
                  <a:cubicBezTo>
                    <a:pt x="1985" y="567"/>
                    <a:pt x="2143" y="725"/>
                    <a:pt x="2363" y="725"/>
                  </a:cubicBezTo>
                  <a:lnTo>
                    <a:pt x="2710" y="725"/>
                  </a:lnTo>
                  <a:lnTo>
                    <a:pt x="2710" y="1576"/>
                  </a:lnTo>
                  <a:cubicBezTo>
                    <a:pt x="1135" y="2017"/>
                    <a:pt x="0" y="3466"/>
                    <a:pt x="0" y="5199"/>
                  </a:cubicBezTo>
                  <a:cubicBezTo>
                    <a:pt x="0" y="7278"/>
                    <a:pt x="1670" y="8948"/>
                    <a:pt x="3718" y="8948"/>
                  </a:cubicBezTo>
                  <a:cubicBezTo>
                    <a:pt x="3970" y="8948"/>
                    <a:pt x="4159" y="8916"/>
                    <a:pt x="4348" y="8853"/>
                  </a:cubicBezTo>
                  <a:cubicBezTo>
                    <a:pt x="4159" y="8664"/>
                    <a:pt x="4033" y="8381"/>
                    <a:pt x="4033" y="8066"/>
                  </a:cubicBezTo>
                  <a:cubicBezTo>
                    <a:pt x="4033" y="7877"/>
                    <a:pt x="4096" y="7687"/>
                    <a:pt x="4191" y="7530"/>
                  </a:cubicBezTo>
                  <a:lnTo>
                    <a:pt x="4191" y="7530"/>
                  </a:lnTo>
                  <a:cubicBezTo>
                    <a:pt x="4033" y="7561"/>
                    <a:pt x="3876" y="7561"/>
                    <a:pt x="3686" y="7561"/>
                  </a:cubicBezTo>
                  <a:cubicBezTo>
                    <a:pt x="2363" y="7561"/>
                    <a:pt x="1292" y="6522"/>
                    <a:pt x="1292" y="5167"/>
                  </a:cubicBezTo>
                  <a:cubicBezTo>
                    <a:pt x="1292" y="3844"/>
                    <a:pt x="2363" y="2773"/>
                    <a:pt x="3686" y="2773"/>
                  </a:cubicBezTo>
                  <a:cubicBezTo>
                    <a:pt x="4348" y="2773"/>
                    <a:pt x="4978" y="3088"/>
                    <a:pt x="5451" y="3560"/>
                  </a:cubicBezTo>
                  <a:cubicBezTo>
                    <a:pt x="5608" y="3466"/>
                    <a:pt x="5766" y="3466"/>
                    <a:pt x="5923" y="3466"/>
                  </a:cubicBezTo>
                  <a:lnTo>
                    <a:pt x="7026" y="3466"/>
                  </a:lnTo>
                  <a:cubicBezTo>
                    <a:pt x="6553" y="2584"/>
                    <a:pt x="5734" y="1859"/>
                    <a:pt x="4726" y="1576"/>
                  </a:cubicBezTo>
                  <a:lnTo>
                    <a:pt x="4726" y="725"/>
                  </a:lnTo>
                  <a:lnTo>
                    <a:pt x="5073" y="725"/>
                  </a:lnTo>
                  <a:cubicBezTo>
                    <a:pt x="5262" y="725"/>
                    <a:pt x="5419" y="567"/>
                    <a:pt x="5419" y="378"/>
                  </a:cubicBezTo>
                  <a:cubicBezTo>
                    <a:pt x="5419" y="158"/>
                    <a:pt x="5262" y="0"/>
                    <a:pt x="50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62"/>
            <p:cNvSpPr/>
            <p:nvPr/>
          </p:nvSpPr>
          <p:spPr>
            <a:xfrm>
              <a:off x="-30615475" y="3278475"/>
              <a:ext cx="52775" cy="52000"/>
            </a:xfrm>
            <a:custGeom>
              <a:avLst/>
              <a:gdLst/>
              <a:ahLst/>
              <a:cxnLst/>
              <a:rect l="l" t="t" r="r" b="b"/>
              <a:pathLst>
                <a:path w="2111" h="2080" extrusionOk="0">
                  <a:moveTo>
                    <a:pt x="1733" y="0"/>
                  </a:moveTo>
                  <a:cubicBezTo>
                    <a:pt x="1544" y="32"/>
                    <a:pt x="1386" y="158"/>
                    <a:pt x="1386" y="347"/>
                  </a:cubicBezTo>
                  <a:lnTo>
                    <a:pt x="1386" y="1387"/>
                  </a:lnTo>
                  <a:lnTo>
                    <a:pt x="378" y="1387"/>
                  </a:lnTo>
                  <a:cubicBezTo>
                    <a:pt x="158" y="1387"/>
                    <a:pt x="0" y="1544"/>
                    <a:pt x="0" y="1733"/>
                  </a:cubicBezTo>
                  <a:cubicBezTo>
                    <a:pt x="0" y="1922"/>
                    <a:pt x="158" y="2080"/>
                    <a:pt x="378" y="2080"/>
                  </a:cubicBezTo>
                  <a:lnTo>
                    <a:pt x="1733" y="2080"/>
                  </a:lnTo>
                  <a:cubicBezTo>
                    <a:pt x="1954" y="2080"/>
                    <a:pt x="2111" y="1922"/>
                    <a:pt x="2111" y="1733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62"/>
            <p:cNvSpPr/>
            <p:nvPr/>
          </p:nvSpPr>
          <p:spPr>
            <a:xfrm>
              <a:off x="-30528850" y="3296575"/>
              <a:ext cx="85875" cy="25250"/>
            </a:xfrm>
            <a:custGeom>
              <a:avLst/>
              <a:gdLst/>
              <a:ahLst/>
              <a:cxnLst/>
              <a:rect l="l" t="t" r="r" b="b"/>
              <a:pathLst>
                <a:path w="3435" h="1010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cubicBezTo>
                    <a:pt x="1" y="789"/>
                    <a:pt x="253" y="1009"/>
                    <a:pt x="536" y="1009"/>
                  </a:cubicBezTo>
                  <a:lnTo>
                    <a:pt x="2931" y="1009"/>
                  </a:lnTo>
                  <a:cubicBezTo>
                    <a:pt x="3214" y="1009"/>
                    <a:pt x="3435" y="789"/>
                    <a:pt x="3435" y="505"/>
                  </a:cubicBezTo>
                  <a:cubicBezTo>
                    <a:pt x="3435" y="221"/>
                    <a:pt x="3214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62"/>
            <p:cNvSpPr/>
            <p:nvPr/>
          </p:nvSpPr>
          <p:spPr>
            <a:xfrm>
              <a:off x="-30546175" y="3338325"/>
              <a:ext cx="85875" cy="26025"/>
            </a:xfrm>
            <a:custGeom>
              <a:avLst/>
              <a:gdLst/>
              <a:ahLst/>
              <a:cxnLst/>
              <a:rect l="l" t="t" r="r" b="b"/>
              <a:pathLst>
                <a:path w="3435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899" y="1040"/>
                  </a:lnTo>
                  <a:cubicBezTo>
                    <a:pt x="3183" y="1040"/>
                    <a:pt x="3435" y="851"/>
                    <a:pt x="3435" y="536"/>
                  </a:cubicBezTo>
                  <a:cubicBezTo>
                    <a:pt x="3435" y="253"/>
                    <a:pt x="3183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62"/>
            <p:cNvSpPr/>
            <p:nvPr/>
          </p:nvSpPr>
          <p:spPr>
            <a:xfrm>
              <a:off x="-30546175" y="338165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0"/>
                  </a:moveTo>
                  <a:cubicBezTo>
                    <a:pt x="221" y="0"/>
                    <a:pt x="1" y="252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90" y="1040"/>
                    <a:pt x="2710" y="788"/>
                    <a:pt x="2710" y="536"/>
                  </a:cubicBezTo>
                  <a:cubicBezTo>
                    <a:pt x="2710" y="252"/>
                    <a:pt x="2490" y="0"/>
                    <a:pt x="22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62"/>
            <p:cNvSpPr/>
            <p:nvPr/>
          </p:nvSpPr>
          <p:spPr>
            <a:xfrm>
              <a:off x="-30546175" y="3424175"/>
              <a:ext cx="51225" cy="26025"/>
            </a:xfrm>
            <a:custGeom>
              <a:avLst/>
              <a:gdLst/>
              <a:ahLst/>
              <a:cxnLst/>
              <a:rect l="l" t="t" r="r" b="b"/>
              <a:pathLst>
                <a:path w="2049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05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1544" y="1040"/>
                  </a:lnTo>
                  <a:cubicBezTo>
                    <a:pt x="1796" y="1040"/>
                    <a:pt x="2048" y="788"/>
                    <a:pt x="2048" y="505"/>
                  </a:cubicBezTo>
                  <a:cubicBezTo>
                    <a:pt x="2048" y="253"/>
                    <a:pt x="1796" y="1"/>
                    <a:pt x="15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62"/>
            <p:cNvSpPr/>
            <p:nvPr/>
          </p:nvSpPr>
          <p:spPr>
            <a:xfrm>
              <a:off x="-30735200" y="3209325"/>
              <a:ext cx="174075" cy="275525"/>
            </a:xfrm>
            <a:custGeom>
              <a:avLst/>
              <a:gdLst/>
              <a:ahLst/>
              <a:cxnLst/>
              <a:rect l="l" t="t" r="r" b="b"/>
              <a:pathLst>
                <a:path w="6963" h="11021" extrusionOk="0">
                  <a:moveTo>
                    <a:pt x="3803" y="0"/>
                  </a:moveTo>
                  <a:cubicBezTo>
                    <a:pt x="3716" y="0"/>
                    <a:pt x="3637" y="52"/>
                    <a:pt x="3592" y="120"/>
                  </a:cubicBezTo>
                  <a:lnTo>
                    <a:pt x="1702" y="2231"/>
                  </a:lnTo>
                  <a:cubicBezTo>
                    <a:pt x="1544" y="2420"/>
                    <a:pt x="1418" y="2640"/>
                    <a:pt x="1418" y="2892"/>
                  </a:cubicBezTo>
                  <a:lnTo>
                    <a:pt x="1418" y="5917"/>
                  </a:lnTo>
                  <a:cubicBezTo>
                    <a:pt x="1418" y="6200"/>
                    <a:pt x="1292" y="6421"/>
                    <a:pt x="1103" y="6641"/>
                  </a:cubicBezTo>
                  <a:lnTo>
                    <a:pt x="126" y="7618"/>
                  </a:lnTo>
                  <a:cubicBezTo>
                    <a:pt x="0" y="7744"/>
                    <a:pt x="0" y="7965"/>
                    <a:pt x="126" y="8091"/>
                  </a:cubicBezTo>
                  <a:lnTo>
                    <a:pt x="2867" y="10926"/>
                  </a:lnTo>
                  <a:cubicBezTo>
                    <a:pt x="2930" y="10989"/>
                    <a:pt x="3017" y="11021"/>
                    <a:pt x="3104" y="11021"/>
                  </a:cubicBezTo>
                  <a:cubicBezTo>
                    <a:pt x="3190" y="11021"/>
                    <a:pt x="3277" y="10989"/>
                    <a:pt x="3340" y="10926"/>
                  </a:cubicBezTo>
                  <a:lnTo>
                    <a:pt x="4317" y="9949"/>
                  </a:lnTo>
                  <a:cubicBezTo>
                    <a:pt x="4537" y="9729"/>
                    <a:pt x="4758" y="9634"/>
                    <a:pt x="5041" y="9634"/>
                  </a:cubicBezTo>
                  <a:lnTo>
                    <a:pt x="6963" y="9634"/>
                  </a:lnTo>
                  <a:cubicBezTo>
                    <a:pt x="6900" y="9477"/>
                    <a:pt x="6837" y="9288"/>
                    <a:pt x="6837" y="9099"/>
                  </a:cubicBezTo>
                  <a:cubicBezTo>
                    <a:pt x="6837" y="9036"/>
                    <a:pt x="6837" y="8973"/>
                    <a:pt x="6900" y="8910"/>
                  </a:cubicBezTo>
                  <a:cubicBezTo>
                    <a:pt x="6774" y="8910"/>
                    <a:pt x="6648" y="8941"/>
                    <a:pt x="6522" y="8941"/>
                  </a:cubicBezTo>
                  <a:cubicBezTo>
                    <a:pt x="4096" y="8941"/>
                    <a:pt x="2080" y="6925"/>
                    <a:pt x="2080" y="4499"/>
                  </a:cubicBezTo>
                  <a:cubicBezTo>
                    <a:pt x="2080" y="2892"/>
                    <a:pt x="2962" y="1475"/>
                    <a:pt x="4254" y="687"/>
                  </a:cubicBezTo>
                  <a:cubicBezTo>
                    <a:pt x="4254" y="592"/>
                    <a:pt x="4222" y="529"/>
                    <a:pt x="4222" y="498"/>
                  </a:cubicBezTo>
                  <a:lnTo>
                    <a:pt x="4128" y="246"/>
                  </a:lnTo>
                  <a:cubicBezTo>
                    <a:pt x="4096" y="120"/>
                    <a:pt x="4002" y="57"/>
                    <a:pt x="3907" y="25"/>
                  </a:cubicBezTo>
                  <a:cubicBezTo>
                    <a:pt x="3872" y="8"/>
                    <a:pt x="3837" y="0"/>
                    <a:pt x="38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6" name="Google Shape;7296;p62"/>
          <p:cNvGrpSpPr/>
          <p:nvPr/>
        </p:nvGrpSpPr>
        <p:grpSpPr>
          <a:xfrm>
            <a:off x="3529065" y="3201532"/>
            <a:ext cx="354586" cy="353008"/>
            <a:chOff x="-30735200" y="3552550"/>
            <a:chExt cx="292225" cy="290925"/>
          </a:xfrm>
        </p:grpSpPr>
        <p:sp>
          <p:nvSpPr>
            <p:cNvPr id="7297" name="Google Shape;7297;p62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62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9" name="Google Shape;7299;p62"/>
          <p:cNvGrpSpPr/>
          <p:nvPr/>
        </p:nvGrpSpPr>
        <p:grpSpPr>
          <a:xfrm>
            <a:off x="3529065" y="3666154"/>
            <a:ext cx="354586" cy="353645"/>
            <a:chOff x="-30735200" y="3910925"/>
            <a:chExt cx="292225" cy="291450"/>
          </a:xfrm>
        </p:grpSpPr>
        <p:sp>
          <p:nvSpPr>
            <p:cNvPr id="7300" name="Google Shape;7300;p62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62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02" name="Google Shape;7302;p62"/>
          <p:cNvSpPr/>
          <p:nvPr/>
        </p:nvSpPr>
        <p:spPr>
          <a:xfrm>
            <a:off x="2632180" y="4123242"/>
            <a:ext cx="354586" cy="353645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5829" y="2458"/>
                </a:moveTo>
                <a:cubicBezTo>
                  <a:pt x="6207" y="2458"/>
                  <a:pt x="6491" y="2773"/>
                  <a:pt x="6491" y="3120"/>
                </a:cubicBezTo>
                <a:cubicBezTo>
                  <a:pt x="6522" y="3466"/>
                  <a:pt x="6207" y="3781"/>
                  <a:pt x="5829" y="3781"/>
                </a:cubicBezTo>
                <a:cubicBezTo>
                  <a:pt x="5419" y="3781"/>
                  <a:pt x="5136" y="3466"/>
                  <a:pt x="5136" y="3120"/>
                </a:cubicBezTo>
                <a:cubicBezTo>
                  <a:pt x="5136" y="2742"/>
                  <a:pt x="5482" y="2458"/>
                  <a:pt x="5829" y="2458"/>
                </a:cubicBezTo>
                <a:close/>
                <a:moveTo>
                  <a:pt x="5860" y="4474"/>
                </a:moveTo>
                <a:cubicBezTo>
                  <a:pt x="6238" y="4474"/>
                  <a:pt x="6522" y="4789"/>
                  <a:pt x="6522" y="5136"/>
                </a:cubicBezTo>
                <a:lnTo>
                  <a:pt x="6522" y="8570"/>
                </a:lnTo>
                <a:cubicBezTo>
                  <a:pt x="6522" y="8948"/>
                  <a:pt x="6207" y="9232"/>
                  <a:pt x="5860" y="9232"/>
                </a:cubicBezTo>
                <a:cubicBezTo>
                  <a:pt x="5451" y="9232"/>
                  <a:pt x="5199" y="8917"/>
                  <a:pt x="5199" y="8570"/>
                </a:cubicBezTo>
                <a:lnTo>
                  <a:pt x="5199" y="5136"/>
                </a:lnTo>
                <a:cubicBezTo>
                  <a:pt x="5199" y="4726"/>
                  <a:pt x="5514" y="4474"/>
                  <a:pt x="5860" y="4474"/>
                </a:cubicBezTo>
                <a:close/>
                <a:moveTo>
                  <a:pt x="5829" y="1"/>
                </a:moveTo>
                <a:cubicBezTo>
                  <a:pt x="2615" y="1"/>
                  <a:pt x="0" y="2647"/>
                  <a:pt x="0" y="5829"/>
                </a:cubicBezTo>
                <a:cubicBezTo>
                  <a:pt x="0" y="9043"/>
                  <a:pt x="2615" y="11657"/>
                  <a:pt x="5829" y="11657"/>
                </a:cubicBezTo>
                <a:cubicBezTo>
                  <a:pt x="9011" y="11657"/>
                  <a:pt x="11657" y="9043"/>
                  <a:pt x="11657" y="5829"/>
                </a:cubicBezTo>
                <a:cubicBezTo>
                  <a:pt x="11689" y="2647"/>
                  <a:pt x="9042" y="1"/>
                  <a:pt x="582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03" name="Google Shape;7303;p62"/>
          <p:cNvGrpSpPr/>
          <p:nvPr/>
        </p:nvGrpSpPr>
        <p:grpSpPr>
          <a:xfrm>
            <a:off x="4882910" y="1379021"/>
            <a:ext cx="358971" cy="359224"/>
            <a:chOff x="-57956275" y="3197925"/>
            <a:chExt cx="319000" cy="319225"/>
          </a:xfrm>
        </p:grpSpPr>
        <p:sp>
          <p:nvSpPr>
            <p:cNvPr id="7304" name="Google Shape;7304;p62"/>
            <p:cNvSpPr/>
            <p:nvPr/>
          </p:nvSpPr>
          <p:spPr>
            <a:xfrm>
              <a:off x="-57940525" y="3353300"/>
              <a:ext cx="18150" cy="65400"/>
            </a:xfrm>
            <a:custGeom>
              <a:avLst/>
              <a:gdLst/>
              <a:ahLst/>
              <a:cxnLst/>
              <a:rect l="l" t="t" r="r" b="b"/>
              <a:pathLst>
                <a:path w="726" h="2616" extrusionOk="0">
                  <a:moveTo>
                    <a:pt x="725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25" y="2615"/>
                  </a:cubicBezTo>
                  <a:lnTo>
                    <a:pt x="725" y="239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62"/>
            <p:cNvSpPr/>
            <p:nvPr/>
          </p:nvSpPr>
          <p:spPr>
            <a:xfrm>
              <a:off x="-57679825" y="3353300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1" y="0"/>
                  </a:moveTo>
                  <a:lnTo>
                    <a:pt x="1" y="2395"/>
                  </a:lnTo>
                  <a:lnTo>
                    <a:pt x="1" y="2615"/>
                  </a:lnTo>
                  <a:cubicBezTo>
                    <a:pt x="442" y="2332"/>
                    <a:pt x="757" y="1859"/>
                    <a:pt x="757" y="1292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62"/>
            <p:cNvSpPr/>
            <p:nvPr/>
          </p:nvSpPr>
          <p:spPr>
            <a:xfrm>
              <a:off x="-57956275" y="3255625"/>
              <a:ext cx="319000" cy="55175"/>
            </a:xfrm>
            <a:custGeom>
              <a:avLst/>
              <a:gdLst/>
              <a:ahLst/>
              <a:cxnLst/>
              <a:rect l="l" t="t" r="r" b="b"/>
              <a:pathLst>
                <a:path w="12760" h="2207" extrusionOk="0">
                  <a:moveTo>
                    <a:pt x="442" y="1"/>
                  </a:moveTo>
                  <a:cubicBezTo>
                    <a:pt x="190" y="1"/>
                    <a:pt x="1" y="253"/>
                    <a:pt x="64" y="442"/>
                  </a:cubicBezTo>
                  <a:cubicBezTo>
                    <a:pt x="284" y="1481"/>
                    <a:pt x="1261" y="2206"/>
                    <a:pt x="2332" y="2206"/>
                  </a:cubicBezTo>
                  <a:lnTo>
                    <a:pt x="10523" y="2206"/>
                  </a:lnTo>
                  <a:cubicBezTo>
                    <a:pt x="11563" y="2206"/>
                    <a:pt x="12571" y="1418"/>
                    <a:pt x="12760" y="442"/>
                  </a:cubicBezTo>
                  <a:cubicBezTo>
                    <a:pt x="12603" y="221"/>
                    <a:pt x="12445" y="1"/>
                    <a:pt x="12193" y="1"/>
                  </a:cubicBezTo>
                  <a:lnTo>
                    <a:pt x="10303" y="1"/>
                  </a:lnTo>
                  <a:lnTo>
                    <a:pt x="10303" y="757"/>
                  </a:lnTo>
                  <a:cubicBezTo>
                    <a:pt x="10303" y="946"/>
                    <a:pt x="10145" y="1103"/>
                    <a:pt x="9956" y="1103"/>
                  </a:cubicBezTo>
                  <a:cubicBezTo>
                    <a:pt x="9767" y="1103"/>
                    <a:pt x="9610" y="946"/>
                    <a:pt x="9610" y="757"/>
                  </a:cubicBezTo>
                  <a:lnTo>
                    <a:pt x="9610" y="1"/>
                  </a:lnTo>
                  <a:lnTo>
                    <a:pt x="8853" y="1"/>
                  </a:lnTo>
                  <a:lnTo>
                    <a:pt x="8853" y="757"/>
                  </a:lnTo>
                  <a:cubicBezTo>
                    <a:pt x="8853" y="946"/>
                    <a:pt x="8696" y="1103"/>
                    <a:pt x="8507" y="1103"/>
                  </a:cubicBezTo>
                  <a:cubicBezTo>
                    <a:pt x="8318" y="1103"/>
                    <a:pt x="8160" y="946"/>
                    <a:pt x="8160" y="757"/>
                  </a:cubicBezTo>
                  <a:lnTo>
                    <a:pt x="8160" y="1"/>
                  </a:lnTo>
                  <a:lnTo>
                    <a:pt x="7404" y="1"/>
                  </a:lnTo>
                  <a:lnTo>
                    <a:pt x="7404" y="757"/>
                  </a:lnTo>
                  <a:cubicBezTo>
                    <a:pt x="7404" y="946"/>
                    <a:pt x="7247" y="1103"/>
                    <a:pt x="7058" y="1103"/>
                  </a:cubicBezTo>
                  <a:cubicBezTo>
                    <a:pt x="6837" y="1103"/>
                    <a:pt x="6680" y="946"/>
                    <a:pt x="6680" y="757"/>
                  </a:cubicBezTo>
                  <a:lnTo>
                    <a:pt x="6680" y="1"/>
                  </a:lnTo>
                  <a:lnTo>
                    <a:pt x="5955" y="1"/>
                  </a:lnTo>
                  <a:lnTo>
                    <a:pt x="5955" y="757"/>
                  </a:lnTo>
                  <a:cubicBezTo>
                    <a:pt x="5955" y="946"/>
                    <a:pt x="5797" y="1103"/>
                    <a:pt x="5577" y="1103"/>
                  </a:cubicBezTo>
                  <a:cubicBezTo>
                    <a:pt x="5388" y="1103"/>
                    <a:pt x="5230" y="946"/>
                    <a:pt x="5230" y="757"/>
                  </a:cubicBezTo>
                  <a:lnTo>
                    <a:pt x="5230" y="1"/>
                  </a:lnTo>
                  <a:lnTo>
                    <a:pt x="4474" y="1"/>
                  </a:lnTo>
                  <a:lnTo>
                    <a:pt x="4474" y="757"/>
                  </a:lnTo>
                  <a:cubicBezTo>
                    <a:pt x="4474" y="946"/>
                    <a:pt x="4317" y="1103"/>
                    <a:pt x="4128" y="1103"/>
                  </a:cubicBezTo>
                  <a:cubicBezTo>
                    <a:pt x="3939" y="1103"/>
                    <a:pt x="3781" y="946"/>
                    <a:pt x="3781" y="757"/>
                  </a:cubicBezTo>
                  <a:lnTo>
                    <a:pt x="3781" y="1"/>
                  </a:lnTo>
                  <a:lnTo>
                    <a:pt x="3025" y="1"/>
                  </a:lnTo>
                  <a:lnTo>
                    <a:pt x="3025" y="757"/>
                  </a:lnTo>
                  <a:cubicBezTo>
                    <a:pt x="3025" y="946"/>
                    <a:pt x="2867" y="1103"/>
                    <a:pt x="2678" y="1103"/>
                  </a:cubicBezTo>
                  <a:cubicBezTo>
                    <a:pt x="2489" y="1103"/>
                    <a:pt x="2332" y="946"/>
                    <a:pt x="2332" y="757"/>
                  </a:cubicBezTo>
                  <a:lnTo>
                    <a:pt x="233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62"/>
            <p:cNvSpPr/>
            <p:nvPr/>
          </p:nvSpPr>
          <p:spPr>
            <a:xfrm>
              <a:off x="-57868050" y="3494275"/>
              <a:ext cx="18900" cy="22875"/>
            </a:xfrm>
            <a:custGeom>
              <a:avLst/>
              <a:gdLst/>
              <a:ahLst/>
              <a:cxnLst/>
              <a:rect l="l" t="t" r="r" b="b"/>
              <a:pathLst>
                <a:path w="756" h="915" extrusionOk="0">
                  <a:moveTo>
                    <a:pt x="0" y="1"/>
                  </a:move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410" y="914"/>
                  </a:cubicBezTo>
                  <a:cubicBezTo>
                    <a:pt x="599" y="914"/>
                    <a:pt x="756" y="757"/>
                    <a:pt x="756" y="536"/>
                  </a:cubicBezTo>
                  <a:lnTo>
                    <a:pt x="756" y="473"/>
                  </a:lnTo>
                  <a:cubicBezTo>
                    <a:pt x="473" y="347"/>
                    <a:pt x="252" y="15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62"/>
            <p:cNvSpPr/>
            <p:nvPr/>
          </p:nvSpPr>
          <p:spPr>
            <a:xfrm>
              <a:off x="-57755425" y="3494275"/>
              <a:ext cx="18125" cy="22875"/>
            </a:xfrm>
            <a:custGeom>
              <a:avLst/>
              <a:gdLst/>
              <a:ahLst/>
              <a:cxnLst/>
              <a:rect l="l" t="t" r="r" b="b"/>
              <a:pathLst>
                <a:path w="725" h="915" extrusionOk="0">
                  <a:moveTo>
                    <a:pt x="725" y="1"/>
                  </a:moveTo>
                  <a:cubicBezTo>
                    <a:pt x="504" y="190"/>
                    <a:pt x="252" y="347"/>
                    <a:pt x="0" y="473"/>
                  </a:cubicBez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378" y="914"/>
                  </a:cubicBezTo>
                  <a:cubicBezTo>
                    <a:pt x="567" y="914"/>
                    <a:pt x="725" y="757"/>
                    <a:pt x="725" y="536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62"/>
            <p:cNvSpPr/>
            <p:nvPr/>
          </p:nvSpPr>
          <p:spPr>
            <a:xfrm>
              <a:off x="-57903500" y="3329675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615" y="756"/>
                  </a:moveTo>
                  <a:cubicBezTo>
                    <a:pt x="2804" y="756"/>
                    <a:pt x="2962" y="914"/>
                    <a:pt x="2962" y="1103"/>
                  </a:cubicBezTo>
                  <a:cubicBezTo>
                    <a:pt x="2962" y="1292"/>
                    <a:pt x="2804" y="1449"/>
                    <a:pt x="2615" y="1449"/>
                  </a:cubicBezTo>
                  <a:cubicBezTo>
                    <a:pt x="2395" y="1449"/>
                    <a:pt x="2269" y="1292"/>
                    <a:pt x="2269" y="1103"/>
                  </a:cubicBezTo>
                  <a:cubicBezTo>
                    <a:pt x="2206" y="945"/>
                    <a:pt x="2395" y="756"/>
                    <a:pt x="2615" y="756"/>
                  </a:cubicBezTo>
                  <a:close/>
                  <a:moveTo>
                    <a:pt x="5608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608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199" y="945"/>
                    <a:pt x="5356" y="756"/>
                    <a:pt x="5608" y="756"/>
                  </a:cubicBezTo>
                  <a:close/>
                  <a:moveTo>
                    <a:pt x="5159" y="4072"/>
                  </a:moveTo>
                  <a:cubicBezTo>
                    <a:pt x="5254" y="4072"/>
                    <a:pt x="5340" y="4112"/>
                    <a:pt x="5388" y="4190"/>
                  </a:cubicBezTo>
                  <a:cubicBezTo>
                    <a:pt x="5545" y="4348"/>
                    <a:pt x="5545" y="4568"/>
                    <a:pt x="5388" y="4694"/>
                  </a:cubicBezTo>
                  <a:cubicBezTo>
                    <a:pt x="5041" y="5041"/>
                    <a:pt x="4569" y="5230"/>
                    <a:pt x="4096" y="5230"/>
                  </a:cubicBezTo>
                  <a:cubicBezTo>
                    <a:pt x="3623" y="5230"/>
                    <a:pt x="3119" y="5041"/>
                    <a:pt x="2804" y="4694"/>
                  </a:cubicBezTo>
                  <a:cubicBezTo>
                    <a:pt x="2647" y="4537"/>
                    <a:pt x="2647" y="4285"/>
                    <a:pt x="2804" y="4190"/>
                  </a:cubicBezTo>
                  <a:cubicBezTo>
                    <a:pt x="2883" y="4112"/>
                    <a:pt x="2978" y="4072"/>
                    <a:pt x="3068" y="4072"/>
                  </a:cubicBezTo>
                  <a:cubicBezTo>
                    <a:pt x="3159" y="4072"/>
                    <a:pt x="3245" y="4112"/>
                    <a:pt x="3308" y="4190"/>
                  </a:cubicBezTo>
                  <a:cubicBezTo>
                    <a:pt x="3513" y="4379"/>
                    <a:pt x="3797" y="4474"/>
                    <a:pt x="4084" y="4474"/>
                  </a:cubicBezTo>
                  <a:cubicBezTo>
                    <a:pt x="4372" y="4474"/>
                    <a:pt x="4663" y="4379"/>
                    <a:pt x="4884" y="4190"/>
                  </a:cubicBezTo>
                  <a:cubicBezTo>
                    <a:pt x="4962" y="4112"/>
                    <a:pt x="5065" y="4072"/>
                    <a:pt x="5159" y="4072"/>
                  </a:cubicBezTo>
                  <a:close/>
                  <a:moveTo>
                    <a:pt x="0" y="0"/>
                  </a:moveTo>
                  <a:lnTo>
                    <a:pt x="0" y="3403"/>
                  </a:lnTo>
                  <a:cubicBezTo>
                    <a:pt x="0" y="4663"/>
                    <a:pt x="599" y="5829"/>
                    <a:pt x="1513" y="6585"/>
                  </a:cubicBezTo>
                  <a:lnTo>
                    <a:pt x="1513" y="4127"/>
                  </a:lnTo>
                  <a:cubicBezTo>
                    <a:pt x="1513" y="3119"/>
                    <a:pt x="2332" y="2300"/>
                    <a:pt x="3340" y="2300"/>
                  </a:cubicBezTo>
                  <a:cubicBezTo>
                    <a:pt x="3560" y="2300"/>
                    <a:pt x="3718" y="2458"/>
                    <a:pt x="3718" y="2647"/>
                  </a:cubicBezTo>
                  <a:cubicBezTo>
                    <a:pt x="3718" y="2836"/>
                    <a:pt x="3560" y="2993"/>
                    <a:pt x="3340" y="2993"/>
                  </a:cubicBezTo>
                  <a:cubicBezTo>
                    <a:pt x="2710" y="2993"/>
                    <a:pt x="2237" y="3497"/>
                    <a:pt x="2237" y="4096"/>
                  </a:cubicBezTo>
                  <a:lnTo>
                    <a:pt x="2237" y="7026"/>
                  </a:lnTo>
                  <a:cubicBezTo>
                    <a:pt x="2804" y="7278"/>
                    <a:pt x="3434" y="7498"/>
                    <a:pt x="4096" y="7498"/>
                  </a:cubicBezTo>
                  <a:cubicBezTo>
                    <a:pt x="4758" y="7498"/>
                    <a:pt x="5388" y="7341"/>
                    <a:pt x="5955" y="7026"/>
                  </a:cubicBezTo>
                  <a:lnTo>
                    <a:pt x="5955" y="4096"/>
                  </a:lnTo>
                  <a:cubicBezTo>
                    <a:pt x="5955" y="3466"/>
                    <a:pt x="5451" y="2993"/>
                    <a:pt x="4852" y="2993"/>
                  </a:cubicBezTo>
                  <a:cubicBezTo>
                    <a:pt x="4663" y="2993"/>
                    <a:pt x="4506" y="2836"/>
                    <a:pt x="4506" y="2647"/>
                  </a:cubicBezTo>
                  <a:cubicBezTo>
                    <a:pt x="4506" y="2458"/>
                    <a:pt x="4663" y="2300"/>
                    <a:pt x="4852" y="2300"/>
                  </a:cubicBezTo>
                  <a:cubicBezTo>
                    <a:pt x="5860" y="2300"/>
                    <a:pt x="6711" y="3119"/>
                    <a:pt x="6711" y="4127"/>
                  </a:cubicBezTo>
                  <a:lnTo>
                    <a:pt x="6711" y="6585"/>
                  </a:lnTo>
                  <a:cubicBezTo>
                    <a:pt x="7593" y="5829"/>
                    <a:pt x="8192" y="4663"/>
                    <a:pt x="8192" y="3403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62"/>
            <p:cNvSpPr/>
            <p:nvPr/>
          </p:nvSpPr>
          <p:spPr>
            <a:xfrm>
              <a:off x="-57860975" y="3197925"/>
              <a:ext cx="119750" cy="37250"/>
            </a:xfrm>
            <a:custGeom>
              <a:avLst/>
              <a:gdLst/>
              <a:ahLst/>
              <a:cxnLst/>
              <a:rect l="l" t="t" r="r" b="b"/>
              <a:pathLst>
                <a:path w="4790" h="1490" extrusionOk="0">
                  <a:moveTo>
                    <a:pt x="2383" y="1"/>
                  </a:moveTo>
                  <a:cubicBezTo>
                    <a:pt x="1812" y="1"/>
                    <a:pt x="1245" y="214"/>
                    <a:pt x="851" y="639"/>
                  </a:cubicBezTo>
                  <a:lnTo>
                    <a:pt x="1" y="1490"/>
                  </a:lnTo>
                  <a:lnTo>
                    <a:pt x="4789" y="1490"/>
                  </a:lnTo>
                  <a:lnTo>
                    <a:pt x="3939" y="639"/>
                  </a:lnTo>
                  <a:cubicBezTo>
                    <a:pt x="3529" y="214"/>
                    <a:pt x="2954" y="1"/>
                    <a:pt x="23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1" name="Google Shape;7311;p62"/>
          <p:cNvGrpSpPr/>
          <p:nvPr/>
        </p:nvGrpSpPr>
        <p:grpSpPr>
          <a:xfrm>
            <a:off x="4905064" y="1835446"/>
            <a:ext cx="314662" cy="358971"/>
            <a:chOff x="-57940525" y="3590375"/>
            <a:chExt cx="279625" cy="319000"/>
          </a:xfrm>
        </p:grpSpPr>
        <p:sp>
          <p:nvSpPr>
            <p:cNvPr id="7312" name="Google Shape;7312;p62"/>
            <p:cNvSpPr/>
            <p:nvPr/>
          </p:nvSpPr>
          <p:spPr>
            <a:xfrm>
              <a:off x="-57940525" y="3727425"/>
              <a:ext cx="18150" cy="63800"/>
            </a:xfrm>
            <a:custGeom>
              <a:avLst/>
              <a:gdLst/>
              <a:ahLst/>
              <a:cxnLst/>
              <a:rect l="l" t="t" r="r" b="b"/>
              <a:pathLst>
                <a:path w="726" h="2552" extrusionOk="0">
                  <a:moveTo>
                    <a:pt x="725" y="0"/>
                  </a:moveTo>
                  <a:cubicBezTo>
                    <a:pt x="253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25" y="2552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62"/>
            <p:cNvSpPr/>
            <p:nvPr/>
          </p:nvSpPr>
          <p:spPr>
            <a:xfrm>
              <a:off x="-57904300" y="3686450"/>
              <a:ext cx="205600" cy="111075"/>
            </a:xfrm>
            <a:custGeom>
              <a:avLst/>
              <a:gdLst/>
              <a:ahLst/>
              <a:cxnLst/>
              <a:rect l="l" t="t" r="r" b="b"/>
              <a:pathLst>
                <a:path w="8224" h="4443" extrusionOk="0">
                  <a:moveTo>
                    <a:pt x="2647" y="2143"/>
                  </a:moveTo>
                  <a:cubicBezTo>
                    <a:pt x="2836" y="2143"/>
                    <a:pt x="2994" y="2301"/>
                    <a:pt x="2994" y="2521"/>
                  </a:cubicBezTo>
                  <a:cubicBezTo>
                    <a:pt x="2994" y="2710"/>
                    <a:pt x="2836" y="2868"/>
                    <a:pt x="2647" y="2868"/>
                  </a:cubicBezTo>
                  <a:cubicBezTo>
                    <a:pt x="2427" y="2868"/>
                    <a:pt x="2301" y="2710"/>
                    <a:pt x="2301" y="2521"/>
                  </a:cubicBezTo>
                  <a:cubicBezTo>
                    <a:pt x="2301" y="2301"/>
                    <a:pt x="2427" y="2143"/>
                    <a:pt x="2647" y="2143"/>
                  </a:cubicBezTo>
                  <a:close/>
                  <a:moveTo>
                    <a:pt x="5640" y="2143"/>
                  </a:moveTo>
                  <a:cubicBezTo>
                    <a:pt x="5829" y="2143"/>
                    <a:pt x="5987" y="2301"/>
                    <a:pt x="5987" y="2521"/>
                  </a:cubicBezTo>
                  <a:cubicBezTo>
                    <a:pt x="5987" y="2710"/>
                    <a:pt x="5829" y="2868"/>
                    <a:pt x="5640" y="2868"/>
                  </a:cubicBezTo>
                  <a:cubicBezTo>
                    <a:pt x="5420" y="2868"/>
                    <a:pt x="5262" y="2710"/>
                    <a:pt x="5262" y="2521"/>
                  </a:cubicBezTo>
                  <a:cubicBezTo>
                    <a:pt x="5262" y="2301"/>
                    <a:pt x="5420" y="2143"/>
                    <a:pt x="5640" y="2143"/>
                  </a:cubicBezTo>
                  <a:close/>
                  <a:moveTo>
                    <a:pt x="1923" y="1"/>
                  </a:moveTo>
                  <a:lnTo>
                    <a:pt x="1" y="1923"/>
                  </a:lnTo>
                  <a:lnTo>
                    <a:pt x="1" y="4443"/>
                  </a:lnTo>
                  <a:lnTo>
                    <a:pt x="1765" y="4443"/>
                  </a:lnTo>
                  <a:cubicBezTo>
                    <a:pt x="2490" y="3986"/>
                    <a:pt x="3309" y="3758"/>
                    <a:pt x="4124" y="3758"/>
                  </a:cubicBezTo>
                  <a:cubicBezTo>
                    <a:pt x="4939" y="3758"/>
                    <a:pt x="5751" y="3986"/>
                    <a:pt x="6459" y="4443"/>
                  </a:cubicBezTo>
                  <a:lnTo>
                    <a:pt x="8224" y="4443"/>
                  </a:lnTo>
                  <a:lnTo>
                    <a:pt x="8224" y="1923"/>
                  </a:lnTo>
                  <a:lnTo>
                    <a:pt x="6302" y="1"/>
                  </a:lnTo>
                  <a:cubicBezTo>
                    <a:pt x="5625" y="395"/>
                    <a:pt x="4876" y="592"/>
                    <a:pt x="4124" y="592"/>
                  </a:cubicBezTo>
                  <a:cubicBezTo>
                    <a:pt x="3372" y="592"/>
                    <a:pt x="2616" y="395"/>
                    <a:pt x="19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62"/>
            <p:cNvSpPr/>
            <p:nvPr/>
          </p:nvSpPr>
          <p:spPr>
            <a:xfrm>
              <a:off x="-57903500" y="3590375"/>
              <a:ext cx="205575" cy="117375"/>
            </a:xfrm>
            <a:custGeom>
              <a:avLst/>
              <a:gdLst/>
              <a:ahLst/>
              <a:cxnLst/>
              <a:rect l="l" t="t" r="r" b="b"/>
              <a:pathLst>
                <a:path w="8223" h="4695" extrusionOk="0">
                  <a:moveTo>
                    <a:pt x="4096" y="0"/>
                  </a:moveTo>
                  <a:cubicBezTo>
                    <a:pt x="3560" y="0"/>
                    <a:pt x="3088" y="315"/>
                    <a:pt x="2804" y="756"/>
                  </a:cubicBezTo>
                  <a:cubicBezTo>
                    <a:pt x="2753" y="751"/>
                    <a:pt x="2702" y="748"/>
                    <a:pt x="2651" y="748"/>
                  </a:cubicBezTo>
                  <a:cubicBezTo>
                    <a:pt x="2101" y="748"/>
                    <a:pt x="1551" y="1051"/>
                    <a:pt x="1292" y="1512"/>
                  </a:cubicBezTo>
                  <a:cubicBezTo>
                    <a:pt x="567" y="1638"/>
                    <a:pt x="0" y="2269"/>
                    <a:pt x="0" y="3056"/>
                  </a:cubicBezTo>
                  <a:lnTo>
                    <a:pt x="0" y="4694"/>
                  </a:lnTo>
                  <a:lnTo>
                    <a:pt x="1607" y="3088"/>
                  </a:lnTo>
                  <a:cubicBezTo>
                    <a:pt x="1683" y="3011"/>
                    <a:pt x="1783" y="2970"/>
                    <a:pt x="1884" y="2970"/>
                  </a:cubicBezTo>
                  <a:cubicBezTo>
                    <a:pt x="1951" y="2970"/>
                    <a:pt x="2018" y="2987"/>
                    <a:pt x="2080" y="3025"/>
                  </a:cubicBezTo>
                  <a:cubicBezTo>
                    <a:pt x="2694" y="3450"/>
                    <a:pt x="3403" y="3663"/>
                    <a:pt x="4112" y="3663"/>
                  </a:cubicBezTo>
                  <a:cubicBezTo>
                    <a:pt x="4821" y="3663"/>
                    <a:pt x="5529" y="3450"/>
                    <a:pt x="6144" y="3025"/>
                  </a:cubicBezTo>
                  <a:cubicBezTo>
                    <a:pt x="6206" y="2987"/>
                    <a:pt x="6273" y="2970"/>
                    <a:pt x="6339" y="2970"/>
                  </a:cubicBezTo>
                  <a:cubicBezTo>
                    <a:pt x="6441" y="2970"/>
                    <a:pt x="6540" y="3011"/>
                    <a:pt x="6616" y="3088"/>
                  </a:cubicBezTo>
                  <a:lnTo>
                    <a:pt x="8223" y="4694"/>
                  </a:lnTo>
                  <a:lnTo>
                    <a:pt x="8223" y="3056"/>
                  </a:lnTo>
                  <a:cubicBezTo>
                    <a:pt x="8192" y="2300"/>
                    <a:pt x="7656" y="1638"/>
                    <a:pt x="6900" y="1512"/>
                  </a:cubicBezTo>
                  <a:cubicBezTo>
                    <a:pt x="6641" y="1051"/>
                    <a:pt x="6091" y="748"/>
                    <a:pt x="5541" y="748"/>
                  </a:cubicBezTo>
                  <a:cubicBezTo>
                    <a:pt x="5490" y="748"/>
                    <a:pt x="5439" y="751"/>
                    <a:pt x="5388" y="756"/>
                  </a:cubicBezTo>
                  <a:cubicBezTo>
                    <a:pt x="5136" y="284"/>
                    <a:pt x="4663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62"/>
            <p:cNvSpPr/>
            <p:nvPr/>
          </p:nvSpPr>
          <p:spPr>
            <a:xfrm>
              <a:off x="-57903500" y="3798700"/>
              <a:ext cx="204800" cy="110675"/>
            </a:xfrm>
            <a:custGeom>
              <a:avLst/>
              <a:gdLst/>
              <a:ahLst/>
              <a:cxnLst/>
              <a:rect l="l" t="t" r="r" b="b"/>
              <a:pathLst>
                <a:path w="8192" h="4427" extrusionOk="0">
                  <a:moveTo>
                    <a:pt x="5159" y="1001"/>
                  </a:moveTo>
                  <a:cubicBezTo>
                    <a:pt x="5254" y="1001"/>
                    <a:pt x="5340" y="1040"/>
                    <a:pt x="5388" y="1119"/>
                  </a:cubicBezTo>
                  <a:cubicBezTo>
                    <a:pt x="5545" y="1245"/>
                    <a:pt x="5545" y="1465"/>
                    <a:pt x="5388" y="1654"/>
                  </a:cubicBezTo>
                  <a:cubicBezTo>
                    <a:pt x="5041" y="2001"/>
                    <a:pt x="4569" y="2190"/>
                    <a:pt x="4096" y="2190"/>
                  </a:cubicBezTo>
                  <a:cubicBezTo>
                    <a:pt x="3623" y="2190"/>
                    <a:pt x="3119" y="2001"/>
                    <a:pt x="2804" y="1654"/>
                  </a:cubicBezTo>
                  <a:cubicBezTo>
                    <a:pt x="2647" y="1497"/>
                    <a:pt x="2647" y="1245"/>
                    <a:pt x="2804" y="1119"/>
                  </a:cubicBezTo>
                  <a:cubicBezTo>
                    <a:pt x="2883" y="1040"/>
                    <a:pt x="2978" y="1001"/>
                    <a:pt x="3068" y="1001"/>
                  </a:cubicBezTo>
                  <a:cubicBezTo>
                    <a:pt x="3159" y="1001"/>
                    <a:pt x="3245" y="1040"/>
                    <a:pt x="3308" y="1119"/>
                  </a:cubicBezTo>
                  <a:cubicBezTo>
                    <a:pt x="3529" y="1339"/>
                    <a:pt x="3812" y="1449"/>
                    <a:pt x="4096" y="1449"/>
                  </a:cubicBezTo>
                  <a:cubicBezTo>
                    <a:pt x="4380" y="1449"/>
                    <a:pt x="4663" y="1339"/>
                    <a:pt x="4884" y="1119"/>
                  </a:cubicBezTo>
                  <a:cubicBezTo>
                    <a:pt x="4962" y="1040"/>
                    <a:pt x="5065" y="1001"/>
                    <a:pt x="5159" y="1001"/>
                  </a:cubicBezTo>
                  <a:close/>
                  <a:moveTo>
                    <a:pt x="4080" y="0"/>
                  </a:moveTo>
                  <a:cubicBezTo>
                    <a:pt x="3371" y="0"/>
                    <a:pt x="2663" y="205"/>
                    <a:pt x="2048" y="615"/>
                  </a:cubicBezTo>
                  <a:cubicBezTo>
                    <a:pt x="1985" y="646"/>
                    <a:pt x="1922" y="678"/>
                    <a:pt x="1859" y="678"/>
                  </a:cubicBezTo>
                  <a:lnTo>
                    <a:pt x="0" y="678"/>
                  </a:lnTo>
                  <a:cubicBezTo>
                    <a:pt x="189" y="2788"/>
                    <a:pt x="1922" y="4427"/>
                    <a:pt x="4096" y="4427"/>
                  </a:cubicBezTo>
                  <a:cubicBezTo>
                    <a:pt x="6270" y="4427"/>
                    <a:pt x="8003" y="2788"/>
                    <a:pt x="8192" y="678"/>
                  </a:cubicBezTo>
                  <a:lnTo>
                    <a:pt x="6333" y="678"/>
                  </a:lnTo>
                  <a:cubicBezTo>
                    <a:pt x="6270" y="678"/>
                    <a:pt x="6175" y="646"/>
                    <a:pt x="6112" y="615"/>
                  </a:cubicBezTo>
                  <a:cubicBezTo>
                    <a:pt x="5498" y="205"/>
                    <a:pt x="4789" y="0"/>
                    <a:pt x="4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62"/>
            <p:cNvSpPr/>
            <p:nvPr/>
          </p:nvSpPr>
          <p:spPr>
            <a:xfrm>
              <a:off x="-57679825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7" name="Google Shape;7317;p62"/>
          <p:cNvGrpSpPr/>
          <p:nvPr/>
        </p:nvGrpSpPr>
        <p:grpSpPr>
          <a:xfrm>
            <a:off x="4875945" y="2276817"/>
            <a:ext cx="358099" cy="358999"/>
            <a:chOff x="-57959425" y="3982600"/>
            <a:chExt cx="318225" cy="319025"/>
          </a:xfrm>
        </p:grpSpPr>
        <p:sp>
          <p:nvSpPr>
            <p:cNvPr id="7318" name="Google Shape;7318;p62"/>
            <p:cNvSpPr/>
            <p:nvPr/>
          </p:nvSpPr>
          <p:spPr>
            <a:xfrm>
              <a:off x="-57771975" y="41503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62"/>
            <p:cNvSpPr/>
            <p:nvPr/>
          </p:nvSpPr>
          <p:spPr>
            <a:xfrm>
              <a:off x="-57959425" y="3982600"/>
              <a:ext cx="318225" cy="130775"/>
            </a:xfrm>
            <a:custGeom>
              <a:avLst/>
              <a:gdLst/>
              <a:ahLst/>
              <a:cxnLst/>
              <a:rect l="l" t="t" r="r" b="b"/>
              <a:pathLst>
                <a:path w="12729" h="5231" extrusionOk="0">
                  <a:moveTo>
                    <a:pt x="7081" y="1521"/>
                  </a:moveTo>
                  <a:cubicBezTo>
                    <a:pt x="7176" y="1521"/>
                    <a:pt x="7262" y="1560"/>
                    <a:pt x="7310" y="1639"/>
                  </a:cubicBezTo>
                  <a:cubicBezTo>
                    <a:pt x="7436" y="1796"/>
                    <a:pt x="7467" y="2048"/>
                    <a:pt x="7310" y="2174"/>
                  </a:cubicBezTo>
                  <a:lnTo>
                    <a:pt x="6837" y="2647"/>
                  </a:lnTo>
                  <a:lnTo>
                    <a:pt x="7310" y="3120"/>
                  </a:lnTo>
                  <a:cubicBezTo>
                    <a:pt x="7467" y="3246"/>
                    <a:pt x="7467" y="3498"/>
                    <a:pt x="7310" y="3624"/>
                  </a:cubicBezTo>
                  <a:cubicBezTo>
                    <a:pt x="7231" y="3702"/>
                    <a:pt x="7136" y="3742"/>
                    <a:pt x="7046" y="3742"/>
                  </a:cubicBezTo>
                  <a:cubicBezTo>
                    <a:pt x="6955" y="3742"/>
                    <a:pt x="6869" y="3702"/>
                    <a:pt x="6806" y="3624"/>
                  </a:cubicBezTo>
                  <a:lnTo>
                    <a:pt x="6333" y="3151"/>
                  </a:lnTo>
                  <a:lnTo>
                    <a:pt x="5860" y="3624"/>
                  </a:lnTo>
                  <a:cubicBezTo>
                    <a:pt x="5782" y="3702"/>
                    <a:pt x="5687" y="3742"/>
                    <a:pt x="5597" y="3742"/>
                  </a:cubicBezTo>
                  <a:cubicBezTo>
                    <a:pt x="5506" y="3742"/>
                    <a:pt x="5419" y="3702"/>
                    <a:pt x="5356" y="3624"/>
                  </a:cubicBezTo>
                  <a:cubicBezTo>
                    <a:pt x="5199" y="3466"/>
                    <a:pt x="5199" y="3214"/>
                    <a:pt x="5356" y="3120"/>
                  </a:cubicBezTo>
                  <a:lnTo>
                    <a:pt x="5829" y="2647"/>
                  </a:lnTo>
                  <a:lnTo>
                    <a:pt x="5356" y="2174"/>
                  </a:lnTo>
                  <a:cubicBezTo>
                    <a:pt x="5199" y="2017"/>
                    <a:pt x="5199" y="1765"/>
                    <a:pt x="5356" y="1639"/>
                  </a:cubicBezTo>
                  <a:cubicBezTo>
                    <a:pt x="5435" y="1560"/>
                    <a:pt x="5530" y="1521"/>
                    <a:pt x="5620" y="1521"/>
                  </a:cubicBezTo>
                  <a:cubicBezTo>
                    <a:pt x="5711" y="1521"/>
                    <a:pt x="5797" y="1560"/>
                    <a:pt x="5860" y="1639"/>
                  </a:cubicBezTo>
                  <a:lnTo>
                    <a:pt x="6333" y="2111"/>
                  </a:lnTo>
                  <a:lnTo>
                    <a:pt x="6806" y="1639"/>
                  </a:lnTo>
                  <a:cubicBezTo>
                    <a:pt x="6884" y="1560"/>
                    <a:pt x="6987" y="1521"/>
                    <a:pt x="7081" y="1521"/>
                  </a:cubicBezTo>
                  <a:close/>
                  <a:moveTo>
                    <a:pt x="6333" y="1"/>
                  </a:moveTo>
                  <a:cubicBezTo>
                    <a:pt x="5388" y="1"/>
                    <a:pt x="4506" y="379"/>
                    <a:pt x="3907" y="1072"/>
                  </a:cubicBezTo>
                  <a:cubicBezTo>
                    <a:pt x="3389" y="1628"/>
                    <a:pt x="2673" y="1927"/>
                    <a:pt x="1944" y="1927"/>
                  </a:cubicBezTo>
                  <a:cubicBezTo>
                    <a:pt x="1474" y="1927"/>
                    <a:pt x="999" y="1803"/>
                    <a:pt x="568" y="1544"/>
                  </a:cubicBezTo>
                  <a:cubicBezTo>
                    <a:pt x="505" y="1505"/>
                    <a:pt x="438" y="1487"/>
                    <a:pt x="373" y="1487"/>
                  </a:cubicBezTo>
                  <a:cubicBezTo>
                    <a:pt x="178" y="1487"/>
                    <a:pt x="1" y="1647"/>
                    <a:pt x="1" y="1859"/>
                  </a:cubicBezTo>
                  <a:lnTo>
                    <a:pt x="1" y="2426"/>
                  </a:lnTo>
                  <a:cubicBezTo>
                    <a:pt x="1" y="3970"/>
                    <a:pt x="1261" y="5230"/>
                    <a:pt x="2804" y="5230"/>
                  </a:cubicBezTo>
                  <a:cubicBezTo>
                    <a:pt x="3624" y="5230"/>
                    <a:pt x="4096" y="4915"/>
                    <a:pt x="4884" y="4537"/>
                  </a:cubicBezTo>
                  <a:cubicBezTo>
                    <a:pt x="4915" y="4474"/>
                    <a:pt x="5010" y="4474"/>
                    <a:pt x="5041" y="4474"/>
                  </a:cubicBezTo>
                  <a:lnTo>
                    <a:pt x="7688" y="4474"/>
                  </a:lnTo>
                  <a:cubicBezTo>
                    <a:pt x="7719" y="4474"/>
                    <a:pt x="7782" y="4474"/>
                    <a:pt x="7845" y="4537"/>
                  </a:cubicBezTo>
                  <a:cubicBezTo>
                    <a:pt x="8664" y="4915"/>
                    <a:pt x="9105" y="5230"/>
                    <a:pt x="9925" y="5230"/>
                  </a:cubicBezTo>
                  <a:cubicBezTo>
                    <a:pt x="11468" y="5230"/>
                    <a:pt x="12729" y="3970"/>
                    <a:pt x="12729" y="2426"/>
                  </a:cubicBezTo>
                  <a:lnTo>
                    <a:pt x="12729" y="1891"/>
                  </a:lnTo>
                  <a:cubicBezTo>
                    <a:pt x="12729" y="1698"/>
                    <a:pt x="12543" y="1523"/>
                    <a:pt x="12329" y="1523"/>
                  </a:cubicBezTo>
                  <a:cubicBezTo>
                    <a:pt x="12264" y="1523"/>
                    <a:pt x="12196" y="1539"/>
                    <a:pt x="12130" y="1576"/>
                  </a:cubicBezTo>
                  <a:cubicBezTo>
                    <a:pt x="11708" y="1824"/>
                    <a:pt x="11233" y="1945"/>
                    <a:pt x="10762" y="1945"/>
                  </a:cubicBezTo>
                  <a:cubicBezTo>
                    <a:pt x="10036" y="1945"/>
                    <a:pt x="9319" y="1657"/>
                    <a:pt x="8822" y="1103"/>
                  </a:cubicBezTo>
                  <a:cubicBezTo>
                    <a:pt x="8192" y="442"/>
                    <a:pt x="7310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62"/>
            <p:cNvSpPr/>
            <p:nvPr/>
          </p:nvSpPr>
          <p:spPr>
            <a:xfrm>
              <a:off x="-57903500" y="4125950"/>
              <a:ext cx="204800" cy="175675"/>
            </a:xfrm>
            <a:custGeom>
              <a:avLst/>
              <a:gdLst/>
              <a:ahLst/>
              <a:cxnLst/>
              <a:rect l="l" t="t" r="r" b="b"/>
              <a:pathLst>
                <a:path w="8192" h="7027" extrusionOk="0">
                  <a:moveTo>
                    <a:pt x="2615" y="1009"/>
                  </a:moveTo>
                  <a:cubicBezTo>
                    <a:pt x="2804" y="1009"/>
                    <a:pt x="2962" y="1166"/>
                    <a:pt x="2962" y="1355"/>
                  </a:cubicBezTo>
                  <a:cubicBezTo>
                    <a:pt x="2962" y="1544"/>
                    <a:pt x="2804" y="1702"/>
                    <a:pt x="2615" y="1702"/>
                  </a:cubicBezTo>
                  <a:cubicBezTo>
                    <a:pt x="2395" y="1702"/>
                    <a:pt x="2237" y="1576"/>
                    <a:pt x="2237" y="1355"/>
                  </a:cubicBezTo>
                  <a:cubicBezTo>
                    <a:pt x="2237" y="1166"/>
                    <a:pt x="2395" y="1009"/>
                    <a:pt x="2615" y="1009"/>
                  </a:cubicBezTo>
                  <a:close/>
                  <a:moveTo>
                    <a:pt x="5163" y="3600"/>
                  </a:moveTo>
                  <a:cubicBezTo>
                    <a:pt x="5262" y="3600"/>
                    <a:pt x="5356" y="3639"/>
                    <a:pt x="5419" y="3718"/>
                  </a:cubicBezTo>
                  <a:cubicBezTo>
                    <a:pt x="5608" y="3844"/>
                    <a:pt x="5608" y="4065"/>
                    <a:pt x="5451" y="4222"/>
                  </a:cubicBezTo>
                  <a:cubicBezTo>
                    <a:pt x="5073" y="4569"/>
                    <a:pt x="4600" y="4789"/>
                    <a:pt x="4096" y="4789"/>
                  </a:cubicBezTo>
                  <a:cubicBezTo>
                    <a:pt x="3592" y="4789"/>
                    <a:pt x="3119" y="4569"/>
                    <a:pt x="2804" y="4222"/>
                  </a:cubicBezTo>
                  <a:cubicBezTo>
                    <a:pt x="2647" y="4065"/>
                    <a:pt x="2647" y="3844"/>
                    <a:pt x="2804" y="3718"/>
                  </a:cubicBezTo>
                  <a:cubicBezTo>
                    <a:pt x="2883" y="3639"/>
                    <a:pt x="2978" y="3600"/>
                    <a:pt x="3068" y="3600"/>
                  </a:cubicBezTo>
                  <a:cubicBezTo>
                    <a:pt x="3159" y="3600"/>
                    <a:pt x="3245" y="3639"/>
                    <a:pt x="3308" y="3718"/>
                  </a:cubicBezTo>
                  <a:cubicBezTo>
                    <a:pt x="3529" y="3939"/>
                    <a:pt x="3812" y="4049"/>
                    <a:pt x="4096" y="4049"/>
                  </a:cubicBezTo>
                  <a:cubicBezTo>
                    <a:pt x="4380" y="4049"/>
                    <a:pt x="4663" y="3939"/>
                    <a:pt x="4884" y="3718"/>
                  </a:cubicBezTo>
                  <a:cubicBezTo>
                    <a:pt x="4962" y="3639"/>
                    <a:pt x="5065" y="3600"/>
                    <a:pt x="5163" y="3600"/>
                  </a:cubicBezTo>
                  <a:close/>
                  <a:moveTo>
                    <a:pt x="1828" y="0"/>
                  </a:moveTo>
                  <a:cubicBezTo>
                    <a:pt x="1418" y="158"/>
                    <a:pt x="977" y="253"/>
                    <a:pt x="567" y="253"/>
                  </a:cubicBezTo>
                  <a:cubicBezTo>
                    <a:pt x="347" y="253"/>
                    <a:pt x="221" y="221"/>
                    <a:pt x="0" y="221"/>
                  </a:cubicBezTo>
                  <a:lnTo>
                    <a:pt x="0" y="2899"/>
                  </a:lnTo>
                  <a:cubicBezTo>
                    <a:pt x="0" y="5136"/>
                    <a:pt x="1859" y="7026"/>
                    <a:pt x="4096" y="7026"/>
                  </a:cubicBezTo>
                  <a:cubicBezTo>
                    <a:pt x="6270" y="7026"/>
                    <a:pt x="8097" y="5262"/>
                    <a:pt x="8192" y="3119"/>
                  </a:cubicBezTo>
                  <a:lnTo>
                    <a:pt x="6333" y="2206"/>
                  </a:lnTo>
                  <a:cubicBezTo>
                    <a:pt x="6144" y="2363"/>
                    <a:pt x="5860" y="2489"/>
                    <a:pt x="5608" y="2489"/>
                  </a:cubicBezTo>
                  <a:cubicBezTo>
                    <a:pt x="4978" y="2489"/>
                    <a:pt x="4474" y="1985"/>
                    <a:pt x="4506" y="1324"/>
                  </a:cubicBezTo>
                  <a:lnTo>
                    <a:pt x="18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62"/>
            <p:cNvSpPr/>
            <p:nvPr/>
          </p:nvSpPr>
          <p:spPr>
            <a:xfrm>
              <a:off x="-57835775" y="4113350"/>
              <a:ext cx="138650" cy="70125"/>
            </a:xfrm>
            <a:custGeom>
              <a:avLst/>
              <a:gdLst/>
              <a:ahLst/>
              <a:cxnLst/>
              <a:rect l="l" t="t" r="r" b="b"/>
              <a:pathLst>
                <a:path w="5546" h="2805" extrusionOk="0">
                  <a:moveTo>
                    <a:pt x="221" y="0"/>
                  </a:moveTo>
                  <a:lnTo>
                    <a:pt x="1" y="95"/>
                  </a:lnTo>
                  <a:lnTo>
                    <a:pt x="2112" y="1103"/>
                  </a:lnTo>
                  <a:cubicBezTo>
                    <a:pt x="2301" y="883"/>
                    <a:pt x="2616" y="757"/>
                    <a:pt x="2931" y="757"/>
                  </a:cubicBezTo>
                  <a:cubicBezTo>
                    <a:pt x="3592" y="757"/>
                    <a:pt x="4159" y="1355"/>
                    <a:pt x="4033" y="2048"/>
                  </a:cubicBezTo>
                  <a:lnTo>
                    <a:pt x="5546" y="2804"/>
                  </a:lnTo>
                  <a:lnTo>
                    <a:pt x="5546" y="725"/>
                  </a:lnTo>
                  <a:cubicBezTo>
                    <a:pt x="5325" y="725"/>
                    <a:pt x="5136" y="757"/>
                    <a:pt x="4979" y="757"/>
                  </a:cubicBezTo>
                  <a:cubicBezTo>
                    <a:pt x="4033" y="757"/>
                    <a:pt x="3435" y="410"/>
                    <a:pt x="26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2" name="Google Shape;7322;p62"/>
          <p:cNvGrpSpPr/>
          <p:nvPr/>
        </p:nvGrpSpPr>
        <p:grpSpPr>
          <a:xfrm>
            <a:off x="7076112" y="1380146"/>
            <a:ext cx="357226" cy="357226"/>
            <a:chOff x="-55987225" y="3198925"/>
            <a:chExt cx="317450" cy="317450"/>
          </a:xfrm>
        </p:grpSpPr>
        <p:sp>
          <p:nvSpPr>
            <p:cNvPr id="7323" name="Google Shape;7323;p62"/>
            <p:cNvSpPr/>
            <p:nvPr/>
          </p:nvSpPr>
          <p:spPr>
            <a:xfrm>
              <a:off x="-55987225" y="3261925"/>
              <a:ext cx="173300" cy="198500"/>
            </a:xfrm>
            <a:custGeom>
              <a:avLst/>
              <a:gdLst/>
              <a:ahLst/>
              <a:cxnLst/>
              <a:rect l="l" t="t" r="r" b="b"/>
              <a:pathLst>
                <a:path w="6932" h="7940" extrusionOk="0">
                  <a:moveTo>
                    <a:pt x="4821" y="1954"/>
                  </a:moveTo>
                  <a:cubicBezTo>
                    <a:pt x="5042" y="1954"/>
                    <a:pt x="5199" y="2112"/>
                    <a:pt x="5199" y="2332"/>
                  </a:cubicBezTo>
                  <a:cubicBezTo>
                    <a:pt x="5199" y="2521"/>
                    <a:pt x="5042" y="2679"/>
                    <a:pt x="4821" y="2679"/>
                  </a:cubicBezTo>
                  <a:cubicBezTo>
                    <a:pt x="4632" y="2679"/>
                    <a:pt x="4475" y="2521"/>
                    <a:pt x="4475" y="2332"/>
                  </a:cubicBezTo>
                  <a:cubicBezTo>
                    <a:pt x="4475" y="2175"/>
                    <a:pt x="4632" y="1954"/>
                    <a:pt x="4821" y="1954"/>
                  </a:cubicBezTo>
                  <a:close/>
                  <a:moveTo>
                    <a:pt x="1041" y="4380"/>
                  </a:moveTo>
                  <a:cubicBezTo>
                    <a:pt x="1324" y="4726"/>
                    <a:pt x="1765" y="4947"/>
                    <a:pt x="2269" y="4947"/>
                  </a:cubicBezTo>
                  <a:cubicBezTo>
                    <a:pt x="2238" y="5388"/>
                    <a:pt x="1891" y="5703"/>
                    <a:pt x="1482" y="5703"/>
                  </a:cubicBezTo>
                  <a:cubicBezTo>
                    <a:pt x="1104" y="5703"/>
                    <a:pt x="726" y="5357"/>
                    <a:pt x="726" y="4947"/>
                  </a:cubicBezTo>
                  <a:cubicBezTo>
                    <a:pt x="726" y="4726"/>
                    <a:pt x="852" y="4474"/>
                    <a:pt x="1041" y="4380"/>
                  </a:cubicBezTo>
                  <a:close/>
                  <a:moveTo>
                    <a:pt x="5262" y="1"/>
                  </a:moveTo>
                  <a:cubicBezTo>
                    <a:pt x="4916" y="473"/>
                    <a:pt x="4412" y="820"/>
                    <a:pt x="3845" y="1009"/>
                  </a:cubicBezTo>
                  <a:cubicBezTo>
                    <a:pt x="3466" y="1166"/>
                    <a:pt x="3057" y="1229"/>
                    <a:pt x="2679" y="1229"/>
                  </a:cubicBezTo>
                  <a:cubicBezTo>
                    <a:pt x="2553" y="1229"/>
                    <a:pt x="2427" y="1229"/>
                    <a:pt x="2301" y="1166"/>
                  </a:cubicBezTo>
                  <a:cubicBezTo>
                    <a:pt x="2301" y="1292"/>
                    <a:pt x="2269" y="1450"/>
                    <a:pt x="2269" y="1576"/>
                  </a:cubicBezTo>
                  <a:lnTo>
                    <a:pt x="2269" y="1923"/>
                  </a:lnTo>
                  <a:cubicBezTo>
                    <a:pt x="1450" y="1923"/>
                    <a:pt x="726" y="2584"/>
                    <a:pt x="726" y="3435"/>
                  </a:cubicBezTo>
                  <a:lnTo>
                    <a:pt x="726" y="3624"/>
                  </a:lnTo>
                  <a:cubicBezTo>
                    <a:pt x="253" y="3907"/>
                    <a:pt x="1" y="4380"/>
                    <a:pt x="1" y="4915"/>
                  </a:cubicBezTo>
                  <a:cubicBezTo>
                    <a:pt x="1" y="5735"/>
                    <a:pt x="663" y="6428"/>
                    <a:pt x="1482" y="6428"/>
                  </a:cubicBezTo>
                  <a:cubicBezTo>
                    <a:pt x="1507" y="6429"/>
                    <a:pt x="1533" y="6430"/>
                    <a:pt x="1558" y="6430"/>
                  </a:cubicBezTo>
                  <a:cubicBezTo>
                    <a:pt x="2033" y="6430"/>
                    <a:pt x="2473" y="6156"/>
                    <a:pt x="2742" y="5798"/>
                  </a:cubicBezTo>
                  <a:cubicBezTo>
                    <a:pt x="3466" y="7089"/>
                    <a:pt x="4790" y="7940"/>
                    <a:pt x="6365" y="7940"/>
                  </a:cubicBezTo>
                  <a:cubicBezTo>
                    <a:pt x="6554" y="7940"/>
                    <a:pt x="6775" y="7940"/>
                    <a:pt x="6932" y="7908"/>
                  </a:cubicBezTo>
                  <a:cubicBezTo>
                    <a:pt x="6806" y="7562"/>
                    <a:pt x="6712" y="7184"/>
                    <a:pt x="6712" y="6837"/>
                  </a:cubicBezTo>
                  <a:lnTo>
                    <a:pt x="6712" y="5672"/>
                  </a:lnTo>
                  <a:cubicBezTo>
                    <a:pt x="6617" y="5703"/>
                    <a:pt x="6491" y="5703"/>
                    <a:pt x="6365" y="5703"/>
                  </a:cubicBezTo>
                  <a:cubicBezTo>
                    <a:pt x="5861" y="5703"/>
                    <a:pt x="5388" y="5514"/>
                    <a:pt x="5073" y="5168"/>
                  </a:cubicBezTo>
                  <a:cubicBezTo>
                    <a:pt x="4916" y="5010"/>
                    <a:pt x="4916" y="4758"/>
                    <a:pt x="5073" y="4632"/>
                  </a:cubicBezTo>
                  <a:cubicBezTo>
                    <a:pt x="5152" y="4553"/>
                    <a:pt x="5247" y="4514"/>
                    <a:pt x="5337" y="4514"/>
                  </a:cubicBezTo>
                  <a:cubicBezTo>
                    <a:pt x="5428" y="4514"/>
                    <a:pt x="5514" y="4553"/>
                    <a:pt x="5577" y="4632"/>
                  </a:cubicBezTo>
                  <a:cubicBezTo>
                    <a:pt x="5792" y="4847"/>
                    <a:pt x="6080" y="4959"/>
                    <a:pt x="6371" y="4959"/>
                  </a:cubicBezTo>
                  <a:cubicBezTo>
                    <a:pt x="6507" y="4959"/>
                    <a:pt x="6644" y="4934"/>
                    <a:pt x="6775" y="4884"/>
                  </a:cubicBezTo>
                  <a:lnTo>
                    <a:pt x="6775" y="1923"/>
                  </a:lnTo>
                  <a:cubicBezTo>
                    <a:pt x="5892" y="1765"/>
                    <a:pt x="5262" y="977"/>
                    <a:pt x="5262" y="127"/>
                  </a:cubicBezTo>
                  <a:lnTo>
                    <a:pt x="52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62"/>
            <p:cNvSpPr/>
            <p:nvPr/>
          </p:nvSpPr>
          <p:spPr>
            <a:xfrm>
              <a:off x="-55837575" y="3198925"/>
              <a:ext cx="167800" cy="298525"/>
            </a:xfrm>
            <a:custGeom>
              <a:avLst/>
              <a:gdLst/>
              <a:ahLst/>
              <a:cxnLst/>
              <a:rect l="l" t="t" r="r" b="b"/>
              <a:pathLst>
                <a:path w="6712" h="11941" extrusionOk="0">
                  <a:moveTo>
                    <a:pt x="5672" y="6900"/>
                  </a:moveTo>
                  <a:cubicBezTo>
                    <a:pt x="5861" y="6994"/>
                    <a:pt x="5987" y="7246"/>
                    <a:pt x="5987" y="7467"/>
                  </a:cubicBezTo>
                  <a:cubicBezTo>
                    <a:pt x="5987" y="7908"/>
                    <a:pt x="5672" y="8223"/>
                    <a:pt x="5231" y="8223"/>
                  </a:cubicBezTo>
                  <a:cubicBezTo>
                    <a:pt x="4821" y="8223"/>
                    <a:pt x="4443" y="7877"/>
                    <a:pt x="4443" y="7467"/>
                  </a:cubicBezTo>
                  <a:cubicBezTo>
                    <a:pt x="4916" y="7467"/>
                    <a:pt x="5388" y="7246"/>
                    <a:pt x="5672" y="6900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3214"/>
                    <a:pt x="505" y="3686"/>
                    <a:pt x="1104" y="3686"/>
                  </a:cubicBezTo>
                  <a:cubicBezTo>
                    <a:pt x="1293" y="3686"/>
                    <a:pt x="1450" y="3844"/>
                    <a:pt x="1450" y="4064"/>
                  </a:cubicBezTo>
                  <a:lnTo>
                    <a:pt x="1450" y="9294"/>
                  </a:lnTo>
                  <a:cubicBezTo>
                    <a:pt x="1450" y="10743"/>
                    <a:pt x="2647" y="11941"/>
                    <a:pt x="4065" y="11941"/>
                  </a:cubicBezTo>
                  <a:lnTo>
                    <a:pt x="4412" y="11941"/>
                  </a:lnTo>
                  <a:lnTo>
                    <a:pt x="4412" y="8790"/>
                  </a:lnTo>
                  <a:cubicBezTo>
                    <a:pt x="4632" y="8885"/>
                    <a:pt x="4916" y="8979"/>
                    <a:pt x="5199" y="8979"/>
                  </a:cubicBezTo>
                  <a:cubicBezTo>
                    <a:pt x="6018" y="8979"/>
                    <a:pt x="6680" y="8318"/>
                    <a:pt x="6680" y="7467"/>
                  </a:cubicBezTo>
                  <a:cubicBezTo>
                    <a:pt x="6711" y="6931"/>
                    <a:pt x="6396" y="6459"/>
                    <a:pt x="5987" y="6175"/>
                  </a:cubicBezTo>
                  <a:lnTo>
                    <a:pt x="5987" y="5986"/>
                  </a:lnTo>
                  <a:cubicBezTo>
                    <a:pt x="5987" y="5167"/>
                    <a:pt x="5262" y="4474"/>
                    <a:pt x="4443" y="4474"/>
                  </a:cubicBezTo>
                  <a:lnTo>
                    <a:pt x="4443" y="4127"/>
                  </a:lnTo>
                  <a:cubicBezTo>
                    <a:pt x="4443" y="1891"/>
                    <a:pt x="258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62"/>
            <p:cNvSpPr/>
            <p:nvPr/>
          </p:nvSpPr>
          <p:spPr>
            <a:xfrm>
              <a:off x="-55931300" y="3435200"/>
              <a:ext cx="194575" cy="81175"/>
            </a:xfrm>
            <a:custGeom>
              <a:avLst/>
              <a:gdLst/>
              <a:ahLst/>
              <a:cxnLst/>
              <a:rect l="l" t="t" r="r" b="b"/>
              <a:pathLst>
                <a:path w="7783" h="3247" extrusionOk="0">
                  <a:moveTo>
                    <a:pt x="347" y="1"/>
                  </a:moveTo>
                  <a:cubicBezTo>
                    <a:pt x="221" y="64"/>
                    <a:pt x="127" y="127"/>
                    <a:pt x="1" y="158"/>
                  </a:cubicBezTo>
                  <a:lnTo>
                    <a:pt x="1" y="2899"/>
                  </a:lnTo>
                  <a:cubicBezTo>
                    <a:pt x="1" y="3088"/>
                    <a:pt x="158" y="3246"/>
                    <a:pt x="347" y="3246"/>
                  </a:cubicBezTo>
                  <a:lnTo>
                    <a:pt x="7627" y="3246"/>
                  </a:lnTo>
                  <a:cubicBezTo>
                    <a:pt x="6551" y="3216"/>
                    <a:pt x="5551" y="2574"/>
                    <a:pt x="5010" y="1702"/>
                  </a:cubicBezTo>
                  <a:cubicBezTo>
                    <a:pt x="4727" y="1734"/>
                    <a:pt x="4411" y="1765"/>
                    <a:pt x="4096" y="1765"/>
                  </a:cubicBezTo>
                  <a:cubicBezTo>
                    <a:pt x="2584" y="1765"/>
                    <a:pt x="1229" y="1040"/>
                    <a:pt x="347" y="1"/>
                  </a:cubicBezTo>
                  <a:close/>
                  <a:moveTo>
                    <a:pt x="7627" y="3246"/>
                  </a:moveTo>
                  <a:cubicBezTo>
                    <a:pt x="7653" y="3246"/>
                    <a:pt x="7679" y="3247"/>
                    <a:pt x="7705" y="3247"/>
                  </a:cubicBezTo>
                  <a:cubicBezTo>
                    <a:pt x="7731" y="3247"/>
                    <a:pt x="7757" y="3246"/>
                    <a:pt x="7783" y="3246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62"/>
            <p:cNvSpPr/>
            <p:nvPr/>
          </p:nvSpPr>
          <p:spPr>
            <a:xfrm>
              <a:off x="-55927350" y="3202850"/>
              <a:ext cx="70900" cy="71200"/>
            </a:xfrm>
            <a:custGeom>
              <a:avLst/>
              <a:gdLst/>
              <a:ahLst/>
              <a:cxnLst/>
              <a:rect l="l" t="t" r="r" b="b"/>
              <a:pathLst>
                <a:path w="2836" h="2848" extrusionOk="0">
                  <a:moveTo>
                    <a:pt x="2836" y="1"/>
                  </a:moveTo>
                  <a:cubicBezTo>
                    <a:pt x="1450" y="379"/>
                    <a:pt x="378" y="1482"/>
                    <a:pt x="0" y="2836"/>
                  </a:cubicBezTo>
                  <a:cubicBezTo>
                    <a:pt x="85" y="2843"/>
                    <a:pt x="170" y="2847"/>
                    <a:pt x="255" y="2847"/>
                  </a:cubicBezTo>
                  <a:cubicBezTo>
                    <a:pt x="548" y="2847"/>
                    <a:pt x="841" y="2801"/>
                    <a:pt x="1135" y="2679"/>
                  </a:cubicBezTo>
                  <a:cubicBezTo>
                    <a:pt x="2111" y="2332"/>
                    <a:pt x="2804" y="1324"/>
                    <a:pt x="2836" y="284"/>
                  </a:cubicBezTo>
                  <a:lnTo>
                    <a:pt x="28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7" name="Google Shape;7327;p62"/>
          <p:cNvGrpSpPr/>
          <p:nvPr/>
        </p:nvGrpSpPr>
        <p:grpSpPr>
          <a:xfrm>
            <a:off x="7076112" y="1836178"/>
            <a:ext cx="357226" cy="357367"/>
            <a:chOff x="-55987225" y="3591025"/>
            <a:chExt cx="317450" cy="317575"/>
          </a:xfrm>
        </p:grpSpPr>
        <p:sp>
          <p:nvSpPr>
            <p:cNvPr id="7328" name="Google Shape;7328;p62"/>
            <p:cNvSpPr/>
            <p:nvPr/>
          </p:nvSpPr>
          <p:spPr>
            <a:xfrm>
              <a:off x="-55950200" y="374002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323"/>
                    <a:pt x="2836" y="1449"/>
                    <a:pt x="2647" y="1449"/>
                  </a:cubicBezTo>
                  <a:cubicBezTo>
                    <a:pt x="2458" y="1449"/>
                    <a:pt x="2301" y="1323"/>
                    <a:pt x="2301" y="1103"/>
                  </a:cubicBezTo>
                  <a:cubicBezTo>
                    <a:pt x="2238" y="914"/>
                    <a:pt x="2395" y="756"/>
                    <a:pt x="2647" y="756"/>
                  </a:cubicBezTo>
                  <a:close/>
                  <a:moveTo>
                    <a:pt x="5609" y="756"/>
                  </a:moveTo>
                  <a:cubicBezTo>
                    <a:pt x="5798" y="756"/>
                    <a:pt x="5955" y="914"/>
                    <a:pt x="5955" y="1103"/>
                  </a:cubicBezTo>
                  <a:cubicBezTo>
                    <a:pt x="5955" y="1323"/>
                    <a:pt x="5798" y="1449"/>
                    <a:pt x="5609" y="1449"/>
                  </a:cubicBezTo>
                  <a:cubicBezTo>
                    <a:pt x="5388" y="1449"/>
                    <a:pt x="5262" y="1323"/>
                    <a:pt x="5262" y="1103"/>
                  </a:cubicBezTo>
                  <a:cubicBezTo>
                    <a:pt x="5231" y="914"/>
                    <a:pt x="5388" y="756"/>
                    <a:pt x="5609" y="756"/>
                  </a:cubicBezTo>
                  <a:close/>
                  <a:moveTo>
                    <a:pt x="5160" y="3316"/>
                  </a:moveTo>
                  <a:cubicBezTo>
                    <a:pt x="5254" y="3316"/>
                    <a:pt x="5341" y="3355"/>
                    <a:pt x="5388" y="3434"/>
                  </a:cubicBezTo>
                  <a:cubicBezTo>
                    <a:pt x="5546" y="3592"/>
                    <a:pt x="5546" y="3812"/>
                    <a:pt x="5388" y="3938"/>
                  </a:cubicBezTo>
                  <a:cubicBezTo>
                    <a:pt x="5041" y="4285"/>
                    <a:pt x="4569" y="4505"/>
                    <a:pt x="4065" y="4505"/>
                  </a:cubicBezTo>
                  <a:cubicBezTo>
                    <a:pt x="3561" y="4505"/>
                    <a:pt x="3088" y="4285"/>
                    <a:pt x="2773" y="3938"/>
                  </a:cubicBezTo>
                  <a:cubicBezTo>
                    <a:pt x="2616" y="3781"/>
                    <a:pt x="2616" y="3560"/>
                    <a:pt x="2773" y="3434"/>
                  </a:cubicBezTo>
                  <a:cubicBezTo>
                    <a:pt x="2868" y="3355"/>
                    <a:pt x="2970" y="3316"/>
                    <a:pt x="3065" y="3316"/>
                  </a:cubicBezTo>
                  <a:cubicBezTo>
                    <a:pt x="3159" y="3316"/>
                    <a:pt x="3246" y="3355"/>
                    <a:pt x="3309" y="3434"/>
                  </a:cubicBezTo>
                  <a:cubicBezTo>
                    <a:pt x="3529" y="3655"/>
                    <a:pt x="3813" y="3765"/>
                    <a:pt x="4096" y="3765"/>
                  </a:cubicBezTo>
                  <a:cubicBezTo>
                    <a:pt x="4380" y="3765"/>
                    <a:pt x="4663" y="3655"/>
                    <a:pt x="4884" y="3434"/>
                  </a:cubicBezTo>
                  <a:cubicBezTo>
                    <a:pt x="4963" y="3355"/>
                    <a:pt x="5065" y="3316"/>
                    <a:pt x="5160" y="3316"/>
                  </a:cubicBezTo>
                  <a:close/>
                  <a:moveTo>
                    <a:pt x="1" y="0"/>
                  </a:moveTo>
                  <a:lnTo>
                    <a:pt x="1" y="2615"/>
                  </a:lnTo>
                  <a:cubicBezTo>
                    <a:pt x="1" y="4852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15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62"/>
            <p:cNvSpPr/>
            <p:nvPr/>
          </p:nvSpPr>
          <p:spPr>
            <a:xfrm>
              <a:off x="-55967525" y="3591025"/>
              <a:ext cx="297750" cy="131700"/>
            </a:xfrm>
            <a:custGeom>
              <a:avLst/>
              <a:gdLst/>
              <a:ahLst/>
              <a:cxnLst/>
              <a:rect l="l" t="t" r="r" b="b"/>
              <a:pathLst>
                <a:path w="11910" h="5268" extrusionOk="0">
                  <a:moveTo>
                    <a:pt x="4810" y="0"/>
                  </a:moveTo>
                  <a:cubicBezTo>
                    <a:pt x="4730" y="0"/>
                    <a:pt x="4650" y="2"/>
                    <a:pt x="4569" y="6"/>
                  </a:cubicBezTo>
                  <a:cubicBezTo>
                    <a:pt x="1954" y="163"/>
                    <a:pt x="1" y="2463"/>
                    <a:pt x="1" y="5047"/>
                  </a:cubicBezTo>
                  <a:cubicBezTo>
                    <a:pt x="1" y="5173"/>
                    <a:pt x="64" y="5267"/>
                    <a:pt x="190" y="5267"/>
                  </a:cubicBezTo>
                  <a:lnTo>
                    <a:pt x="2994" y="5267"/>
                  </a:lnTo>
                  <a:lnTo>
                    <a:pt x="2994" y="4920"/>
                  </a:lnTo>
                  <a:cubicBezTo>
                    <a:pt x="2994" y="4259"/>
                    <a:pt x="3498" y="3818"/>
                    <a:pt x="4096" y="3818"/>
                  </a:cubicBezTo>
                  <a:lnTo>
                    <a:pt x="5577" y="3818"/>
                  </a:lnTo>
                  <a:cubicBezTo>
                    <a:pt x="6207" y="3818"/>
                    <a:pt x="6680" y="4322"/>
                    <a:pt x="6680" y="4920"/>
                  </a:cubicBezTo>
                  <a:lnTo>
                    <a:pt x="6680" y="5267"/>
                  </a:lnTo>
                  <a:lnTo>
                    <a:pt x="11563" y="5267"/>
                  </a:lnTo>
                  <a:cubicBezTo>
                    <a:pt x="11752" y="5267"/>
                    <a:pt x="11909" y="5110"/>
                    <a:pt x="11909" y="4920"/>
                  </a:cubicBezTo>
                  <a:cubicBezTo>
                    <a:pt x="11909" y="4637"/>
                    <a:pt x="11752" y="4479"/>
                    <a:pt x="11563" y="4479"/>
                  </a:cubicBezTo>
                  <a:lnTo>
                    <a:pt x="9673" y="4479"/>
                  </a:lnTo>
                  <a:cubicBezTo>
                    <a:pt x="9489" y="1943"/>
                    <a:pt x="7380" y="0"/>
                    <a:pt x="48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62"/>
            <p:cNvSpPr/>
            <p:nvPr/>
          </p:nvSpPr>
          <p:spPr>
            <a:xfrm>
              <a:off x="-55875375" y="3703000"/>
              <a:ext cx="55950" cy="17350"/>
            </a:xfrm>
            <a:custGeom>
              <a:avLst/>
              <a:gdLst/>
              <a:ahLst/>
              <a:cxnLst/>
              <a:rect l="l" t="t" r="r" b="b"/>
              <a:pathLst>
                <a:path w="223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4"/>
                  </a:lnTo>
                  <a:lnTo>
                    <a:pt x="2238" y="694"/>
                  </a:lnTo>
                  <a:lnTo>
                    <a:pt x="2238" y="347"/>
                  </a:lnTo>
                  <a:cubicBezTo>
                    <a:pt x="2238" y="158"/>
                    <a:pt x="208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62"/>
            <p:cNvSpPr/>
            <p:nvPr/>
          </p:nvSpPr>
          <p:spPr>
            <a:xfrm>
              <a:off x="-55987225" y="3746325"/>
              <a:ext cx="18150" cy="63825"/>
            </a:xfrm>
            <a:custGeom>
              <a:avLst/>
              <a:gdLst/>
              <a:ahLst/>
              <a:cxnLst/>
              <a:rect l="l" t="t" r="r" b="b"/>
              <a:pathLst>
                <a:path w="726" h="2553" extrusionOk="0">
                  <a:moveTo>
                    <a:pt x="726" y="0"/>
                  </a:moveTo>
                  <a:cubicBezTo>
                    <a:pt x="253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26" y="2552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62"/>
            <p:cNvSpPr/>
            <p:nvPr/>
          </p:nvSpPr>
          <p:spPr>
            <a:xfrm>
              <a:off x="-55725725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3" name="Google Shape;7333;p62"/>
          <p:cNvGrpSpPr/>
          <p:nvPr/>
        </p:nvGrpSpPr>
        <p:grpSpPr>
          <a:xfrm>
            <a:off x="7090027" y="2276817"/>
            <a:ext cx="358999" cy="358999"/>
            <a:chOff x="-55988800" y="3982600"/>
            <a:chExt cx="319025" cy="319025"/>
          </a:xfrm>
        </p:grpSpPr>
        <p:sp>
          <p:nvSpPr>
            <p:cNvPr id="7334" name="Google Shape;7334;p62"/>
            <p:cNvSpPr/>
            <p:nvPr/>
          </p:nvSpPr>
          <p:spPr>
            <a:xfrm>
              <a:off x="-55791875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1859" y="1"/>
                  </a:moveTo>
                  <a:cubicBezTo>
                    <a:pt x="1071" y="1"/>
                    <a:pt x="410" y="379"/>
                    <a:pt x="0" y="977"/>
                  </a:cubicBezTo>
                  <a:cubicBezTo>
                    <a:pt x="1512" y="1450"/>
                    <a:pt x="2647" y="2647"/>
                    <a:pt x="3119" y="4096"/>
                  </a:cubicBezTo>
                  <a:cubicBezTo>
                    <a:pt x="3718" y="3687"/>
                    <a:pt x="4096" y="3025"/>
                    <a:pt x="4096" y="2237"/>
                  </a:cubicBezTo>
                  <a:cubicBezTo>
                    <a:pt x="4096" y="1009"/>
                    <a:pt x="3119" y="1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62"/>
            <p:cNvSpPr/>
            <p:nvPr/>
          </p:nvSpPr>
          <p:spPr>
            <a:xfrm>
              <a:off x="-55969100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2269" y="1"/>
                  </a:moveTo>
                  <a:cubicBezTo>
                    <a:pt x="1040" y="1"/>
                    <a:pt x="1" y="977"/>
                    <a:pt x="1" y="2237"/>
                  </a:cubicBezTo>
                  <a:cubicBezTo>
                    <a:pt x="1" y="2994"/>
                    <a:pt x="410" y="3687"/>
                    <a:pt x="1009" y="4096"/>
                  </a:cubicBezTo>
                  <a:cubicBezTo>
                    <a:pt x="1481" y="2647"/>
                    <a:pt x="2647" y="1450"/>
                    <a:pt x="4096" y="977"/>
                  </a:cubicBezTo>
                  <a:cubicBezTo>
                    <a:pt x="3718" y="379"/>
                    <a:pt x="3057" y="1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62"/>
            <p:cNvSpPr/>
            <p:nvPr/>
          </p:nvSpPr>
          <p:spPr>
            <a:xfrm>
              <a:off x="-5581945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2" y="0"/>
                  </a:moveTo>
                  <a:lnTo>
                    <a:pt x="32" y="1103"/>
                  </a:lnTo>
                  <a:cubicBezTo>
                    <a:pt x="1" y="2521"/>
                    <a:pt x="1198" y="3686"/>
                    <a:pt x="2615" y="3686"/>
                  </a:cubicBezTo>
                  <a:lnTo>
                    <a:pt x="3718" y="3686"/>
                  </a:lnTo>
                  <a:cubicBezTo>
                    <a:pt x="3529" y="1733"/>
                    <a:pt x="1985" y="158"/>
                    <a:pt x="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62"/>
            <p:cNvSpPr/>
            <p:nvPr/>
          </p:nvSpPr>
          <p:spPr>
            <a:xfrm>
              <a:off x="-5593050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718" y="0"/>
                  </a:moveTo>
                  <a:cubicBezTo>
                    <a:pt x="1733" y="158"/>
                    <a:pt x="158" y="1733"/>
                    <a:pt x="0" y="3686"/>
                  </a:cubicBezTo>
                  <a:lnTo>
                    <a:pt x="1103" y="3686"/>
                  </a:lnTo>
                  <a:cubicBezTo>
                    <a:pt x="2552" y="3686"/>
                    <a:pt x="3718" y="2521"/>
                    <a:pt x="3718" y="1103"/>
                  </a:cubicBezTo>
                  <a:lnTo>
                    <a:pt x="37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62"/>
            <p:cNvSpPr/>
            <p:nvPr/>
          </p:nvSpPr>
          <p:spPr>
            <a:xfrm>
              <a:off x="-55988800" y="4086575"/>
              <a:ext cx="319025" cy="215050"/>
            </a:xfrm>
            <a:custGeom>
              <a:avLst/>
              <a:gdLst/>
              <a:ahLst/>
              <a:cxnLst/>
              <a:rect l="l" t="t" r="r" b="b"/>
              <a:pathLst>
                <a:path w="12761" h="8602" extrusionOk="0">
                  <a:moveTo>
                    <a:pt x="4884" y="2584"/>
                  </a:moveTo>
                  <a:cubicBezTo>
                    <a:pt x="5105" y="2584"/>
                    <a:pt x="5262" y="2741"/>
                    <a:pt x="5262" y="2930"/>
                  </a:cubicBezTo>
                  <a:cubicBezTo>
                    <a:pt x="5262" y="3119"/>
                    <a:pt x="5105" y="3277"/>
                    <a:pt x="4884" y="3277"/>
                  </a:cubicBezTo>
                  <a:cubicBezTo>
                    <a:pt x="4695" y="3277"/>
                    <a:pt x="4538" y="3151"/>
                    <a:pt x="4538" y="2930"/>
                  </a:cubicBezTo>
                  <a:cubicBezTo>
                    <a:pt x="4538" y="2741"/>
                    <a:pt x="4695" y="2584"/>
                    <a:pt x="4884" y="2584"/>
                  </a:cubicBezTo>
                  <a:close/>
                  <a:moveTo>
                    <a:pt x="7877" y="2615"/>
                  </a:moveTo>
                  <a:cubicBezTo>
                    <a:pt x="8098" y="2615"/>
                    <a:pt x="8255" y="2773"/>
                    <a:pt x="8255" y="2962"/>
                  </a:cubicBezTo>
                  <a:cubicBezTo>
                    <a:pt x="8287" y="3151"/>
                    <a:pt x="8129" y="3308"/>
                    <a:pt x="7877" y="3308"/>
                  </a:cubicBezTo>
                  <a:cubicBezTo>
                    <a:pt x="7688" y="3308"/>
                    <a:pt x="7531" y="3151"/>
                    <a:pt x="7531" y="2962"/>
                  </a:cubicBezTo>
                  <a:cubicBezTo>
                    <a:pt x="7531" y="2773"/>
                    <a:pt x="7688" y="2615"/>
                    <a:pt x="7877" y="2615"/>
                  </a:cubicBezTo>
                  <a:close/>
                  <a:moveTo>
                    <a:pt x="1104" y="4222"/>
                  </a:moveTo>
                  <a:cubicBezTo>
                    <a:pt x="1387" y="4568"/>
                    <a:pt x="1828" y="4820"/>
                    <a:pt x="2332" y="4820"/>
                  </a:cubicBezTo>
                  <a:cubicBezTo>
                    <a:pt x="2301" y="5199"/>
                    <a:pt x="1954" y="5577"/>
                    <a:pt x="1545" y="5577"/>
                  </a:cubicBezTo>
                  <a:cubicBezTo>
                    <a:pt x="1167" y="5577"/>
                    <a:pt x="789" y="5199"/>
                    <a:pt x="789" y="4820"/>
                  </a:cubicBezTo>
                  <a:cubicBezTo>
                    <a:pt x="789" y="4568"/>
                    <a:pt x="915" y="4348"/>
                    <a:pt x="1104" y="4222"/>
                  </a:cubicBezTo>
                  <a:close/>
                  <a:moveTo>
                    <a:pt x="11721" y="4222"/>
                  </a:moveTo>
                  <a:cubicBezTo>
                    <a:pt x="11910" y="4348"/>
                    <a:pt x="12036" y="4568"/>
                    <a:pt x="12036" y="4820"/>
                  </a:cubicBezTo>
                  <a:cubicBezTo>
                    <a:pt x="12036" y="5199"/>
                    <a:pt x="11721" y="5577"/>
                    <a:pt x="11280" y="5577"/>
                  </a:cubicBezTo>
                  <a:cubicBezTo>
                    <a:pt x="10870" y="5577"/>
                    <a:pt x="10492" y="5199"/>
                    <a:pt x="10492" y="4820"/>
                  </a:cubicBezTo>
                  <a:cubicBezTo>
                    <a:pt x="10965" y="4820"/>
                    <a:pt x="11437" y="4568"/>
                    <a:pt x="11721" y="4222"/>
                  </a:cubicBezTo>
                  <a:close/>
                  <a:moveTo>
                    <a:pt x="7460" y="5143"/>
                  </a:moveTo>
                  <a:cubicBezTo>
                    <a:pt x="7554" y="5143"/>
                    <a:pt x="7641" y="5183"/>
                    <a:pt x="7688" y="5262"/>
                  </a:cubicBezTo>
                  <a:cubicBezTo>
                    <a:pt x="7877" y="5356"/>
                    <a:pt x="7877" y="5608"/>
                    <a:pt x="7720" y="5766"/>
                  </a:cubicBezTo>
                  <a:cubicBezTo>
                    <a:pt x="7373" y="6112"/>
                    <a:pt x="6901" y="6301"/>
                    <a:pt x="6396" y="6301"/>
                  </a:cubicBezTo>
                  <a:cubicBezTo>
                    <a:pt x="5892" y="6301"/>
                    <a:pt x="5420" y="6112"/>
                    <a:pt x="5105" y="5766"/>
                  </a:cubicBezTo>
                  <a:cubicBezTo>
                    <a:pt x="4947" y="5608"/>
                    <a:pt x="4947" y="5356"/>
                    <a:pt x="5105" y="5262"/>
                  </a:cubicBezTo>
                  <a:cubicBezTo>
                    <a:pt x="5184" y="5183"/>
                    <a:pt x="5278" y="5143"/>
                    <a:pt x="5369" y="5143"/>
                  </a:cubicBezTo>
                  <a:cubicBezTo>
                    <a:pt x="5459" y="5143"/>
                    <a:pt x="5546" y="5183"/>
                    <a:pt x="5609" y="5262"/>
                  </a:cubicBezTo>
                  <a:cubicBezTo>
                    <a:pt x="5829" y="5466"/>
                    <a:pt x="6113" y="5569"/>
                    <a:pt x="6396" y="5569"/>
                  </a:cubicBezTo>
                  <a:cubicBezTo>
                    <a:pt x="6680" y="5569"/>
                    <a:pt x="6964" y="5466"/>
                    <a:pt x="7184" y="5262"/>
                  </a:cubicBezTo>
                  <a:cubicBezTo>
                    <a:pt x="7263" y="5183"/>
                    <a:pt x="7365" y="5143"/>
                    <a:pt x="7460" y="5143"/>
                  </a:cubicBezTo>
                  <a:close/>
                  <a:moveTo>
                    <a:pt x="6396" y="0"/>
                  </a:moveTo>
                  <a:cubicBezTo>
                    <a:pt x="5829" y="1071"/>
                    <a:pt x="4695" y="1828"/>
                    <a:pt x="3403" y="1828"/>
                  </a:cubicBezTo>
                  <a:lnTo>
                    <a:pt x="2301" y="1828"/>
                  </a:lnTo>
                  <a:cubicBezTo>
                    <a:pt x="1482" y="1828"/>
                    <a:pt x="757" y="2489"/>
                    <a:pt x="757" y="3308"/>
                  </a:cubicBezTo>
                  <a:lnTo>
                    <a:pt x="757" y="3529"/>
                  </a:lnTo>
                  <a:cubicBezTo>
                    <a:pt x="284" y="3781"/>
                    <a:pt x="1" y="4253"/>
                    <a:pt x="1" y="4820"/>
                  </a:cubicBezTo>
                  <a:cubicBezTo>
                    <a:pt x="1" y="5640"/>
                    <a:pt x="694" y="6301"/>
                    <a:pt x="1513" y="6301"/>
                  </a:cubicBezTo>
                  <a:cubicBezTo>
                    <a:pt x="1891" y="6301"/>
                    <a:pt x="2301" y="6144"/>
                    <a:pt x="2521" y="5923"/>
                  </a:cubicBezTo>
                  <a:cubicBezTo>
                    <a:pt x="3120" y="7467"/>
                    <a:pt x="4632" y="8601"/>
                    <a:pt x="6365" y="8601"/>
                  </a:cubicBezTo>
                  <a:cubicBezTo>
                    <a:pt x="8098" y="8601"/>
                    <a:pt x="9578" y="7467"/>
                    <a:pt x="10177" y="5923"/>
                  </a:cubicBezTo>
                  <a:cubicBezTo>
                    <a:pt x="10461" y="6144"/>
                    <a:pt x="10807" y="6301"/>
                    <a:pt x="11185" y="6301"/>
                  </a:cubicBezTo>
                  <a:cubicBezTo>
                    <a:pt x="12036" y="6301"/>
                    <a:pt x="12697" y="5640"/>
                    <a:pt x="12697" y="4820"/>
                  </a:cubicBezTo>
                  <a:cubicBezTo>
                    <a:pt x="12760" y="4253"/>
                    <a:pt x="12445" y="3749"/>
                    <a:pt x="12036" y="3529"/>
                  </a:cubicBezTo>
                  <a:lnTo>
                    <a:pt x="12036" y="3308"/>
                  </a:lnTo>
                  <a:cubicBezTo>
                    <a:pt x="12036" y="2489"/>
                    <a:pt x="11311" y="1828"/>
                    <a:pt x="10492" y="1828"/>
                  </a:cubicBezTo>
                  <a:lnTo>
                    <a:pt x="9389" y="1828"/>
                  </a:lnTo>
                  <a:cubicBezTo>
                    <a:pt x="8098" y="1828"/>
                    <a:pt x="6932" y="1071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9" name="Google Shape;7339;p62"/>
          <p:cNvGrpSpPr/>
          <p:nvPr/>
        </p:nvGrpSpPr>
        <p:grpSpPr>
          <a:xfrm>
            <a:off x="5748546" y="2734774"/>
            <a:ext cx="356326" cy="358971"/>
            <a:chOff x="-54026025" y="3192625"/>
            <a:chExt cx="316650" cy="319000"/>
          </a:xfrm>
        </p:grpSpPr>
        <p:sp>
          <p:nvSpPr>
            <p:cNvPr id="7340" name="Google Shape;7340;p62"/>
            <p:cNvSpPr/>
            <p:nvPr/>
          </p:nvSpPr>
          <p:spPr>
            <a:xfrm>
              <a:off x="-54026025" y="3312350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725" y="0"/>
                  </a:moveTo>
                  <a:cubicBezTo>
                    <a:pt x="315" y="189"/>
                    <a:pt x="0" y="693"/>
                    <a:pt x="0" y="1260"/>
                  </a:cubicBezTo>
                  <a:cubicBezTo>
                    <a:pt x="0" y="1796"/>
                    <a:pt x="315" y="2268"/>
                    <a:pt x="725" y="2552"/>
                  </a:cubicBezTo>
                  <a:lnTo>
                    <a:pt x="725" y="15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62"/>
            <p:cNvSpPr/>
            <p:nvPr/>
          </p:nvSpPr>
          <p:spPr>
            <a:xfrm>
              <a:off x="-53890550" y="3192625"/>
              <a:ext cx="125250" cy="56725"/>
            </a:xfrm>
            <a:custGeom>
              <a:avLst/>
              <a:gdLst/>
              <a:ahLst/>
              <a:cxnLst/>
              <a:rect l="l" t="t" r="r" b="b"/>
              <a:pathLst>
                <a:path w="5010" h="2269" extrusionOk="0">
                  <a:moveTo>
                    <a:pt x="914" y="0"/>
                  </a:moveTo>
                  <a:cubicBezTo>
                    <a:pt x="599" y="0"/>
                    <a:pt x="315" y="63"/>
                    <a:pt x="0" y="95"/>
                  </a:cubicBezTo>
                  <a:cubicBezTo>
                    <a:pt x="158" y="536"/>
                    <a:pt x="441" y="914"/>
                    <a:pt x="756" y="1260"/>
                  </a:cubicBezTo>
                  <a:cubicBezTo>
                    <a:pt x="1418" y="1891"/>
                    <a:pt x="2237" y="2269"/>
                    <a:pt x="3151" y="2269"/>
                  </a:cubicBezTo>
                  <a:lnTo>
                    <a:pt x="5009" y="2269"/>
                  </a:lnTo>
                  <a:cubicBezTo>
                    <a:pt x="4127" y="914"/>
                    <a:pt x="2647" y="0"/>
                    <a:pt x="9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62"/>
            <p:cNvSpPr/>
            <p:nvPr/>
          </p:nvSpPr>
          <p:spPr>
            <a:xfrm>
              <a:off x="-53839375" y="3306025"/>
              <a:ext cx="55175" cy="55175"/>
            </a:xfrm>
            <a:custGeom>
              <a:avLst/>
              <a:gdLst/>
              <a:ahLst/>
              <a:cxnLst/>
              <a:rect l="l" t="t" r="r" b="b"/>
              <a:pathLst>
                <a:path w="2207" h="2207" extrusionOk="0">
                  <a:moveTo>
                    <a:pt x="1104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34" y="2206"/>
                    <a:pt x="2206" y="1702"/>
                    <a:pt x="2206" y="1104"/>
                  </a:cubicBezTo>
                  <a:cubicBezTo>
                    <a:pt x="2206" y="505"/>
                    <a:pt x="1734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62"/>
            <p:cNvSpPr/>
            <p:nvPr/>
          </p:nvSpPr>
          <p:spPr>
            <a:xfrm>
              <a:off x="-53950425" y="3306025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3" y="2206"/>
                  </a:cubicBezTo>
                  <a:cubicBezTo>
                    <a:pt x="1702" y="2206"/>
                    <a:pt x="2206" y="1702"/>
                    <a:pt x="2206" y="1104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62"/>
            <p:cNvSpPr/>
            <p:nvPr/>
          </p:nvSpPr>
          <p:spPr>
            <a:xfrm>
              <a:off x="-53985075" y="3400950"/>
              <a:ext cx="236300" cy="110675"/>
            </a:xfrm>
            <a:custGeom>
              <a:avLst/>
              <a:gdLst/>
              <a:ahLst/>
              <a:cxnLst/>
              <a:rect l="l" t="t" r="r" b="b"/>
              <a:pathLst>
                <a:path w="9452" h="4427" extrusionOk="0">
                  <a:moveTo>
                    <a:pt x="5790" y="969"/>
                  </a:moveTo>
                  <a:cubicBezTo>
                    <a:pt x="5884" y="969"/>
                    <a:pt x="5971" y="1008"/>
                    <a:pt x="6018" y="1087"/>
                  </a:cubicBezTo>
                  <a:cubicBezTo>
                    <a:pt x="6176" y="1245"/>
                    <a:pt x="6176" y="1497"/>
                    <a:pt x="6018" y="1591"/>
                  </a:cubicBezTo>
                  <a:cubicBezTo>
                    <a:pt x="5671" y="1969"/>
                    <a:pt x="5199" y="2158"/>
                    <a:pt x="4726" y="2158"/>
                  </a:cubicBezTo>
                  <a:cubicBezTo>
                    <a:pt x="4254" y="2158"/>
                    <a:pt x="3750" y="1969"/>
                    <a:pt x="3435" y="1591"/>
                  </a:cubicBezTo>
                  <a:cubicBezTo>
                    <a:pt x="3277" y="1434"/>
                    <a:pt x="3277" y="1213"/>
                    <a:pt x="3435" y="1087"/>
                  </a:cubicBezTo>
                  <a:cubicBezTo>
                    <a:pt x="3513" y="1008"/>
                    <a:pt x="3608" y="969"/>
                    <a:pt x="3698" y="969"/>
                  </a:cubicBezTo>
                  <a:cubicBezTo>
                    <a:pt x="3789" y="969"/>
                    <a:pt x="3876" y="1008"/>
                    <a:pt x="3939" y="1087"/>
                  </a:cubicBezTo>
                  <a:cubicBezTo>
                    <a:pt x="4159" y="1308"/>
                    <a:pt x="4443" y="1418"/>
                    <a:pt x="4726" y="1418"/>
                  </a:cubicBezTo>
                  <a:cubicBezTo>
                    <a:pt x="5010" y="1418"/>
                    <a:pt x="5293" y="1308"/>
                    <a:pt x="5514" y="1087"/>
                  </a:cubicBezTo>
                  <a:cubicBezTo>
                    <a:pt x="5593" y="1008"/>
                    <a:pt x="5695" y="969"/>
                    <a:pt x="5790" y="969"/>
                  </a:cubicBezTo>
                  <a:close/>
                  <a:moveTo>
                    <a:pt x="4711" y="0"/>
                  </a:moveTo>
                  <a:cubicBezTo>
                    <a:pt x="4002" y="0"/>
                    <a:pt x="3293" y="205"/>
                    <a:pt x="2678" y="615"/>
                  </a:cubicBezTo>
                  <a:cubicBezTo>
                    <a:pt x="2615" y="646"/>
                    <a:pt x="2552" y="709"/>
                    <a:pt x="2489" y="709"/>
                  </a:cubicBezTo>
                  <a:lnTo>
                    <a:pt x="1" y="709"/>
                  </a:lnTo>
                  <a:cubicBezTo>
                    <a:pt x="505" y="2820"/>
                    <a:pt x="2458" y="4427"/>
                    <a:pt x="4726" y="4427"/>
                  </a:cubicBezTo>
                  <a:cubicBezTo>
                    <a:pt x="7026" y="4427"/>
                    <a:pt x="8948" y="2820"/>
                    <a:pt x="9452" y="709"/>
                  </a:cubicBezTo>
                  <a:lnTo>
                    <a:pt x="6963" y="709"/>
                  </a:lnTo>
                  <a:cubicBezTo>
                    <a:pt x="6869" y="646"/>
                    <a:pt x="6774" y="646"/>
                    <a:pt x="6743" y="615"/>
                  </a:cubicBezTo>
                  <a:cubicBezTo>
                    <a:pt x="6128" y="205"/>
                    <a:pt x="5419" y="0"/>
                    <a:pt x="47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62"/>
            <p:cNvSpPr/>
            <p:nvPr/>
          </p:nvSpPr>
          <p:spPr>
            <a:xfrm>
              <a:off x="-53986650" y="3342275"/>
              <a:ext cx="241025" cy="55150"/>
            </a:xfrm>
            <a:custGeom>
              <a:avLst/>
              <a:gdLst/>
              <a:ahLst/>
              <a:cxnLst/>
              <a:rect l="l" t="t" r="r" b="b"/>
              <a:pathLst>
                <a:path w="9641" h="2206" extrusionOk="0">
                  <a:moveTo>
                    <a:pt x="1" y="0"/>
                  </a:moveTo>
                  <a:lnTo>
                    <a:pt x="1" y="1859"/>
                  </a:lnTo>
                  <a:lnTo>
                    <a:pt x="1" y="2206"/>
                  </a:lnTo>
                  <a:lnTo>
                    <a:pt x="2458" y="2206"/>
                  </a:lnTo>
                  <a:cubicBezTo>
                    <a:pt x="3198" y="1749"/>
                    <a:pt x="4017" y="1520"/>
                    <a:pt x="4829" y="1520"/>
                  </a:cubicBezTo>
                  <a:cubicBezTo>
                    <a:pt x="5640" y="1520"/>
                    <a:pt x="6443" y="1749"/>
                    <a:pt x="7152" y="2206"/>
                  </a:cubicBezTo>
                  <a:lnTo>
                    <a:pt x="9641" y="2206"/>
                  </a:lnTo>
                  <a:lnTo>
                    <a:pt x="9641" y="1859"/>
                  </a:lnTo>
                  <a:lnTo>
                    <a:pt x="9641" y="0"/>
                  </a:lnTo>
                  <a:lnTo>
                    <a:pt x="8853" y="0"/>
                  </a:lnTo>
                  <a:cubicBezTo>
                    <a:pt x="8696" y="882"/>
                    <a:pt x="7940" y="1512"/>
                    <a:pt x="7026" y="1512"/>
                  </a:cubicBezTo>
                  <a:cubicBezTo>
                    <a:pt x="6144" y="1512"/>
                    <a:pt x="5388" y="882"/>
                    <a:pt x="5230" y="0"/>
                  </a:cubicBezTo>
                  <a:lnTo>
                    <a:pt x="4411" y="0"/>
                  </a:lnTo>
                  <a:cubicBezTo>
                    <a:pt x="4254" y="882"/>
                    <a:pt x="3466" y="1512"/>
                    <a:pt x="2584" y="1512"/>
                  </a:cubicBezTo>
                  <a:cubicBezTo>
                    <a:pt x="1670" y="1512"/>
                    <a:pt x="946" y="882"/>
                    <a:pt x="7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62"/>
            <p:cNvSpPr/>
            <p:nvPr/>
          </p:nvSpPr>
          <p:spPr>
            <a:xfrm>
              <a:off x="-53989000" y="3199700"/>
              <a:ext cx="241800" cy="123700"/>
            </a:xfrm>
            <a:custGeom>
              <a:avLst/>
              <a:gdLst/>
              <a:ahLst/>
              <a:cxnLst/>
              <a:rect l="l" t="t" r="r" b="b"/>
              <a:pathLst>
                <a:path w="9672" h="4948" extrusionOk="0">
                  <a:moveTo>
                    <a:pt x="3245" y="1"/>
                  </a:moveTo>
                  <a:cubicBezTo>
                    <a:pt x="1355" y="662"/>
                    <a:pt x="0" y="2490"/>
                    <a:pt x="0" y="4601"/>
                  </a:cubicBezTo>
                  <a:lnTo>
                    <a:pt x="0" y="4947"/>
                  </a:lnTo>
                  <a:lnTo>
                    <a:pt x="788" y="4947"/>
                  </a:lnTo>
                  <a:cubicBezTo>
                    <a:pt x="945" y="4096"/>
                    <a:pt x="1701" y="3466"/>
                    <a:pt x="2615" y="3466"/>
                  </a:cubicBezTo>
                  <a:cubicBezTo>
                    <a:pt x="3529" y="3466"/>
                    <a:pt x="4253" y="4096"/>
                    <a:pt x="4411" y="4947"/>
                  </a:cubicBezTo>
                  <a:lnTo>
                    <a:pt x="5261" y="4947"/>
                  </a:lnTo>
                  <a:cubicBezTo>
                    <a:pt x="5419" y="4096"/>
                    <a:pt x="6207" y="3466"/>
                    <a:pt x="7057" y="3466"/>
                  </a:cubicBezTo>
                  <a:cubicBezTo>
                    <a:pt x="7971" y="3466"/>
                    <a:pt x="8727" y="4096"/>
                    <a:pt x="8884" y="4947"/>
                  </a:cubicBezTo>
                  <a:lnTo>
                    <a:pt x="9672" y="4947"/>
                  </a:lnTo>
                  <a:lnTo>
                    <a:pt x="9672" y="4601"/>
                  </a:lnTo>
                  <a:cubicBezTo>
                    <a:pt x="9672" y="3939"/>
                    <a:pt x="9546" y="3309"/>
                    <a:pt x="9262" y="2710"/>
                  </a:cubicBezTo>
                  <a:lnTo>
                    <a:pt x="7089" y="2710"/>
                  </a:lnTo>
                  <a:cubicBezTo>
                    <a:pt x="5986" y="2710"/>
                    <a:pt x="4978" y="2301"/>
                    <a:pt x="4190" y="1513"/>
                  </a:cubicBezTo>
                  <a:cubicBezTo>
                    <a:pt x="3749" y="1072"/>
                    <a:pt x="3434" y="568"/>
                    <a:pt x="32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62"/>
            <p:cNvSpPr/>
            <p:nvPr/>
          </p:nvSpPr>
          <p:spPr>
            <a:xfrm>
              <a:off x="-53728300" y="331077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158"/>
                  </a:lnTo>
                  <a:lnTo>
                    <a:pt x="0" y="2583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756" y="756"/>
                    <a:pt x="473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8" name="Google Shape;7348;p62"/>
          <p:cNvGrpSpPr/>
          <p:nvPr/>
        </p:nvGrpSpPr>
        <p:grpSpPr>
          <a:xfrm>
            <a:off x="5768492" y="3205748"/>
            <a:ext cx="316434" cy="358099"/>
            <a:chOff x="-54007925" y="3584850"/>
            <a:chExt cx="281200" cy="318225"/>
          </a:xfrm>
        </p:grpSpPr>
        <p:sp>
          <p:nvSpPr>
            <p:cNvPr id="7349" name="Google Shape;7349;p62"/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62"/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62"/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62"/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62"/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62"/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5" name="Google Shape;7355;p62"/>
          <p:cNvGrpSpPr/>
          <p:nvPr/>
        </p:nvGrpSpPr>
        <p:grpSpPr>
          <a:xfrm>
            <a:off x="5768492" y="3667633"/>
            <a:ext cx="316434" cy="358914"/>
            <a:chOff x="-54007925" y="3975575"/>
            <a:chExt cx="281200" cy="318950"/>
          </a:xfrm>
        </p:grpSpPr>
        <p:sp>
          <p:nvSpPr>
            <p:cNvPr id="7356" name="Google Shape;7356;p62"/>
            <p:cNvSpPr/>
            <p:nvPr/>
          </p:nvSpPr>
          <p:spPr>
            <a:xfrm>
              <a:off x="-53988225" y="3975575"/>
              <a:ext cx="244175" cy="142825"/>
            </a:xfrm>
            <a:custGeom>
              <a:avLst/>
              <a:gdLst/>
              <a:ahLst/>
              <a:cxnLst/>
              <a:rect l="l" t="t" r="r" b="b"/>
              <a:pathLst>
                <a:path w="9767" h="5713" extrusionOk="0">
                  <a:moveTo>
                    <a:pt x="5161" y="1329"/>
                  </a:moveTo>
                  <a:cubicBezTo>
                    <a:pt x="5247" y="1329"/>
                    <a:pt x="5333" y="1337"/>
                    <a:pt x="5419" y="1353"/>
                  </a:cubicBezTo>
                  <a:cubicBezTo>
                    <a:pt x="5577" y="1384"/>
                    <a:pt x="5671" y="1416"/>
                    <a:pt x="5797" y="1479"/>
                  </a:cubicBezTo>
                  <a:cubicBezTo>
                    <a:pt x="6617" y="1857"/>
                    <a:pt x="7026" y="2960"/>
                    <a:pt x="6837" y="4220"/>
                  </a:cubicBezTo>
                  <a:cubicBezTo>
                    <a:pt x="6774" y="4409"/>
                    <a:pt x="6617" y="4535"/>
                    <a:pt x="6459" y="4535"/>
                  </a:cubicBezTo>
                  <a:lnTo>
                    <a:pt x="6396" y="4535"/>
                  </a:lnTo>
                  <a:cubicBezTo>
                    <a:pt x="6207" y="4503"/>
                    <a:pt x="6049" y="4283"/>
                    <a:pt x="6081" y="4094"/>
                  </a:cubicBezTo>
                  <a:cubicBezTo>
                    <a:pt x="6239" y="3117"/>
                    <a:pt x="5892" y="2172"/>
                    <a:pt x="5293" y="2046"/>
                  </a:cubicBezTo>
                  <a:cubicBezTo>
                    <a:pt x="5250" y="2037"/>
                    <a:pt x="5205" y="2032"/>
                    <a:pt x="5161" y="2032"/>
                  </a:cubicBezTo>
                  <a:cubicBezTo>
                    <a:pt x="4601" y="2032"/>
                    <a:pt x="4022" y="2752"/>
                    <a:pt x="3876" y="3716"/>
                  </a:cubicBezTo>
                  <a:cubicBezTo>
                    <a:pt x="3847" y="3888"/>
                    <a:pt x="3660" y="4035"/>
                    <a:pt x="3484" y="4035"/>
                  </a:cubicBezTo>
                  <a:cubicBezTo>
                    <a:pt x="3468" y="4035"/>
                    <a:pt x="3451" y="4033"/>
                    <a:pt x="3435" y="4031"/>
                  </a:cubicBezTo>
                  <a:cubicBezTo>
                    <a:pt x="3246" y="3968"/>
                    <a:pt x="3088" y="3779"/>
                    <a:pt x="3120" y="3590"/>
                  </a:cubicBezTo>
                  <a:cubicBezTo>
                    <a:pt x="3351" y="2261"/>
                    <a:pt x="4217" y="1329"/>
                    <a:pt x="5161" y="1329"/>
                  </a:cubicBezTo>
                  <a:close/>
                  <a:moveTo>
                    <a:pt x="6821" y="1"/>
                  </a:moveTo>
                  <a:cubicBezTo>
                    <a:pt x="6045" y="1"/>
                    <a:pt x="5381" y="480"/>
                    <a:pt x="5104" y="1227"/>
                  </a:cubicBezTo>
                  <a:lnTo>
                    <a:pt x="3939" y="1038"/>
                  </a:lnTo>
                  <a:cubicBezTo>
                    <a:pt x="3734" y="998"/>
                    <a:pt x="3530" y="979"/>
                    <a:pt x="3328" y="979"/>
                  </a:cubicBezTo>
                  <a:cubicBezTo>
                    <a:pt x="1759" y="979"/>
                    <a:pt x="343" y="2128"/>
                    <a:pt x="64" y="3747"/>
                  </a:cubicBezTo>
                  <a:cubicBezTo>
                    <a:pt x="1" y="3936"/>
                    <a:pt x="158" y="4125"/>
                    <a:pt x="379" y="4188"/>
                  </a:cubicBezTo>
                  <a:lnTo>
                    <a:pt x="9200" y="5700"/>
                  </a:lnTo>
                  <a:cubicBezTo>
                    <a:pt x="9225" y="5709"/>
                    <a:pt x="9251" y="5713"/>
                    <a:pt x="9276" y="5713"/>
                  </a:cubicBezTo>
                  <a:cubicBezTo>
                    <a:pt x="9437" y="5713"/>
                    <a:pt x="9582" y="5549"/>
                    <a:pt x="9610" y="5385"/>
                  </a:cubicBezTo>
                  <a:cubicBezTo>
                    <a:pt x="9767" y="4535"/>
                    <a:pt x="9578" y="3621"/>
                    <a:pt x="9074" y="2865"/>
                  </a:cubicBezTo>
                  <a:cubicBezTo>
                    <a:pt x="8570" y="2203"/>
                    <a:pt x="7782" y="1731"/>
                    <a:pt x="6900" y="1573"/>
                  </a:cubicBezTo>
                  <a:lnTo>
                    <a:pt x="5892" y="1384"/>
                  </a:lnTo>
                  <a:cubicBezTo>
                    <a:pt x="6090" y="1017"/>
                    <a:pt x="6465" y="776"/>
                    <a:pt x="6882" y="776"/>
                  </a:cubicBezTo>
                  <a:cubicBezTo>
                    <a:pt x="6929" y="776"/>
                    <a:pt x="6978" y="779"/>
                    <a:pt x="7026" y="786"/>
                  </a:cubicBezTo>
                  <a:cubicBezTo>
                    <a:pt x="7042" y="788"/>
                    <a:pt x="7059" y="790"/>
                    <a:pt x="7075" y="790"/>
                  </a:cubicBezTo>
                  <a:cubicBezTo>
                    <a:pt x="7247" y="790"/>
                    <a:pt x="7410" y="643"/>
                    <a:pt x="7467" y="471"/>
                  </a:cubicBezTo>
                  <a:cubicBezTo>
                    <a:pt x="7499" y="282"/>
                    <a:pt x="7341" y="93"/>
                    <a:pt x="7152" y="30"/>
                  </a:cubicBezTo>
                  <a:cubicBezTo>
                    <a:pt x="7040" y="10"/>
                    <a:pt x="6930" y="1"/>
                    <a:pt x="6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62"/>
            <p:cNvSpPr/>
            <p:nvPr/>
          </p:nvSpPr>
          <p:spPr>
            <a:xfrm>
              <a:off x="-53970100" y="4100750"/>
              <a:ext cx="204800" cy="193775"/>
            </a:xfrm>
            <a:custGeom>
              <a:avLst/>
              <a:gdLst/>
              <a:ahLst/>
              <a:cxnLst/>
              <a:rect l="l" t="t" r="r" b="b"/>
              <a:pathLst>
                <a:path w="8192" h="7751" extrusionOk="0">
                  <a:moveTo>
                    <a:pt x="2584" y="1796"/>
                  </a:moveTo>
                  <a:cubicBezTo>
                    <a:pt x="2804" y="1796"/>
                    <a:pt x="2962" y="1954"/>
                    <a:pt x="2962" y="2143"/>
                  </a:cubicBezTo>
                  <a:cubicBezTo>
                    <a:pt x="2962" y="2363"/>
                    <a:pt x="2804" y="2521"/>
                    <a:pt x="2584" y="2521"/>
                  </a:cubicBezTo>
                  <a:cubicBezTo>
                    <a:pt x="2395" y="2521"/>
                    <a:pt x="2237" y="2363"/>
                    <a:pt x="2237" y="2143"/>
                  </a:cubicBezTo>
                  <a:cubicBezTo>
                    <a:pt x="2237" y="1954"/>
                    <a:pt x="2395" y="1796"/>
                    <a:pt x="2584" y="1796"/>
                  </a:cubicBezTo>
                  <a:close/>
                  <a:moveTo>
                    <a:pt x="5577" y="1796"/>
                  </a:moveTo>
                  <a:cubicBezTo>
                    <a:pt x="5797" y="1796"/>
                    <a:pt x="5955" y="1954"/>
                    <a:pt x="5955" y="2143"/>
                  </a:cubicBezTo>
                  <a:cubicBezTo>
                    <a:pt x="5955" y="2363"/>
                    <a:pt x="5797" y="2521"/>
                    <a:pt x="5577" y="2521"/>
                  </a:cubicBezTo>
                  <a:cubicBezTo>
                    <a:pt x="5388" y="2521"/>
                    <a:pt x="5230" y="2363"/>
                    <a:pt x="5230" y="2143"/>
                  </a:cubicBezTo>
                  <a:cubicBezTo>
                    <a:pt x="5230" y="1954"/>
                    <a:pt x="5388" y="1796"/>
                    <a:pt x="5577" y="1796"/>
                  </a:cubicBezTo>
                  <a:close/>
                  <a:moveTo>
                    <a:pt x="5147" y="4324"/>
                  </a:moveTo>
                  <a:cubicBezTo>
                    <a:pt x="5238" y="4324"/>
                    <a:pt x="5324" y="4364"/>
                    <a:pt x="5388" y="4443"/>
                  </a:cubicBezTo>
                  <a:cubicBezTo>
                    <a:pt x="5545" y="4600"/>
                    <a:pt x="5545" y="4852"/>
                    <a:pt x="5388" y="4947"/>
                  </a:cubicBezTo>
                  <a:cubicBezTo>
                    <a:pt x="5041" y="5325"/>
                    <a:pt x="4568" y="5514"/>
                    <a:pt x="4096" y="5514"/>
                  </a:cubicBezTo>
                  <a:cubicBezTo>
                    <a:pt x="3623" y="5514"/>
                    <a:pt x="3119" y="5325"/>
                    <a:pt x="2804" y="4947"/>
                  </a:cubicBezTo>
                  <a:cubicBezTo>
                    <a:pt x="2647" y="4789"/>
                    <a:pt x="2647" y="4569"/>
                    <a:pt x="2804" y="4443"/>
                  </a:cubicBezTo>
                  <a:cubicBezTo>
                    <a:pt x="2883" y="4380"/>
                    <a:pt x="2977" y="4348"/>
                    <a:pt x="3068" y="4348"/>
                  </a:cubicBezTo>
                  <a:cubicBezTo>
                    <a:pt x="3159" y="4348"/>
                    <a:pt x="3245" y="4380"/>
                    <a:pt x="3308" y="4443"/>
                  </a:cubicBezTo>
                  <a:cubicBezTo>
                    <a:pt x="3529" y="4663"/>
                    <a:pt x="3812" y="4773"/>
                    <a:pt x="4096" y="4773"/>
                  </a:cubicBezTo>
                  <a:cubicBezTo>
                    <a:pt x="4379" y="4773"/>
                    <a:pt x="4663" y="4663"/>
                    <a:pt x="4883" y="4443"/>
                  </a:cubicBezTo>
                  <a:cubicBezTo>
                    <a:pt x="4962" y="4364"/>
                    <a:pt x="5057" y="4324"/>
                    <a:pt x="5147" y="4324"/>
                  </a:cubicBezTo>
                  <a:close/>
                  <a:moveTo>
                    <a:pt x="0" y="0"/>
                  </a:moveTo>
                  <a:lnTo>
                    <a:pt x="0" y="3655"/>
                  </a:lnTo>
                  <a:cubicBezTo>
                    <a:pt x="0" y="5892"/>
                    <a:pt x="1859" y="7751"/>
                    <a:pt x="4096" y="7751"/>
                  </a:cubicBezTo>
                  <a:cubicBezTo>
                    <a:pt x="6333" y="7751"/>
                    <a:pt x="8191" y="5892"/>
                    <a:pt x="8191" y="3655"/>
                  </a:cubicBezTo>
                  <a:lnTo>
                    <a:pt x="8191" y="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62"/>
            <p:cNvSpPr/>
            <p:nvPr/>
          </p:nvSpPr>
          <p:spPr>
            <a:xfrm>
              <a:off x="-53745625" y="4132250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693" y="694"/>
                    <a:pt x="441" y="22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62"/>
            <p:cNvSpPr/>
            <p:nvPr/>
          </p:nvSpPr>
          <p:spPr>
            <a:xfrm>
              <a:off x="-540079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0" name="Google Shape;7360;p62"/>
          <p:cNvGrpSpPr/>
          <p:nvPr/>
        </p:nvGrpSpPr>
        <p:grpSpPr>
          <a:xfrm>
            <a:off x="8003359" y="2752104"/>
            <a:ext cx="274770" cy="358492"/>
            <a:chOff x="-52005775" y="3208025"/>
            <a:chExt cx="244175" cy="318575"/>
          </a:xfrm>
        </p:grpSpPr>
        <p:sp>
          <p:nvSpPr>
            <p:cNvPr id="7361" name="Google Shape;7361;p62"/>
            <p:cNvSpPr/>
            <p:nvPr/>
          </p:nvSpPr>
          <p:spPr>
            <a:xfrm>
              <a:off x="-51800200" y="3469850"/>
              <a:ext cx="38600" cy="56750"/>
            </a:xfrm>
            <a:custGeom>
              <a:avLst/>
              <a:gdLst/>
              <a:ahLst/>
              <a:cxnLst/>
              <a:rect l="l" t="t" r="r" b="b"/>
              <a:pathLst>
                <a:path w="1544" h="2270" extrusionOk="0">
                  <a:moveTo>
                    <a:pt x="756" y="1"/>
                  </a:moveTo>
                  <a:cubicBezTo>
                    <a:pt x="347" y="1"/>
                    <a:pt x="0" y="348"/>
                    <a:pt x="0" y="726"/>
                  </a:cubicBezTo>
                  <a:cubicBezTo>
                    <a:pt x="0" y="852"/>
                    <a:pt x="32" y="915"/>
                    <a:pt x="63" y="1041"/>
                  </a:cubicBezTo>
                  <a:lnTo>
                    <a:pt x="630" y="2175"/>
                  </a:lnTo>
                  <a:cubicBezTo>
                    <a:pt x="662" y="2238"/>
                    <a:pt x="717" y="2269"/>
                    <a:pt x="776" y="2269"/>
                  </a:cubicBezTo>
                  <a:cubicBezTo>
                    <a:pt x="835" y="2269"/>
                    <a:pt x="898" y="2238"/>
                    <a:pt x="945" y="2175"/>
                  </a:cubicBezTo>
                  <a:lnTo>
                    <a:pt x="1449" y="1135"/>
                  </a:lnTo>
                  <a:cubicBezTo>
                    <a:pt x="1513" y="1009"/>
                    <a:pt x="1544" y="883"/>
                    <a:pt x="1544" y="789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62"/>
            <p:cNvSpPr/>
            <p:nvPr/>
          </p:nvSpPr>
          <p:spPr>
            <a:xfrm>
              <a:off x="-52005775" y="3208025"/>
              <a:ext cx="111875" cy="131900"/>
            </a:xfrm>
            <a:custGeom>
              <a:avLst/>
              <a:gdLst/>
              <a:ahLst/>
              <a:cxnLst/>
              <a:rect l="l" t="t" r="r" b="b"/>
              <a:pathLst>
                <a:path w="4475" h="5276" extrusionOk="0">
                  <a:moveTo>
                    <a:pt x="2915" y="1"/>
                  </a:moveTo>
                  <a:cubicBezTo>
                    <a:pt x="2816" y="1"/>
                    <a:pt x="2717" y="5"/>
                    <a:pt x="2615" y="14"/>
                  </a:cubicBezTo>
                  <a:cubicBezTo>
                    <a:pt x="1103" y="235"/>
                    <a:pt x="0" y="1590"/>
                    <a:pt x="0" y="3133"/>
                  </a:cubicBezTo>
                  <a:lnTo>
                    <a:pt x="0" y="4866"/>
                  </a:lnTo>
                  <a:cubicBezTo>
                    <a:pt x="32" y="5055"/>
                    <a:pt x="189" y="5276"/>
                    <a:pt x="379" y="5276"/>
                  </a:cubicBezTo>
                  <a:lnTo>
                    <a:pt x="1135" y="5276"/>
                  </a:lnTo>
                  <a:cubicBezTo>
                    <a:pt x="2993" y="5276"/>
                    <a:pt x="4474" y="3732"/>
                    <a:pt x="4474" y="1873"/>
                  </a:cubicBezTo>
                  <a:lnTo>
                    <a:pt x="4474" y="424"/>
                  </a:lnTo>
                  <a:cubicBezTo>
                    <a:pt x="4017" y="155"/>
                    <a:pt x="3490" y="1"/>
                    <a:pt x="29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62"/>
            <p:cNvSpPr/>
            <p:nvPr/>
          </p:nvSpPr>
          <p:spPr>
            <a:xfrm>
              <a:off x="-51800200" y="3385575"/>
              <a:ext cx="37025" cy="37850"/>
            </a:xfrm>
            <a:custGeom>
              <a:avLst/>
              <a:gdLst/>
              <a:ahLst/>
              <a:cxnLst/>
              <a:rect l="l" t="t" r="r" b="b"/>
              <a:pathLst>
                <a:path w="1481" h="1514" extrusionOk="0">
                  <a:moveTo>
                    <a:pt x="756" y="1"/>
                  </a:moveTo>
                  <a:cubicBezTo>
                    <a:pt x="347" y="1"/>
                    <a:pt x="0" y="348"/>
                    <a:pt x="0" y="757"/>
                  </a:cubicBezTo>
                  <a:cubicBezTo>
                    <a:pt x="0" y="1167"/>
                    <a:pt x="347" y="1513"/>
                    <a:pt x="756" y="1513"/>
                  </a:cubicBezTo>
                  <a:cubicBezTo>
                    <a:pt x="1166" y="1513"/>
                    <a:pt x="1481" y="1167"/>
                    <a:pt x="1481" y="757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62"/>
            <p:cNvSpPr/>
            <p:nvPr/>
          </p:nvSpPr>
          <p:spPr>
            <a:xfrm>
              <a:off x="-51800200" y="3348575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56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56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62"/>
            <p:cNvSpPr/>
            <p:nvPr/>
          </p:nvSpPr>
          <p:spPr>
            <a:xfrm>
              <a:off x="-51800200" y="3423400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25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25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62"/>
            <p:cNvSpPr/>
            <p:nvPr/>
          </p:nvSpPr>
          <p:spPr>
            <a:xfrm>
              <a:off x="-51875025" y="3208025"/>
              <a:ext cx="111850" cy="131125"/>
            </a:xfrm>
            <a:custGeom>
              <a:avLst/>
              <a:gdLst/>
              <a:ahLst/>
              <a:cxnLst/>
              <a:rect l="l" t="t" r="r" b="b"/>
              <a:pathLst>
                <a:path w="4474" h="5245" extrusionOk="0">
                  <a:moveTo>
                    <a:pt x="1560" y="1"/>
                  </a:moveTo>
                  <a:cubicBezTo>
                    <a:pt x="984" y="1"/>
                    <a:pt x="458" y="155"/>
                    <a:pt x="0" y="424"/>
                  </a:cubicBezTo>
                  <a:lnTo>
                    <a:pt x="0" y="1873"/>
                  </a:lnTo>
                  <a:cubicBezTo>
                    <a:pt x="0" y="3732"/>
                    <a:pt x="1481" y="5244"/>
                    <a:pt x="3340" y="5244"/>
                  </a:cubicBezTo>
                  <a:lnTo>
                    <a:pt x="4096" y="5244"/>
                  </a:lnTo>
                  <a:cubicBezTo>
                    <a:pt x="4285" y="5244"/>
                    <a:pt x="4442" y="5087"/>
                    <a:pt x="4442" y="4898"/>
                  </a:cubicBezTo>
                  <a:lnTo>
                    <a:pt x="4442" y="3165"/>
                  </a:lnTo>
                  <a:cubicBezTo>
                    <a:pt x="4474" y="1590"/>
                    <a:pt x="3371" y="235"/>
                    <a:pt x="1859" y="14"/>
                  </a:cubicBezTo>
                  <a:cubicBezTo>
                    <a:pt x="1758" y="5"/>
                    <a:pt x="1658" y="1"/>
                    <a:pt x="15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62"/>
            <p:cNvSpPr/>
            <p:nvPr/>
          </p:nvSpPr>
          <p:spPr>
            <a:xfrm>
              <a:off x="-52005000" y="3469850"/>
              <a:ext cx="38625" cy="56750"/>
            </a:xfrm>
            <a:custGeom>
              <a:avLst/>
              <a:gdLst/>
              <a:ahLst/>
              <a:cxnLst/>
              <a:rect l="l" t="t" r="r" b="b"/>
              <a:pathLst>
                <a:path w="1545" h="2270" extrusionOk="0">
                  <a:moveTo>
                    <a:pt x="757" y="1"/>
                  </a:moveTo>
                  <a:cubicBezTo>
                    <a:pt x="348" y="1"/>
                    <a:pt x="1" y="348"/>
                    <a:pt x="1" y="726"/>
                  </a:cubicBezTo>
                  <a:cubicBezTo>
                    <a:pt x="1" y="852"/>
                    <a:pt x="32" y="915"/>
                    <a:pt x="64" y="1041"/>
                  </a:cubicBezTo>
                  <a:lnTo>
                    <a:pt x="631" y="2175"/>
                  </a:lnTo>
                  <a:cubicBezTo>
                    <a:pt x="663" y="2238"/>
                    <a:pt x="718" y="2269"/>
                    <a:pt x="777" y="2269"/>
                  </a:cubicBezTo>
                  <a:cubicBezTo>
                    <a:pt x="836" y="2269"/>
                    <a:pt x="899" y="2238"/>
                    <a:pt x="946" y="2175"/>
                  </a:cubicBezTo>
                  <a:lnTo>
                    <a:pt x="1450" y="1135"/>
                  </a:lnTo>
                  <a:cubicBezTo>
                    <a:pt x="1482" y="1009"/>
                    <a:pt x="1545" y="883"/>
                    <a:pt x="1545" y="789"/>
                  </a:cubicBezTo>
                  <a:cubicBezTo>
                    <a:pt x="1482" y="348"/>
                    <a:pt x="1135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62"/>
            <p:cNvSpPr/>
            <p:nvPr/>
          </p:nvSpPr>
          <p:spPr>
            <a:xfrm>
              <a:off x="-52005000" y="3423400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25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25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62"/>
            <p:cNvSpPr/>
            <p:nvPr/>
          </p:nvSpPr>
          <p:spPr>
            <a:xfrm>
              <a:off x="-52005000" y="3385575"/>
              <a:ext cx="37050" cy="37850"/>
            </a:xfrm>
            <a:custGeom>
              <a:avLst/>
              <a:gdLst/>
              <a:ahLst/>
              <a:cxnLst/>
              <a:rect l="l" t="t" r="r" b="b"/>
              <a:pathLst>
                <a:path w="1482" h="1514" extrusionOk="0">
                  <a:moveTo>
                    <a:pt x="757" y="1"/>
                  </a:moveTo>
                  <a:cubicBezTo>
                    <a:pt x="348" y="1"/>
                    <a:pt x="1" y="348"/>
                    <a:pt x="1" y="757"/>
                  </a:cubicBezTo>
                  <a:cubicBezTo>
                    <a:pt x="1" y="1167"/>
                    <a:pt x="348" y="1513"/>
                    <a:pt x="757" y="1513"/>
                  </a:cubicBezTo>
                  <a:cubicBezTo>
                    <a:pt x="1167" y="1513"/>
                    <a:pt x="1482" y="1167"/>
                    <a:pt x="1482" y="757"/>
                  </a:cubicBezTo>
                  <a:cubicBezTo>
                    <a:pt x="1482" y="348"/>
                    <a:pt x="1167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62"/>
            <p:cNvSpPr/>
            <p:nvPr/>
          </p:nvSpPr>
          <p:spPr>
            <a:xfrm>
              <a:off x="-51957725" y="3298150"/>
              <a:ext cx="148100" cy="209550"/>
            </a:xfrm>
            <a:custGeom>
              <a:avLst/>
              <a:gdLst/>
              <a:ahLst/>
              <a:cxnLst/>
              <a:rect l="l" t="t" r="r" b="b"/>
              <a:pathLst>
                <a:path w="5924" h="8382" extrusionOk="0">
                  <a:moveTo>
                    <a:pt x="1449" y="3151"/>
                  </a:moveTo>
                  <a:cubicBezTo>
                    <a:pt x="1639" y="3151"/>
                    <a:pt x="1796" y="3309"/>
                    <a:pt x="1796" y="3498"/>
                  </a:cubicBezTo>
                  <a:cubicBezTo>
                    <a:pt x="1796" y="3719"/>
                    <a:pt x="1639" y="3845"/>
                    <a:pt x="1449" y="3845"/>
                  </a:cubicBezTo>
                  <a:cubicBezTo>
                    <a:pt x="1260" y="3845"/>
                    <a:pt x="1103" y="3719"/>
                    <a:pt x="1103" y="3498"/>
                  </a:cubicBezTo>
                  <a:cubicBezTo>
                    <a:pt x="1103" y="3309"/>
                    <a:pt x="1260" y="3151"/>
                    <a:pt x="1449" y="3151"/>
                  </a:cubicBezTo>
                  <a:close/>
                  <a:moveTo>
                    <a:pt x="4442" y="3183"/>
                  </a:moveTo>
                  <a:cubicBezTo>
                    <a:pt x="4631" y="3183"/>
                    <a:pt x="4789" y="3340"/>
                    <a:pt x="4789" y="3561"/>
                  </a:cubicBezTo>
                  <a:cubicBezTo>
                    <a:pt x="4789" y="3719"/>
                    <a:pt x="4631" y="3908"/>
                    <a:pt x="4442" y="3908"/>
                  </a:cubicBezTo>
                  <a:cubicBezTo>
                    <a:pt x="4253" y="3908"/>
                    <a:pt x="4096" y="3750"/>
                    <a:pt x="4096" y="3561"/>
                  </a:cubicBezTo>
                  <a:cubicBezTo>
                    <a:pt x="4096" y="3340"/>
                    <a:pt x="4253" y="3183"/>
                    <a:pt x="4442" y="3183"/>
                  </a:cubicBezTo>
                  <a:close/>
                  <a:moveTo>
                    <a:pt x="3966" y="5680"/>
                  </a:moveTo>
                  <a:cubicBezTo>
                    <a:pt x="4064" y="5680"/>
                    <a:pt x="4159" y="5719"/>
                    <a:pt x="4222" y="5798"/>
                  </a:cubicBezTo>
                  <a:cubicBezTo>
                    <a:pt x="4411" y="5955"/>
                    <a:pt x="4411" y="6176"/>
                    <a:pt x="4253" y="6302"/>
                  </a:cubicBezTo>
                  <a:cubicBezTo>
                    <a:pt x="3907" y="6648"/>
                    <a:pt x="3434" y="6869"/>
                    <a:pt x="2899" y="6869"/>
                  </a:cubicBezTo>
                  <a:cubicBezTo>
                    <a:pt x="2395" y="6869"/>
                    <a:pt x="1922" y="6648"/>
                    <a:pt x="1607" y="6302"/>
                  </a:cubicBezTo>
                  <a:cubicBezTo>
                    <a:pt x="1449" y="6144"/>
                    <a:pt x="1449" y="5924"/>
                    <a:pt x="1607" y="5798"/>
                  </a:cubicBezTo>
                  <a:cubicBezTo>
                    <a:pt x="1686" y="5719"/>
                    <a:pt x="1788" y="5680"/>
                    <a:pt x="1883" y="5680"/>
                  </a:cubicBezTo>
                  <a:cubicBezTo>
                    <a:pt x="1977" y="5680"/>
                    <a:pt x="2064" y="5719"/>
                    <a:pt x="2111" y="5798"/>
                  </a:cubicBezTo>
                  <a:cubicBezTo>
                    <a:pt x="2332" y="6018"/>
                    <a:pt x="2623" y="6129"/>
                    <a:pt x="2911" y="6129"/>
                  </a:cubicBezTo>
                  <a:cubicBezTo>
                    <a:pt x="3198" y="6129"/>
                    <a:pt x="3482" y="6018"/>
                    <a:pt x="3686" y="5798"/>
                  </a:cubicBezTo>
                  <a:cubicBezTo>
                    <a:pt x="3765" y="5719"/>
                    <a:pt x="3868" y="5680"/>
                    <a:pt x="3966" y="5680"/>
                  </a:cubicBezTo>
                  <a:close/>
                  <a:moveTo>
                    <a:pt x="2993" y="1"/>
                  </a:moveTo>
                  <a:cubicBezTo>
                    <a:pt x="2489" y="1104"/>
                    <a:pt x="1513" y="1923"/>
                    <a:pt x="284" y="2238"/>
                  </a:cubicBezTo>
                  <a:cubicBezTo>
                    <a:pt x="347" y="2395"/>
                    <a:pt x="347" y="2553"/>
                    <a:pt x="347" y="2773"/>
                  </a:cubicBezTo>
                  <a:cubicBezTo>
                    <a:pt x="347" y="3025"/>
                    <a:pt x="284" y="3277"/>
                    <a:pt x="158" y="3498"/>
                  </a:cubicBezTo>
                  <a:cubicBezTo>
                    <a:pt x="284" y="3750"/>
                    <a:pt x="347" y="3971"/>
                    <a:pt x="347" y="4254"/>
                  </a:cubicBezTo>
                  <a:cubicBezTo>
                    <a:pt x="347" y="4538"/>
                    <a:pt x="284" y="4758"/>
                    <a:pt x="158" y="5010"/>
                  </a:cubicBezTo>
                  <a:cubicBezTo>
                    <a:pt x="284" y="5231"/>
                    <a:pt x="347" y="5483"/>
                    <a:pt x="347" y="5735"/>
                  </a:cubicBezTo>
                  <a:cubicBezTo>
                    <a:pt x="347" y="6113"/>
                    <a:pt x="252" y="6428"/>
                    <a:pt x="0" y="6680"/>
                  </a:cubicBezTo>
                  <a:cubicBezTo>
                    <a:pt x="158" y="6900"/>
                    <a:pt x="284" y="7121"/>
                    <a:pt x="315" y="7405"/>
                  </a:cubicBezTo>
                  <a:cubicBezTo>
                    <a:pt x="1040" y="8035"/>
                    <a:pt x="1985" y="8381"/>
                    <a:pt x="2962" y="8381"/>
                  </a:cubicBezTo>
                  <a:cubicBezTo>
                    <a:pt x="3938" y="8381"/>
                    <a:pt x="4852" y="8035"/>
                    <a:pt x="5608" y="7436"/>
                  </a:cubicBezTo>
                  <a:cubicBezTo>
                    <a:pt x="5640" y="7184"/>
                    <a:pt x="5766" y="6932"/>
                    <a:pt x="5923" y="6743"/>
                  </a:cubicBezTo>
                  <a:cubicBezTo>
                    <a:pt x="5671" y="6459"/>
                    <a:pt x="5545" y="6113"/>
                    <a:pt x="5545" y="5798"/>
                  </a:cubicBezTo>
                  <a:cubicBezTo>
                    <a:pt x="5545" y="5483"/>
                    <a:pt x="5640" y="5231"/>
                    <a:pt x="5797" y="5010"/>
                  </a:cubicBezTo>
                  <a:cubicBezTo>
                    <a:pt x="5671" y="4758"/>
                    <a:pt x="5577" y="4538"/>
                    <a:pt x="5577" y="4254"/>
                  </a:cubicBezTo>
                  <a:cubicBezTo>
                    <a:pt x="5577" y="3971"/>
                    <a:pt x="5671" y="3750"/>
                    <a:pt x="5797" y="3498"/>
                  </a:cubicBezTo>
                  <a:cubicBezTo>
                    <a:pt x="5671" y="3277"/>
                    <a:pt x="5577" y="3025"/>
                    <a:pt x="5577" y="2773"/>
                  </a:cubicBezTo>
                  <a:cubicBezTo>
                    <a:pt x="5577" y="2679"/>
                    <a:pt x="5577" y="2553"/>
                    <a:pt x="5640" y="2490"/>
                  </a:cubicBezTo>
                  <a:cubicBezTo>
                    <a:pt x="5640" y="2395"/>
                    <a:pt x="5671" y="2332"/>
                    <a:pt x="5703" y="2238"/>
                  </a:cubicBezTo>
                  <a:cubicBezTo>
                    <a:pt x="4474" y="1923"/>
                    <a:pt x="3497" y="1104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62"/>
            <p:cNvSpPr/>
            <p:nvPr/>
          </p:nvSpPr>
          <p:spPr>
            <a:xfrm>
              <a:off x="-52005000" y="3348575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56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56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2" name="Google Shape;7372;p62"/>
          <p:cNvGrpSpPr/>
          <p:nvPr/>
        </p:nvGrpSpPr>
        <p:grpSpPr>
          <a:xfrm>
            <a:off x="5309825" y="1380146"/>
            <a:ext cx="358099" cy="358099"/>
            <a:chOff x="-57568775" y="3198925"/>
            <a:chExt cx="318225" cy="318225"/>
          </a:xfrm>
        </p:grpSpPr>
        <p:sp>
          <p:nvSpPr>
            <p:cNvPr id="7373" name="Google Shape;7373;p62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62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62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62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62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62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9" name="Google Shape;7379;p62"/>
          <p:cNvGrpSpPr/>
          <p:nvPr/>
        </p:nvGrpSpPr>
        <p:grpSpPr>
          <a:xfrm>
            <a:off x="5331543" y="1835446"/>
            <a:ext cx="314662" cy="358099"/>
            <a:chOff x="-57549075" y="3590375"/>
            <a:chExt cx="279625" cy="318225"/>
          </a:xfrm>
        </p:grpSpPr>
        <p:sp>
          <p:nvSpPr>
            <p:cNvPr id="7380" name="Google Shape;7380;p62"/>
            <p:cNvSpPr/>
            <p:nvPr/>
          </p:nvSpPr>
          <p:spPr>
            <a:xfrm>
              <a:off x="-57493150" y="3777825"/>
              <a:ext cx="167000" cy="74850"/>
            </a:xfrm>
            <a:custGeom>
              <a:avLst/>
              <a:gdLst/>
              <a:ahLst/>
              <a:cxnLst/>
              <a:rect l="l" t="t" r="r" b="b"/>
              <a:pathLst>
                <a:path w="6680" h="2994" extrusionOk="0">
                  <a:moveTo>
                    <a:pt x="4376" y="670"/>
                  </a:moveTo>
                  <a:cubicBezTo>
                    <a:pt x="4474" y="670"/>
                    <a:pt x="4569" y="709"/>
                    <a:pt x="4632" y="788"/>
                  </a:cubicBezTo>
                  <a:cubicBezTo>
                    <a:pt x="4789" y="946"/>
                    <a:pt x="4789" y="1166"/>
                    <a:pt x="4632" y="1292"/>
                  </a:cubicBezTo>
                  <a:cubicBezTo>
                    <a:pt x="4285" y="1639"/>
                    <a:pt x="3781" y="1859"/>
                    <a:pt x="3308" y="1859"/>
                  </a:cubicBezTo>
                  <a:cubicBezTo>
                    <a:pt x="2836" y="1859"/>
                    <a:pt x="2332" y="1639"/>
                    <a:pt x="2017" y="1292"/>
                  </a:cubicBezTo>
                  <a:cubicBezTo>
                    <a:pt x="1859" y="1166"/>
                    <a:pt x="1859" y="946"/>
                    <a:pt x="2017" y="788"/>
                  </a:cubicBezTo>
                  <a:cubicBezTo>
                    <a:pt x="2096" y="709"/>
                    <a:pt x="2198" y="670"/>
                    <a:pt x="2292" y="670"/>
                  </a:cubicBezTo>
                  <a:cubicBezTo>
                    <a:pt x="2387" y="670"/>
                    <a:pt x="2474" y="709"/>
                    <a:pt x="2521" y="788"/>
                  </a:cubicBezTo>
                  <a:cubicBezTo>
                    <a:pt x="2741" y="1009"/>
                    <a:pt x="3033" y="1119"/>
                    <a:pt x="3320" y="1119"/>
                  </a:cubicBezTo>
                  <a:cubicBezTo>
                    <a:pt x="3608" y="1119"/>
                    <a:pt x="3891" y="1009"/>
                    <a:pt x="4096" y="788"/>
                  </a:cubicBezTo>
                  <a:cubicBezTo>
                    <a:pt x="4175" y="709"/>
                    <a:pt x="4277" y="670"/>
                    <a:pt x="4376" y="670"/>
                  </a:cubicBezTo>
                  <a:close/>
                  <a:moveTo>
                    <a:pt x="0" y="0"/>
                  </a:moveTo>
                  <a:cubicBezTo>
                    <a:pt x="221" y="1702"/>
                    <a:pt x="1639" y="2993"/>
                    <a:pt x="3371" y="2993"/>
                  </a:cubicBezTo>
                  <a:cubicBezTo>
                    <a:pt x="5104" y="2993"/>
                    <a:pt x="6522" y="1702"/>
                    <a:pt x="66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62"/>
            <p:cNvSpPr/>
            <p:nvPr/>
          </p:nvSpPr>
          <p:spPr>
            <a:xfrm>
              <a:off x="-57478975" y="3647075"/>
              <a:ext cx="139425" cy="37050"/>
            </a:xfrm>
            <a:custGeom>
              <a:avLst/>
              <a:gdLst/>
              <a:ahLst/>
              <a:cxnLst/>
              <a:rect l="l" t="t" r="r" b="b"/>
              <a:pathLst>
                <a:path w="5577" h="1482" extrusionOk="0">
                  <a:moveTo>
                    <a:pt x="2804" y="1"/>
                  </a:moveTo>
                  <a:cubicBezTo>
                    <a:pt x="1639" y="1"/>
                    <a:pt x="599" y="568"/>
                    <a:pt x="1" y="1481"/>
                  </a:cubicBezTo>
                  <a:lnTo>
                    <a:pt x="5577" y="1481"/>
                  </a:lnTo>
                  <a:cubicBezTo>
                    <a:pt x="4947" y="568"/>
                    <a:pt x="3939" y="1"/>
                    <a:pt x="28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62"/>
            <p:cNvSpPr/>
            <p:nvPr/>
          </p:nvSpPr>
          <p:spPr>
            <a:xfrm>
              <a:off x="-57493950" y="3703775"/>
              <a:ext cx="168575" cy="55175"/>
            </a:xfrm>
            <a:custGeom>
              <a:avLst/>
              <a:gdLst/>
              <a:ahLst/>
              <a:cxnLst/>
              <a:rect l="l" t="t" r="r" b="b"/>
              <a:pathLst>
                <a:path w="6743" h="2207" extrusionOk="0">
                  <a:moveTo>
                    <a:pt x="1891" y="726"/>
                  </a:moveTo>
                  <a:cubicBezTo>
                    <a:pt x="2080" y="726"/>
                    <a:pt x="2238" y="883"/>
                    <a:pt x="2238" y="1072"/>
                  </a:cubicBezTo>
                  <a:cubicBezTo>
                    <a:pt x="2238" y="1261"/>
                    <a:pt x="2080" y="1419"/>
                    <a:pt x="1891" y="1419"/>
                  </a:cubicBezTo>
                  <a:cubicBezTo>
                    <a:pt x="1702" y="1419"/>
                    <a:pt x="1545" y="1261"/>
                    <a:pt x="1545" y="1072"/>
                  </a:cubicBezTo>
                  <a:cubicBezTo>
                    <a:pt x="1513" y="883"/>
                    <a:pt x="1671" y="726"/>
                    <a:pt x="1891" y="726"/>
                  </a:cubicBezTo>
                  <a:close/>
                  <a:moveTo>
                    <a:pt x="4853" y="726"/>
                  </a:moveTo>
                  <a:cubicBezTo>
                    <a:pt x="5042" y="726"/>
                    <a:pt x="5199" y="883"/>
                    <a:pt x="5199" y="1072"/>
                  </a:cubicBezTo>
                  <a:cubicBezTo>
                    <a:pt x="5199" y="1261"/>
                    <a:pt x="5042" y="1419"/>
                    <a:pt x="4853" y="1419"/>
                  </a:cubicBezTo>
                  <a:cubicBezTo>
                    <a:pt x="4664" y="1419"/>
                    <a:pt x="4506" y="1261"/>
                    <a:pt x="4506" y="1072"/>
                  </a:cubicBezTo>
                  <a:cubicBezTo>
                    <a:pt x="4506" y="883"/>
                    <a:pt x="4664" y="726"/>
                    <a:pt x="4853" y="726"/>
                  </a:cubicBezTo>
                  <a:close/>
                  <a:moveTo>
                    <a:pt x="253" y="1"/>
                  </a:moveTo>
                  <a:cubicBezTo>
                    <a:pt x="95" y="316"/>
                    <a:pt x="1" y="726"/>
                    <a:pt x="1" y="1104"/>
                  </a:cubicBezTo>
                  <a:lnTo>
                    <a:pt x="1" y="2206"/>
                  </a:lnTo>
                  <a:lnTo>
                    <a:pt x="6743" y="2206"/>
                  </a:lnTo>
                  <a:lnTo>
                    <a:pt x="6743" y="1104"/>
                  </a:lnTo>
                  <a:cubicBezTo>
                    <a:pt x="6743" y="726"/>
                    <a:pt x="6680" y="347"/>
                    <a:pt x="65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62"/>
            <p:cNvSpPr/>
            <p:nvPr/>
          </p:nvSpPr>
          <p:spPr>
            <a:xfrm>
              <a:off x="-57549075" y="35903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608" y="1544"/>
                  </a:moveTo>
                  <a:cubicBezTo>
                    <a:pt x="7877" y="1544"/>
                    <a:pt x="9704" y="3403"/>
                    <a:pt x="9704" y="5640"/>
                  </a:cubicBezTo>
                  <a:lnTo>
                    <a:pt x="9704" y="7152"/>
                  </a:lnTo>
                  <a:cubicBezTo>
                    <a:pt x="9704" y="9389"/>
                    <a:pt x="7845" y="11247"/>
                    <a:pt x="5608" y="11247"/>
                  </a:cubicBezTo>
                  <a:cubicBezTo>
                    <a:pt x="3372" y="11247"/>
                    <a:pt x="1513" y="9389"/>
                    <a:pt x="1513" y="7152"/>
                  </a:cubicBezTo>
                  <a:lnTo>
                    <a:pt x="1513" y="5640"/>
                  </a:lnTo>
                  <a:cubicBezTo>
                    <a:pt x="1513" y="3403"/>
                    <a:pt x="3309" y="1544"/>
                    <a:pt x="5608" y="1544"/>
                  </a:cubicBezTo>
                  <a:close/>
                  <a:moveTo>
                    <a:pt x="5608" y="0"/>
                  </a:moveTo>
                  <a:cubicBezTo>
                    <a:pt x="2521" y="0"/>
                    <a:pt x="1" y="2521"/>
                    <a:pt x="1" y="5640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0807" y="12728"/>
                  </a:lnTo>
                  <a:cubicBezTo>
                    <a:pt x="10996" y="12728"/>
                    <a:pt x="11153" y="12571"/>
                    <a:pt x="11153" y="12382"/>
                  </a:cubicBezTo>
                  <a:lnTo>
                    <a:pt x="11153" y="5640"/>
                  </a:lnTo>
                  <a:cubicBezTo>
                    <a:pt x="11185" y="2521"/>
                    <a:pt x="8664" y="0"/>
                    <a:pt x="56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4" name="Google Shape;7384;p62"/>
          <p:cNvGrpSpPr/>
          <p:nvPr/>
        </p:nvGrpSpPr>
        <p:grpSpPr>
          <a:xfrm>
            <a:off x="5323740" y="2276817"/>
            <a:ext cx="359871" cy="359871"/>
            <a:chOff x="-57570350" y="3982600"/>
            <a:chExt cx="319800" cy="319800"/>
          </a:xfrm>
        </p:grpSpPr>
        <p:sp>
          <p:nvSpPr>
            <p:cNvPr id="7385" name="Google Shape;7385;p62"/>
            <p:cNvSpPr/>
            <p:nvPr/>
          </p:nvSpPr>
          <p:spPr>
            <a:xfrm>
              <a:off x="-57570350" y="4033000"/>
              <a:ext cx="319800" cy="269400"/>
            </a:xfrm>
            <a:custGeom>
              <a:avLst/>
              <a:gdLst/>
              <a:ahLst/>
              <a:cxnLst/>
              <a:rect l="l" t="t" r="r" b="b"/>
              <a:pathLst>
                <a:path w="12792" h="10776" extrusionOk="0">
                  <a:moveTo>
                    <a:pt x="9452" y="4002"/>
                  </a:moveTo>
                  <a:cubicBezTo>
                    <a:pt x="10083" y="4002"/>
                    <a:pt x="10555" y="4506"/>
                    <a:pt x="10555" y="5105"/>
                  </a:cubicBezTo>
                  <a:lnTo>
                    <a:pt x="10555" y="5861"/>
                  </a:lnTo>
                  <a:cubicBezTo>
                    <a:pt x="10555" y="6459"/>
                    <a:pt x="10020" y="6963"/>
                    <a:pt x="9389" y="6963"/>
                  </a:cubicBezTo>
                  <a:lnTo>
                    <a:pt x="8665" y="6963"/>
                  </a:lnTo>
                  <a:cubicBezTo>
                    <a:pt x="7751" y="6963"/>
                    <a:pt x="6995" y="6333"/>
                    <a:pt x="6838" y="5451"/>
                  </a:cubicBezTo>
                  <a:lnTo>
                    <a:pt x="6018" y="5451"/>
                  </a:lnTo>
                  <a:cubicBezTo>
                    <a:pt x="5861" y="6333"/>
                    <a:pt x="5105" y="6963"/>
                    <a:pt x="4191" y="6963"/>
                  </a:cubicBezTo>
                  <a:lnTo>
                    <a:pt x="3467" y="6963"/>
                  </a:lnTo>
                  <a:cubicBezTo>
                    <a:pt x="2836" y="6963"/>
                    <a:pt x="2364" y="6459"/>
                    <a:pt x="2364" y="5861"/>
                  </a:cubicBezTo>
                  <a:lnTo>
                    <a:pt x="2364" y="5105"/>
                  </a:lnTo>
                  <a:cubicBezTo>
                    <a:pt x="2364" y="4475"/>
                    <a:pt x="2868" y="4002"/>
                    <a:pt x="3467" y="4002"/>
                  </a:cubicBezTo>
                  <a:lnTo>
                    <a:pt x="4947" y="4002"/>
                  </a:lnTo>
                  <a:cubicBezTo>
                    <a:pt x="5420" y="4002"/>
                    <a:pt x="5861" y="4317"/>
                    <a:pt x="6018" y="4758"/>
                  </a:cubicBezTo>
                  <a:lnTo>
                    <a:pt x="6869" y="4758"/>
                  </a:lnTo>
                  <a:cubicBezTo>
                    <a:pt x="7027" y="4317"/>
                    <a:pt x="7436" y="4002"/>
                    <a:pt x="7940" y="4002"/>
                  </a:cubicBezTo>
                  <a:close/>
                  <a:moveTo>
                    <a:pt x="1135" y="6365"/>
                  </a:moveTo>
                  <a:cubicBezTo>
                    <a:pt x="1419" y="6711"/>
                    <a:pt x="1860" y="6963"/>
                    <a:pt x="2364" y="6963"/>
                  </a:cubicBezTo>
                  <a:cubicBezTo>
                    <a:pt x="2301" y="7342"/>
                    <a:pt x="1954" y="7720"/>
                    <a:pt x="1576" y="7720"/>
                  </a:cubicBezTo>
                  <a:cubicBezTo>
                    <a:pt x="1167" y="7720"/>
                    <a:pt x="820" y="7342"/>
                    <a:pt x="820" y="6963"/>
                  </a:cubicBezTo>
                  <a:cubicBezTo>
                    <a:pt x="820" y="6711"/>
                    <a:pt x="946" y="6491"/>
                    <a:pt x="1135" y="6365"/>
                  </a:cubicBezTo>
                  <a:close/>
                  <a:moveTo>
                    <a:pt x="11784" y="6365"/>
                  </a:moveTo>
                  <a:cubicBezTo>
                    <a:pt x="11973" y="6491"/>
                    <a:pt x="12099" y="6711"/>
                    <a:pt x="12099" y="6963"/>
                  </a:cubicBezTo>
                  <a:cubicBezTo>
                    <a:pt x="12099" y="7342"/>
                    <a:pt x="11721" y="7720"/>
                    <a:pt x="11343" y="7720"/>
                  </a:cubicBezTo>
                  <a:cubicBezTo>
                    <a:pt x="10933" y="7720"/>
                    <a:pt x="10555" y="7342"/>
                    <a:pt x="10555" y="6963"/>
                  </a:cubicBezTo>
                  <a:cubicBezTo>
                    <a:pt x="11028" y="6963"/>
                    <a:pt x="11500" y="6711"/>
                    <a:pt x="11784" y="6365"/>
                  </a:cubicBezTo>
                  <a:close/>
                  <a:moveTo>
                    <a:pt x="7432" y="7286"/>
                  </a:moveTo>
                  <a:cubicBezTo>
                    <a:pt x="7531" y="7286"/>
                    <a:pt x="7625" y="7326"/>
                    <a:pt x="7688" y="7405"/>
                  </a:cubicBezTo>
                  <a:cubicBezTo>
                    <a:pt x="7909" y="7499"/>
                    <a:pt x="7909" y="7751"/>
                    <a:pt x="7751" y="7909"/>
                  </a:cubicBezTo>
                  <a:cubicBezTo>
                    <a:pt x="7405" y="8255"/>
                    <a:pt x="6932" y="8444"/>
                    <a:pt x="6396" y="8444"/>
                  </a:cubicBezTo>
                  <a:cubicBezTo>
                    <a:pt x="5892" y="8444"/>
                    <a:pt x="5420" y="8255"/>
                    <a:pt x="5073" y="7909"/>
                  </a:cubicBezTo>
                  <a:cubicBezTo>
                    <a:pt x="4916" y="7751"/>
                    <a:pt x="4916" y="7499"/>
                    <a:pt x="5073" y="7405"/>
                  </a:cubicBezTo>
                  <a:cubicBezTo>
                    <a:pt x="5152" y="7326"/>
                    <a:pt x="5254" y="7286"/>
                    <a:pt x="5349" y="7286"/>
                  </a:cubicBezTo>
                  <a:cubicBezTo>
                    <a:pt x="5443" y="7286"/>
                    <a:pt x="5530" y="7326"/>
                    <a:pt x="5577" y="7405"/>
                  </a:cubicBezTo>
                  <a:cubicBezTo>
                    <a:pt x="5798" y="7609"/>
                    <a:pt x="6081" y="7712"/>
                    <a:pt x="6365" y="7712"/>
                  </a:cubicBezTo>
                  <a:cubicBezTo>
                    <a:pt x="6649" y="7712"/>
                    <a:pt x="6932" y="7609"/>
                    <a:pt x="7153" y="7405"/>
                  </a:cubicBezTo>
                  <a:cubicBezTo>
                    <a:pt x="7231" y="7326"/>
                    <a:pt x="7334" y="7286"/>
                    <a:pt x="7432" y="7286"/>
                  </a:cubicBezTo>
                  <a:close/>
                  <a:moveTo>
                    <a:pt x="8287" y="1"/>
                  </a:moveTo>
                  <a:lnTo>
                    <a:pt x="8350" y="158"/>
                  </a:lnTo>
                  <a:cubicBezTo>
                    <a:pt x="8476" y="726"/>
                    <a:pt x="8287" y="1324"/>
                    <a:pt x="7940" y="1797"/>
                  </a:cubicBezTo>
                  <a:cubicBezTo>
                    <a:pt x="7562" y="2269"/>
                    <a:pt x="6995" y="2521"/>
                    <a:pt x="6428" y="2521"/>
                  </a:cubicBezTo>
                  <a:cubicBezTo>
                    <a:pt x="5829" y="2521"/>
                    <a:pt x="5262" y="2238"/>
                    <a:pt x="4884" y="1797"/>
                  </a:cubicBezTo>
                  <a:cubicBezTo>
                    <a:pt x="4475" y="1324"/>
                    <a:pt x="4380" y="726"/>
                    <a:pt x="4475" y="190"/>
                  </a:cubicBezTo>
                  <a:lnTo>
                    <a:pt x="4538" y="32"/>
                  </a:lnTo>
                  <a:lnTo>
                    <a:pt x="4538" y="32"/>
                  </a:lnTo>
                  <a:cubicBezTo>
                    <a:pt x="3183" y="726"/>
                    <a:pt x="2332" y="2112"/>
                    <a:pt x="2332" y="3655"/>
                  </a:cubicBezTo>
                  <a:lnTo>
                    <a:pt x="2332" y="4002"/>
                  </a:lnTo>
                  <a:cubicBezTo>
                    <a:pt x="1482" y="4002"/>
                    <a:pt x="789" y="4664"/>
                    <a:pt x="789" y="5514"/>
                  </a:cubicBezTo>
                  <a:lnTo>
                    <a:pt x="789" y="5703"/>
                  </a:lnTo>
                  <a:cubicBezTo>
                    <a:pt x="316" y="5987"/>
                    <a:pt x="32" y="6428"/>
                    <a:pt x="32" y="6995"/>
                  </a:cubicBezTo>
                  <a:cubicBezTo>
                    <a:pt x="32" y="7405"/>
                    <a:pt x="190" y="7751"/>
                    <a:pt x="442" y="7972"/>
                  </a:cubicBezTo>
                  <a:lnTo>
                    <a:pt x="64" y="8696"/>
                  </a:lnTo>
                  <a:cubicBezTo>
                    <a:pt x="1" y="8885"/>
                    <a:pt x="64" y="9074"/>
                    <a:pt x="222" y="9200"/>
                  </a:cubicBezTo>
                  <a:cubicBezTo>
                    <a:pt x="282" y="9226"/>
                    <a:pt x="341" y="9238"/>
                    <a:pt x="396" y="9238"/>
                  </a:cubicBezTo>
                  <a:cubicBezTo>
                    <a:pt x="541" y="9238"/>
                    <a:pt x="666" y="9157"/>
                    <a:pt x="757" y="9043"/>
                  </a:cubicBezTo>
                  <a:lnTo>
                    <a:pt x="1072" y="8413"/>
                  </a:lnTo>
                  <a:cubicBezTo>
                    <a:pt x="1230" y="8444"/>
                    <a:pt x="1387" y="8507"/>
                    <a:pt x="1545" y="8507"/>
                  </a:cubicBezTo>
                  <a:cubicBezTo>
                    <a:pt x="1923" y="8507"/>
                    <a:pt x="2332" y="8350"/>
                    <a:pt x="2553" y="8098"/>
                  </a:cubicBezTo>
                  <a:cubicBezTo>
                    <a:pt x="3151" y="9641"/>
                    <a:pt x="4632" y="10776"/>
                    <a:pt x="6365" y="10776"/>
                  </a:cubicBezTo>
                  <a:cubicBezTo>
                    <a:pt x="8098" y="10776"/>
                    <a:pt x="9610" y="9641"/>
                    <a:pt x="10209" y="8098"/>
                  </a:cubicBezTo>
                  <a:cubicBezTo>
                    <a:pt x="10461" y="8381"/>
                    <a:pt x="10839" y="8507"/>
                    <a:pt x="11217" y="8507"/>
                  </a:cubicBezTo>
                  <a:cubicBezTo>
                    <a:pt x="11374" y="8507"/>
                    <a:pt x="11532" y="8444"/>
                    <a:pt x="11689" y="8413"/>
                  </a:cubicBezTo>
                  <a:lnTo>
                    <a:pt x="12004" y="9043"/>
                  </a:lnTo>
                  <a:cubicBezTo>
                    <a:pt x="12069" y="9173"/>
                    <a:pt x="12193" y="9258"/>
                    <a:pt x="12326" y="9258"/>
                  </a:cubicBezTo>
                  <a:cubicBezTo>
                    <a:pt x="12387" y="9258"/>
                    <a:pt x="12449" y="9240"/>
                    <a:pt x="12508" y="9200"/>
                  </a:cubicBezTo>
                  <a:cubicBezTo>
                    <a:pt x="12729" y="9137"/>
                    <a:pt x="12792" y="8885"/>
                    <a:pt x="12666" y="8696"/>
                  </a:cubicBezTo>
                  <a:lnTo>
                    <a:pt x="12382" y="7940"/>
                  </a:lnTo>
                  <a:cubicBezTo>
                    <a:pt x="12634" y="7657"/>
                    <a:pt x="12792" y="7310"/>
                    <a:pt x="12792" y="6963"/>
                  </a:cubicBezTo>
                  <a:cubicBezTo>
                    <a:pt x="12792" y="6396"/>
                    <a:pt x="12477" y="5924"/>
                    <a:pt x="12036" y="5672"/>
                  </a:cubicBezTo>
                  <a:lnTo>
                    <a:pt x="12036" y="5451"/>
                  </a:lnTo>
                  <a:cubicBezTo>
                    <a:pt x="12036" y="4632"/>
                    <a:pt x="11343" y="3971"/>
                    <a:pt x="10524" y="3971"/>
                  </a:cubicBezTo>
                  <a:lnTo>
                    <a:pt x="10524" y="3624"/>
                  </a:lnTo>
                  <a:cubicBezTo>
                    <a:pt x="10524" y="2080"/>
                    <a:pt x="9641" y="694"/>
                    <a:pt x="82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62"/>
            <p:cNvSpPr/>
            <p:nvPr/>
          </p:nvSpPr>
          <p:spPr>
            <a:xfrm>
              <a:off x="-57493150" y="4151150"/>
              <a:ext cx="55150" cy="36250"/>
            </a:xfrm>
            <a:custGeom>
              <a:avLst/>
              <a:gdLst/>
              <a:ahLst/>
              <a:cxnLst/>
              <a:rect l="l" t="t" r="r" b="b"/>
              <a:pathLst>
                <a:path w="2206" h="1450" extrusionOk="0">
                  <a:moveTo>
                    <a:pt x="379" y="1"/>
                  </a:moveTo>
                  <a:cubicBezTo>
                    <a:pt x="158" y="1"/>
                    <a:pt x="0" y="127"/>
                    <a:pt x="0" y="347"/>
                  </a:cubicBezTo>
                  <a:lnTo>
                    <a:pt x="0" y="1072"/>
                  </a:lnTo>
                  <a:cubicBezTo>
                    <a:pt x="0" y="1292"/>
                    <a:pt x="158" y="1450"/>
                    <a:pt x="379" y="1450"/>
                  </a:cubicBezTo>
                  <a:lnTo>
                    <a:pt x="1103" y="1450"/>
                  </a:lnTo>
                  <a:cubicBezTo>
                    <a:pt x="1733" y="1450"/>
                    <a:pt x="2206" y="914"/>
                    <a:pt x="2206" y="347"/>
                  </a:cubicBezTo>
                  <a:cubicBezTo>
                    <a:pt x="2206" y="158"/>
                    <a:pt x="2048" y="1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62"/>
            <p:cNvSpPr/>
            <p:nvPr/>
          </p:nvSpPr>
          <p:spPr>
            <a:xfrm>
              <a:off x="-57381300" y="4151150"/>
              <a:ext cx="55925" cy="36250"/>
            </a:xfrm>
            <a:custGeom>
              <a:avLst/>
              <a:gdLst/>
              <a:ahLst/>
              <a:cxnLst/>
              <a:rect l="l" t="t" r="r" b="b"/>
              <a:pathLst>
                <a:path w="2237" h="1450" extrusionOk="0">
                  <a:moveTo>
                    <a:pt x="347" y="1"/>
                  </a:moveTo>
                  <a:cubicBezTo>
                    <a:pt x="158" y="1"/>
                    <a:pt x="0" y="127"/>
                    <a:pt x="0" y="347"/>
                  </a:cubicBezTo>
                  <a:cubicBezTo>
                    <a:pt x="0" y="977"/>
                    <a:pt x="504" y="1450"/>
                    <a:pt x="1103" y="1450"/>
                  </a:cubicBezTo>
                  <a:lnTo>
                    <a:pt x="1827" y="1450"/>
                  </a:lnTo>
                  <a:cubicBezTo>
                    <a:pt x="2048" y="1450"/>
                    <a:pt x="2206" y="1292"/>
                    <a:pt x="2206" y="1103"/>
                  </a:cubicBezTo>
                  <a:lnTo>
                    <a:pt x="2206" y="347"/>
                  </a:lnTo>
                  <a:cubicBezTo>
                    <a:pt x="2237" y="158"/>
                    <a:pt x="2079" y="1"/>
                    <a:pt x="18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62"/>
            <p:cNvSpPr/>
            <p:nvPr/>
          </p:nvSpPr>
          <p:spPr>
            <a:xfrm>
              <a:off x="-57442750" y="3982600"/>
              <a:ext cx="65400" cy="93750"/>
            </a:xfrm>
            <a:custGeom>
              <a:avLst/>
              <a:gdLst/>
              <a:ahLst/>
              <a:cxnLst/>
              <a:rect l="l" t="t" r="r" b="b"/>
              <a:pathLst>
                <a:path w="2616" h="3750" extrusionOk="0">
                  <a:moveTo>
                    <a:pt x="1292" y="1"/>
                  </a:moveTo>
                  <a:cubicBezTo>
                    <a:pt x="883" y="1"/>
                    <a:pt x="473" y="316"/>
                    <a:pt x="410" y="757"/>
                  </a:cubicBezTo>
                  <a:lnTo>
                    <a:pt x="95" y="2269"/>
                  </a:lnTo>
                  <a:cubicBezTo>
                    <a:pt x="1" y="2616"/>
                    <a:pt x="127" y="3025"/>
                    <a:pt x="316" y="3309"/>
                  </a:cubicBezTo>
                  <a:cubicBezTo>
                    <a:pt x="599" y="3529"/>
                    <a:pt x="946" y="3750"/>
                    <a:pt x="1355" y="3750"/>
                  </a:cubicBezTo>
                  <a:cubicBezTo>
                    <a:pt x="1702" y="3750"/>
                    <a:pt x="2049" y="3592"/>
                    <a:pt x="2301" y="3309"/>
                  </a:cubicBezTo>
                  <a:cubicBezTo>
                    <a:pt x="2521" y="3025"/>
                    <a:pt x="2616" y="2647"/>
                    <a:pt x="2521" y="2269"/>
                  </a:cubicBezTo>
                  <a:lnTo>
                    <a:pt x="2206" y="757"/>
                  </a:lnTo>
                  <a:cubicBezTo>
                    <a:pt x="2143" y="316"/>
                    <a:pt x="1734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9" name="Google Shape;7389;p62"/>
          <p:cNvGrpSpPr/>
          <p:nvPr/>
        </p:nvGrpSpPr>
        <p:grpSpPr>
          <a:xfrm>
            <a:off x="7538779" y="1379246"/>
            <a:ext cx="314662" cy="358999"/>
            <a:chOff x="-55576850" y="3198125"/>
            <a:chExt cx="279625" cy="319025"/>
          </a:xfrm>
        </p:grpSpPr>
        <p:sp>
          <p:nvSpPr>
            <p:cNvPr id="7390" name="Google Shape;7390;p62"/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62"/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62"/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62"/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4" name="Google Shape;7394;p62"/>
          <p:cNvGrpSpPr/>
          <p:nvPr/>
        </p:nvGrpSpPr>
        <p:grpSpPr>
          <a:xfrm>
            <a:off x="7516174" y="1835221"/>
            <a:ext cx="359871" cy="358324"/>
            <a:chOff x="-55596550" y="3590175"/>
            <a:chExt cx="319800" cy="318425"/>
          </a:xfrm>
        </p:grpSpPr>
        <p:sp>
          <p:nvSpPr>
            <p:cNvPr id="7395" name="Google Shape;7395;p62"/>
            <p:cNvSpPr/>
            <p:nvPr/>
          </p:nvSpPr>
          <p:spPr>
            <a:xfrm>
              <a:off x="-55596550" y="3590175"/>
              <a:ext cx="319800" cy="112850"/>
            </a:xfrm>
            <a:custGeom>
              <a:avLst/>
              <a:gdLst/>
              <a:ahLst/>
              <a:cxnLst/>
              <a:rect l="l" t="t" r="r" b="b"/>
              <a:pathLst>
                <a:path w="12792" h="4514" extrusionOk="0">
                  <a:moveTo>
                    <a:pt x="6380" y="0"/>
                  </a:moveTo>
                  <a:cubicBezTo>
                    <a:pt x="6309" y="0"/>
                    <a:pt x="6238" y="24"/>
                    <a:pt x="6175" y="71"/>
                  </a:cubicBezTo>
                  <a:lnTo>
                    <a:pt x="189" y="3789"/>
                  </a:lnTo>
                  <a:cubicBezTo>
                    <a:pt x="32" y="3883"/>
                    <a:pt x="0" y="4072"/>
                    <a:pt x="32" y="4230"/>
                  </a:cubicBezTo>
                  <a:cubicBezTo>
                    <a:pt x="95" y="4387"/>
                    <a:pt x="221" y="4513"/>
                    <a:pt x="378" y="4513"/>
                  </a:cubicBezTo>
                  <a:lnTo>
                    <a:pt x="12350" y="4513"/>
                  </a:lnTo>
                  <a:cubicBezTo>
                    <a:pt x="12508" y="4513"/>
                    <a:pt x="12665" y="4387"/>
                    <a:pt x="12728" y="4230"/>
                  </a:cubicBezTo>
                  <a:cubicBezTo>
                    <a:pt x="12791" y="4072"/>
                    <a:pt x="12728" y="3883"/>
                    <a:pt x="12571" y="3789"/>
                  </a:cubicBezTo>
                  <a:lnTo>
                    <a:pt x="6585" y="71"/>
                  </a:lnTo>
                  <a:cubicBezTo>
                    <a:pt x="6522" y="24"/>
                    <a:pt x="6451" y="0"/>
                    <a:pt x="63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62"/>
            <p:cNvSpPr/>
            <p:nvPr/>
          </p:nvSpPr>
          <p:spPr>
            <a:xfrm>
              <a:off x="-55539850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616" y="725"/>
                  </a:moveTo>
                  <a:cubicBezTo>
                    <a:pt x="2805" y="725"/>
                    <a:pt x="2962" y="883"/>
                    <a:pt x="2962" y="1072"/>
                  </a:cubicBezTo>
                  <a:cubicBezTo>
                    <a:pt x="2962" y="1292"/>
                    <a:pt x="2805" y="1450"/>
                    <a:pt x="2616" y="1450"/>
                  </a:cubicBezTo>
                  <a:cubicBezTo>
                    <a:pt x="2427" y="1450"/>
                    <a:pt x="2269" y="1292"/>
                    <a:pt x="2269" y="1072"/>
                  </a:cubicBezTo>
                  <a:cubicBezTo>
                    <a:pt x="2269" y="883"/>
                    <a:pt x="2427" y="725"/>
                    <a:pt x="2616" y="725"/>
                  </a:cubicBezTo>
                  <a:close/>
                  <a:moveTo>
                    <a:pt x="5609" y="725"/>
                  </a:moveTo>
                  <a:cubicBezTo>
                    <a:pt x="5798" y="725"/>
                    <a:pt x="5955" y="883"/>
                    <a:pt x="5955" y="1072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420" y="1450"/>
                    <a:pt x="5262" y="1292"/>
                    <a:pt x="5262" y="1072"/>
                  </a:cubicBezTo>
                  <a:cubicBezTo>
                    <a:pt x="5262" y="883"/>
                    <a:pt x="5420" y="725"/>
                    <a:pt x="5609" y="725"/>
                  </a:cubicBezTo>
                  <a:close/>
                  <a:moveTo>
                    <a:pt x="3395" y="2245"/>
                  </a:moveTo>
                  <a:cubicBezTo>
                    <a:pt x="3490" y="2245"/>
                    <a:pt x="3577" y="2285"/>
                    <a:pt x="3624" y="2363"/>
                  </a:cubicBezTo>
                  <a:cubicBezTo>
                    <a:pt x="3781" y="2521"/>
                    <a:pt x="3781" y="2741"/>
                    <a:pt x="3624" y="2867"/>
                  </a:cubicBezTo>
                  <a:lnTo>
                    <a:pt x="2899" y="3624"/>
                  </a:lnTo>
                  <a:cubicBezTo>
                    <a:pt x="2820" y="3687"/>
                    <a:pt x="2718" y="3718"/>
                    <a:pt x="2620" y="3718"/>
                  </a:cubicBezTo>
                  <a:cubicBezTo>
                    <a:pt x="2521" y="3718"/>
                    <a:pt x="2427" y="3687"/>
                    <a:pt x="2364" y="3624"/>
                  </a:cubicBezTo>
                  <a:cubicBezTo>
                    <a:pt x="2206" y="3466"/>
                    <a:pt x="2206" y="3214"/>
                    <a:pt x="2364" y="3088"/>
                  </a:cubicBezTo>
                  <a:lnTo>
                    <a:pt x="3120" y="2363"/>
                  </a:lnTo>
                  <a:cubicBezTo>
                    <a:pt x="3199" y="2285"/>
                    <a:pt x="3301" y="2245"/>
                    <a:pt x="3395" y="2245"/>
                  </a:cubicBezTo>
                  <a:close/>
                  <a:moveTo>
                    <a:pt x="4849" y="2245"/>
                  </a:moveTo>
                  <a:cubicBezTo>
                    <a:pt x="4947" y="2245"/>
                    <a:pt x="5042" y="2285"/>
                    <a:pt x="5105" y="2363"/>
                  </a:cubicBezTo>
                  <a:lnTo>
                    <a:pt x="5829" y="3088"/>
                  </a:lnTo>
                  <a:cubicBezTo>
                    <a:pt x="5987" y="3246"/>
                    <a:pt x="5987" y="3498"/>
                    <a:pt x="5829" y="3624"/>
                  </a:cubicBezTo>
                  <a:cubicBezTo>
                    <a:pt x="5750" y="3687"/>
                    <a:pt x="5656" y="3718"/>
                    <a:pt x="5565" y="3718"/>
                  </a:cubicBezTo>
                  <a:cubicBezTo>
                    <a:pt x="5475" y="3718"/>
                    <a:pt x="5388" y="3687"/>
                    <a:pt x="5325" y="3624"/>
                  </a:cubicBezTo>
                  <a:lnTo>
                    <a:pt x="4569" y="2867"/>
                  </a:lnTo>
                  <a:cubicBezTo>
                    <a:pt x="4474" y="2741"/>
                    <a:pt x="4474" y="2521"/>
                    <a:pt x="4569" y="2363"/>
                  </a:cubicBezTo>
                  <a:cubicBezTo>
                    <a:pt x="4648" y="2285"/>
                    <a:pt x="4750" y="2245"/>
                    <a:pt x="4849" y="2245"/>
                  </a:cubicBezTo>
                  <a:close/>
                  <a:moveTo>
                    <a:pt x="5164" y="4041"/>
                  </a:moveTo>
                  <a:cubicBezTo>
                    <a:pt x="5262" y="4041"/>
                    <a:pt x="5357" y="4080"/>
                    <a:pt x="5420" y="4159"/>
                  </a:cubicBezTo>
                  <a:cubicBezTo>
                    <a:pt x="5577" y="4317"/>
                    <a:pt x="5577" y="4537"/>
                    <a:pt x="5420" y="4663"/>
                  </a:cubicBezTo>
                  <a:cubicBezTo>
                    <a:pt x="5042" y="5010"/>
                    <a:pt x="4569" y="5230"/>
                    <a:pt x="4065" y="5230"/>
                  </a:cubicBezTo>
                  <a:cubicBezTo>
                    <a:pt x="3561" y="5230"/>
                    <a:pt x="3088" y="5010"/>
                    <a:pt x="2773" y="4663"/>
                  </a:cubicBezTo>
                  <a:cubicBezTo>
                    <a:pt x="2616" y="4506"/>
                    <a:pt x="2616" y="4285"/>
                    <a:pt x="2773" y="4159"/>
                  </a:cubicBezTo>
                  <a:cubicBezTo>
                    <a:pt x="2852" y="4080"/>
                    <a:pt x="2946" y="4041"/>
                    <a:pt x="3037" y="4041"/>
                  </a:cubicBezTo>
                  <a:cubicBezTo>
                    <a:pt x="3128" y="4041"/>
                    <a:pt x="3214" y="4080"/>
                    <a:pt x="3277" y="4159"/>
                  </a:cubicBezTo>
                  <a:cubicBezTo>
                    <a:pt x="3514" y="4380"/>
                    <a:pt x="3821" y="4490"/>
                    <a:pt x="4116" y="4490"/>
                  </a:cubicBezTo>
                  <a:cubicBezTo>
                    <a:pt x="4411" y="4490"/>
                    <a:pt x="4695" y="4380"/>
                    <a:pt x="4884" y="4159"/>
                  </a:cubicBezTo>
                  <a:cubicBezTo>
                    <a:pt x="4963" y="4080"/>
                    <a:pt x="5065" y="4041"/>
                    <a:pt x="5164" y="4041"/>
                  </a:cubicBezTo>
                  <a:close/>
                  <a:moveTo>
                    <a:pt x="1" y="1"/>
                  </a:moveTo>
                  <a:lnTo>
                    <a:pt x="1" y="3340"/>
                  </a:lnTo>
                  <a:cubicBezTo>
                    <a:pt x="1" y="5577"/>
                    <a:pt x="1860" y="7467"/>
                    <a:pt x="4096" y="7467"/>
                  </a:cubicBezTo>
                  <a:cubicBezTo>
                    <a:pt x="6365" y="7467"/>
                    <a:pt x="8192" y="5608"/>
                    <a:pt x="8192" y="3340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62"/>
            <p:cNvSpPr/>
            <p:nvPr/>
          </p:nvSpPr>
          <p:spPr>
            <a:xfrm>
              <a:off x="-55316150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73" y="284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62"/>
            <p:cNvSpPr/>
            <p:nvPr/>
          </p:nvSpPr>
          <p:spPr>
            <a:xfrm>
              <a:off x="-55576850" y="3727425"/>
              <a:ext cx="18900" cy="63800"/>
            </a:xfrm>
            <a:custGeom>
              <a:avLst/>
              <a:gdLst/>
              <a:ahLst/>
              <a:cxnLst/>
              <a:rect l="l" t="t" r="r" b="b"/>
              <a:pathLst>
                <a:path w="756" h="2552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9" name="Google Shape;7399;p62"/>
          <p:cNvGrpSpPr/>
          <p:nvPr/>
        </p:nvGrpSpPr>
        <p:grpSpPr>
          <a:xfrm>
            <a:off x="7531412" y="2276564"/>
            <a:ext cx="358999" cy="359252"/>
            <a:chOff x="-55595775" y="3982375"/>
            <a:chExt cx="319025" cy="319250"/>
          </a:xfrm>
        </p:grpSpPr>
        <p:sp>
          <p:nvSpPr>
            <p:cNvPr id="7400" name="Google Shape;7400;p62"/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62"/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62"/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62"/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62"/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62"/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6" name="Google Shape;7406;p62"/>
          <p:cNvGrpSpPr/>
          <p:nvPr/>
        </p:nvGrpSpPr>
        <p:grpSpPr>
          <a:xfrm>
            <a:off x="6188595" y="2734774"/>
            <a:ext cx="358999" cy="358099"/>
            <a:chOff x="-53635375" y="3192625"/>
            <a:chExt cx="319025" cy="318225"/>
          </a:xfrm>
        </p:grpSpPr>
        <p:sp>
          <p:nvSpPr>
            <p:cNvPr id="7407" name="Google Shape;7407;p62"/>
            <p:cNvSpPr/>
            <p:nvPr/>
          </p:nvSpPr>
          <p:spPr>
            <a:xfrm>
              <a:off x="-53560550" y="3342275"/>
              <a:ext cx="167000" cy="151250"/>
            </a:xfrm>
            <a:custGeom>
              <a:avLst/>
              <a:gdLst/>
              <a:ahLst/>
              <a:cxnLst/>
              <a:rect l="l" t="t" r="r" b="b"/>
              <a:pathLst>
                <a:path w="6680" h="6050" extrusionOk="0">
                  <a:moveTo>
                    <a:pt x="1891" y="756"/>
                  </a:moveTo>
                  <a:cubicBezTo>
                    <a:pt x="2080" y="756"/>
                    <a:pt x="2238" y="914"/>
                    <a:pt x="2238" y="1103"/>
                  </a:cubicBezTo>
                  <a:cubicBezTo>
                    <a:pt x="2238" y="1323"/>
                    <a:pt x="2080" y="1481"/>
                    <a:pt x="1891" y="1481"/>
                  </a:cubicBezTo>
                  <a:cubicBezTo>
                    <a:pt x="1875" y="1484"/>
                    <a:pt x="1859" y="1485"/>
                    <a:pt x="1844" y="1485"/>
                  </a:cubicBezTo>
                  <a:cubicBezTo>
                    <a:pt x="1676" y="1485"/>
                    <a:pt x="1544" y="1333"/>
                    <a:pt x="1544" y="1103"/>
                  </a:cubicBezTo>
                  <a:cubicBezTo>
                    <a:pt x="1544" y="914"/>
                    <a:pt x="1702" y="756"/>
                    <a:pt x="1891" y="756"/>
                  </a:cubicBezTo>
                  <a:close/>
                  <a:moveTo>
                    <a:pt x="4884" y="788"/>
                  </a:moveTo>
                  <a:cubicBezTo>
                    <a:pt x="5073" y="788"/>
                    <a:pt x="5231" y="945"/>
                    <a:pt x="5231" y="1166"/>
                  </a:cubicBezTo>
                  <a:cubicBezTo>
                    <a:pt x="5262" y="1355"/>
                    <a:pt x="5073" y="1512"/>
                    <a:pt x="4884" y="1512"/>
                  </a:cubicBezTo>
                  <a:cubicBezTo>
                    <a:pt x="4695" y="1512"/>
                    <a:pt x="4537" y="1355"/>
                    <a:pt x="4537" y="1166"/>
                  </a:cubicBezTo>
                  <a:cubicBezTo>
                    <a:pt x="4537" y="945"/>
                    <a:pt x="4695" y="788"/>
                    <a:pt x="4884" y="788"/>
                  </a:cubicBezTo>
                  <a:close/>
                  <a:moveTo>
                    <a:pt x="4443" y="3348"/>
                  </a:moveTo>
                  <a:cubicBezTo>
                    <a:pt x="4537" y="3348"/>
                    <a:pt x="4632" y="3387"/>
                    <a:pt x="4695" y="3466"/>
                  </a:cubicBezTo>
                  <a:cubicBezTo>
                    <a:pt x="4852" y="3592"/>
                    <a:pt x="4852" y="3844"/>
                    <a:pt x="4726" y="3970"/>
                  </a:cubicBezTo>
                  <a:cubicBezTo>
                    <a:pt x="4380" y="4348"/>
                    <a:pt x="3907" y="4537"/>
                    <a:pt x="3435" y="4537"/>
                  </a:cubicBezTo>
                  <a:cubicBezTo>
                    <a:pt x="2899" y="4537"/>
                    <a:pt x="2427" y="4348"/>
                    <a:pt x="2080" y="3970"/>
                  </a:cubicBezTo>
                  <a:cubicBezTo>
                    <a:pt x="1923" y="3844"/>
                    <a:pt x="1923" y="3592"/>
                    <a:pt x="2080" y="3466"/>
                  </a:cubicBezTo>
                  <a:cubicBezTo>
                    <a:pt x="2159" y="3387"/>
                    <a:pt x="2261" y="3348"/>
                    <a:pt x="2360" y="3348"/>
                  </a:cubicBezTo>
                  <a:cubicBezTo>
                    <a:pt x="2458" y="3348"/>
                    <a:pt x="2553" y="3387"/>
                    <a:pt x="2616" y="3466"/>
                  </a:cubicBezTo>
                  <a:cubicBezTo>
                    <a:pt x="2820" y="3686"/>
                    <a:pt x="3104" y="3797"/>
                    <a:pt x="3391" y="3797"/>
                  </a:cubicBezTo>
                  <a:cubicBezTo>
                    <a:pt x="3679" y="3797"/>
                    <a:pt x="3970" y="3686"/>
                    <a:pt x="4191" y="3466"/>
                  </a:cubicBezTo>
                  <a:cubicBezTo>
                    <a:pt x="4254" y="3387"/>
                    <a:pt x="4348" y="3348"/>
                    <a:pt x="4443" y="3348"/>
                  </a:cubicBezTo>
                  <a:close/>
                  <a:moveTo>
                    <a:pt x="1" y="0"/>
                  </a:moveTo>
                  <a:lnTo>
                    <a:pt x="1" y="2678"/>
                  </a:lnTo>
                  <a:cubicBezTo>
                    <a:pt x="1" y="4537"/>
                    <a:pt x="1481" y="6049"/>
                    <a:pt x="3340" y="6049"/>
                  </a:cubicBezTo>
                  <a:cubicBezTo>
                    <a:pt x="5199" y="6049"/>
                    <a:pt x="6680" y="4537"/>
                    <a:pt x="6680" y="2678"/>
                  </a:cubicBezTo>
                  <a:lnTo>
                    <a:pt x="66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62"/>
            <p:cNvSpPr/>
            <p:nvPr/>
          </p:nvSpPr>
          <p:spPr>
            <a:xfrm>
              <a:off x="-53559750" y="3305250"/>
              <a:ext cx="168575" cy="18150"/>
            </a:xfrm>
            <a:custGeom>
              <a:avLst/>
              <a:gdLst/>
              <a:ahLst/>
              <a:cxnLst/>
              <a:rect l="l" t="t" r="r" b="b"/>
              <a:pathLst>
                <a:path w="6743" h="726" extrusionOk="0">
                  <a:moveTo>
                    <a:pt x="0" y="0"/>
                  </a:moveTo>
                  <a:lnTo>
                    <a:pt x="0" y="725"/>
                  </a:lnTo>
                  <a:lnTo>
                    <a:pt x="6742" y="725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62"/>
            <p:cNvSpPr/>
            <p:nvPr/>
          </p:nvSpPr>
          <p:spPr>
            <a:xfrm>
              <a:off x="-53635375" y="319262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302" y="1607"/>
                  </a:moveTo>
                  <a:cubicBezTo>
                    <a:pt x="6491" y="1607"/>
                    <a:pt x="6648" y="1765"/>
                    <a:pt x="6648" y="1985"/>
                  </a:cubicBezTo>
                  <a:lnTo>
                    <a:pt x="6648" y="2332"/>
                  </a:lnTo>
                  <a:lnTo>
                    <a:pt x="6995" y="2332"/>
                  </a:lnTo>
                  <a:cubicBezTo>
                    <a:pt x="7215" y="2332"/>
                    <a:pt x="7373" y="2489"/>
                    <a:pt x="7373" y="2678"/>
                  </a:cubicBezTo>
                  <a:cubicBezTo>
                    <a:pt x="7373" y="2867"/>
                    <a:pt x="7215" y="3056"/>
                    <a:pt x="6995" y="3056"/>
                  </a:cubicBezTo>
                  <a:lnTo>
                    <a:pt x="6648" y="3056"/>
                  </a:lnTo>
                  <a:lnTo>
                    <a:pt x="6648" y="3781"/>
                  </a:lnTo>
                  <a:lnTo>
                    <a:pt x="9988" y="3781"/>
                  </a:lnTo>
                  <a:cubicBezTo>
                    <a:pt x="10208" y="3781"/>
                    <a:pt x="10366" y="3938"/>
                    <a:pt x="10366" y="4159"/>
                  </a:cubicBezTo>
                  <a:lnTo>
                    <a:pt x="10366" y="5041"/>
                  </a:lnTo>
                  <a:lnTo>
                    <a:pt x="10366" y="5104"/>
                  </a:lnTo>
                  <a:lnTo>
                    <a:pt x="10366" y="8633"/>
                  </a:lnTo>
                  <a:cubicBezTo>
                    <a:pt x="10366" y="10859"/>
                    <a:pt x="8525" y="12711"/>
                    <a:pt x="6302" y="12728"/>
                  </a:cubicBezTo>
                  <a:lnTo>
                    <a:pt x="6302" y="12728"/>
                  </a:lnTo>
                  <a:cubicBezTo>
                    <a:pt x="4079" y="12711"/>
                    <a:pt x="2238" y="10859"/>
                    <a:pt x="2238" y="8633"/>
                  </a:cubicBezTo>
                  <a:lnTo>
                    <a:pt x="2238" y="5104"/>
                  </a:lnTo>
                  <a:lnTo>
                    <a:pt x="2238" y="5041"/>
                  </a:lnTo>
                  <a:lnTo>
                    <a:pt x="2238" y="4159"/>
                  </a:lnTo>
                  <a:cubicBezTo>
                    <a:pt x="2238" y="3938"/>
                    <a:pt x="2395" y="3781"/>
                    <a:pt x="2584" y="3781"/>
                  </a:cubicBezTo>
                  <a:lnTo>
                    <a:pt x="5955" y="3781"/>
                  </a:lnTo>
                  <a:lnTo>
                    <a:pt x="5955" y="3056"/>
                  </a:lnTo>
                  <a:lnTo>
                    <a:pt x="5577" y="3056"/>
                  </a:lnTo>
                  <a:cubicBezTo>
                    <a:pt x="5388" y="3056"/>
                    <a:pt x="5231" y="2867"/>
                    <a:pt x="5231" y="2678"/>
                  </a:cubicBezTo>
                  <a:cubicBezTo>
                    <a:pt x="5231" y="2489"/>
                    <a:pt x="5388" y="2332"/>
                    <a:pt x="5577" y="2332"/>
                  </a:cubicBezTo>
                  <a:lnTo>
                    <a:pt x="5955" y="2332"/>
                  </a:lnTo>
                  <a:lnTo>
                    <a:pt x="5955" y="1985"/>
                  </a:lnTo>
                  <a:cubicBezTo>
                    <a:pt x="5955" y="1765"/>
                    <a:pt x="6113" y="1607"/>
                    <a:pt x="6302" y="1607"/>
                  </a:cubicBezTo>
                  <a:close/>
                  <a:moveTo>
                    <a:pt x="6365" y="0"/>
                  </a:moveTo>
                  <a:cubicBezTo>
                    <a:pt x="2868" y="0"/>
                    <a:pt x="1" y="2836"/>
                    <a:pt x="1" y="6364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2256" y="12728"/>
                  </a:lnTo>
                  <a:cubicBezTo>
                    <a:pt x="12445" y="12728"/>
                    <a:pt x="12603" y="12571"/>
                    <a:pt x="12603" y="12382"/>
                  </a:cubicBezTo>
                  <a:lnTo>
                    <a:pt x="12603" y="6364"/>
                  </a:lnTo>
                  <a:cubicBezTo>
                    <a:pt x="12760" y="2899"/>
                    <a:pt x="9893" y="0"/>
                    <a:pt x="63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0" name="Google Shape;7410;p62"/>
          <p:cNvGrpSpPr/>
          <p:nvPr/>
        </p:nvGrpSpPr>
        <p:grpSpPr>
          <a:xfrm>
            <a:off x="6210763" y="3205748"/>
            <a:ext cx="314662" cy="358999"/>
            <a:chOff x="-53615675" y="3584850"/>
            <a:chExt cx="279625" cy="319025"/>
          </a:xfrm>
        </p:grpSpPr>
        <p:sp>
          <p:nvSpPr>
            <p:cNvPr id="7411" name="Google Shape;7411;p62"/>
            <p:cNvSpPr/>
            <p:nvPr/>
          </p:nvSpPr>
          <p:spPr>
            <a:xfrm>
              <a:off x="-53577075" y="3584850"/>
              <a:ext cx="204800" cy="319025"/>
            </a:xfrm>
            <a:custGeom>
              <a:avLst/>
              <a:gdLst/>
              <a:ahLst/>
              <a:cxnLst/>
              <a:rect l="l" t="t" r="r" b="b"/>
              <a:pathLst>
                <a:path w="8192" h="12761" extrusionOk="0">
                  <a:moveTo>
                    <a:pt x="2552" y="6774"/>
                  </a:moveTo>
                  <a:cubicBezTo>
                    <a:pt x="2741" y="6774"/>
                    <a:pt x="2899" y="6932"/>
                    <a:pt x="2899" y="7121"/>
                  </a:cubicBezTo>
                  <a:cubicBezTo>
                    <a:pt x="2899" y="7310"/>
                    <a:pt x="2741" y="7467"/>
                    <a:pt x="2552" y="7467"/>
                  </a:cubicBezTo>
                  <a:cubicBezTo>
                    <a:pt x="2363" y="7467"/>
                    <a:pt x="2205" y="7310"/>
                    <a:pt x="2205" y="7121"/>
                  </a:cubicBezTo>
                  <a:cubicBezTo>
                    <a:pt x="2205" y="6932"/>
                    <a:pt x="2363" y="6774"/>
                    <a:pt x="2552" y="6774"/>
                  </a:cubicBezTo>
                  <a:close/>
                  <a:moveTo>
                    <a:pt x="5545" y="6774"/>
                  </a:moveTo>
                  <a:cubicBezTo>
                    <a:pt x="5734" y="6774"/>
                    <a:pt x="5892" y="6932"/>
                    <a:pt x="5892" y="7121"/>
                  </a:cubicBezTo>
                  <a:cubicBezTo>
                    <a:pt x="5892" y="7310"/>
                    <a:pt x="5734" y="7467"/>
                    <a:pt x="5545" y="7467"/>
                  </a:cubicBezTo>
                  <a:cubicBezTo>
                    <a:pt x="5356" y="7467"/>
                    <a:pt x="5198" y="7310"/>
                    <a:pt x="5198" y="7121"/>
                  </a:cubicBezTo>
                  <a:cubicBezTo>
                    <a:pt x="5198" y="6932"/>
                    <a:pt x="5356" y="6774"/>
                    <a:pt x="5545" y="6774"/>
                  </a:cubicBezTo>
                  <a:close/>
                  <a:moveTo>
                    <a:pt x="5104" y="9302"/>
                  </a:moveTo>
                  <a:cubicBezTo>
                    <a:pt x="5198" y="9302"/>
                    <a:pt x="5293" y="9342"/>
                    <a:pt x="5356" y="9421"/>
                  </a:cubicBezTo>
                  <a:cubicBezTo>
                    <a:pt x="5513" y="9578"/>
                    <a:pt x="5513" y="9799"/>
                    <a:pt x="5387" y="9925"/>
                  </a:cubicBezTo>
                  <a:cubicBezTo>
                    <a:pt x="5041" y="10271"/>
                    <a:pt x="4568" y="10460"/>
                    <a:pt x="4096" y="10460"/>
                  </a:cubicBezTo>
                  <a:cubicBezTo>
                    <a:pt x="3560" y="10460"/>
                    <a:pt x="3088" y="10271"/>
                    <a:pt x="2741" y="9925"/>
                  </a:cubicBezTo>
                  <a:cubicBezTo>
                    <a:pt x="2584" y="9767"/>
                    <a:pt x="2584" y="9515"/>
                    <a:pt x="2741" y="9421"/>
                  </a:cubicBezTo>
                  <a:cubicBezTo>
                    <a:pt x="2820" y="9342"/>
                    <a:pt x="2922" y="9302"/>
                    <a:pt x="3021" y="9302"/>
                  </a:cubicBezTo>
                  <a:cubicBezTo>
                    <a:pt x="3119" y="9302"/>
                    <a:pt x="3214" y="9342"/>
                    <a:pt x="3277" y="9421"/>
                  </a:cubicBezTo>
                  <a:cubicBezTo>
                    <a:pt x="3481" y="9625"/>
                    <a:pt x="3765" y="9728"/>
                    <a:pt x="4052" y="9728"/>
                  </a:cubicBezTo>
                  <a:cubicBezTo>
                    <a:pt x="4340" y="9728"/>
                    <a:pt x="4631" y="9625"/>
                    <a:pt x="4852" y="9421"/>
                  </a:cubicBezTo>
                  <a:cubicBezTo>
                    <a:pt x="4915" y="9342"/>
                    <a:pt x="5009" y="9302"/>
                    <a:pt x="5104" y="9302"/>
                  </a:cubicBezTo>
                  <a:close/>
                  <a:moveTo>
                    <a:pt x="5577" y="1"/>
                  </a:moveTo>
                  <a:cubicBezTo>
                    <a:pt x="4568" y="1"/>
                    <a:pt x="3749" y="820"/>
                    <a:pt x="3749" y="1859"/>
                  </a:cubicBezTo>
                  <a:lnTo>
                    <a:pt x="3749" y="3025"/>
                  </a:lnTo>
                  <a:cubicBezTo>
                    <a:pt x="1638" y="3214"/>
                    <a:pt x="0" y="4947"/>
                    <a:pt x="0" y="7121"/>
                  </a:cubicBezTo>
                  <a:lnTo>
                    <a:pt x="0" y="9358"/>
                  </a:lnTo>
                  <a:cubicBezTo>
                    <a:pt x="0" y="11216"/>
                    <a:pt x="1481" y="12760"/>
                    <a:pt x="3340" y="12760"/>
                  </a:cubicBezTo>
                  <a:lnTo>
                    <a:pt x="4852" y="12760"/>
                  </a:lnTo>
                  <a:cubicBezTo>
                    <a:pt x="6679" y="12760"/>
                    <a:pt x="8191" y="11216"/>
                    <a:pt x="8191" y="9358"/>
                  </a:cubicBezTo>
                  <a:lnTo>
                    <a:pt x="8191" y="7121"/>
                  </a:lnTo>
                  <a:cubicBezTo>
                    <a:pt x="8128" y="5010"/>
                    <a:pt x="6522" y="3214"/>
                    <a:pt x="4442" y="3025"/>
                  </a:cubicBezTo>
                  <a:lnTo>
                    <a:pt x="4442" y="1859"/>
                  </a:lnTo>
                  <a:cubicBezTo>
                    <a:pt x="4442" y="1229"/>
                    <a:pt x="4946" y="757"/>
                    <a:pt x="5545" y="757"/>
                  </a:cubicBezTo>
                  <a:cubicBezTo>
                    <a:pt x="6144" y="757"/>
                    <a:pt x="6648" y="1261"/>
                    <a:pt x="6648" y="1859"/>
                  </a:cubicBezTo>
                  <a:cubicBezTo>
                    <a:pt x="6648" y="2049"/>
                    <a:pt x="6490" y="2206"/>
                    <a:pt x="6301" y="2206"/>
                  </a:cubicBezTo>
                  <a:cubicBezTo>
                    <a:pt x="6081" y="2206"/>
                    <a:pt x="5955" y="2049"/>
                    <a:pt x="5955" y="1859"/>
                  </a:cubicBezTo>
                  <a:cubicBezTo>
                    <a:pt x="5955" y="1639"/>
                    <a:pt x="5797" y="1481"/>
                    <a:pt x="5577" y="1481"/>
                  </a:cubicBezTo>
                  <a:cubicBezTo>
                    <a:pt x="5387" y="1481"/>
                    <a:pt x="5230" y="1639"/>
                    <a:pt x="5230" y="1859"/>
                  </a:cubicBezTo>
                  <a:cubicBezTo>
                    <a:pt x="5230" y="2490"/>
                    <a:pt x="5734" y="2962"/>
                    <a:pt x="6333" y="2962"/>
                  </a:cubicBezTo>
                  <a:cubicBezTo>
                    <a:pt x="6963" y="2962"/>
                    <a:pt x="7435" y="2427"/>
                    <a:pt x="7435" y="1859"/>
                  </a:cubicBezTo>
                  <a:cubicBezTo>
                    <a:pt x="7435" y="820"/>
                    <a:pt x="661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62"/>
            <p:cNvSpPr/>
            <p:nvPr/>
          </p:nvSpPr>
          <p:spPr>
            <a:xfrm>
              <a:off x="-53615675" y="3739225"/>
              <a:ext cx="20500" cy="65400"/>
            </a:xfrm>
            <a:custGeom>
              <a:avLst/>
              <a:gdLst/>
              <a:ahLst/>
              <a:cxnLst/>
              <a:rect l="l" t="t" r="r" b="b"/>
              <a:pathLst>
                <a:path w="820" h="2616" extrusionOk="0">
                  <a:moveTo>
                    <a:pt x="820" y="1"/>
                  </a:moveTo>
                  <a:cubicBezTo>
                    <a:pt x="347" y="253"/>
                    <a:pt x="0" y="694"/>
                    <a:pt x="0" y="1292"/>
                  </a:cubicBezTo>
                  <a:cubicBezTo>
                    <a:pt x="0" y="1859"/>
                    <a:pt x="315" y="2332"/>
                    <a:pt x="757" y="2616"/>
                  </a:cubicBezTo>
                  <a:lnTo>
                    <a:pt x="757" y="946"/>
                  </a:lnTo>
                  <a:cubicBezTo>
                    <a:pt x="757" y="631"/>
                    <a:pt x="788" y="284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62"/>
            <p:cNvSpPr/>
            <p:nvPr/>
          </p:nvSpPr>
          <p:spPr>
            <a:xfrm>
              <a:off x="-53356550" y="3738450"/>
              <a:ext cx="20500" cy="64600"/>
            </a:xfrm>
            <a:custGeom>
              <a:avLst/>
              <a:gdLst/>
              <a:ahLst/>
              <a:cxnLst/>
              <a:rect l="l" t="t" r="r" b="b"/>
              <a:pathLst>
                <a:path w="820" h="2584" extrusionOk="0">
                  <a:moveTo>
                    <a:pt x="1" y="0"/>
                  </a:moveTo>
                  <a:cubicBezTo>
                    <a:pt x="64" y="315"/>
                    <a:pt x="64" y="630"/>
                    <a:pt x="64" y="945"/>
                  </a:cubicBezTo>
                  <a:lnTo>
                    <a:pt x="64" y="2584"/>
                  </a:lnTo>
                  <a:cubicBezTo>
                    <a:pt x="505" y="2300"/>
                    <a:pt x="820" y="1859"/>
                    <a:pt x="820" y="1292"/>
                  </a:cubicBezTo>
                  <a:cubicBezTo>
                    <a:pt x="820" y="725"/>
                    <a:pt x="505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4" name="Google Shape;7414;p62"/>
          <p:cNvGrpSpPr/>
          <p:nvPr/>
        </p:nvGrpSpPr>
        <p:grpSpPr>
          <a:xfrm>
            <a:off x="6188609" y="3668674"/>
            <a:ext cx="358971" cy="357874"/>
            <a:chOff x="-53634575" y="3976500"/>
            <a:chExt cx="319000" cy="318025"/>
          </a:xfrm>
        </p:grpSpPr>
        <p:sp>
          <p:nvSpPr>
            <p:cNvPr id="7415" name="Google Shape;7415;p62"/>
            <p:cNvSpPr/>
            <p:nvPr/>
          </p:nvSpPr>
          <p:spPr>
            <a:xfrm>
              <a:off x="-53634575" y="3976500"/>
              <a:ext cx="319000" cy="93550"/>
            </a:xfrm>
            <a:custGeom>
              <a:avLst/>
              <a:gdLst/>
              <a:ahLst/>
              <a:cxnLst/>
              <a:rect l="l" t="t" r="r" b="b"/>
              <a:pathLst>
                <a:path w="12760" h="3742" extrusionOk="0">
                  <a:moveTo>
                    <a:pt x="6372" y="0"/>
                  </a:moveTo>
                  <a:cubicBezTo>
                    <a:pt x="6317" y="0"/>
                    <a:pt x="6270" y="8"/>
                    <a:pt x="6238" y="24"/>
                  </a:cubicBezTo>
                  <a:lnTo>
                    <a:pt x="252" y="3017"/>
                  </a:lnTo>
                  <a:cubicBezTo>
                    <a:pt x="95" y="3112"/>
                    <a:pt x="0" y="3269"/>
                    <a:pt x="32" y="3458"/>
                  </a:cubicBezTo>
                  <a:cubicBezTo>
                    <a:pt x="95" y="3616"/>
                    <a:pt x="252" y="3742"/>
                    <a:pt x="410" y="3742"/>
                  </a:cubicBezTo>
                  <a:lnTo>
                    <a:pt x="12382" y="3742"/>
                  </a:lnTo>
                  <a:cubicBezTo>
                    <a:pt x="12539" y="3742"/>
                    <a:pt x="12697" y="3616"/>
                    <a:pt x="12728" y="3458"/>
                  </a:cubicBezTo>
                  <a:cubicBezTo>
                    <a:pt x="12760" y="3269"/>
                    <a:pt x="12697" y="3112"/>
                    <a:pt x="12539" y="3017"/>
                  </a:cubicBezTo>
                  <a:lnTo>
                    <a:pt x="6553" y="24"/>
                  </a:lnTo>
                  <a:cubicBezTo>
                    <a:pt x="6490" y="8"/>
                    <a:pt x="6427" y="0"/>
                    <a:pt x="63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62"/>
            <p:cNvSpPr/>
            <p:nvPr/>
          </p:nvSpPr>
          <p:spPr>
            <a:xfrm>
              <a:off x="-53614900" y="4163750"/>
              <a:ext cx="140225" cy="130775"/>
            </a:xfrm>
            <a:custGeom>
              <a:avLst/>
              <a:gdLst/>
              <a:ahLst/>
              <a:cxnLst/>
              <a:rect l="l" t="t" r="r" b="b"/>
              <a:pathLst>
                <a:path w="5609" h="5231" extrusionOk="0">
                  <a:moveTo>
                    <a:pt x="1" y="1"/>
                  </a:moveTo>
                  <a:lnTo>
                    <a:pt x="1" y="4884"/>
                  </a:lnTo>
                  <a:cubicBezTo>
                    <a:pt x="1" y="5073"/>
                    <a:pt x="158" y="5231"/>
                    <a:pt x="347" y="5231"/>
                  </a:cubicBezTo>
                  <a:lnTo>
                    <a:pt x="5488" y="5231"/>
                  </a:lnTo>
                  <a:cubicBezTo>
                    <a:pt x="3370" y="5200"/>
                    <a:pt x="1668" y="3553"/>
                    <a:pt x="1513" y="1481"/>
                  </a:cubicBezTo>
                  <a:cubicBezTo>
                    <a:pt x="662" y="1481"/>
                    <a:pt x="1" y="820"/>
                    <a:pt x="1" y="1"/>
                  </a:cubicBezTo>
                  <a:close/>
                  <a:moveTo>
                    <a:pt x="5488" y="5231"/>
                  </a:moveTo>
                  <a:cubicBezTo>
                    <a:pt x="5508" y="5231"/>
                    <a:pt x="5528" y="5231"/>
                    <a:pt x="5548" y="5231"/>
                  </a:cubicBezTo>
                  <a:cubicBezTo>
                    <a:pt x="5568" y="5231"/>
                    <a:pt x="5589" y="5231"/>
                    <a:pt x="5609" y="523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62"/>
            <p:cNvSpPr/>
            <p:nvPr/>
          </p:nvSpPr>
          <p:spPr>
            <a:xfrm>
              <a:off x="-53616475" y="4088925"/>
              <a:ext cx="126050" cy="74850"/>
            </a:xfrm>
            <a:custGeom>
              <a:avLst/>
              <a:gdLst/>
              <a:ahLst/>
              <a:cxnLst/>
              <a:rect l="l" t="t" r="r" b="b"/>
              <a:pathLst>
                <a:path w="5042" h="2994" extrusionOk="0">
                  <a:moveTo>
                    <a:pt x="1" y="1"/>
                  </a:moveTo>
                  <a:lnTo>
                    <a:pt x="1" y="2994"/>
                  </a:lnTo>
                  <a:cubicBezTo>
                    <a:pt x="32" y="2175"/>
                    <a:pt x="694" y="1481"/>
                    <a:pt x="1513" y="1481"/>
                  </a:cubicBezTo>
                  <a:lnTo>
                    <a:pt x="2521" y="1481"/>
                  </a:lnTo>
                  <a:cubicBezTo>
                    <a:pt x="3561" y="1481"/>
                    <a:pt x="4569" y="914"/>
                    <a:pt x="50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62"/>
            <p:cNvSpPr/>
            <p:nvPr/>
          </p:nvSpPr>
          <p:spPr>
            <a:xfrm>
              <a:off x="-53475475" y="4163750"/>
              <a:ext cx="139425" cy="130775"/>
            </a:xfrm>
            <a:custGeom>
              <a:avLst/>
              <a:gdLst/>
              <a:ahLst/>
              <a:cxnLst/>
              <a:rect l="l" t="t" r="r" b="b"/>
              <a:pathLst>
                <a:path w="5577" h="5231" extrusionOk="0">
                  <a:moveTo>
                    <a:pt x="5577" y="1"/>
                  </a:moveTo>
                  <a:cubicBezTo>
                    <a:pt x="5577" y="820"/>
                    <a:pt x="4915" y="1481"/>
                    <a:pt x="4064" y="1481"/>
                  </a:cubicBezTo>
                  <a:cubicBezTo>
                    <a:pt x="3875" y="3592"/>
                    <a:pt x="2111" y="5231"/>
                    <a:pt x="0" y="5231"/>
                  </a:cubicBezTo>
                  <a:lnTo>
                    <a:pt x="5230" y="5231"/>
                  </a:lnTo>
                  <a:cubicBezTo>
                    <a:pt x="5419" y="5231"/>
                    <a:pt x="5577" y="5073"/>
                    <a:pt x="5577" y="4884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62"/>
            <p:cNvSpPr/>
            <p:nvPr/>
          </p:nvSpPr>
          <p:spPr>
            <a:xfrm>
              <a:off x="-53559750" y="4100750"/>
              <a:ext cx="167775" cy="174875"/>
            </a:xfrm>
            <a:custGeom>
              <a:avLst/>
              <a:gdLst/>
              <a:ahLst/>
              <a:cxnLst/>
              <a:rect l="l" t="t" r="r" b="b"/>
              <a:pathLst>
                <a:path w="6711" h="6995" extrusionOk="0">
                  <a:moveTo>
                    <a:pt x="1859" y="2521"/>
                  </a:moveTo>
                  <a:cubicBezTo>
                    <a:pt x="2048" y="2521"/>
                    <a:pt x="2206" y="2678"/>
                    <a:pt x="2206" y="2867"/>
                  </a:cubicBezTo>
                  <a:cubicBezTo>
                    <a:pt x="2206" y="3056"/>
                    <a:pt x="2048" y="3214"/>
                    <a:pt x="1859" y="3214"/>
                  </a:cubicBezTo>
                  <a:cubicBezTo>
                    <a:pt x="1670" y="3214"/>
                    <a:pt x="1512" y="3056"/>
                    <a:pt x="1512" y="2867"/>
                  </a:cubicBezTo>
                  <a:cubicBezTo>
                    <a:pt x="1512" y="2710"/>
                    <a:pt x="1670" y="2521"/>
                    <a:pt x="1859" y="2521"/>
                  </a:cubicBezTo>
                  <a:close/>
                  <a:moveTo>
                    <a:pt x="4852" y="2521"/>
                  </a:moveTo>
                  <a:cubicBezTo>
                    <a:pt x="5041" y="2521"/>
                    <a:pt x="5199" y="2678"/>
                    <a:pt x="5199" y="2867"/>
                  </a:cubicBezTo>
                  <a:cubicBezTo>
                    <a:pt x="5199" y="3056"/>
                    <a:pt x="5041" y="3214"/>
                    <a:pt x="4852" y="3214"/>
                  </a:cubicBezTo>
                  <a:cubicBezTo>
                    <a:pt x="4663" y="3214"/>
                    <a:pt x="4505" y="3056"/>
                    <a:pt x="4505" y="2867"/>
                  </a:cubicBezTo>
                  <a:cubicBezTo>
                    <a:pt x="4505" y="2710"/>
                    <a:pt x="4663" y="2521"/>
                    <a:pt x="4852" y="2521"/>
                  </a:cubicBezTo>
                  <a:close/>
                  <a:moveTo>
                    <a:pt x="4407" y="4324"/>
                  </a:moveTo>
                  <a:cubicBezTo>
                    <a:pt x="4505" y="4324"/>
                    <a:pt x="4600" y="4364"/>
                    <a:pt x="4663" y="4443"/>
                  </a:cubicBezTo>
                  <a:cubicBezTo>
                    <a:pt x="4820" y="4600"/>
                    <a:pt x="4820" y="4852"/>
                    <a:pt x="4663" y="4947"/>
                  </a:cubicBezTo>
                  <a:cubicBezTo>
                    <a:pt x="4285" y="5325"/>
                    <a:pt x="3812" y="5514"/>
                    <a:pt x="3340" y="5514"/>
                  </a:cubicBezTo>
                  <a:cubicBezTo>
                    <a:pt x="2836" y="5514"/>
                    <a:pt x="2363" y="5325"/>
                    <a:pt x="2017" y="4947"/>
                  </a:cubicBezTo>
                  <a:cubicBezTo>
                    <a:pt x="1859" y="4789"/>
                    <a:pt x="1859" y="4569"/>
                    <a:pt x="2017" y="4443"/>
                  </a:cubicBezTo>
                  <a:cubicBezTo>
                    <a:pt x="2095" y="4380"/>
                    <a:pt x="2190" y="4348"/>
                    <a:pt x="2284" y="4348"/>
                  </a:cubicBezTo>
                  <a:cubicBezTo>
                    <a:pt x="2379" y="4348"/>
                    <a:pt x="2473" y="4380"/>
                    <a:pt x="2552" y="4443"/>
                  </a:cubicBezTo>
                  <a:cubicBezTo>
                    <a:pt x="2773" y="4663"/>
                    <a:pt x="3064" y="4773"/>
                    <a:pt x="3352" y="4773"/>
                  </a:cubicBezTo>
                  <a:cubicBezTo>
                    <a:pt x="3639" y="4773"/>
                    <a:pt x="3923" y="4663"/>
                    <a:pt x="4127" y="4443"/>
                  </a:cubicBezTo>
                  <a:cubicBezTo>
                    <a:pt x="4206" y="4364"/>
                    <a:pt x="4309" y="4324"/>
                    <a:pt x="4407" y="4324"/>
                  </a:cubicBezTo>
                  <a:close/>
                  <a:moveTo>
                    <a:pt x="3340" y="0"/>
                  </a:moveTo>
                  <a:cubicBezTo>
                    <a:pt x="2678" y="1072"/>
                    <a:pt x="1544" y="1765"/>
                    <a:pt x="252" y="1765"/>
                  </a:cubicBezTo>
                  <a:lnTo>
                    <a:pt x="0" y="1765"/>
                  </a:lnTo>
                  <a:lnTo>
                    <a:pt x="0" y="3623"/>
                  </a:lnTo>
                  <a:cubicBezTo>
                    <a:pt x="0" y="5482"/>
                    <a:pt x="1512" y="6994"/>
                    <a:pt x="3340" y="6994"/>
                  </a:cubicBezTo>
                  <a:cubicBezTo>
                    <a:pt x="5199" y="6994"/>
                    <a:pt x="6711" y="5482"/>
                    <a:pt x="6711" y="3623"/>
                  </a:cubicBezTo>
                  <a:lnTo>
                    <a:pt x="6711" y="1765"/>
                  </a:lnTo>
                  <a:lnTo>
                    <a:pt x="6459" y="1765"/>
                  </a:lnTo>
                  <a:cubicBezTo>
                    <a:pt x="5167" y="1765"/>
                    <a:pt x="4033" y="1103"/>
                    <a:pt x="33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62"/>
            <p:cNvSpPr/>
            <p:nvPr/>
          </p:nvSpPr>
          <p:spPr>
            <a:xfrm>
              <a:off x="-53373875" y="4144850"/>
              <a:ext cx="18925" cy="37825"/>
            </a:xfrm>
            <a:custGeom>
              <a:avLst/>
              <a:gdLst/>
              <a:ahLst/>
              <a:cxnLst/>
              <a:rect l="l" t="t" r="r" b="b"/>
              <a:pathLst>
                <a:path w="757" h="1513" extrusionOk="0">
                  <a:moveTo>
                    <a:pt x="0" y="1"/>
                  </a:moveTo>
                  <a:lnTo>
                    <a:pt x="0" y="1513"/>
                  </a:lnTo>
                  <a:cubicBezTo>
                    <a:pt x="410" y="1513"/>
                    <a:pt x="757" y="1135"/>
                    <a:pt x="757" y="757"/>
                  </a:cubicBezTo>
                  <a:cubicBezTo>
                    <a:pt x="757" y="347"/>
                    <a:pt x="441" y="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62"/>
            <p:cNvSpPr/>
            <p:nvPr/>
          </p:nvSpPr>
          <p:spPr>
            <a:xfrm>
              <a:off x="-53596775" y="4144850"/>
              <a:ext cx="18125" cy="37825"/>
            </a:xfrm>
            <a:custGeom>
              <a:avLst/>
              <a:gdLst/>
              <a:ahLst/>
              <a:cxnLst/>
              <a:rect l="l" t="t" r="r" b="b"/>
              <a:pathLst>
                <a:path w="725" h="1513" extrusionOk="0">
                  <a:moveTo>
                    <a:pt x="725" y="1"/>
                  </a:moveTo>
                  <a:cubicBezTo>
                    <a:pt x="347" y="1"/>
                    <a:pt x="1" y="347"/>
                    <a:pt x="1" y="757"/>
                  </a:cubicBezTo>
                  <a:cubicBezTo>
                    <a:pt x="1" y="1135"/>
                    <a:pt x="347" y="1513"/>
                    <a:pt x="725" y="1513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62"/>
            <p:cNvSpPr/>
            <p:nvPr/>
          </p:nvSpPr>
          <p:spPr>
            <a:xfrm>
              <a:off x="-53461300" y="4088925"/>
              <a:ext cx="125250" cy="74850"/>
            </a:xfrm>
            <a:custGeom>
              <a:avLst/>
              <a:gdLst/>
              <a:ahLst/>
              <a:cxnLst/>
              <a:rect l="l" t="t" r="r" b="b"/>
              <a:pathLst>
                <a:path w="5010" h="2994" extrusionOk="0">
                  <a:moveTo>
                    <a:pt x="0" y="1"/>
                  </a:moveTo>
                  <a:cubicBezTo>
                    <a:pt x="504" y="914"/>
                    <a:pt x="1450" y="1481"/>
                    <a:pt x="2521" y="1481"/>
                  </a:cubicBezTo>
                  <a:lnTo>
                    <a:pt x="3497" y="1481"/>
                  </a:lnTo>
                  <a:cubicBezTo>
                    <a:pt x="4348" y="1481"/>
                    <a:pt x="5010" y="2175"/>
                    <a:pt x="5010" y="2994"/>
                  </a:cubicBezTo>
                  <a:lnTo>
                    <a:pt x="501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3" name="Google Shape;7423;p62"/>
          <p:cNvGrpSpPr/>
          <p:nvPr/>
        </p:nvGrpSpPr>
        <p:grpSpPr>
          <a:xfrm>
            <a:off x="7983413" y="3211628"/>
            <a:ext cx="314662" cy="358436"/>
            <a:chOff x="-52023900" y="3590075"/>
            <a:chExt cx="279625" cy="318525"/>
          </a:xfrm>
        </p:grpSpPr>
        <p:sp>
          <p:nvSpPr>
            <p:cNvPr id="7424" name="Google Shape;7424;p62"/>
            <p:cNvSpPr/>
            <p:nvPr/>
          </p:nvSpPr>
          <p:spPr>
            <a:xfrm>
              <a:off x="-52005000" y="3611625"/>
              <a:ext cx="92175" cy="92175"/>
            </a:xfrm>
            <a:custGeom>
              <a:avLst/>
              <a:gdLst/>
              <a:ahLst/>
              <a:cxnLst/>
              <a:rect l="l" t="t" r="r" b="b"/>
              <a:pathLst>
                <a:path w="3687" h="3687" extrusionOk="0">
                  <a:moveTo>
                    <a:pt x="1104" y="1"/>
                  </a:moveTo>
                  <a:cubicBezTo>
                    <a:pt x="474" y="1"/>
                    <a:pt x="1" y="505"/>
                    <a:pt x="1" y="1104"/>
                  </a:cubicBezTo>
                  <a:cubicBezTo>
                    <a:pt x="1" y="1419"/>
                    <a:pt x="127" y="1576"/>
                    <a:pt x="285" y="1828"/>
                  </a:cubicBezTo>
                  <a:cubicBezTo>
                    <a:pt x="127" y="2112"/>
                    <a:pt x="1" y="2269"/>
                    <a:pt x="1" y="2584"/>
                  </a:cubicBezTo>
                  <a:cubicBezTo>
                    <a:pt x="1" y="3214"/>
                    <a:pt x="505" y="3687"/>
                    <a:pt x="1104" y="3687"/>
                  </a:cubicBezTo>
                  <a:cubicBezTo>
                    <a:pt x="1734" y="3655"/>
                    <a:pt x="2238" y="3183"/>
                    <a:pt x="2238" y="2553"/>
                  </a:cubicBezTo>
                  <a:lnTo>
                    <a:pt x="2238" y="2206"/>
                  </a:lnTo>
                  <a:lnTo>
                    <a:pt x="2584" y="2206"/>
                  </a:lnTo>
                  <a:cubicBezTo>
                    <a:pt x="3214" y="2206"/>
                    <a:pt x="3687" y="1671"/>
                    <a:pt x="3687" y="1104"/>
                  </a:cubicBezTo>
                  <a:cubicBezTo>
                    <a:pt x="3687" y="505"/>
                    <a:pt x="3183" y="1"/>
                    <a:pt x="2584" y="1"/>
                  </a:cubicBezTo>
                  <a:cubicBezTo>
                    <a:pt x="2269" y="1"/>
                    <a:pt x="2112" y="95"/>
                    <a:pt x="1860" y="253"/>
                  </a:cubicBezTo>
                  <a:cubicBezTo>
                    <a:pt x="1576" y="95"/>
                    <a:pt x="1419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62"/>
            <p:cNvSpPr/>
            <p:nvPr/>
          </p:nvSpPr>
          <p:spPr>
            <a:xfrm>
              <a:off x="-51894725" y="3614000"/>
              <a:ext cx="121325" cy="106350"/>
            </a:xfrm>
            <a:custGeom>
              <a:avLst/>
              <a:gdLst/>
              <a:ahLst/>
              <a:cxnLst/>
              <a:rect l="l" t="t" r="r" b="b"/>
              <a:pathLst>
                <a:path w="4853" h="4254" extrusionOk="0">
                  <a:moveTo>
                    <a:pt x="1576" y="0"/>
                  </a:moveTo>
                  <a:lnTo>
                    <a:pt x="1" y="441"/>
                  </a:lnTo>
                  <a:cubicBezTo>
                    <a:pt x="32" y="567"/>
                    <a:pt x="32" y="725"/>
                    <a:pt x="64" y="851"/>
                  </a:cubicBezTo>
                  <a:lnTo>
                    <a:pt x="64" y="914"/>
                  </a:lnTo>
                  <a:cubicBezTo>
                    <a:pt x="473" y="2836"/>
                    <a:pt x="2206" y="4254"/>
                    <a:pt x="4159" y="4254"/>
                  </a:cubicBezTo>
                  <a:lnTo>
                    <a:pt x="4600" y="4254"/>
                  </a:lnTo>
                  <a:lnTo>
                    <a:pt x="4852" y="2678"/>
                  </a:lnTo>
                  <a:lnTo>
                    <a:pt x="4852" y="2678"/>
                  </a:lnTo>
                  <a:cubicBezTo>
                    <a:pt x="4632" y="2741"/>
                    <a:pt x="4411" y="2773"/>
                    <a:pt x="4159" y="2773"/>
                  </a:cubicBezTo>
                  <a:cubicBezTo>
                    <a:pt x="4131" y="2774"/>
                    <a:pt x="4103" y="2774"/>
                    <a:pt x="4076" y="2774"/>
                  </a:cubicBezTo>
                  <a:cubicBezTo>
                    <a:pt x="3164" y="2774"/>
                    <a:pt x="2350" y="2276"/>
                    <a:pt x="1891" y="1481"/>
                  </a:cubicBezTo>
                  <a:cubicBezTo>
                    <a:pt x="1639" y="1009"/>
                    <a:pt x="1544" y="536"/>
                    <a:pt x="15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62"/>
            <p:cNvSpPr/>
            <p:nvPr/>
          </p:nvSpPr>
          <p:spPr>
            <a:xfrm>
              <a:off x="-51838000" y="3590075"/>
              <a:ext cx="76400" cy="74350"/>
            </a:xfrm>
            <a:custGeom>
              <a:avLst/>
              <a:gdLst/>
              <a:ahLst/>
              <a:cxnLst/>
              <a:rect l="l" t="t" r="r" b="b"/>
              <a:pathLst>
                <a:path w="3056" h="2974" extrusionOk="0">
                  <a:moveTo>
                    <a:pt x="2615" y="0"/>
                  </a:moveTo>
                  <a:cubicBezTo>
                    <a:pt x="2583" y="0"/>
                    <a:pt x="2552" y="4"/>
                    <a:pt x="2520" y="12"/>
                  </a:cubicBezTo>
                  <a:lnTo>
                    <a:pt x="95" y="737"/>
                  </a:lnTo>
                  <a:cubicBezTo>
                    <a:pt x="0" y="1209"/>
                    <a:pt x="63" y="1650"/>
                    <a:pt x="284" y="2029"/>
                  </a:cubicBezTo>
                  <a:cubicBezTo>
                    <a:pt x="599" y="2627"/>
                    <a:pt x="1229" y="2974"/>
                    <a:pt x="1890" y="2974"/>
                  </a:cubicBezTo>
                  <a:cubicBezTo>
                    <a:pt x="2174" y="2974"/>
                    <a:pt x="2457" y="2911"/>
                    <a:pt x="2678" y="2785"/>
                  </a:cubicBezTo>
                  <a:lnTo>
                    <a:pt x="3056" y="422"/>
                  </a:lnTo>
                  <a:cubicBezTo>
                    <a:pt x="3056" y="296"/>
                    <a:pt x="2993" y="170"/>
                    <a:pt x="2930" y="107"/>
                  </a:cubicBezTo>
                  <a:cubicBezTo>
                    <a:pt x="2812" y="36"/>
                    <a:pt x="2711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62"/>
            <p:cNvSpPr/>
            <p:nvPr/>
          </p:nvSpPr>
          <p:spPr>
            <a:xfrm>
              <a:off x="-51988450" y="366677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78" y="3718"/>
                  </a:moveTo>
                  <a:cubicBezTo>
                    <a:pt x="2868" y="3718"/>
                    <a:pt x="3025" y="3875"/>
                    <a:pt x="3025" y="4096"/>
                  </a:cubicBezTo>
                  <a:cubicBezTo>
                    <a:pt x="3025" y="4285"/>
                    <a:pt x="2868" y="4442"/>
                    <a:pt x="2678" y="4442"/>
                  </a:cubicBezTo>
                  <a:cubicBezTo>
                    <a:pt x="2489" y="4442"/>
                    <a:pt x="2332" y="4285"/>
                    <a:pt x="2332" y="4096"/>
                  </a:cubicBezTo>
                  <a:cubicBezTo>
                    <a:pt x="2332" y="3875"/>
                    <a:pt x="2489" y="3718"/>
                    <a:pt x="2678" y="3718"/>
                  </a:cubicBezTo>
                  <a:close/>
                  <a:moveTo>
                    <a:pt x="5671" y="3781"/>
                  </a:moveTo>
                  <a:cubicBezTo>
                    <a:pt x="5860" y="3781"/>
                    <a:pt x="6018" y="3938"/>
                    <a:pt x="6018" y="4127"/>
                  </a:cubicBezTo>
                  <a:cubicBezTo>
                    <a:pt x="6018" y="4316"/>
                    <a:pt x="5860" y="4474"/>
                    <a:pt x="5671" y="4474"/>
                  </a:cubicBezTo>
                  <a:cubicBezTo>
                    <a:pt x="5482" y="4474"/>
                    <a:pt x="5325" y="4316"/>
                    <a:pt x="5325" y="4127"/>
                  </a:cubicBezTo>
                  <a:cubicBezTo>
                    <a:pt x="5325" y="3938"/>
                    <a:pt x="5482" y="3781"/>
                    <a:pt x="5671" y="3781"/>
                  </a:cubicBezTo>
                  <a:close/>
                  <a:moveTo>
                    <a:pt x="4191" y="4474"/>
                  </a:moveTo>
                  <a:cubicBezTo>
                    <a:pt x="4821" y="4474"/>
                    <a:pt x="5293" y="4978"/>
                    <a:pt x="5293" y="5577"/>
                  </a:cubicBezTo>
                  <a:cubicBezTo>
                    <a:pt x="5293" y="6207"/>
                    <a:pt x="4758" y="6679"/>
                    <a:pt x="4191" y="6679"/>
                  </a:cubicBezTo>
                  <a:cubicBezTo>
                    <a:pt x="3561" y="6679"/>
                    <a:pt x="3088" y="6175"/>
                    <a:pt x="3088" y="5577"/>
                  </a:cubicBezTo>
                  <a:cubicBezTo>
                    <a:pt x="3088" y="4946"/>
                    <a:pt x="3561" y="4474"/>
                    <a:pt x="4191" y="4474"/>
                  </a:cubicBezTo>
                  <a:close/>
                  <a:moveTo>
                    <a:pt x="5195" y="7034"/>
                  </a:moveTo>
                  <a:cubicBezTo>
                    <a:pt x="5293" y="7034"/>
                    <a:pt x="5388" y="7073"/>
                    <a:pt x="5451" y="7152"/>
                  </a:cubicBezTo>
                  <a:cubicBezTo>
                    <a:pt x="5640" y="7278"/>
                    <a:pt x="5640" y="7498"/>
                    <a:pt x="5482" y="7656"/>
                  </a:cubicBezTo>
                  <a:cubicBezTo>
                    <a:pt x="5136" y="8002"/>
                    <a:pt x="4663" y="8223"/>
                    <a:pt x="4128" y="8223"/>
                  </a:cubicBezTo>
                  <a:cubicBezTo>
                    <a:pt x="3624" y="8223"/>
                    <a:pt x="3151" y="8002"/>
                    <a:pt x="2836" y="7656"/>
                  </a:cubicBezTo>
                  <a:cubicBezTo>
                    <a:pt x="2678" y="7498"/>
                    <a:pt x="2678" y="7278"/>
                    <a:pt x="2836" y="7152"/>
                  </a:cubicBezTo>
                  <a:cubicBezTo>
                    <a:pt x="2915" y="7073"/>
                    <a:pt x="3017" y="7034"/>
                    <a:pt x="3112" y="7034"/>
                  </a:cubicBezTo>
                  <a:cubicBezTo>
                    <a:pt x="3206" y="7034"/>
                    <a:pt x="3293" y="7073"/>
                    <a:pt x="3340" y="7152"/>
                  </a:cubicBezTo>
                  <a:cubicBezTo>
                    <a:pt x="3561" y="7372"/>
                    <a:pt x="3852" y="7483"/>
                    <a:pt x="4140" y="7483"/>
                  </a:cubicBezTo>
                  <a:cubicBezTo>
                    <a:pt x="4427" y="7483"/>
                    <a:pt x="4711" y="7372"/>
                    <a:pt x="4915" y="7152"/>
                  </a:cubicBezTo>
                  <a:cubicBezTo>
                    <a:pt x="4994" y="7073"/>
                    <a:pt x="5097" y="7034"/>
                    <a:pt x="5195" y="7034"/>
                  </a:cubicBezTo>
                  <a:close/>
                  <a:moveTo>
                    <a:pt x="3403" y="0"/>
                  </a:moveTo>
                  <a:cubicBezTo>
                    <a:pt x="3120" y="347"/>
                    <a:pt x="2710" y="567"/>
                    <a:pt x="2237" y="693"/>
                  </a:cubicBezTo>
                  <a:cubicBezTo>
                    <a:pt x="2080" y="1575"/>
                    <a:pt x="1355" y="2237"/>
                    <a:pt x="410" y="2237"/>
                  </a:cubicBezTo>
                  <a:cubicBezTo>
                    <a:pt x="284" y="2237"/>
                    <a:pt x="158" y="2237"/>
                    <a:pt x="32" y="2174"/>
                  </a:cubicBezTo>
                  <a:cubicBezTo>
                    <a:pt x="32" y="2300"/>
                    <a:pt x="1" y="2458"/>
                    <a:pt x="1" y="2584"/>
                  </a:cubicBezTo>
                  <a:lnTo>
                    <a:pt x="1" y="5577"/>
                  </a:lnTo>
                  <a:cubicBezTo>
                    <a:pt x="1" y="7813"/>
                    <a:pt x="1859" y="9672"/>
                    <a:pt x="4096" y="9672"/>
                  </a:cubicBezTo>
                  <a:cubicBezTo>
                    <a:pt x="6333" y="9672"/>
                    <a:pt x="8192" y="7813"/>
                    <a:pt x="8192" y="5577"/>
                  </a:cubicBezTo>
                  <a:lnTo>
                    <a:pt x="8192" y="2930"/>
                  </a:lnTo>
                  <a:lnTo>
                    <a:pt x="7845" y="2930"/>
                  </a:lnTo>
                  <a:cubicBezTo>
                    <a:pt x="5924" y="2930"/>
                    <a:pt x="4191" y="1764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62"/>
            <p:cNvSpPr/>
            <p:nvPr/>
          </p:nvSpPr>
          <p:spPr>
            <a:xfrm>
              <a:off x="-51893150" y="379750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90" y="1"/>
                    <a:pt x="1" y="159"/>
                    <a:pt x="1" y="348"/>
                  </a:cubicBezTo>
                  <a:cubicBezTo>
                    <a:pt x="1" y="537"/>
                    <a:pt x="190" y="694"/>
                    <a:pt x="379" y="694"/>
                  </a:cubicBezTo>
                  <a:cubicBezTo>
                    <a:pt x="568" y="694"/>
                    <a:pt x="725" y="537"/>
                    <a:pt x="725" y="348"/>
                  </a:cubicBez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62"/>
            <p:cNvSpPr/>
            <p:nvPr/>
          </p:nvSpPr>
          <p:spPr>
            <a:xfrm>
              <a:off x="-51763200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62"/>
            <p:cNvSpPr/>
            <p:nvPr/>
          </p:nvSpPr>
          <p:spPr>
            <a:xfrm>
              <a:off x="-52023900" y="37463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1" name="Google Shape;7431;p62"/>
          <p:cNvGrpSpPr/>
          <p:nvPr/>
        </p:nvGrpSpPr>
        <p:grpSpPr>
          <a:xfrm>
            <a:off x="5746654" y="1380146"/>
            <a:ext cx="358971" cy="358971"/>
            <a:chOff x="-57173375" y="3198925"/>
            <a:chExt cx="319000" cy="319000"/>
          </a:xfrm>
        </p:grpSpPr>
        <p:sp>
          <p:nvSpPr>
            <p:cNvPr id="7432" name="Google Shape;7432;p62"/>
            <p:cNvSpPr/>
            <p:nvPr/>
          </p:nvSpPr>
          <p:spPr>
            <a:xfrm>
              <a:off x="-57120600" y="3237525"/>
              <a:ext cx="204800" cy="92825"/>
            </a:xfrm>
            <a:custGeom>
              <a:avLst/>
              <a:gdLst/>
              <a:ahLst/>
              <a:cxnLst/>
              <a:rect l="l" t="t" r="r" b="b"/>
              <a:pathLst>
                <a:path w="8192" h="3713" extrusionOk="0">
                  <a:moveTo>
                    <a:pt x="4096" y="0"/>
                  </a:moveTo>
                  <a:cubicBezTo>
                    <a:pt x="1954" y="0"/>
                    <a:pt x="189" y="1607"/>
                    <a:pt x="0" y="3686"/>
                  </a:cubicBezTo>
                  <a:cubicBezTo>
                    <a:pt x="81" y="3690"/>
                    <a:pt x="163" y="3692"/>
                    <a:pt x="245" y="3692"/>
                  </a:cubicBezTo>
                  <a:cubicBezTo>
                    <a:pt x="868" y="3692"/>
                    <a:pt x="1523" y="3579"/>
                    <a:pt x="2080" y="3245"/>
                  </a:cubicBezTo>
                  <a:cubicBezTo>
                    <a:pt x="2111" y="3182"/>
                    <a:pt x="2174" y="3056"/>
                    <a:pt x="2206" y="2993"/>
                  </a:cubicBezTo>
                  <a:cubicBezTo>
                    <a:pt x="2017" y="2615"/>
                    <a:pt x="1954" y="2237"/>
                    <a:pt x="2206" y="1890"/>
                  </a:cubicBezTo>
                  <a:cubicBezTo>
                    <a:pt x="2395" y="1512"/>
                    <a:pt x="2741" y="1323"/>
                    <a:pt x="3151" y="1323"/>
                  </a:cubicBezTo>
                  <a:cubicBezTo>
                    <a:pt x="3340" y="977"/>
                    <a:pt x="3686" y="725"/>
                    <a:pt x="4096" y="725"/>
                  </a:cubicBezTo>
                  <a:cubicBezTo>
                    <a:pt x="4474" y="725"/>
                    <a:pt x="4884" y="977"/>
                    <a:pt x="5041" y="1323"/>
                  </a:cubicBezTo>
                  <a:cubicBezTo>
                    <a:pt x="5419" y="1323"/>
                    <a:pt x="5829" y="1512"/>
                    <a:pt x="6018" y="1890"/>
                  </a:cubicBezTo>
                  <a:cubicBezTo>
                    <a:pt x="6207" y="2237"/>
                    <a:pt x="6207" y="2678"/>
                    <a:pt x="6018" y="2993"/>
                  </a:cubicBezTo>
                  <a:cubicBezTo>
                    <a:pt x="6049" y="3056"/>
                    <a:pt x="6112" y="3182"/>
                    <a:pt x="6144" y="3245"/>
                  </a:cubicBezTo>
                  <a:cubicBezTo>
                    <a:pt x="6654" y="3551"/>
                    <a:pt x="7206" y="3713"/>
                    <a:pt x="7783" y="3713"/>
                  </a:cubicBezTo>
                  <a:cubicBezTo>
                    <a:pt x="7918" y="3713"/>
                    <a:pt x="8054" y="3704"/>
                    <a:pt x="8192" y="3686"/>
                  </a:cubicBezTo>
                  <a:cubicBezTo>
                    <a:pt x="8003" y="1607"/>
                    <a:pt x="6207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62"/>
            <p:cNvSpPr/>
            <p:nvPr/>
          </p:nvSpPr>
          <p:spPr>
            <a:xfrm>
              <a:off x="-57053650" y="3273750"/>
              <a:ext cx="70100" cy="74850"/>
            </a:xfrm>
            <a:custGeom>
              <a:avLst/>
              <a:gdLst/>
              <a:ahLst/>
              <a:cxnLst/>
              <a:rect l="l" t="t" r="r" b="b"/>
              <a:pathLst>
                <a:path w="2804" h="2994" extrusionOk="0">
                  <a:moveTo>
                    <a:pt x="1418" y="1166"/>
                  </a:moveTo>
                  <a:cubicBezTo>
                    <a:pt x="1607" y="1166"/>
                    <a:pt x="1765" y="1323"/>
                    <a:pt x="1765" y="1544"/>
                  </a:cubicBezTo>
                  <a:cubicBezTo>
                    <a:pt x="1765" y="1733"/>
                    <a:pt x="1638" y="1891"/>
                    <a:pt x="1418" y="1891"/>
                  </a:cubicBezTo>
                  <a:cubicBezTo>
                    <a:pt x="1229" y="1891"/>
                    <a:pt x="1071" y="1733"/>
                    <a:pt x="1071" y="1544"/>
                  </a:cubicBezTo>
                  <a:cubicBezTo>
                    <a:pt x="1071" y="1323"/>
                    <a:pt x="1229" y="1166"/>
                    <a:pt x="1418" y="1166"/>
                  </a:cubicBezTo>
                  <a:close/>
                  <a:moveTo>
                    <a:pt x="1418" y="0"/>
                  </a:moveTo>
                  <a:cubicBezTo>
                    <a:pt x="1260" y="0"/>
                    <a:pt x="1103" y="126"/>
                    <a:pt x="1071" y="315"/>
                  </a:cubicBezTo>
                  <a:cubicBezTo>
                    <a:pt x="1019" y="497"/>
                    <a:pt x="860" y="615"/>
                    <a:pt x="664" y="615"/>
                  </a:cubicBezTo>
                  <a:cubicBezTo>
                    <a:pt x="623" y="615"/>
                    <a:pt x="580" y="610"/>
                    <a:pt x="536" y="599"/>
                  </a:cubicBezTo>
                  <a:cubicBezTo>
                    <a:pt x="492" y="573"/>
                    <a:pt x="447" y="561"/>
                    <a:pt x="402" y="561"/>
                  </a:cubicBezTo>
                  <a:cubicBezTo>
                    <a:pt x="284" y="561"/>
                    <a:pt x="172" y="642"/>
                    <a:pt x="126" y="756"/>
                  </a:cubicBezTo>
                  <a:cubicBezTo>
                    <a:pt x="32" y="914"/>
                    <a:pt x="63" y="1103"/>
                    <a:pt x="189" y="1197"/>
                  </a:cubicBezTo>
                  <a:cubicBezTo>
                    <a:pt x="347" y="1387"/>
                    <a:pt x="347" y="1639"/>
                    <a:pt x="189" y="1765"/>
                  </a:cubicBezTo>
                  <a:cubicBezTo>
                    <a:pt x="32" y="1891"/>
                    <a:pt x="0" y="2080"/>
                    <a:pt x="126" y="2237"/>
                  </a:cubicBezTo>
                  <a:cubicBezTo>
                    <a:pt x="175" y="2359"/>
                    <a:pt x="300" y="2406"/>
                    <a:pt x="427" y="2406"/>
                  </a:cubicBezTo>
                  <a:cubicBezTo>
                    <a:pt x="463" y="2406"/>
                    <a:pt x="500" y="2402"/>
                    <a:pt x="536" y="2395"/>
                  </a:cubicBezTo>
                  <a:cubicBezTo>
                    <a:pt x="580" y="2382"/>
                    <a:pt x="624" y="2376"/>
                    <a:pt x="667" y="2376"/>
                  </a:cubicBezTo>
                  <a:cubicBezTo>
                    <a:pt x="840" y="2376"/>
                    <a:pt x="996" y="2477"/>
                    <a:pt x="1071" y="2678"/>
                  </a:cubicBezTo>
                  <a:cubicBezTo>
                    <a:pt x="1103" y="2867"/>
                    <a:pt x="1260" y="2993"/>
                    <a:pt x="1418" y="2993"/>
                  </a:cubicBezTo>
                  <a:cubicBezTo>
                    <a:pt x="1575" y="2993"/>
                    <a:pt x="1733" y="2867"/>
                    <a:pt x="1765" y="2678"/>
                  </a:cubicBezTo>
                  <a:cubicBezTo>
                    <a:pt x="1789" y="2483"/>
                    <a:pt x="1946" y="2363"/>
                    <a:pt x="2118" y="2363"/>
                  </a:cubicBezTo>
                  <a:cubicBezTo>
                    <a:pt x="2168" y="2363"/>
                    <a:pt x="2219" y="2373"/>
                    <a:pt x="2269" y="2395"/>
                  </a:cubicBezTo>
                  <a:cubicBezTo>
                    <a:pt x="2309" y="2411"/>
                    <a:pt x="2354" y="2419"/>
                    <a:pt x="2399" y="2419"/>
                  </a:cubicBezTo>
                  <a:cubicBezTo>
                    <a:pt x="2530" y="2419"/>
                    <a:pt x="2663" y="2354"/>
                    <a:pt x="2710" y="2237"/>
                  </a:cubicBezTo>
                  <a:cubicBezTo>
                    <a:pt x="2804" y="2080"/>
                    <a:pt x="2741" y="1891"/>
                    <a:pt x="2647" y="1765"/>
                  </a:cubicBezTo>
                  <a:cubicBezTo>
                    <a:pt x="2489" y="1607"/>
                    <a:pt x="2489" y="1323"/>
                    <a:pt x="2647" y="1197"/>
                  </a:cubicBezTo>
                  <a:cubicBezTo>
                    <a:pt x="2804" y="1103"/>
                    <a:pt x="2804" y="914"/>
                    <a:pt x="2710" y="756"/>
                  </a:cubicBezTo>
                  <a:cubicBezTo>
                    <a:pt x="2663" y="640"/>
                    <a:pt x="2530" y="575"/>
                    <a:pt x="2399" y="575"/>
                  </a:cubicBezTo>
                  <a:cubicBezTo>
                    <a:pt x="2354" y="575"/>
                    <a:pt x="2309" y="583"/>
                    <a:pt x="2269" y="599"/>
                  </a:cubicBezTo>
                  <a:cubicBezTo>
                    <a:pt x="2235" y="609"/>
                    <a:pt x="2202" y="613"/>
                    <a:pt x="2170" y="613"/>
                  </a:cubicBezTo>
                  <a:cubicBezTo>
                    <a:pt x="1992" y="613"/>
                    <a:pt x="1845" y="475"/>
                    <a:pt x="1765" y="315"/>
                  </a:cubicBezTo>
                  <a:cubicBezTo>
                    <a:pt x="1733" y="126"/>
                    <a:pt x="1575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62"/>
            <p:cNvSpPr/>
            <p:nvPr/>
          </p:nvSpPr>
          <p:spPr>
            <a:xfrm>
              <a:off x="-57058375" y="3198925"/>
              <a:ext cx="82700" cy="26800"/>
            </a:xfrm>
            <a:custGeom>
              <a:avLst/>
              <a:gdLst/>
              <a:ahLst/>
              <a:cxnLst/>
              <a:rect l="l" t="t" r="r" b="b"/>
              <a:pathLst>
                <a:path w="3308" h="1072" extrusionOk="0">
                  <a:moveTo>
                    <a:pt x="1638" y="0"/>
                  </a:moveTo>
                  <a:cubicBezTo>
                    <a:pt x="882" y="0"/>
                    <a:pt x="252" y="441"/>
                    <a:pt x="0" y="1071"/>
                  </a:cubicBezTo>
                  <a:cubicBezTo>
                    <a:pt x="504" y="851"/>
                    <a:pt x="1040" y="756"/>
                    <a:pt x="1638" y="756"/>
                  </a:cubicBezTo>
                  <a:cubicBezTo>
                    <a:pt x="2206" y="756"/>
                    <a:pt x="2773" y="851"/>
                    <a:pt x="3308" y="1071"/>
                  </a:cubicBezTo>
                  <a:cubicBezTo>
                    <a:pt x="2993" y="441"/>
                    <a:pt x="2363" y="0"/>
                    <a:pt x="1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62"/>
            <p:cNvSpPr/>
            <p:nvPr/>
          </p:nvSpPr>
          <p:spPr>
            <a:xfrm>
              <a:off x="-57173375" y="3338325"/>
              <a:ext cx="319000" cy="179600"/>
            </a:xfrm>
            <a:custGeom>
              <a:avLst/>
              <a:gdLst/>
              <a:ahLst/>
              <a:cxnLst/>
              <a:rect l="l" t="t" r="r" b="b"/>
              <a:pathLst>
                <a:path w="12760" h="7184" extrusionOk="0">
                  <a:moveTo>
                    <a:pt x="4695" y="1198"/>
                  </a:moveTo>
                  <a:cubicBezTo>
                    <a:pt x="4915" y="1198"/>
                    <a:pt x="5073" y="1355"/>
                    <a:pt x="5073" y="1544"/>
                  </a:cubicBezTo>
                  <a:cubicBezTo>
                    <a:pt x="5073" y="1733"/>
                    <a:pt x="4915" y="1891"/>
                    <a:pt x="4695" y="1891"/>
                  </a:cubicBezTo>
                  <a:cubicBezTo>
                    <a:pt x="4506" y="1891"/>
                    <a:pt x="4348" y="1733"/>
                    <a:pt x="4348" y="1544"/>
                  </a:cubicBezTo>
                  <a:cubicBezTo>
                    <a:pt x="4348" y="1355"/>
                    <a:pt x="4506" y="1198"/>
                    <a:pt x="4695" y="1198"/>
                  </a:cubicBezTo>
                  <a:close/>
                  <a:moveTo>
                    <a:pt x="7688" y="1198"/>
                  </a:moveTo>
                  <a:cubicBezTo>
                    <a:pt x="7908" y="1198"/>
                    <a:pt x="8066" y="1355"/>
                    <a:pt x="8066" y="1544"/>
                  </a:cubicBezTo>
                  <a:cubicBezTo>
                    <a:pt x="8066" y="1733"/>
                    <a:pt x="7940" y="1891"/>
                    <a:pt x="7688" y="1891"/>
                  </a:cubicBezTo>
                  <a:cubicBezTo>
                    <a:pt x="7499" y="1891"/>
                    <a:pt x="7341" y="1733"/>
                    <a:pt x="7341" y="1544"/>
                  </a:cubicBezTo>
                  <a:cubicBezTo>
                    <a:pt x="7341" y="1355"/>
                    <a:pt x="7499" y="1198"/>
                    <a:pt x="7688" y="1198"/>
                  </a:cubicBezTo>
                  <a:close/>
                  <a:moveTo>
                    <a:pt x="946" y="2805"/>
                  </a:moveTo>
                  <a:cubicBezTo>
                    <a:pt x="1198" y="3151"/>
                    <a:pt x="1639" y="3403"/>
                    <a:pt x="2111" y="3403"/>
                  </a:cubicBezTo>
                  <a:cubicBezTo>
                    <a:pt x="2111" y="3844"/>
                    <a:pt x="1765" y="4128"/>
                    <a:pt x="1355" y="4128"/>
                  </a:cubicBezTo>
                  <a:cubicBezTo>
                    <a:pt x="977" y="4128"/>
                    <a:pt x="631" y="3781"/>
                    <a:pt x="631" y="3403"/>
                  </a:cubicBezTo>
                  <a:cubicBezTo>
                    <a:pt x="631" y="3151"/>
                    <a:pt x="725" y="2931"/>
                    <a:pt x="946" y="2805"/>
                  </a:cubicBezTo>
                  <a:close/>
                  <a:moveTo>
                    <a:pt x="11531" y="2805"/>
                  </a:moveTo>
                  <a:cubicBezTo>
                    <a:pt x="11720" y="2931"/>
                    <a:pt x="11846" y="3151"/>
                    <a:pt x="11846" y="3403"/>
                  </a:cubicBezTo>
                  <a:cubicBezTo>
                    <a:pt x="11846" y="3844"/>
                    <a:pt x="11531" y="4128"/>
                    <a:pt x="11090" y="4128"/>
                  </a:cubicBezTo>
                  <a:cubicBezTo>
                    <a:pt x="10681" y="4128"/>
                    <a:pt x="10334" y="3781"/>
                    <a:pt x="10334" y="3403"/>
                  </a:cubicBezTo>
                  <a:cubicBezTo>
                    <a:pt x="10807" y="3403"/>
                    <a:pt x="11248" y="3151"/>
                    <a:pt x="11531" y="2805"/>
                  </a:cubicBezTo>
                  <a:close/>
                  <a:moveTo>
                    <a:pt x="7302" y="3718"/>
                  </a:moveTo>
                  <a:cubicBezTo>
                    <a:pt x="7396" y="3718"/>
                    <a:pt x="7483" y="3750"/>
                    <a:pt x="7530" y="3813"/>
                  </a:cubicBezTo>
                  <a:cubicBezTo>
                    <a:pt x="7688" y="3939"/>
                    <a:pt x="7688" y="4191"/>
                    <a:pt x="7530" y="4348"/>
                  </a:cubicBezTo>
                  <a:cubicBezTo>
                    <a:pt x="7184" y="4695"/>
                    <a:pt x="6711" y="4884"/>
                    <a:pt x="6238" y="4884"/>
                  </a:cubicBezTo>
                  <a:cubicBezTo>
                    <a:pt x="5766" y="4884"/>
                    <a:pt x="5262" y="4695"/>
                    <a:pt x="4947" y="4348"/>
                  </a:cubicBezTo>
                  <a:cubicBezTo>
                    <a:pt x="4789" y="4191"/>
                    <a:pt x="4789" y="3939"/>
                    <a:pt x="4947" y="3813"/>
                  </a:cubicBezTo>
                  <a:cubicBezTo>
                    <a:pt x="5026" y="3750"/>
                    <a:pt x="5120" y="3718"/>
                    <a:pt x="5211" y="3718"/>
                  </a:cubicBezTo>
                  <a:cubicBezTo>
                    <a:pt x="5301" y="3718"/>
                    <a:pt x="5388" y="3750"/>
                    <a:pt x="5451" y="3813"/>
                  </a:cubicBezTo>
                  <a:cubicBezTo>
                    <a:pt x="5671" y="4033"/>
                    <a:pt x="5955" y="4144"/>
                    <a:pt x="6238" y="4144"/>
                  </a:cubicBezTo>
                  <a:cubicBezTo>
                    <a:pt x="6522" y="4144"/>
                    <a:pt x="6806" y="4033"/>
                    <a:pt x="7026" y="3813"/>
                  </a:cubicBezTo>
                  <a:cubicBezTo>
                    <a:pt x="7105" y="3750"/>
                    <a:pt x="7207" y="3718"/>
                    <a:pt x="7302" y="3718"/>
                  </a:cubicBezTo>
                  <a:close/>
                  <a:moveTo>
                    <a:pt x="4317" y="1"/>
                  </a:moveTo>
                  <a:cubicBezTo>
                    <a:pt x="3781" y="284"/>
                    <a:pt x="3119" y="410"/>
                    <a:pt x="2552" y="410"/>
                  </a:cubicBezTo>
                  <a:cubicBezTo>
                    <a:pt x="2426" y="410"/>
                    <a:pt x="2300" y="410"/>
                    <a:pt x="2206" y="379"/>
                  </a:cubicBezTo>
                  <a:lnTo>
                    <a:pt x="2206" y="410"/>
                  </a:lnTo>
                  <a:cubicBezTo>
                    <a:pt x="1355" y="410"/>
                    <a:pt x="694" y="1072"/>
                    <a:pt x="694" y="1891"/>
                  </a:cubicBezTo>
                  <a:cubicBezTo>
                    <a:pt x="694" y="1985"/>
                    <a:pt x="694" y="2017"/>
                    <a:pt x="725" y="2112"/>
                  </a:cubicBezTo>
                  <a:cubicBezTo>
                    <a:pt x="253" y="2364"/>
                    <a:pt x="0" y="2836"/>
                    <a:pt x="0" y="3403"/>
                  </a:cubicBezTo>
                  <a:cubicBezTo>
                    <a:pt x="0" y="4222"/>
                    <a:pt x="662" y="4884"/>
                    <a:pt x="1481" y="4884"/>
                  </a:cubicBezTo>
                  <a:cubicBezTo>
                    <a:pt x="1891" y="4884"/>
                    <a:pt x="2237" y="4726"/>
                    <a:pt x="2521" y="4506"/>
                  </a:cubicBezTo>
                  <a:cubicBezTo>
                    <a:pt x="3088" y="6050"/>
                    <a:pt x="4632" y="7184"/>
                    <a:pt x="6364" y="7184"/>
                  </a:cubicBezTo>
                  <a:cubicBezTo>
                    <a:pt x="8097" y="7184"/>
                    <a:pt x="9641" y="6050"/>
                    <a:pt x="10240" y="4506"/>
                  </a:cubicBezTo>
                  <a:cubicBezTo>
                    <a:pt x="10492" y="4726"/>
                    <a:pt x="10870" y="4884"/>
                    <a:pt x="11248" y="4884"/>
                  </a:cubicBezTo>
                  <a:cubicBezTo>
                    <a:pt x="12067" y="4884"/>
                    <a:pt x="12760" y="4222"/>
                    <a:pt x="12760" y="3403"/>
                  </a:cubicBezTo>
                  <a:cubicBezTo>
                    <a:pt x="12571" y="2836"/>
                    <a:pt x="12256" y="2364"/>
                    <a:pt x="11846" y="2112"/>
                  </a:cubicBezTo>
                  <a:lnTo>
                    <a:pt x="11846" y="1891"/>
                  </a:lnTo>
                  <a:cubicBezTo>
                    <a:pt x="11846" y="1072"/>
                    <a:pt x="11153" y="410"/>
                    <a:pt x="10334" y="410"/>
                  </a:cubicBezTo>
                  <a:lnTo>
                    <a:pt x="10334" y="379"/>
                  </a:lnTo>
                  <a:cubicBezTo>
                    <a:pt x="10208" y="379"/>
                    <a:pt x="10114" y="410"/>
                    <a:pt x="9988" y="410"/>
                  </a:cubicBezTo>
                  <a:cubicBezTo>
                    <a:pt x="9357" y="410"/>
                    <a:pt x="8727" y="253"/>
                    <a:pt x="8160" y="1"/>
                  </a:cubicBezTo>
                  <a:lnTo>
                    <a:pt x="8160" y="32"/>
                  </a:lnTo>
                  <a:cubicBezTo>
                    <a:pt x="7971" y="410"/>
                    <a:pt x="7593" y="599"/>
                    <a:pt x="7184" y="599"/>
                  </a:cubicBezTo>
                  <a:cubicBezTo>
                    <a:pt x="6995" y="946"/>
                    <a:pt x="6648" y="1198"/>
                    <a:pt x="6238" y="1198"/>
                  </a:cubicBezTo>
                  <a:cubicBezTo>
                    <a:pt x="5860" y="1198"/>
                    <a:pt x="5451" y="946"/>
                    <a:pt x="5293" y="599"/>
                  </a:cubicBezTo>
                  <a:cubicBezTo>
                    <a:pt x="4852" y="599"/>
                    <a:pt x="4506" y="410"/>
                    <a:pt x="4317" y="32"/>
                  </a:cubicBezTo>
                  <a:lnTo>
                    <a:pt x="43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6" name="Google Shape;7436;p62"/>
          <p:cNvGrpSpPr/>
          <p:nvPr/>
        </p:nvGrpSpPr>
        <p:grpSpPr>
          <a:xfrm>
            <a:off x="5747541" y="1857587"/>
            <a:ext cx="357198" cy="314690"/>
            <a:chOff x="-57176525" y="3610050"/>
            <a:chExt cx="317425" cy="279650"/>
          </a:xfrm>
        </p:grpSpPr>
        <p:sp>
          <p:nvSpPr>
            <p:cNvPr id="7437" name="Google Shape;7437;p62"/>
            <p:cNvSpPr/>
            <p:nvPr/>
          </p:nvSpPr>
          <p:spPr>
            <a:xfrm>
              <a:off x="-57109575" y="3610050"/>
              <a:ext cx="181950" cy="56750"/>
            </a:xfrm>
            <a:custGeom>
              <a:avLst/>
              <a:gdLst/>
              <a:ahLst/>
              <a:cxnLst/>
              <a:rect l="l" t="t" r="r" b="b"/>
              <a:pathLst>
                <a:path w="7278" h="2270" extrusionOk="0">
                  <a:moveTo>
                    <a:pt x="3655" y="1"/>
                  </a:moveTo>
                  <a:cubicBezTo>
                    <a:pt x="2080" y="1"/>
                    <a:pt x="693" y="914"/>
                    <a:pt x="0" y="2269"/>
                  </a:cubicBezTo>
                  <a:lnTo>
                    <a:pt x="7278" y="2269"/>
                  </a:lnTo>
                  <a:cubicBezTo>
                    <a:pt x="6648" y="914"/>
                    <a:pt x="5262" y="1"/>
                    <a:pt x="36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62"/>
            <p:cNvSpPr/>
            <p:nvPr/>
          </p:nvSpPr>
          <p:spPr>
            <a:xfrm>
              <a:off x="-57120600" y="3684100"/>
              <a:ext cx="88225" cy="36375"/>
            </a:xfrm>
            <a:custGeom>
              <a:avLst/>
              <a:gdLst/>
              <a:ahLst/>
              <a:cxnLst/>
              <a:rect l="l" t="t" r="r" b="b"/>
              <a:pathLst>
                <a:path w="3529" h="1455" extrusionOk="0">
                  <a:moveTo>
                    <a:pt x="158" y="0"/>
                  </a:moveTo>
                  <a:cubicBezTo>
                    <a:pt x="32" y="347"/>
                    <a:pt x="0" y="756"/>
                    <a:pt x="0" y="1103"/>
                  </a:cubicBezTo>
                  <a:lnTo>
                    <a:pt x="0" y="1450"/>
                  </a:lnTo>
                  <a:lnTo>
                    <a:pt x="977" y="1450"/>
                  </a:lnTo>
                  <a:cubicBezTo>
                    <a:pt x="1030" y="1453"/>
                    <a:pt x="1083" y="1454"/>
                    <a:pt x="1135" y="1454"/>
                  </a:cubicBezTo>
                  <a:cubicBezTo>
                    <a:pt x="2170" y="1454"/>
                    <a:pt x="3049" y="87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62"/>
            <p:cNvSpPr/>
            <p:nvPr/>
          </p:nvSpPr>
          <p:spPr>
            <a:xfrm>
              <a:off x="-57176525" y="3747100"/>
              <a:ext cx="28375" cy="67775"/>
            </a:xfrm>
            <a:custGeom>
              <a:avLst/>
              <a:gdLst/>
              <a:ahLst/>
              <a:cxnLst/>
              <a:rect l="l" t="t" r="r" b="b"/>
              <a:pathLst>
                <a:path w="1135" h="2711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473" y="379"/>
                    <a:pt x="0" y="1135"/>
                    <a:pt x="0" y="1954"/>
                  </a:cubicBezTo>
                  <a:lnTo>
                    <a:pt x="0" y="2521"/>
                  </a:lnTo>
                  <a:cubicBezTo>
                    <a:pt x="0" y="2647"/>
                    <a:pt x="63" y="2710"/>
                    <a:pt x="189" y="2710"/>
                  </a:cubicBezTo>
                  <a:cubicBezTo>
                    <a:pt x="410" y="2679"/>
                    <a:pt x="662" y="2647"/>
                    <a:pt x="883" y="2521"/>
                  </a:cubicBezTo>
                  <a:cubicBezTo>
                    <a:pt x="788" y="2206"/>
                    <a:pt x="757" y="1891"/>
                    <a:pt x="757" y="1576"/>
                  </a:cubicBezTo>
                  <a:cubicBezTo>
                    <a:pt x="757" y="946"/>
                    <a:pt x="946" y="442"/>
                    <a:pt x="11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62"/>
            <p:cNvSpPr/>
            <p:nvPr/>
          </p:nvSpPr>
          <p:spPr>
            <a:xfrm>
              <a:off x="-57139500" y="3743175"/>
              <a:ext cx="37825" cy="89025"/>
            </a:xfrm>
            <a:custGeom>
              <a:avLst/>
              <a:gdLst/>
              <a:ahLst/>
              <a:cxnLst/>
              <a:rect l="l" t="t" r="r" b="b"/>
              <a:pathLst>
                <a:path w="1513" h="3561" extrusionOk="0">
                  <a:moveTo>
                    <a:pt x="744" y="0"/>
                  </a:moveTo>
                  <a:cubicBezTo>
                    <a:pt x="685" y="0"/>
                    <a:pt x="630" y="32"/>
                    <a:pt x="599" y="95"/>
                  </a:cubicBezTo>
                  <a:cubicBezTo>
                    <a:pt x="347" y="410"/>
                    <a:pt x="0" y="1008"/>
                    <a:pt x="0" y="1764"/>
                  </a:cubicBezTo>
                  <a:cubicBezTo>
                    <a:pt x="0" y="2363"/>
                    <a:pt x="284" y="2993"/>
                    <a:pt x="599" y="3466"/>
                  </a:cubicBezTo>
                  <a:cubicBezTo>
                    <a:pt x="630" y="3529"/>
                    <a:pt x="685" y="3560"/>
                    <a:pt x="744" y="3560"/>
                  </a:cubicBezTo>
                  <a:cubicBezTo>
                    <a:pt x="804" y="3560"/>
                    <a:pt x="867" y="3529"/>
                    <a:pt x="914" y="3466"/>
                  </a:cubicBezTo>
                  <a:cubicBezTo>
                    <a:pt x="1260" y="2962"/>
                    <a:pt x="1512" y="2395"/>
                    <a:pt x="1512" y="1764"/>
                  </a:cubicBezTo>
                  <a:cubicBezTo>
                    <a:pt x="1512" y="1040"/>
                    <a:pt x="1134" y="410"/>
                    <a:pt x="914" y="95"/>
                  </a:cubicBezTo>
                  <a:cubicBezTo>
                    <a:pt x="867" y="32"/>
                    <a:pt x="804" y="0"/>
                    <a:pt x="7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62"/>
            <p:cNvSpPr/>
            <p:nvPr/>
          </p:nvSpPr>
          <p:spPr>
            <a:xfrm>
              <a:off x="-57104075" y="3684875"/>
              <a:ext cx="244975" cy="204825"/>
            </a:xfrm>
            <a:custGeom>
              <a:avLst/>
              <a:gdLst/>
              <a:ahLst/>
              <a:cxnLst/>
              <a:rect l="l" t="t" r="r" b="b"/>
              <a:pathLst>
                <a:path w="9799" h="8193" extrusionOk="0">
                  <a:moveTo>
                    <a:pt x="1923" y="2269"/>
                  </a:moveTo>
                  <a:cubicBezTo>
                    <a:pt x="2143" y="2269"/>
                    <a:pt x="2301" y="2427"/>
                    <a:pt x="2301" y="2616"/>
                  </a:cubicBezTo>
                  <a:cubicBezTo>
                    <a:pt x="2301" y="2805"/>
                    <a:pt x="2143" y="2962"/>
                    <a:pt x="1923" y="2962"/>
                  </a:cubicBezTo>
                  <a:cubicBezTo>
                    <a:pt x="1734" y="2962"/>
                    <a:pt x="1576" y="2805"/>
                    <a:pt x="1576" y="2616"/>
                  </a:cubicBezTo>
                  <a:cubicBezTo>
                    <a:pt x="1576" y="2427"/>
                    <a:pt x="1734" y="2269"/>
                    <a:pt x="1923" y="2269"/>
                  </a:cubicBezTo>
                  <a:close/>
                  <a:moveTo>
                    <a:pt x="4916" y="2269"/>
                  </a:moveTo>
                  <a:cubicBezTo>
                    <a:pt x="5136" y="2269"/>
                    <a:pt x="5294" y="2427"/>
                    <a:pt x="5294" y="2616"/>
                  </a:cubicBezTo>
                  <a:cubicBezTo>
                    <a:pt x="5325" y="2805"/>
                    <a:pt x="5168" y="2962"/>
                    <a:pt x="4916" y="2962"/>
                  </a:cubicBezTo>
                  <a:cubicBezTo>
                    <a:pt x="4727" y="2962"/>
                    <a:pt x="4569" y="2805"/>
                    <a:pt x="4569" y="2616"/>
                  </a:cubicBezTo>
                  <a:cubicBezTo>
                    <a:pt x="4569" y="2427"/>
                    <a:pt x="4727" y="2269"/>
                    <a:pt x="4916" y="2269"/>
                  </a:cubicBezTo>
                  <a:close/>
                  <a:moveTo>
                    <a:pt x="8759" y="3876"/>
                  </a:moveTo>
                  <a:cubicBezTo>
                    <a:pt x="8948" y="4002"/>
                    <a:pt x="9074" y="4222"/>
                    <a:pt x="9074" y="4474"/>
                  </a:cubicBezTo>
                  <a:cubicBezTo>
                    <a:pt x="9074" y="4853"/>
                    <a:pt x="8759" y="5199"/>
                    <a:pt x="8318" y="5199"/>
                  </a:cubicBezTo>
                  <a:cubicBezTo>
                    <a:pt x="7909" y="5199"/>
                    <a:pt x="7531" y="4853"/>
                    <a:pt x="7531" y="4474"/>
                  </a:cubicBezTo>
                  <a:cubicBezTo>
                    <a:pt x="8003" y="4474"/>
                    <a:pt x="8476" y="4222"/>
                    <a:pt x="8759" y="3876"/>
                  </a:cubicBezTo>
                  <a:close/>
                  <a:moveTo>
                    <a:pt x="4530" y="4766"/>
                  </a:moveTo>
                  <a:cubicBezTo>
                    <a:pt x="4624" y="4766"/>
                    <a:pt x="4711" y="4805"/>
                    <a:pt x="4758" y="4884"/>
                  </a:cubicBezTo>
                  <a:cubicBezTo>
                    <a:pt x="4916" y="5010"/>
                    <a:pt x="4916" y="5231"/>
                    <a:pt x="4758" y="5420"/>
                  </a:cubicBezTo>
                  <a:cubicBezTo>
                    <a:pt x="4412" y="5766"/>
                    <a:pt x="3939" y="5955"/>
                    <a:pt x="3466" y="5955"/>
                  </a:cubicBezTo>
                  <a:cubicBezTo>
                    <a:pt x="2994" y="5955"/>
                    <a:pt x="2490" y="5766"/>
                    <a:pt x="2175" y="5420"/>
                  </a:cubicBezTo>
                  <a:cubicBezTo>
                    <a:pt x="2017" y="5262"/>
                    <a:pt x="2017" y="5010"/>
                    <a:pt x="2175" y="4884"/>
                  </a:cubicBezTo>
                  <a:cubicBezTo>
                    <a:pt x="2254" y="4805"/>
                    <a:pt x="2348" y="4766"/>
                    <a:pt x="2439" y="4766"/>
                  </a:cubicBezTo>
                  <a:cubicBezTo>
                    <a:pt x="2529" y="4766"/>
                    <a:pt x="2616" y="4805"/>
                    <a:pt x="2679" y="4884"/>
                  </a:cubicBezTo>
                  <a:cubicBezTo>
                    <a:pt x="2899" y="5105"/>
                    <a:pt x="3183" y="5215"/>
                    <a:pt x="3466" y="5215"/>
                  </a:cubicBezTo>
                  <a:cubicBezTo>
                    <a:pt x="3750" y="5215"/>
                    <a:pt x="4034" y="5105"/>
                    <a:pt x="4254" y="4884"/>
                  </a:cubicBezTo>
                  <a:cubicBezTo>
                    <a:pt x="4333" y="4805"/>
                    <a:pt x="4435" y="4766"/>
                    <a:pt x="4530" y="4766"/>
                  </a:cubicBezTo>
                  <a:close/>
                  <a:moveTo>
                    <a:pt x="3687" y="1"/>
                  </a:moveTo>
                  <a:cubicBezTo>
                    <a:pt x="3120" y="1356"/>
                    <a:pt x="1797" y="2269"/>
                    <a:pt x="316" y="2269"/>
                  </a:cubicBezTo>
                  <a:lnTo>
                    <a:pt x="253" y="2269"/>
                  </a:lnTo>
                  <a:cubicBezTo>
                    <a:pt x="536" y="2679"/>
                    <a:pt x="852" y="3372"/>
                    <a:pt x="852" y="4096"/>
                  </a:cubicBezTo>
                  <a:cubicBezTo>
                    <a:pt x="852" y="5168"/>
                    <a:pt x="253" y="5987"/>
                    <a:pt x="1" y="6302"/>
                  </a:cubicBezTo>
                  <a:cubicBezTo>
                    <a:pt x="757" y="7467"/>
                    <a:pt x="2017" y="8192"/>
                    <a:pt x="3435" y="8192"/>
                  </a:cubicBezTo>
                  <a:cubicBezTo>
                    <a:pt x="5168" y="8192"/>
                    <a:pt x="6648" y="7089"/>
                    <a:pt x="7247" y="5577"/>
                  </a:cubicBezTo>
                  <a:cubicBezTo>
                    <a:pt x="7531" y="5798"/>
                    <a:pt x="7877" y="5955"/>
                    <a:pt x="8287" y="5955"/>
                  </a:cubicBezTo>
                  <a:cubicBezTo>
                    <a:pt x="9106" y="5955"/>
                    <a:pt x="9767" y="5294"/>
                    <a:pt x="9767" y="4474"/>
                  </a:cubicBezTo>
                  <a:cubicBezTo>
                    <a:pt x="9799" y="3907"/>
                    <a:pt x="9484" y="3435"/>
                    <a:pt x="9074" y="3151"/>
                  </a:cubicBezTo>
                  <a:lnTo>
                    <a:pt x="9074" y="2962"/>
                  </a:lnTo>
                  <a:cubicBezTo>
                    <a:pt x="9074" y="2143"/>
                    <a:pt x="8350" y="1482"/>
                    <a:pt x="7531" y="1482"/>
                  </a:cubicBezTo>
                  <a:lnTo>
                    <a:pt x="7531" y="1103"/>
                  </a:lnTo>
                  <a:cubicBezTo>
                    <a:pt x="7531" y="725"/>
                    <a:pt x="7499" y="379"/>
                    <a:pt x="73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2" name="Google Shape;7442;p62"/>
          <p:cNvGrpSpPr/>
          <p:nvPr/>
        </p:nvGrpSpPr>
        <p:grpSpPr>
          <a:xfrm>
            <a:off x="7957995" y="1380146"/>
            <a:ext cx="358099" cy="356326"/>
            <a:chOff x="-55202750" y="3198925"/>
            <a:chExt cx="318225" cy="316650"/>
          </a:xfrm>
        </p:grpSpPr>
        <p:sp>
          <p:nvSpPr>
            <p:cNvPr id="7443" name="Google Shape;7443;p62"/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62"/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5" name="Google Shape;7445;p62"/>
          <p:cNvGrpSpPr/>
          <p:nvPr/>
        </p:nvGrpSpPr>
        <p:grpSpPr>
          <a:xfrm>
            <a:off x="7968629" y="1835446"/>
            <a:ext cx="336830" cy="358099"/>
            <a:chOff x="-55194875" y="3590375"/>
            <a:chExt cx="299325" cy="318225"/>
          </a:xfrm>
        </p:grpSpPr>
        <p:sp>
          <p:nvSpPr>
            <p:cNvPr id="7446" name="Google Shape;7446;p62"/>
            <p:cNvSpPr/>
            <p:nvPr/>
          </p:nvSpPr>
          <p:spPr>
            <a:xfrm>
              <a:off x="-55194875" y="3667550"/>
              <a:ext cx="37050" cy="241050"/>
            </a:xfrm>
            <a:custGeom>
              <a:avLst/>
              <a:gdLst/>
              <a:ahLst/>
              <a:cxnLst/>
              <a:rect l="l" t="t" r="r" b="b"/>
              <a:pathLst>
                <a:path w="1482" h="9642" extrusionOk="0">
                  <a:moveTo>
                    <a:pt x="1482" y="1"/>
                  </a:moveTo>
                  <a:cubicBezTo>
                    <a:pt x="537" y="977"/>
                    <a:pt x="1" y="2301"/>
                    <a:pt x="1" y="3687"/>
                  </a:cubicBezTo>
                  <a:lnTo>
                    <a:pt x="1" y="9295"/>
                  </a:lnTo>
                  <a:lnTo>
                    <a:pt x="32" y="9295"/>
                  </a:lnTo>
                  <a:cubicBezTo>
                    <a:pt x="32" y="9484"/>
                    <a:pt x="190" y="9641"/>
                    <a:pt x="379" y="9641"/>
                  </a:cubicBezTo>
                  <a:lnTo>
                    <a:pt x="1482" y="9641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62"/>
            <p:cNvSpPr/>
            <p:nvPr/>
          </p:nvSpPr>
          <p:spPr>
            <a:xfrm>
              <a:off x="-55065700" y="3643925"/>
              <a:ext cx="132350" cy="40200"/>
            </a:xfrm>
            <a:custGeom>
              <a:avLst/>
              <a:gdLst/>
              <a:ahLst/>
              <a:cxnLst/>
              <a:rect l="l" t="t" r="r" b="b"/>
              <a:pathLst>
                <a:path w="5294" h="1608" extrusionOk="0">
                  <a:moveTo>
                    <a:pt x="5294" y="1"/>
                  </a:moveTo>
                  <a:lnTo>
                    <a:pt x="1" y="1607"/>
                  </a:lnTo>
                  <a:lnTo>
                    <a:pt x="5294" y="1607"/>
                  </a:lnTo>
                  <a:lnTo>
                    <a:pt x="52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62"/>
            <p:cNvSpPr/>
            <p:nvPr/>
          </p:nvSpPr>
          <p:spPr>
            <a:xfrm>
              <a:off x="-55138950" y="3703000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7"/>
                  </a:moveTo>
                  <a:cubicBezTo>
                    <a:pt x="2836" y="757"/>
                    <a:pt x="2994" y="914"/>
                    <a:pt x="2994" y="1103"/>
                  </a:cubicBezTo>
                  <a:cubicBezTo>
                    <a:pt x="2994" y="1292"/>
                    <a:pt x="2836" y="1450"/>
                    <a:pt x="2647" y="1450"/>
                  </a:cubicBezTo>
                  <a:cubicBezTo>
                    <a:pt x="2458" y="1450"/>
                    <a:pt x="2301" y="1292"/>
                    <a:pt x="2301" y="1103"/>
                  </a:cubicBezTo>
                  <a:cubicBezTo>
                    <a:pt x="2301" y="914"/>
                    <a:pt x="2395" y="757"/>
                    <a:pt x="2647" y="757"/>
                  </a:cubicBezTo>
                  <a:close/>
                  <a:moveTo>
                    <a:pt x="5609" y="757"/>
                  </a:moveTo>
                  <a:cubicBezTo>
                    <a:pt x="5798" y="757"/>
                    <a:pt x="5955" y="914"/>
                    <a:pt x="5955" y="1103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388" y="1450"/>
                    <a:pt x="5231" y="1292"/>
                    <a:pt x="5231" y="1103"/>
                  </a:cubicBezTo>
                  <a:cubicBezTo>
                    <a:pt x="5231" y="914"/>
                    <a:pt x="5388" y="757"/>
                    <a:pt x="5609" y="757"/>
                  </a:cubicBezTo>
                  <a:close/>
                  <a:moveTo>
                    <a:pt x="5195" y="3316"/>
                  </a:moveTo>
                  <a:cubicBezTo>
                    <a:pt x="5294" y="3316"/>
                    <a:pt x="5388" y="3356"/>
                    <a:pt x="5451" y="3434"/>
                  </a:cubicBezTo>
                  <a:cubicBezTo>
                    <a:pt x="5609" y="3592"/>
                    <a:pt x="5609" y="3812"/>
                    <a:pt x="5451" y="3939"/>
                  </a:cubicBezTo>
                  <a:cubicBezTo>
                    <a:pt x="5105" y="4285"/>
                    <a:pt x="4601" y="4474"/>
                    <a:pt x="4096" y="4474"/>
                  </a:cubicBezTo>
                  <a:cubicBezTo>
                    <a:pt x="3592" y="4474"/>
                    <a:pt x="3120" y="4285"/>
                    <a:pt x="2805" y="3939"/>
                  </a:cubicBezTo>
                  <a:cubicBezTo>
                    <a:pt x="2647" y="3781"/>
                    <a:pt x="2647" y="3529"/>
                    <a:pt x="2805" y="3434"/>
                  </a:cubicBezTo>
                  <a:cubicBezTo>
                    <a:pt x="2883" y="3356"/>
                    <a:pt x="2978" y="3316"/>
                    <a:pt x="3073" y="3316"/>
                  </a:cubicBezTo>
                  <a:cubicBezTo>
                    <a:pt x="3167" y="3316"/>
                    <a:pt x="3262" y="3356"/>
                    <a:pt x="3340" y="3434"/>
                  </a:cubicBezTo>
                  <a:cubicBezTo>
                    <a:pt x="3561" y="3639"/>
                    <a:pt x="3852" y="3742"/>
                    <a:pt x="4140" y="3742"/>
                  </a:cubicBezTo>
                  <a:cubicBezTo>
                    <a:pt x="4427" y="3742"/>
                    <a:pt x="4711" y="3639"/>
                    <a:pt x="4916" y="3434"/>
                  </a:cubicBezTo>
                  <a:cubicBezTo>
                    <a:pt x="4994" y="3356"/>
                    <a:pt x="5097" y="3316"/>
                    <a:pt x="5195" y="3316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4852"/>
                    <a:pt x="1860" y="6742"/>
                    <a:pt x="4096" y="6742"/>
                  </a:cubicBezTo>
                  <a:cubicBezTo>
                    <a:pt x="6333" y="6742"/>
                    <a:pt x="8192" y="4884"/>
                    <a:pt x="8192" y="2584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62"/>
            <p:cNvSpPr/>
            <p:nvPr/>
          </p:nvSpPr>
          <p:spPr>
            <a:xfrm>
              <a:off x="-55138950" y="3590375"/>
              <a:ext cx="204025" cy="92950"/>
            </a:xfrm>
            <a:custGeom>
              <a:avLst/>
              <a:gdLst/>
              <a:ahLst/>
              <a:cxnLst/>
              <a:rect l="l" t="t" r="r" b="b"/>
              <a:pathLst>
                <a:path w="8161" h="3718" extrusionOk="0">
                  <a:moveTo>
                    <a:pt x="1860" y="0"/>
                  </a:moveTo>
                  <a:cubicBezTo>
                    <a:pt x="820" y="0"/>
                    <a:pt x="1" y="851"/>
                    <a:pt x="1" y="1859"/>
                  </a:cubicBezTo>
                  <a:lnTo>
                    <a:pt x="1" y="3718"/>
                  </a:lnTo>
                  <a:lnTo>
                    <a:pt x="316" y="3718"/>
                  </a:lnTo>
                  <a:lnTo>
                    <a:pt x="8161" y="1386"/>
                  </a:lnTo>
                  <a:cubicBezTo>
                    <a:pt x="7972" y="599"/>
                    <a:pt x="7215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62"/>
            <p:cNvSpPr/>
            <p:nvPr/>
          </p:nvSpPr>
          <p:spPr>
            <a:xfrm>
              <a:off x="-54914475" y="36888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1" y="0"/>
                  </a:moveTo>
                  <a:lnTo>
                    <a:pt x="1" y="2584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1" name="Google Shape;7451;p62"/>
          <p:cNvGrpSpPr/>
          <p:nvPr/>
        </p:nvGrpSpPr>
        <p:grpSpPr>
          <a:xfrm>
            <a:off x="7973247" y="2277717"/>
            <a:ext cx="357198" cy="357198"/>
            <a:chOff x="-55203525" y="3983400"/>
            <a:chExt cx="317425" cy="317425"/>
          </a:xfrm>
        </p:grpSpPr>
        <p:sp>
          <p:nvSpPr>
            <p:cNvPr id="7452" name="Google Shape;7452;p62"/>
            <p:cNvSpPr/>
            <p:nvPr/>
          </p:nvSpPr>
          <p:spPr>
            <a:xfrm>
              <a:off x="-55147600" y="4094450"/>
              <a:ext cx="204800" cy="206375"/>
            </a:xfrm>
            <a:custGeom>
              <a:avLst/>
              <a:gdLst/>
              <a:ahLst/>
              <a:cxnLst/>
              <a:rect l="l" t="t" r="r" b="b"/>
              <a:pathLst>
                <a:path w="8192" h="8255" extrusionOk="0">
                  <a:moveTo>
                    <a:pt x="2584" y="2269"/>
                  </a:moveTo>
                  <a:cubicBezTo>
                    <a:pt x="2804" y="2269"/>
                    <a:pt x="2962" y="2426"/>
                    <a:pt x="2962" y="2615"/>
                  </a:cubicBezTo>
                  <a:cubicBezTo>
                    <a:pt x="2962" y="2804"/>
                    <a:pt x="2804" y="2962"/>
                    <a:pt x="2584" y="2962"/>
                  </a:cubicBezTo>
                  <a:cubicBezTo>
                    <a:pt x="2395" y="2962"/>
                    <a:pt x="2237" y="2836"/>
                    <a:pt x="2237" y="2615"/>
                  </a:cubicBezTo>
                  <a:cubicBezTo>
                    <a:pt x="2237" y="2426"/>
                    <a:pt x="2395" y="2269"/>
                    <a:pt x="2584" y="2269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47" y="4828"/>
                  </a:moveTo>
                  <a:cubicBezTo>
                    <a:pt x="5238" y="4828"/>
                    <a:pt x="5325" y="4868"/>
                    <a:pt x="5388" y="4947"/>
                  </a:cubicBezTo>
                  <a:cubicBezTo>
                    <a:pt x="5545" y="5041"/>
                    <a:pt x="5545" y="5293"/>
                    <a:pt x="5419" y="5451"/>
                  </a:cubicBezTo>
                  <a:cubicBezTo>
                    <a:pt x="5073" y="5797"/>
                    <a:pt x="4600" y="5986"/>
                    <a:pt x="4096" y="5986"/>
                  </a:cubicBezTo>
                  <a:cubicBezTo>
                    <a:pt x="3592" y="5986"/>
                    <a:pt x="3119" y="5797"/>
                    <a:pt x="2804" y="5451"/>
                  </a:cubicBezTo>
                  <a:cubicBezTo>
                    <a:pt x="2647" y="5293"/>
                    <a:pt x="2647" y="5041"/>
                    <a:pt x="2804" y="4947"/>
                  </a:cubicBezTo>
                  <a:cubicBezTo>
                    <a:pt x="2883" y="4868"/>
                    <a:pt x="2977" y="4828"/>
                    <a:pt x="3068" y="4828"/>
                  </a:cubicBezTo>
                  <a:cubicBezTo>
                    <a:pt x="3159" y="4828"/>
                    <a:pt x="3245" y="4868"/>
                    <a:pt x="3308" y="4947"/>
                  </a:cubicBezTo>
                  <a:cubicBezTo>
                    <a:pt x="3529" y="5151"/>
                    <a:pt x="3812" y="5254"/>
                    <a:pt x="4096" y="5254"/>
                  </a:cubicBezTo>
                  <a:cubicBezTo>
                    <a:pt x="4379" y="5254"/>
                    <a:pt x="4663" y="5151"/>
                    <a:pt x="4884" y="4947"/>
                  </a:cubicBezTo>
                  <a:cubicBezTo>
                    <a:pt x="4962" y="4868"/>
                    <a:pt x="5057" y="4828"/>
                    <a:pt x="5147" y="4828"/>
                  </a:cubicBezTo>
                  <a:close/>
                  <a:moveTo>
                    <a:pt x="2584" y="0"/>
                  </a:moveTo>
                  <a:cubicBezTo>
                    <a:pt x="1134" y="0"/>
                    <a:pt x="0" y="1197"/>
                    <a:pt x="0" y="2615"/>
                  </a:cubicBezTo>
                  <a:lnTo>
                    <a:pt x="0" y="4096"/>
                  </a:lnTo>
                  <a:cubicBezTo>
                    <a:pt x="0" y="4379"/>
                    <a:pt x="32" y="4695"/>
                    <a:pt x="63" y="4947"/>
                  </a:cubicBezTo>
                  <a:cubicBezTo>
                    <a:pt x="473" y="6837"/>
                    <a:pt x="2174" y="8255"/>
                    <a:pt x="4096" y="8255"/>
                  </a:cubicBezTo>
                  <a:cubicBezTo>
                    <a:pt x="6018" y="8255"/>
                    <a:pt x="7719" y="6837"/>
                    <a:pt x="8097" y="4947"/>
                  </a:cubicBezTo>
                  <a:cubicBezTo>
                    <a:pt x="8160" y="4695"/>
                    <a:pt x="8192" y="4411"/>
                    <a:pt x="8192" y="4096"/>
                  </a:cubicBezTo>
                  <a:lnTo>
                    <a:pt x="8192" y="2615"/>
                  </a:lnTo>
                  <a:cubicBezTo>
                    <a:pt x="8192" y="1197"/>
                    <a:pt x="7057" y="0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62"/>
            <p:cNvSpPr/>
            <p:nvPr/>
          </p:nvSpPr>
          <p:spPr>
            <a:xfrm>
              <a:off x="-55203525" y="4027500"/>
              <a:ext cx="317425" cy="196925"/>
            </a:xfrm>
            <a:custGeom>
              <a:avLst/>
              <a:gdLst/>
              <a:ahLst/>
              <a:cxnLst/>
              <a:rect l="l" t="t" r="r" b="b"/>
              <a:pathLst>
                <a:path w="12697" h="7877" extrusionOk="0">
                  <a:moveTo>
                    <a:pt x="4443" y="0"/>
                  </a:moveTo>
                  <a:cubicBezTo>
                    <a:pt x="1828" y="851"/>
                    <a:pt x="0" y="3277"/>
                    <a:pt x="0" y="6049"/>
                  </a:cubicBezTo>
                  <a:cubicBezTo>
                    <a:pt x="0" y="6994"/>
                    <a:pt x="725" y="7782"/>
                    <a:pt x="1639" y="7877"/>
                  </a:cubicBezTo>
                  <a:cubicBezTo>
                    <a:pt x="1639" y="7845"/>
                    <a:pt x="1607" y="7814"/>
                    <a:pt x="1607" y="7782"/>
                  </a:cubicBezTo>
                  <a:cubicBezTo>
                    <a:pt x="1513" y="7499"/>
                    <a:pt x="1513" y="7120"/>
                    <a:pt x="1513" y="6774"/>
                  </a:cubicBezTo>
                  <a:lnTo>
                    <a:pt x="1513" y="5293"/>
                  </a:lnTo>
                  <a:cubicBezTo>
                    <a:pt x="1513" y="3434"/>
                    <a:pt x="3025" y="1922"/>
                    <a:pt x="4884" y="1922"/>
                  </a:cubicBezTo>
                  <a:lnTo>
                    <a:pt x="7877" y="1922"/>
                  </a:lnTo>
                  <a:cubicBezTo>
                    <a:pt x="9704" y="1922"/>
                    <a:pt x="11216" y="3434"/>
                    <a:pt x="11216" y="5293"/>
                  </a:cubicBezTo>
                  <a:lnTo>
                    <a:pt x="11216" y="6774"/>
                  </a:lnTo>
                  <a:cubicBezTo>
                    <a:pt x="11216" y="7120"/>
                    <a:pt x="11185" y="7436"/>
                    <a:pt x="11090" y="7782"/>
                  </a:cubicBezTo>
                  <a:cubicBezTo>
                    <a:pt x="11090" y="7814"/>
                    <a:pt x="11059" y="7845"/>
                    <a:pt x="11059" y="7877"/>
                  </a:cubicBezTo>
                  <a:cubicBezTo>
                    <a:pt x="11972" y="7782"/>
                    <a:pt x="12697" y="6994"/>
                    <a:pt x="12697" y="6049"/>
                  </a:cubicBezTo>
                  <a:cubicBezTo>
                    <a:pt x="12697" y="3277"/>
                    <a:pt x="10870" y="851"/>
                    <a:pt x="8255" y="0"/>
                  </a:cubicBezTo>
                  <a:cubicBezTo>
                    <a:pt x="8223" y="189"/>
                    <a:pt x="8129" y="441"/>
                    <a:pt x="8034" y="599"/>
                  </a:cubicBezTo>
                  <a:cubicBezTo>
                    <a:pt x="7751" y="977"/>
                    <a:pt x="7310" y="1229"/>
                    <a:pt x="6805" y="1229"/>
                  </a:cubicBezTo>
                  <a:lnTo>
                    <a:pt x="5892" y="1229"/>
                  </a:lnTo>
                  <a:cubicBezTo>
                    <a:pt x="5419" y="1229"/>
                    <a:pt x="4947" y="977"/>
                    <a:pt x="4663" y="599"/>
                  </a:cubicBezTo>
                  <a:cubicBezTo>
                    <a:pt x="4569" y="410"/>
                    <a:pt x="4474" y="189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62"/>
            <p:cNvSpPr/>
            <p:nvPr/>
          </p:nvSpPr>
          <p:spPr>
            <a:xfrm>
              <a:off x="-55128700" y="3983400"/>
              <a:ext cx="166200" cy="54350"/>
            </a:xfrm>
            <a:custGeom>
              <a:avLst/>
              <a:gdLst/>
              <a:ahLst/>
              <a:cxnLst/>
              <a:rect l="l" t="t" r="r" b="b"/>
              <a:pathLst>
                <a:path w="6648" h="2174" extrusionOk="0">
                  <a:moveTo>
                    <a:pt x="3088" y="0"/>
                  </a:moveTo>
                  <a:cubicBezTo>
                    <a:pt x="2836" y="0"/>
                    <a:pt x="2584" y="158"/>
                    <a:pt x="2458" y="347"/>
                  </a:cubicBezTo>
                  <a:lnTo>
                    <a:pt x="347" y="347"/>
                  </a:lnTo>
                  <a:cubicBezTo>
                    <a:pt x="158" y="347"/>
                    <a:pt x="0" y="504"/>
                    <a:pt x="0" y="725"/>
                  </a:cubicBezTo>
                  <a:cubicBezTo>
                    <a:pt x="0" y="914"/>
                    <a:pt x="158" y="1071"/>
                    <a:pt x="347" y="1071"/>
                  </a:cubicBezTo>
                  <a:lnTo>
                    <a:pt x="2206" y="1071"/>
                  </a:lnTo>
                  <a:lnTo>
                    <a:pt x="2143" y="1197"/>
                  </a:lnTo>
                  <a:cubicBezTo>
                    <a:pt x="1985" y="1670"/>
                    <a:pt x="2363" y="2174"/>
                    <a:pt x="2867" y="2174"/>
                  </a:cubicBezTo>
                  <a:lnTo>
                    <a:pt x="3781" y="2174"/>
                  </a:lnTo>
                  <a:cubicBezTo>
                    <a:pt x="4285" y="2174"/>
                    <a:pt x="4632" y="1670"/>
                    <a:pt x="4474" y="1197"/>
                  </a:cubicBezTo>
                  <a:lnTo>
                    <a:pt x="4443" y="1071"/>
                  </a:lnTo>
                  <a:lnTo>
                    <a:pt x="6301" y="1071"/>
                  </a:lnTo>
                  <a:cubicBezTo>
                    <a:pt x="6490" y="1071"/>
                    <a:pt x="6648" y="914"/>
                    <a:pt x="6648" y="725"/>
                  </a:cubicBezTo>
                  <a:cubicBezTo>
                    <a:pt x="6648" y="504"/>
                    <a:pt x="6490" y="347"/>
                    <a:pt x="6301" y="347"/>
                  </a:cubicBezTo>
                  <a:lnTo>
                    <a:pt x="4159" y="347"/>
                  </a:lnTo>
                  <a:cubicBezTo>
                    <a:pt x="4033" y="126"/>
                    <a:pt x="3812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5" name="Google Shape;7455;p62"/>
          <p:cNvGrpSpPr/>
          <p:nvPr/>
        </p:nvGrpSpPr>
        <p:grpSpPr>
          <a:xfrm>
            <a:off x="6639727" y="2734774"/>
            <a:ext cx="335930" cy="358971"/>
            <a:chOff x="-53232900" y="3192625"/>
            <a:chExt cx="298525" cy="319000"/>
          </a:xfrm>
        </p:grpSpPr>
        <p:sp>
          <p:nvSpPr>
            <p:cNvPr id="7456" name="Google Shape;7456;p62"/>
            <p:cNvSpPr/>
            <p:nvPr/>
          </p:nvSpPr>
          <p:spPr>
            <a:xfrm>
              <a:off x="-52972975" y="3315500"/>
              <a:ext cx="37825" cy="55925"/>
            </a:xfrm>
            <a:custGeom>
              <a:avLst/>
              <a:gdLst/>
              <a:ahLst/>
              <a:cxnLst/>
              <a:rect l="l" t="t" r="r" b="b"/>
              <a:pathLst>
                <a:path w="1513" h="2237" extrusionOk="0">
                  <a:moveTo>
                    <a:pt x="0" y="0"/>
                  </a:moveTo>
                  <a:lnTo>
                    <a:pt x="0" y="2048"/>
                  </a:lnTo>
                  <a:cubicBezTo>
                    <a:pt x="252" y="2142"/>
                    <a:pt x="505" y="2237"/>
                    <a:pt x="788" y="2237"/>
                  </a:cubicBezTo>
                  <a:lnTo>
                    <a:pt x="1135" y="2237"/>
                  </a:lnTo>
                  <a:cubicBezTo>
                    <a:pt x="1355" y="2237"/>
                    <a:pt x="1513" y="2079"/>
                    <a:pt x="1513" y="1859"/>
                  </a:cubicBezTo>
                  <a:lnTo>
                    <a:pt x="1513" y="1512"/>
                  </a:lnTo>
                  <a:cubicBezTo>
                    <a:pt x="1513" y="693"/>
                    <a:pt x="820" y="0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62"/>
            <p:cNvSpPr/>
            <p:nvPr/>
          </p:nvSpPr>
          <p:spPr>
            <a:xfrm>
              <a:off x="-52978500" y="3259575"/>
              <a:ext cx="44125" cy="55950"/>
            </a:xfrm>
            <a:custGeom>
              <a:avLst/>
              <a:gdLst/>
              <a:ahLst/>
              <a:cxnLst/>
              <a:rect l="l" t="t" r="r" b="b"/>
              <a:pathLst>
                <a:path w="1765" h="2238" extrusionOk="0">
                  <a:moveTo>
                    <a:pt x="1041" y="0"/>
                  </a:moveTo>
                  <a:cubicBezTo>
                    <a:pt x="663" y="0"/>
                    <a:pt x="253" y="158"/>
                    <a:pt x="1" y="441"/>
                  </a:cubicBezTo>
                  <a:cubicBezTo>
                    <a:pt x="190" y="977"/>
                    <a:pt x="316" y="1607"/>
                    <a:pt x="316" y="2237"/>
                  </a:cubicBezTo>
                  <a:cubicBezTo>
                    <a:pt x="1104" y="2206"/>
                    <a:pt x="1765" y="1544"/>
                    <a:pt x="1765" y="725"/>
                  </a:cubicBezTo>
                  <a:lnTo>
                    <a:pt x="1765" y="378"/>
                  </a:lnTo>
                  <a:cubicBezTo>
                    <a:pt x="1765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62"/>
            <p:cNvSpPr/>
            <p:nvPr/>
          </p:nvSpPr>
          <p:spPr>
            <a:xfrm>
              <a:off x="-53232900" y="3324950"/>
              <a:ext cx="242625" cy="55925"/>
            </a:xfrm>
            <a:custGeom>
              <a:avLst/>
              <a:gdLst/>
              <a:ahLst/>
              <a:cxnLst/>
              <a:rect l="l" t="t" r="r" b="b"/>
              <a:pathLst>
                <a:path w="9705" h="2237" extrusionOk="0">
                  <a:moveTo>
                    <a:pt x="3340" y="756"/>
                  </a:moveTo>
                  <a:cubicBezTo>
                    <a:pt x="3561" y="756"/>
                    <a:pt x="3718" y="914"/>
                    <a:pt x="3718" y="1103"/>
                  </a:cubicBezTo>
                  <a:cubicBezTo>
                    <a:pt x="3718" y="1292"/>
                    <a:pt x="3561" y="1449"/>
                    <a:pt x="3340" y="1449"/>
                  </a:cubicBezTo>
                  <a:cubicBezTo>
                    <a:pt x="3151" y="1449"/>
                    <a:pt x="2994" y="1292"/>
                    <a:pt x="2994" y="1103"/>
                  </a:cubicBezTo>
                  <a:cubicBezTo>
                    <a:pt x="2962" y="914"/>
                    <a:pt x="3151" y="756"/>
                    <a:pt x="3340" y="756"/>
                  </a:cubicBezTo>
                  <a:close/>
                  <a:moveTo>
                    <a:pt x="6333" y="756"/>
                  </a:moveTo>
                  <a:cubicBezTo>
                    <a:pt x="6554" y="756"/>
                    <a:pt x="6711" y="914"/>
                    <a:pt x="6711" y="1103"/>
                  </a:cubicBezTo>
                  <a:cubicBezTo>
                    <a:pt x="6711" y="1292"/>
                    <a:pt x="6554" y="1449"/>
                    <a:pt x="6333" y="1449"/>
                  </a:cubicBezTo>
                  <a:cubicBezTo>
                    <a:pt x="6144" y="1449"/>
                    <a:pt x="5987" y="1292"/>
                    <a:pt x="5987" y="1103"/>
                  </a:cubicBezTo>
                  <a:cubicBezTo>
                    <a:pt x="5955" y="914"/>
                    <a:pt x="6113" y="756"/>
                    <a:pt x="6333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9704" y="2237"/>
                  </a:lnTo>
                  <a:lnTo>
                    <a:pt x="97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62"/>
            <p:cNvSpPr/>
            <p:nvPr/>
          </p:nvSpPr>
          <p:spPr>
            <a:xfrm>
              <a:off x="-53232100" y="3399775"/>
              <a:ext cx="241825" cy="111850"/>
            </a:xfrm>
            <a:custGeom>
              <a:avLst/>
              <a:gdLst/>
              <a:ahLst/>
              <a:cxnLst/>
              <a:rect l="l" t="t" r="r" b="b"/>
              <a:pathLst>
                <a:path w="9673" h="4474" extrusionOk="0">
                  <a:moveTo>
                    <a:pt x="0" y="0"/>
                  </a:moveTo>
                  <a:cubicBezTo>
                    <a:pt x="158" y="2457"/>
                    <a:pt x="2269" y="4474"/>
                    <a:pt x="4821" y="4474"/>
                  </a:cubicBezTo>
                  <a:cubicBezTo>
                    <a:pt x="7372" y="4474"/>
                    <a:pt x="9452" y="2457"/>
                    <a:pt x="96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62"/>
            <p:cNvSpPr/>
            <p:nvPr/>
          </p:nvSpPr>
          <p:spPr>
            <a:xfrm>
              <a:off x="-53134450" y="3287125"/>
              <a:ext cx="44125" cy="18925"/>
            </a:xfrm>
            <a:custGeom>
              <a:avLst/>
              <a:gdLst/>
              <a:ahLst/>
              <a:cxnLst/>
              <a:rect l="l" t="t" r="r" b="b"/>
              <a:pathLst>
                <a:path w="1765" h="757" extrusionOk="0">
                  <a:moveTo>
                    <a:pt x="1" y="1"/>
                  </a:moveTo>
                  <a:lnTo>
                    <a:pt x="410" y="757"/>
                  </a:lnTo>
                  <a:lnTo>
                    <a:pt x="1419" y="757"/>
                  </a:lnTo>
                  <a:lnTo>
                    <a:pt x="17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62"/>
            <p:cNvSpPr/>
            <p:nvPr/>
          </p:nvSpPr>
          <p:spPr>
            <a:xfrm>
              <a:off x="-53232900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127" y="1"/>
                  </a:moveTo>
                  <a:cubicBezTo>
                    <a:pt x="95" y="253"/>
                    <a:pt x="32" y="473"/>
                    <a:pt x="1" y="757"/>
                  </a:cubicBezTo>
                  <a:lnTo>
                    <a:pt x="3466" y="757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62"/>
            <p:cNvSpPr/>
            <p:nvPr/>
          </p:nvSpPr>
          <p:spPr>
            <a:xfrm>
              <a:off x="-53078525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379" y="1"/>
                  </a:moveTo>
                  <a:lnTo>
                    <a:pt x="1" y="757"/>
                  </a:lnTo>
                  <a:lnTo>
                    <a:pt x="3466" y="757"/>
                  </a:lnTo>
                  <a:cubicBezTo>
                    <a:pt x="3466" y="536"/>
                    <a:pt x="3435" y="253"/>
                    <a:pt x="3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62"/>
            <p:cNvSpPr/>
            <p:nvPr/>
          </p:nvSpPr>
          <p:spPr>
            <a:xfrm>
              <a:off x="-53224225" y="3192625"/>
              <a:ext cx="223700" cy="74850"/>
            </a:xfrm>
            <a:custGeom>
              <a:avLst/>
              <a:gdLst/>
              <a:ahLst/>
              <a:cxnLst/>
              <a:rect l="l" t="t" r="r" b="b"/>
              <a:pathLst>
                <a:path w="8948" h="2994" extrusionOk="0">
                  <a:moveTo>
                    <a:pt x="4506" y="0"/>
                  </a:moveTo>
                  <a:cubicBezTo>
                    <a:pt x="2489" y="0"/>
                    <a:pt x="756" y="1260"/>
                    <a:pt x="0" y="2993"/>
                  </a:cubicBezTo>
                  <a:lnTo>
                    <a:pt x="8948" y="2993"/>
                  </a:lnTo>
                  <a:cubicBezTo>
                    <a:pt x="8255" y="1260"/>
                    <a:pt x="6522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4" name="Google Shape;7464;p62"/>
          <p:cNvGrpSpPr/>
          <p:nvPr/>
        </p:nvGrpSpPr>
        <p:grpSpPr>
          <a:xfrm>
            <a:off x="6629093" y="3205748"/>
            <a:ext cx="357198" cy="356326"/>
            <a:chOff x="-53242350" y="3584850"/>
            <a:chExt cx="317425" cy="316650"/>
          </a:xfrm>
        </p:grpSpPr>
        <p:sp>
          <p:nvSpPr>
            <p:cNvPr id="7465" name="Google Shape;7465;p62"/>
            <p:cNvSpPr/>
            <p:nvPr/>
          </p:nvSpPr>
          <p:spPr>
            <a:xfrm>
              <a:off x="-53202975" y="3584850"/>
              <a:ext cx="237900" cy="98475"/>
            </a:xfrm>
            <a:custGeom>
              <a:avLst/>
              <a:gdLst/>
              <a:ahLst/>
              <a:cxnLst/>
              <a:rect l="l" t="t" r="r" b="b"/>
              <a:pathLst>
                <a:path w="9516" h="3939" extrusionOk="0">
                  <a:moveTo>
                    <a:pt x="4758" y="1"/>
                  </a:moveTo>
                  <a:cubicBezTo>
                    <a:pt x="2395" y="1"/>
                    <a:pt x="411" y="1702"/>
                    <a:pt x="1" y="3939"/>
                  </a:cubicBezTo>
                  <a:cubicBezTo>
                    <a:pt x="190" y="3781"/>
                    <a:pt x="474" y="3687"/>
                    <a:pt x="694" y="3655"/>
                  </a:cubicBezTo>
                  <a:cubicBezTo>
                    <a:pt x="2033" y="3435"/>
                    <a:pt x="3396" y="3324"/>
                    <a:pt x="4758" y="3324"/>
                  </a:cubicBezTo>
                  <a:cubicBezTo>
                    <a:pt x="6121" y="3324"/>
                    <a:pt x="7483" y="3435"/>
                    <a:pt x="8822" y="3655"/>
                  </a:cubicBezTo>
                  <a:cubicBezTo>
                    <a:pt x="9074" y="3687"/>
                    <a:pt x="9326" y="3813"/>
                    <a:pt x="9515" y="3939"/>
                  </a:cubicBezTo>
                  <a:cubicBezTo>
                    <a:pt x="9074" y="1702"/>
                    <a:pt x="7121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62"/>
            <p:cNvSpPr/>
            <p:nvPr/>
          </p:nvSpPr>
          <p:spPr>
            <a:xfrm>
              <a:off x="-53242350" y="3711650"/>
              <a:ext cx="80350" cy="155975"/>
            </a:xfrm>
            <a:custGeom>
              <a:avLst/>
              <a:gdLst/>
              <a:ahLst/>
              <a:cxnLst/>
              <a:rect l="l" t="t" r="r" b="b"/>
              <a:pathLst>
                <a:path w="3214" h="6239" extrusionOk="0">
                  <a:moveTo>
                    <a:pt x="820" y="1"/>
                  </a:moveTo>
                  <a:cubicBezTo>
                    <a:pt x="316" y="442"/>
                    <a:pt x="1" y="1041"/>
                    <a:pt x="1" y="1734"/>
                  </a:cubicBezTo>
                  <a:cubicBezTo>
                    <a:pt x="1" y="2395"/>
                    <a:pt x="316" y="2994"/>
                    <a:pt x="788" y="3403"/>
                  </a:cubicBezTo>
                  <a:lnTo>
                    <a:pt x="788" y="5136"/>
                  </a:lnTo>
                  <a:cubicBezTo>
                    <a:pt x="788" y="5766"/>
                    <a:pt x="1292" y="6239"/>
                    <a:pt x="1891" y="6239"/>
                  </a:cubicBezTo>
                  <a:lnTo>
                    <a:pt x="3214" y="6239"/>
                  </a:lnTo>
                  <a:cubicBezTo>
                    <a:pt x="3057" y="6081"/>
                    <a:pt x="2742" y="5609"/>
                    <a:pt x="2679" y="5451"/>
                  </a:cubicBezTo>
                  <a:lnTo>
                    <a:pt x="1828" y="5451"/>
                  </a:lnTo>
                  <a:cubicBezTo>
                    <a:pt x="1639" y="5451"/>
                    <a:pt x="1481" y="5294"/>
                    <a:pt x="1481" y="5073"/>
                  </a:cubicBezTo>
                  <a:lnTo>
                    <a:pt x="1481" y="2805"/>
                  </a:lnTo>
                  <a:cubicBezTo>
                    <a:pt x="1103" y="2490"/>
                    <a:pt x="820" y="2049"/>
                    <a:pt x="788" y="1545"/>
                  </a:cubicBezTo>
                  <a:cubicBezTo>
                    <a:pt x="788" y="1513"/>
                    <a:pt x="725" y="1419"/>
                    <a:pt x="725" y="1356"/>
                  </a:cubicBezTo>
                  <a:lnTo>
                    <a:pt x="725" y="411"/>
                  </a:lnTo>
                  <a:cubicBezTo>
                    <a:pt x="725" y="348"/>
                    <a:pt x="788" y="158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62"/>
            <p:cNvSpPr/>
            <p:nvPr/>
          </p:nvSpPr>
          <p:spPr>
            <a:xfrm>
              <a:off x="-53206125" y="3686850"/>
              <a:ext cx="243400" cy="84700"/>
            </a:xfrm>
            <a:custGeom>
              <a:avLst/>
              <a:gdLst/>
              <a:ahLst/>
              <a:cxnLst/>
              <a:rect l="l" t="t" r="r" b="b"/>
              <a:pathLst>
                <a:path w="9736" h="3388" extrusionOk="0">
                  <a:moveTo>
                    <a:pt x="4857" y="1"/>
                  </a:moveTo>
                  <a:cubicBezTo>
                    <a:pt x="3545" y="1"/>
                    <a:pt x="2238" y="111"/>
                    <a:pt x="946" y="331"/>
                  </a:cubicBezTo>
                  <a:cubicBezTo>
                    <a:pt x="442" y="394"/>
                    <a:pt x="1" y="867"/>
                    <a:pt x="1" y="1434"/>
                  </a:cubicBezTo>
                  <a:lnTo>
                    <a:pt x="1" y="2285"/>
                  </a:lnTo>
                  <a:cubicBezTo>
                    <a:pt x="1" y="2915"/>
                    <a:pt x="505" y="3387"/>
                    <a:pt x="1104" y="3387"/>
                  </a:cubicBezTo>
                  <a:lnTo>
                    <a:pt x="3782" y="3387"/>
                  </a:lnTo>
                  <a:cubicBezTo>
                    <a:pt x="3876" y="3387"/>
                    <a:pt x="3971" y="3356"/>
                    <a:pt x="4065" y="3261"/>
                  </a:cubicBezTo>
                  <a:lnTo>
                    <a:pt x="4569" y="2757"/>
                  </a:lnTo>
                  <a:cubicBezTo>
                    <a:pt x="4648" y="2678"/>
                    <a:pt x="4750" y="2639"/>
                    <a:pt x="4845" y="2639"/>
                  </a:cubicBezTo>
                  <a:cubicBezTo>
                    <a:pt x="4939" y="2639"/>
                    <a:pt x="5026" y="2678"/>
                    <a:pt x="5073" y="2757"/>
                  </a:cubicBezTo>
                  <a:lnTo>
                    <a:pt x="5609" y="3261"/>
                  </a:lnTo>
                  <a:cubicBezTo>
                    <a:pt x="5672" y="3356"/>
                    <a:pt x="5766" y="3387"/>
                    <a:pt x="5861" y="3387"/>
                  </a:cubicBezTo>
                  <a:lnTo>
                    <a:pt x="8539" y="3387"/>
                  </a:lnTo>
                  <a:cubicBezTo>
                    <a:pt x="9169" y="3387"/>
                    <a:pt x="9641" y="2883"/>
                    <a:pt x="9641" y="2285"/>
                  </a:cubicBezTo>
                  <a:lnTo>
                    <a:pt x="9641" y="1434"/>
                  </a:lnTo>
                  <a:lnTo>
                    <a:pt x="9736" y="1434"/>
                  </a:lnTo>
                  <a:cubicBezTo>
                    <a:pt x="9736" y="867"/>
                    <a:pt x="9295" y="394"/>
                    <a:pt x="8791" y="331"/>
                  </a:cubicBezTo>
                  <a:cubicBezTo>
                    <a:pt x="7483" y="111"/>
                    <a:pt x="6168" y="1"/>
                    <a:pt x="48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62"/>
            <p:cNvSpPr/>
            <p:nvPr/>
          </p:nvSpPr>
          <p:spPr>
            <a:xfrm>
              <a:off x="-53186425" y="3775450"/>
              <a:ext cx="205600" cy="126050"/>
            </a:xfrm>
            <a:custGeom>
              <a:avLst/>
              <a:gdLst/>
              <a:ahLst/>
              <a:cxnLst/>
              <a:rect l="l" t="t" r="r" b="b"/>
              <a:pathLst>
                <a:path w="8224" h="5042" extrusionOk="0">
                  <a:moveTo>
                    <a:pt x="5148" y="1710"/>
                  </a:moveTo>
                  <a:cubicBezTo>
                    <a:pt x="5238" y="1710"/>
                    <a:pt x="5325" y="1749"/>
                    <a:pt x="5388" y="1828"/>
                  </a:cubicBezTo>
                  <a:cubicBezTo>
                    <a:pt x="5545" y="1954"/>
                    <a:pt x="5545" y="2175"/>
                    <a:pt x="5419" y="2332"/>
                  </a:cubicBezTo>
                  <a:cubicBezTo>
                    <a:pt x="5073" y="2679"/>
                    <a:pt x="4600" y="2868"/>
                    <a:pt x="4128" y="2868"/>
                  </a:cubicBezTo>
                  <a:cubicBezTo>
                    <a:pt x="3624" y="2868"/>
                    <a:pt x="3151" y="2679"/>
                    <a:pt x="2805" y="2332"/>
                  </a:cubicBezTo>
                  <a:cubicBezTo>
                    <a:pt x="2647" y="2175"/>
                    <a:pt x="2647" y="1954"/>
                    <a:pt x="2805" y="1828"/>
                  </a:cubicBezTo>
                  <a:cubicBezTo>
                    <a:pt x="2883" y="1749"/>
                    <a:pt x="2978" y="1710"/>
                    <a:pt x="3068" y="1710"/>
                  </a:cubicBezTo>
                  <a:cubicBezTo>
                    <a:pt x="3159" y="1710"/>
                    <a:pt x="3246" y="1749"/>
                    <a:pt x="3309" y="1828"/>
                  </a:cubicBezTo>
                  <a:cubicBezTo>
                    <a:pt x="3529" y="2049"/>
                    <a:pt x="3813" y="2159"/>
                    <a:pt x="4096" y="2159"/>
                  </a:cubicBezTo>
                  <a:cubicBezTo>
                    <a:pt x="4380" y="2159"/>
                    <a:pt x="4663" y="2049"/>
                    <a:pt x="4884" y="1828"/>
                  </a:cubicBezTo>
                  <a:cubicBezTo>
                    <a:pt x="4963" y="1749"/>
                    <a:pt x="5057" y="1710"/>
                    <a:pt x="5148" y="1710"/>
                  </a:cubicBezTo>
                  <a:close/>
                  <a:moveTo>
                    <a:pt x="4096" y="1"/>
                  </a:moveTo>
                  <a:lnTo>
                    <a:pt x="3813" y="284"/>
                  </a:lnTo>
                  <a:cubicBezTo>
                    <a:pt x="3624" y="473"/>
                    <a:pt x="3309" y="599"/>
                    <a:pt x="3025" y="599"/>
                  </a:cubicBezTo>
                  <a:lnTo>
                    <a:pt x="1" y="599"/>
                  </a:lnTo>
                  <a:lnTo>
                    <a:pt x="1" y="1009"/>
                  </a:lnTo>
                  <a:cubicBezTo>
                    <a:pt x="1" y="1671"/>
                    <a:pt x="158" y="2301"/>
                    <a:pt x="473" y="2836"/>
                  </a:cubicBezTo>
                  <a:lnTo>
                    <a:pt x="2647" y="2836"/>
                  </a:lnTo>
                  <a:cubicBezTo>
                    <a:pt x="2836" y="2836"/>
                    <a:pt x="2994" y="2994"/>
                    <a:pt x="2994" y="3183"/>
                  </a:cubicBezTo>
                  <a:cubicBezTo>
                    <a:pt x="2994" y="3403"/>
                    <a:pt x="2836" y="3561"/>
                    <a:pt x="2647" y="3561"/>
                  </a:cubicBezTo>
                  <a:lnTo>
                    <a:pt x="977" y="3561"/>
                  </a:lnTo>
                  <a:cubicBezTo>
                    <a:pt x="1733" y="4506"/>
                    <a:pt x="2962" y="5042"/>
                    <a:pt x="4128" y="5042"/>
                  </a:cubicBezTo>
                  <a:cubicBezTo>
                    <a:pt x="6428" y="5042"/>
                    <a:pt x="8223" y="3151"/>
                    <a:pt x="8223" y="946"/>
                  </a:cubicBezTo>
                  <a:lnTo>
                    <a:pt x="8223" y="568"/>
                  </a:lnTo>
                  <a:lnTo>
                    <a:pt x="5199" y="568"/>
                  </a:lnTo>
                  <a:cubicBezTo>
                    <a:pt x="5163" y="571"/>
                    <a:pt x="5128" y="573"/>
                    <a:pt x="5094" y="573"/>
                  </a:cubicBezTo>
                  <a:cubicBezTo>
                    <a:pt x="4795" y="573"/>
                    <a:pt x="4549" y="454"/>
                    <a:pt x="4380" y="284"/>
                  </a:cubicBezTo>
                  <a:lnTo>
                    <a:pt x="40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62"/>
            <p:cNvSpPr/>
            <p:nvPr/>
          </p:nvSpPr>
          <p:spPr>
            <a:xfrm>
              <a:off x="-52962725" y="3710875"/>
              <a:ext cx="37800" cy="95325"/>
            </a:xfrm>
            <a:custGeom>
              <a:avLst/>
              <a:gdLst/>
              <a:ahLst/>
              <a:cxnLst/>
              <a:rect l="l" t="t" r="r" b="b"/>
              <a:pathLst>
                <a:path w="1512" h="3813" extrusionOk="0">
                  <a:moveTo>
                    <a:pt x="662" y="0"/>
                  </a:moveTo>
                  <a:lnTo>
                    <a:pt x="662" y="0"/>
                  </a:lnTo>
                  <a:cubicBezTo>
                    <a:pt x="693" y="158"/>
                    <a:pt x="725" y="347"/>
                    <a:pt x="725" y="379"/>
                  </a:cubicBezTo>
                  <a:lnTo>
                    <a:pt x="725" y="1387"/>
                  </a:lnTo>
                  <a:cubicBezTo>
                    <a:pt x="725" y="1481"/>
                    <a:pt x="725" y="1513"/>
                    <a:pt x="693" y="1576"/>
                  </a:cubicBezTo>
                  <a:cubicBezTo>
                    <a:pt x="662" y="2080"/>
                    <a:pt x="378" y="2552"/>
                    <a:pt x="0" y="2836"/>
                  </a:cubicBezTo>
                  <a:lnTo>
                    <a:pt x="0" y="3561"/>
                  </a:lnTo>
                  <a:lnTo>
                    <a:pt x="0" y="3813"/>
                  </a:lnTo>
                  <a:cubicBezTo>
                    <a:pt x="851" y="3497"/>
                    <a:pt x="1512" y="2678"/>
                    <a:pt x="1512" y="1733"/>
                  </a:cubicBezTo>
                  <a:cubicBezTo>
                    <a:pt x="1512" y="1009"/>
                    <a:pt x="1166" y="379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0" name="Google Shape;7470;p62"/>
          <p:cNvGrpSpPr/>
          <p:nvPr/>
        </p:nvGrpSpPr>
        <p:grpSpPr>
          <a:xfrm>
            <a:off x="6650362" y="3668449"/>
            <a:ext cx="314662" cy="358999"/>
            <a:chOff x="-53224225" y="3976300"/>
            <a:chExt cx="279625" cy="319025"/>
          </a:xfrm>
        </p:grpSpPr>
        <p:sp>
          <p:nvSpPr>
            <p:cNvPr id="7471" name="Google Shape;7471;p62"/>
            <p:cNvSpPr/>
            <p:nvPr/>
          </p:nvSpPr>
          <p:spPr>
            <a:xfrm>
              <a:off x="-532242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1"/>
                  </a:moveTo>
                  <a:cubicBezTo>
                    <a:pt x="315" y="284"/>
                    <a:pt x="0" y="757"/>
                    <a:pt x="0" y="1292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239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62"/>
            <p:cNvSpPr/>
            <p:nvPr/>
          </p:nvSpPr>
          <p:spPr>
            <a:xfrm>
              <a:off x="-53185625" y="4014900"/>
              <a:ext cx="204800" cy="117375"/>
            </a:xfrm>
            <a:custGeom>
              <a:avLst/>
              <a:gdLst/>
              <a:ahLst/>
              <a:cxnLst/>
              <a:rect l="l" t="t" r="r" b="b"/>
              <a:pathLst>
                <a:path w="8192" h="4695" extrusionOk="0">
                  <a:moveTo>
                    <a:pt x="4096" y="0"/>
                  </a:moveTo>
                  <a:cubicBezTo>
                    <a:pt x="1859" y="0"/>
                    <a:pt x="0" y="1859"/>
                    <a:pt x="0" y="4096"/>
                  </a:cubicBezTo>
                  <a:lnTo>
                    <a:pt x="0" y="4695"/>
                  </a:lnTo>
                  <a:lnTo>
                    <a:pt x="1638" y="3088"/>
                  </a:lnTo>
                  <a:cubicBezTo>
                    <a:pt x="1675" y="3014"/>
                    <a:pt x="1755" y="2983"/>
                    <a:pt x="1847" y="2983"/>
                  </a:cubicBezTo>
                  <a:cubicBezTo>
                    <a:pt x="1912" y="2983"/>
                    <a:pt x="1983" y="2999"/>
                    <a:pt x="2048" y="3025"/>
                  </a:cubicBezTo>
                  <a:cubicBezTo>
                    <a:pt x="2662" y="3450"/>
                    <a:pt x="3371" y="3663"/>
                    <a:pt x="4080" y="3663"/>
                  </a:cubicBezTo>
                  <a:cubicBezTo>
                    <a:pt x="4789" y="3663"/>
                    <a:pt x="5498" y="3450"/>
                    <a:pt x="6112" y="3025"/>
                  </a:cubicBezTo>
                  <a:cubicBezTo>
                    <a:pt x="6174" y="2987"/>
                    <a:pt x="6241" y="2970"/>
                    <a:pt x="6307" y="2970"/>
                  </a:cubicBezTo>
                  <a:cubicBezTo>
                    <a:pt x="6409" y="2970"/>
                    <a:pt x="6508" y="3011"/>
                    <a:pt x="6585" y="3088"/>
                  </a:cubicBezTo>
                  <a:lnTo>
                    <a:pt x="8191" y="4695"/>
                  </a:lnTo>
                  <a:lnTo>
                    <a:pt x="8191" y="4096"/>
                  </a:lnTo>
                  <a:cubicBezTo>
                    <a:pt x="8191" y="1859"/>
                    <a:pt x="6333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62"/>
            <p:cNvSpPr/>
            <p:nvPr/>
          </p:nvSpPr>
          <p:spPr>
            <a:xfrm>
              <a:off x="-53187200" y="4110200"/>
              <a:ext cx="205575" cy="185125"/>
            </a:xfrm>
            <a:custGeom>
              <a:avLst/>
              <a:gdLst/>
              <a:ahLst/>
              <a:cxnLst/>
              <a:rect l="l" t="t" r="r" b="b"/>
              <a:pathLst>
                <a:path w="8223" h="7405" extrusionOk="0">
                  <a:moveTo>
                    <a:pt x="2615" y="1418"/>
                  </a:moveTo>
                  <a:cubicBezTo>
                    <a:pt x="2836" y="1418"/>
                    <a:pt x="2993" y="1576"/>
                    <a:pt x="2993" y="1796"/>
                  </a:cubicBezTo>
                  <a:cubicBezTo>
                    <a:pt x="2993" y="1985"/>
                    <a:pt x="2836" y="2143"/>
                    <a:pt x="2615" y="2143"/>
                  </a:cubicBezTo>
                  <a:cubicBezTo>
                    <a:pt x="2426" y="2143"/>
                    <a:pt x="2268" y="1985"/>
                    <a:pt x="2268" y="1796"/>
                  </a:cubicBezTo>
                  <a:cubicBezTo>
                    <a:pt x="2268" y="1576"/>
                    <a:pt x="2426" y="1418"/>
                    <a:pt x="2615" y="1418"/>
                  </a:cubicBezTo>
                  <a:close/>
                  <a:moveTo>
                    <a:pt x="5608" y="1418"/>
                  </a:moveTo>
                  <a:cubicBezTo>
                    <a:pt x="5829" y="1418"/>
                    <a:pt x="5986" y="1576"/>
                    <a:pt x="5986" y="1796"/>
                  </a:cubicBezTo>
                  <a:cubicBezTo>
                    <a:pt x="5986" y="1985"/>
                    <a:pt x="5829" y="2143"/>
                    <a:pt x="5608" y="2143"/>
                  </a:cubicBezTo>
                  <a:cubicBezTo>
                    <a:pt x="5419" y="2143"/>
                    <a:pt x="5261" y="1985"/>
                    <a:pt x="5261" y="1796"/>
                  </a:cubicBezTo>
                  <a:cubicBezTo>
                    <a:pt x="5261" y="1576"/>
                    <a:pt x="5419" y="1418"/>
                    <a:pt x="5608" y="1418"/>
                  </a:cubicBezTo>
                  <a:close/>
                  <a:moveTo>
                    <a:pt x="5179" y="3978"/>
                  </a:moveTo>
                  <a:cubicBezTo>
                    <a:pt x="5269" y="3978"/>
                    <a:pt x="5356" y="4017"/>
                    <a:pt x="5419" y="4096"/>
                  </a:cubicBezTo>
                  <a:cubicBezTo>
                    <a:pt x="5576" y="4222"/>
                    <a:pt x="5576" y="4474"/>
                    <a:pt x="5450" y="4632"/>
                  </a:cubicBezTo>
                  <a:cubicBezTo>
                    <a:pt x="5104" y="4978"/>
                    <a:pt x="4631" y="5167"/>
                    <a:pt x="4159" y="5167"/>
                  </a:cubicBezTo>
                  <a:cubicBezTo>
                    <a:pt x="3655" y="5167"/>
                    <a:pt x="3182" y="4978"/>
                    <a:pt x="2836" y="4632"/>
                  </a:cubicBezTo>
                  <a:cubicBezTo>
                    <a:pt x="2678" y="4474"/>
                    <a:pt x="2678" y="4222"/>
                    <a:pt x="2836" y="4096"/>
                  </a:cubicBezTo>
                  <a:cubicBezTo>
                    <a:pt x="2914" y="4017"/>
                    <a:pt x="3009" y="3978"/>
                    <a:pt x="3099" y="3978"/>
                  </a:cubicBezTo>
                  <a:cubicBezTo>
                    <a:pt x="3190" y="3978"/>
                    <a:pt x="3277" y="4017"/>
                    <a:pt x="3340" y="4096"/>
                  </a:cubicBezTo>
                  <a:cubicBezTo>
                    <a:pt x="3560" y="4317"/>
                    <a:pt x="3844" y="4427"/>
                    <a:pt x="4127" y="4427"/>
                  </a:cubicBezTo>
                  <a:cubicBezTo>
                    <a:pt x="4411" y="4427"/>
                    <a:pt x="4694" y="4317"/>
                    <a:pt x="4915" y="4096"/>
                  </a:cubicBezTo>
                  <a:cubicBezTo>
                    <a:pt x="4994" y="4017"/>
                    <a:pt x="5088" y="3978"/>
                    <a:pt x="5179" y="3978"/>
                  </a:cubicBezTo>
                  <a:close/>
                  <a:moveTo>
                    <a:pt x="1922" y="0"/>
                  </a:moveTo>
                  <a:lnTo>
                    <a:pt x="0" y="1954"/>
                  </a:lnTo>
                  <a:lnTo>
                    <a:pt x="0" y="3277"/>
                  </a:lnTo>
                  <a:cubicBezTo>
                    <a:pt x="0" y="5514"/>
                    <a:pt x="1827" y="7404"/>
                    <a:pt x="4096" y="7404"/>
                  </a:cubicBezTo>
                  <a:cubicBezTo>
                    <a:pt x="6396" y="7404"/>
                    <a:pt x="8223" y="5514"/>
                    <a:pt x="8223" y="3277"/>
                  </a:cubicBezTo>
                  <a:lnTo>
                    <a:pt x="8223" y="1954"/>
                  </a:lnTo>
                  <a:lnTo>
                    <a:pt x="6301" y="0"/>
                  </a:lnTo>
                  <a:cubicBezTo>
                    <a:pt x="5624" y="394"/>
                    <a:pt x="4875" y="591"/>
                    <a:pt x="4123" y="591"/>
                  </a:cubicBezTo>
                  <a:cubicBezTo>
                    <a:pt x="3371" y="591"/>
                    <a:pt x="2615" y="394"/>
                    <a:pt x="1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62"/>
            <p:cNvSpPr/>
            <p:nvPr/>
          </p:nvSpPr>
          <p:spPr>
            <a:xfrm>
              <a:off x="-53020225" y="4211800"/>
              <a:ext cx="74825" cy="83525"/>
            </a:xfrm>
            <a:custGeom>
              <a:avLst/>
              <a:gdLst/>
              <a:ahLst/>
              <a:cxnLst/>
              <a:rect l="l" t="t" r="r" b="b"/>
              <a:pathLst>
                <a:path w="2993" h="3341" extrusionOk="0">
                  <a:moveTo>
                    <a:pt x="2174" y="1"/>
                  </a:moveTo>
                  <a:cubicBezTo>
                    <a:pt x="2016" y="1387"/>
                    <a:pt x="1197" y="2615"/>
                    <a:pt x="0" y="3340"/>
                  </a:cubicBezTo>
                  <a:lnTo>
                    <a:pt x="2647" y="3340"/>
                  </a:lnTo>
                  <a:cubicBezTo>
                    <a:pt x="2836" y="3340"/>
                    <a:pt x="2993" y="3183"/>
                    <a:pt x="2993" y="2993"/>
                  </a:cubicBezTo>
                  <a:lnTo>
                    <a:pt x="2993" y="2867"/>
                  </a:lnTo>
                  <a:cubicBezTo>
                    <a:pt x="2993" y="1859"/>
                    <a:pt x="2710" y="883"/>
                    <a:pt x="21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62"/>
            <p:cNvSpPr/>
            <p:nvPr/>
          </p:nvSpPr>
          <p:spPr>
            <a:xfrm>
              <a:off x="-53224225" y="4211025"/>
              <a:ext cx="74850" cy="83500"/>
            </a:xfrm>
            <a:custGeom>
              <a:avLst/>
              <a:gdLst/>
              <a:ahLst/>
              <a:cxnLst/>
              <a:rect l="l" t="t" r="r" b="b"/>
              <a:pathLst>
                <a:path w="2994" h="3340" extrusionOk="0">
                  <a:moveTo>
                    <a:pt x="851" y="0"/>
                  </a:moveTo>
                  <a:cubicBezTo>
                    <a:pt x="315" y="851"/>
                    <a:pt x="0" y="1796"/>
                    <a:pt x="0" y="2867"/>
                  </a:cubicBezTo>
                  <a:lnTo>
                    <a:pt x="0" y="2993"/>
                  </a:lnTo>
                  <a:cubicBezTo>
                    <a:pt x="0" y="3182"/>
                    <a:pt x="158" y="3340"/>
                    <a:pt x="378" y="3340"/>
                  </a:cubicBezTo>
                  <a:lnTo>
                    <a:pt x="2993" y="3340"/>
                  </a:lnTo>
                  <a:cubicBezTo>
                    <a:pt x="1859" y="2646"/>
                    <a:pt x="1040" y="1418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62"/>
            <p:cNvSpPr/>
            <p:nvPr/>
          </p:nvSpPr>
          <p:spPr>
            <a:xfrm>
              <a:off x="-52962725" y="4131475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0" y="0"/>
                  </a:moveTo>
                  <a:lnTo>
                    <a:pt x="0" y="2394"/>
                  </a:lnTo>
                  <a:lnTo>
                    <a:pt x="0" y="2552"/>
                  </a:lnTo>
                  <a:cubicBezTo>
                    <a:pt x="410" y="2300"/>
                    <a:pt x="725" y="1827"/>
                    <a:pt x="725" y="1292"/>
                  </a:cubicBezTo>
                  <a:cubicBezTo>
                    <a:pt x="725" y="725"/>
                    <a:pt x="410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62"/>
            <p:cNvSpPr/>
            <p:nvPr/>
          </p:nvSpPr>
          <p:spPr>
            <a:xfrm>
              <a:off x="-53125775" y="3976300"/>
              <a:ext cx="82725" cy="26800"/>
            </a:xfrm>
            <a:custGeom>
              <a:avLst/>
              <a:gdLst/>
              <a:ahLst/>
              <a:cxnLst/>
              <a:rect l="l" t="t" r="r" b="b"/>
              <a:pathLst>
                <a:path w="3309" h="1072" extrusionOk="0">
                  <a:moveTo>
                    <a:pt x="1670" y="1"/>
                  </a:moveTo>
                  <a:cubicBezTo>
                    <a:pt x="914" y="1"/>
                    <a:pt x="284" y="442"/>
                    <a:pt x="0" y="1072"/>
                  </a:cubicBezTo>
                  <a:cubicBezTo>
                    <a:pt x="536" y="883"/>
                    <a:pt x="1072" y="757"/>
                    <a:pt x="1670" y="757"/>
                  </a:cubicBezTo>
                  <a:cubicBezTo>
                    <a:pt x="2269" y="757"/>
                    <a:pt x="2804" y="883"/>
                    <a:pt x="3308" y="1072"/>
                  </a:cubicBezTo>
                  <a:cubicBezTo>
                    <a:pt x="2993" y="442"/>
                    <a:pt x="2363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8" name="Google Shape;7478;p62"/>
          <p:cNvGrpSpPr/>
          <p:nvPr/>
        </p:nvGrpSpPr>
        <p:grpSpPr>
          <a:xfrm>
            <a:off x="7961258" y="3676129"/>
            <a:ext cx="358971" cy="358408"/>
            <a:chOff x="-52043575" y="3983125"/>
            <a:chExt cx="319000" cy="318500"/>
          </a:xfrm>
        </p:grpSpPr>
        <p:sp>
          <p:nvSpPr>
            <p:cNvPr id="7479" name="Google Shape;7479;p62"/>
            <p:cNvSpPr/>
            <p:nvPr/>
          </p:nvSpPr>
          <p:spPr>
            <a:xfrm>
              <a:off x="-52043575" y="3983200"/>
              <a:ext cx="55150" cy="105750"/>
            </a:xfrm>
            <a:custGeom>
              <a:avLst/>
              <a:gdLst/>
              <a:ahLst/>
              <a:cxnLst/>
              <a:rect l="l" t="t" r="r" b="b"/>
              <a:pathLst>
                <a:path w="2206" h="4230" extrusionOk="0">
                  <a:moveTo>
                    <a:pt x="367" y="0"/>
                  </a:moveTo>
                  <a:cubicBezTo>
                    <a:pt x="339" y="0"/>
                    <a:pt x="311" y="3"/>
                    <a:pt x="284" y="8"/>
                  </a:cubicBezTo>
                  <a:cubicBezTo>
                    <a:pt x="126" y="40"/>
                    <a:pt x="0" y="197"/>
                    <a:pt x="0" y="355"/>
                  </a:cubicBezTo>
                  <a:lnTo>
                    <a:pt x="0" y="1867"/>
                  </a:lnTo>
                  <a:cubicBezTo>
                    <a:pt x="0" y="2875"/>
                    <a:pt x="630" y="3789"/>
                    <a:pt x="1512" y="4230"/>
                  </a:cubicBezTo>
                  <a:cubicBezTo>
                    <a:pt x="1512" y="3285"/>
                    <a:pt x="1733" y="2371"/>
                    <a:pt x="2206" y="1583"/>
                  </a:cubicBezTo>
                  <a:cubicBezTo>
                    <a:pt x="1607" y="1237"/>
                    <a:pt x="1103" y="764"/>
                    <a:pt x="725" y="166"/>
                  </a:cubicBezTo>
                  <a:cubicBezTo>
                    <a:pt x="647" y="61"/>
                    <a:pt x="503" y="0"/>
                    <a:pt x="3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62"/>
            <p:cNvSpPr/>
            <p:nvPr/>
          </p:nvSpPr>
          <p:spPr>
            <a:xfrm>
              <a:off x="-51985300" y="3983400"/>
              <a:ext cx="204800" cy="129975"/>
            </a:xfrm>
            <a:custGeom>
              <a:avLst/>
              <a:gdLst/>
              <a:ahLst/>
              <a:cxnLst/>
              <a:rect l="l" t="t" r="r" b="b"/>
              <a:pathLst>
                <a:path w="8192" h="5199" extrusionOk="0">
                  <a:moveTo>
                    <a:pt x="3718" y="0"/>
                  </a:moveTo>
                  <a:lnTo>
                    <a:pt x="3718" y="4096"/>
                  </a:lnTo>
                  <a:cubicBezTo>
                    <a:pt x="3718" y="4285"/>
                    <a:pt x="3561" y="4442"/>
                    <a:pt x="3340" y="4442"/>
                  </a:cubicBezTo>
                  <a:lnTo>
                    <a:pt x="1" y="4442"/>
                  </a:lnTo>
                  <a:lnTo>
                    <a:pt x="1" y="5198"/>
                  </a:lnTo>
                  <a:lnTo>
                    <a:pt x="8192" y="5198"/>
                  </a:lnTo>
                  <a:lnTo>
                    <a:pt x="8192" y="4442"/>
                  </a:lnTo>
                  <a:lnTo>
                    <a:pt x="4852" y="4442"/>
                  </a:lnTo>
                  <a:cubicBezTo>
                    <a:pt x="4814" y="4452"/>
                    <a:pt x="4778" y="4456"/>
                    <a:pt x="4743" y="4456"/>
                  </a:cubicBezTo>
                  <a:cubicBezTo>
                    <a:pt x="4548" y="4456"/>
                    <a:pt x="4411" y="4314"/>
                    <a:pt x="4411" y="4127"/>
                  </a:cubicBezTo>
                  <a:lnTo>
                    <a:pt x="4411" y="32"/>
                  </a:lnTo>
                  <a:cubicBezTo>
                    <a:pt x="4285" y="32"/>
                    <a:pt x="4159" y="0"/>
                    <a:pt x="40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62"/>
            <p:cNvSpPr/>
            <p:nvPr/>
          </p:nvSpPr>
          <p:spPr>
            <a:xfrm>
              <a:off x="-51855350" y="3987325"/>
              <a:ext cx="74075" cy="89825"/>
            </a:xfrm>
            <a:custGeom>
              <a:avLst/>
              <a:gdLst/>
              <a:ahLst/>
              <a:cxnLst/>
              <a:rect l="l" t="t" r="r" b="b"/>
              <a:pathLst>
                <a:path w="2963" h="3593" extrusionOk="0">
                  <a:moveTo>
                    <a:pt x="1" y="1"/>
                  </a:moveTo>
                  <a:lnTo>
                    <a:pt x="1" y="3592"/>
                  </a:lnTo>
                  <a:lnTo>
                    <a:pt x="2962" y="3592"/>
                  </a:lnTo>
                  <a:cubicBezTo>
                    <a:pt x="2836" y="2647"/>
                    <a:pt x="2427" y="1733"/>
                    <a:pt x="1765" y="1009"/>
                  </a:cubicBezTo>
                  <a:cubicBezTo>
                    <a:pt x="1261" y="505"/>
                    <a:pt x="663" y="190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62"/>
            <p:cNvSpPr/>
            <p:nvPr/>
          </p:nvSpPr>
          <p:spPr>
            <a:xfrm>
              <a:off x="-51985300" y="3987325"/>
              <a:ext cx="74050" cy="89825"/>
            </a:xfrm>
            <a:custGeom>
              <a:avLst/>
              <a:gdLst/>
              <a:ahLst/>
              <a:cxnLst/>
              <a:rect l="l" t="t" r="r" b="b"/>
              <a:pathLst>
                <a:path w="2962" h="3593" extrusionOk="0">
                  <a:moveTo>
                    <a:pt x="2962" y="1"/>
                  </a:moveTo>
                  <a:cubicBezTo>
                    <a:pt x="1324" y="473"/>
                    <a:pt x="158" y="1891"/>
                    <a:pt x="1" y="3592"/>
                  </a:cubicBezTo>
                  <a:lnTo>
                    <a:pt x="2962" y="3592"/>
                  </a:ln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62"/>
            <p:cNvSpPr/>
            <p:nvPr/>
          </p:nvSpPr>
          <p:spPr>
            <a:xfrm>
              <a:off x="-51985300" y="4190350"/>
              <a:ext cx="204800" cy="111275"/>
            </a:xfrm>
            <a:custGeom>
              <a:avLst/>
              <a:gdLst/>
              <a:ahLst/>
              <a:cxnLst/>
              <a:rect l="l" t="t" r="r" b="b"/>
              <a:pathLst>
                <a:path w="8192" h="4451" extrusionOk="0">
                  <a:moveTo>
                    <a:pt x="5069" y="1024"/>
                  </a:moveTo>
                  <a:cubicBezTo>
                    <a:pt x="5167" y="1024"/>
                    <a:pt x="5262" y="1063"/>
                    <a:pt x="5325" y="1142"/>
                  </a:cubicBezTo>
                  <a:cubicBezTo>
                    <a:pt x="5514" y="1268"/>
                    <a:pt x="5514" y="1489"/>
                    <a:pt x="5356" y="1646"/>
                  </a:cubicBezTo>
                  <a:cubicBezTo>
                    <a:pt x="5010" y="1993"/>
                    <a:pt x="4537" y="2213"/>
                    <a:pt x="4002" y="2213"/>
                  </a:cubicBezTo>
                  <a:cubicBezTo>
                    <a:pt x="3498" y="2213"/>
                    <a:pt x="3025" y="1993"/>
                    <a:pt x="2710" y="1646"/>
                  </a:cubicBezTo>
                  <a:cubicBezTo>
                    <a:pt x="2552" y="1489"/>
                    <a:pt x="2552" y="1268"/>
                    <a:pt x="2710" y="1142"/>
                  </a:cubicBezTo>
                  <a:cubicBezTo>
                    <a:pt x="2789" y="1063"/>
                    <a:pt x="2891" y="1024"/>
                    <a:pt x="2986" y="1024"/>
                  </a:cubicBezTo>
                  <a:cubicBezTo>
                    <a:pt x="3080" y="1024"/>
                    <a:pt x="3167" y="1063"/>
                    <a:pt x="3214" y="1142"/>
                  </a:cubicBezTo>
                  <a:cubicBezTo>
                    <a:pt x="3435" y="1363"/>
                    <a:pt x="3726" y="1473"/>
                    <a:pt x="4014" y="1473"/>
                  </a:cubicBezTo>
                  <a:cubicBezTo>
                    <a:pt x="4301" y="1473"/>
                    <a:pt x="4585" y="1363"/>
                    <a:pt x="4789" y="1142"/>
                  </a:cubicBezTo>
                  <a:cubicBezTo>
                    <a:pt x="4868" y="1063"/>
                    <a:pt x="4971" y="1024"/>
                    <a:pt x="5069" y="1024"/>
                  </a:cubicBezTo>
                  <a:close/>
                  <a:moveTo>
                    <a:pt x="4080" y="0"/>
                  </a:moveTo>
                  <a:cubicBezTo>
                    <a:pt x="3372" y="0"/>
                    <a:pt x="2663" y="213"/>
                    <a:pt x="2048" y="638"/>
                  </a:cubicBezTo>
                  <a:cubicBezTo>
                    <a:pt x="1954" y="669"/>
                    <a:pt x="1922" y="701"/>
                    <a:pt x="1859" y="701"/>
                  </a:cubicBezTo>
                  <a:lnTo>
                    <a:pt x="1" y="701"/>
                  </a:lnTo>
                  <a:cubicBezTo>
                    <a:pt x="190" y="2780"/>
                    <a:pt x="1922" y="4450"/>
                    <a:pt x="4096" y="4450"/>
                  </a:cubicBezTo>
                  <a:cubicBezTo>
                    <a:pt x="6207" y="4450"/>
                    <a:pt x="8003" y="2780"/>
                    <a:pt x="8192" y="701"/>
                  </a:cubicBezTo>
                  <a:lnTo>
                    <a:pt x="6333" y="701"/>
                  </a:lnTo>
                  <a:cubicBezTo>
                    <a:pt x="6207" y="701"/>
                    <a:pt x="6144" y="701"/>
                    <a:pt x="6113" y="638"/>
                  </a:cubicBezTo>
                  <a:cubicBezTo>
                    <a:pt x="5498" y="213"/>
                    <a:pt x="4789" y="0"/>
                    <a:pt x="4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62"/>
            <p:cNvSpPr/>
            <p:nvPr/>
          </p:nvSpPr>
          <p:spPr>
            <a:xfrm>
              <a:off x="-51985300" y="4133050"/>
              <a:ext cx="204800" cy="55925"/>
            </a:xfrm>
            <a:custGeom>
              <a:avLst/>
              <a:gdLst/>
              <a:ahLst/>
              <a:cxnLst/>
              <a:rect l="l" t="t" r="r" b="b"/>
              <a:pathLst>
                <a:path w="8192" h="2237" extrusionOk="0">
                  <a:moveTo>
                    <a:pt x="2552" y="756"/>
                  </a:moveTo>
                  <a:cubicBezTo>
                    <a:pt x="2742" y="756"/>
                    <a:pt x="2899" y="914"/>
                    <a:pt x="2899" y="1103"/>
                  </a:cubicBezTo>
                  <a:cubicBezTo>
                    <a:pt x="2899" y="1292"/>
                    <a:pt x="2742" y="1449"/>
                    <a:pt x="2552" y="1449"/>
                  </a:cubicBezTo>
                  <a:cubicBezTo>
                    <a:pt x="2363" y="1449"/>
                    <a:pt x="2206" y="1292"/>
                    <a:pt x="2206" y="1103"/>
                  </a:cubicBezTo>
                  <a:cubicBezTo>
                    <a:pt x="2206" y="914"/>
                    <a:pt x="2363" y="756"/>
                    <a:pt x="2552" y="756"/>
                  </a:cubicBezTo>
                  <a:close/>
                  <a:moveTo>
                    <a:pt x="5545" y="756"/>
                  </a:moveTo>
                  <a:cubicBezTo>
                    <a:pt x="5734" y="756"/>
                    <a:pt x="5892" y="914"/>
                    <a:pt x="5892" y="1103"/>
                  </a:cubicBezTo>
                  <a:cubicBezTo>
                    <a:pt x="5892" y="1292"/>
                    <a:pt x="5734" y="1449"/>
                    <a:pt x="5545" y="1449"/>
                  </a:cubicBezTo>
                  <a:cubicBezTo>
                    <a:pt x="5356" y="1449"/>
                    <a:pt x="5199" y="1292"/>
                    <a:pt x="5199" y="1103"/>
                  </a:cubicBezTo>
                  <a:cubicBezTo>
                    <a:pt x="5167" y="914"/>
                    <a:pt x="5356" y="756"/>
                    <a:pt x="5545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1733" y="2237"/>
                  </a:lnTo>
                  <a:cubicBezTo>
                    <a:pt x="2458" y="1796"/>
                    <a:pt x="3277" y="1575"/>
                    <a:pt x="4092" y="1575"/>
                  </a:cubicBezTo>
                  <a:cubicBezTo>
                    <a:pt x="4907" y="1575"/>
                    <a:pt x="5719" y="1796"/>
                    <a:pt x="6428" y="2237"/>
                  </a:cubicBezTo>
                  <a:lnTo>
                    <a:pt x="8192" y="2237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62"/>
            <p:cNvSpPr/>
            <p:nvPr/>
          </p:nvSpPr>
          <p:spPr>
            <a:xfrm>
              <a:off x="-51780525" y="3983125"/>
              <a:ext cx="55950" cy="105825"/>
            </a:xfrm>
            <a:custGeom>
              <a:avLst/>
              <a:gdLst/>
              <a:ahLst/>
              <a:cxnLst/>
              <a:rect l="l" t="t" r="r" b="b"/>
              <a:pathLst>
                <a:path w="2238" h="4233" extrusionOk="0">
                  <a:moveTo>
                    <a:pt x="1849" y="0"/>
                  </a:moveTo>
                  <a:cubicBezTo>
                    <a:pt x="1729" y="0"/>
                    <a:pt x="1618" y="47"/>
                    <a:pt x="1545" y="169"/>
                  </a:cubicBezTo>
                  <a:cubicBezTo>
                    <a:pt x="1135" y="767"/>
                    <a:pt x="631" y="1240"/>
                    <a:pt x="1" y="1586"/>
                  </a:cubicBezTo>
                  <a:cubicBezTo>
                    <a:pt x="473" y="2374"/>
                    <a:pt x="694" y="3288"/>
                    <a:pt x="694" y="4233"/>
                  </a:cubicBezTo>
                  <a:cubicBezTo>
                    <a:pt x="1576" y="3792"/>
                    <a:pt x="2206" y="2910"/>
                    <a:pt x="2206" y="1870"/>
                  </a:cubicBezTo>
                  <a:lnTo>
                    <a:pt x="2206" y="358"/>
                  </a:lnTo>
                  <a:cubicBezTo>
                    <a:pt x="2238" y="200"/>
                    <a:pt x="2112" y="106"/>
                    <a:pt x="1954" y="11"/>
                  </a:cubicBezTo>
                  <a:cubicBezTo>
                    <a:pt x="1919" y="4"/>
                    <a:pt x="1883" y="0"/>
                    <a:pt x="184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62"/>
            <p:cNvSpPr/>
            <p:nvPr/>
          </p:nvSpPr>
          <p:spPr>
            <a:xfrm>
              <a:off x="-520239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8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62"/>
            <p:cNvSpPr/>
            <p:nvPr/>
          </p:nvSpPr>
          <p:spPr>
            <a:xfrm>
              <a:off x="-517632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8"/>
                    <a:pt x="757" y="1796"/>
                    <a:pt x="757" y="1260"/>
                  </a:cubicBezTo>
                  <a:cubicBezTo>
                    <a:pt x="757" y="693"/>
                    <a:pt x="442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8" name="Google Shape;7488;p62"/>
          <p:cNvGrpSpPr/>
          <p:nvPr/>
        </p:nvGrpSpPr>
        <p:grpSpPr>
          <a:xfrm>
            <a:off x="6215199" y="1380146"/>
            <a:ext cx="314662" cy="358971"/>
            <a:chOff x="-56766175" y="3198925"/>
            <a:chExt cx="279625" cy="319000"/>
          </a:xfrm>
        </p:grpSpPr>
        <p:sp>
          <p:nvSpPr>
            <p:cNvPr id="7489" name="Google Shape;7489;p62"/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62"/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62"/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62"/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62"/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62"/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62"/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6" name="Google Shape;7496;p62"/>
          <p:cNvGrpSpPr/>
          <p:nvPr/>
        </p:nvGrpSpPr>
        <p:grpSpPr>
          <a:xfrm>
            <a:off x="6214313" y="1835446"/>
            <a:ext cx="316434" cy="358099"/>
            <a:chOff x="-56766175" y="3590375"/>
            <a:chExt cx="281200" cy="318225"/>
          </a:xfrm>
        </p:grpSpPr>
        <p:sp>
          <p:nvSpPr>
            <p:cNvPr id="7497" name="Google Shape;7497;p62"/>
            <p:cNvSpPr/>
            <p:nvPr/>
          </p:nvSpPr>
          <p:spPr>
            <a:xfrm>
              <a:off x="-56766175" y="3632900"/>
              <a:ext cx="281200" cy="275700"/>
            </a:xfrm>
            <a:custGeom>
              <a:avLst/>
              <a:gdLst/>
              <a:ahLst/>
              <a:cxnLst/>
              <a:rect l="l" t="t" r="r" b="b"/>
              <a:pathLst>
                <a:path w="11248" h="11028" extrusionOk="0">
                  <a:moveTo>
                    <a:pt x="1576" y="0"/>
                  </a:moveTo>
                  <a:cubicBezTo>
                    <a:pt x="599" y="1009"/>
                    <a:pt x="1" y="2395"/>
                    <a:pt x="1" y="3907"/>
                  </a:cubicBezTo>
                  <a:lnTo>
                    <a:pt x="1" y="10681"/>
                  </a:lnTo>
                  <a:cubicBezTo>
                    <a:pt x="1" y="10870"/>
                    <a:pt x="158" y="11027"/>
                    <a:pt x="347" y="11027"/>
                  </a:cubicBezTo>
                  <a:lnTo>
                    <a:pt x="5577" y="11027"/>
                  </a:lnTo>
                  <a:cubicBezTo>
                    <a:pt x="3340" y="11027"/>
                    <a:pt x="1481" y="9200"/>
                    <a:pt x="1481" y="6932"/>
                  </a:cubicBezTo>
                  <a:lnTo>
                    <a:pt x="1481" y="5388"/>
                  </a:lnTo>
                  <a:cubicBezTo>
                    <a:pt x="1481" y="5262"/>
                    <a:pt x="1576" y="5167"/>
                    <a:pt x="1702" y="5073"/>
                  </a:cubicBezTo>
                  <a:lnTo>
                    <a:pt x="5419" y="2836"/>
                  </a:lnTo>
                  <a:cubicBezTo>
                    <a:pt x="5482" y="2789"/>
                    <a:pt x="5553" y="2765"/>
                    <a:pt x="5624" y="2765"/>
                  </a:cubicBezTo>
                  <a:cubicBezTo>
                    <a:pt x="5695" y="2765"/>
                    <a:pt x="5766" y="2789"/>
                    <a:pt x="5829" y="2836"/>
                  </a:cubicBezTo>
                  <a:lnTo>
                    <a:pt x="9578" y="5073"/>
                  </a:lnTo>
                  <a:cubicBezTo>
                    <a:pt x="9673" y="5167"/>
                    <a:pt x="9767" y="5262"/>
                    <a:pt x="9767" y="5388"/>
                  </a:cubicBezTo>
                  <a:lnTo>
                    <a:pt x="9767" y="6932"/>
                  </a:lnTo>
                  <a:cubicBezTo>
                    <a:pt x="9767" y="9200"/>
                    <a:pt x="7908" y="11027"/>
                    <a:pt x="5671" y="11027"/>
                  </a:cubicBezTo>
                  <a:lnTo>
                    <a:pt x="10901" y="11027"/>
                  </a:lnTo>
                  <a:cubicBezTo>
                    <a:pt x="11090" y="11027"/>
                    <a:pt x="11248" y="10870"/>
                    <a:pt x="11248" y="10681"/>
                  </a:cubicBezTo>
                  <a:lnTo>
                    <a:pt x="11248" y="3907"/>
                  </a:lnTo>
                  <a:cubicBezTo>
                    <a:pt x="11185" y="2363"/>
                    <a:pt x="10586" y="977"/>
                    <a:pt x="9610" y="0"/>
                  </a:cubicBezTo>
                  <a:cubicBezTo>
                    <a:pt x="9578" y="158"/>
                    <a:pt x="9484" y="316"/>
                    <a:pt x="9358" y="473"/>
                  </a:cubicBezTo>
                  <a:cubicBezTo>
                    <a:pt x="8727" y="1418"/>
                    <a:pt x="7247" y="2048"/>
                    <a:pt x="5577" y="2048"/>
                  </a:cubicBezTo>
                  <a:cubicBezTo>
                    <a:pt x="3907" y="2048"/>
                    <a:pt x="2395" y="1418"/>
                    <a:pt x="1765" y="442"/>
                  </a:cubicBezTo>
                  <a:cubicBezTo>
                    <a:pt x="1702" y="316"/>
                    <a:pt x="1607" y="158"/>
                    <a:pt x="15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62"/>
            <p:cNvSpPr/>
            <p:nvPr/>
          </p:nvSpPr>
          <p:spPr>
            <a:xfrm>
              <a:off x="-56709475" y="3722700"/>
              <a:ext cx="167800" cy="153600"/>
            </a:xfrm>
            <a:custGeom>
              <a:avLst/>
              <a:gdLst/>
              <a:ahLst/>
              <a:cxnLst/>
              <a:rect l="l" t="t" r="r" b="b"/>
              <a:pathLst>
                <a:path w="6712" h="6144" extrusionOk="0">
                  <a:moveTo>
                    <a:pt x="1828" y="1449"/>
                  </a:moveTo>
                  <a:cubicBezTo>
                    <a:pt x="2017" y="1449"/>
                    <a:pt x="2175" y="1607"/>
                    <a:pt x="2175" y="1796"/>
                  </a:cubicBezTo>
                  <a:cubicBezTo>
                    <a:pt x="2206" y="2016"/>
                    <a:pt x="2049" y="2142"/>
                    <a:pt x="1828" y="2142"/>
                  </a:cubicBezTo>
                  <a:cubicBezTo>
                    <a:pt x="1639" y="2142"/>
                    <a:pt x="1482" y="2016"/>
                    <a:pt x="1482" y="1796"/>
                  </a:cubicBezTo>
                  <a:cubicBezTo>
                    <a:pt x="1482" y="1607"/>
                    <a:pt x="1639" y="1449"/>
                    <a:pt x="1828" y="1449"/>
                  </a:cubicBezTo>
                  <a:close/>
                  <a:moveTo>
                    <a:pt x="4821" y="1449"/>
                  </a:moveTo>
                  <a:cubicBezTo>
                    <a:pt x="5010" y="1449"/>
                    <a:pt x="5168" y="1607"/>
                    <a:pt x="5168" y="1796"/>
                  </a:cubicBezTo>
                  <a:cubicBezTo>
                    <a:pt x="5199" y="2016"/>
                    <a:pt x="5010" y="2142"/>
                    <a:pt x="4821" y="2142"/>
                  </a:cubicBezTo>
                  <a:cubicBezTo>
                    <a:pt x="4632" y="2142"/>
                    <a:pt x="4475" y="2016"/>
                    <a:pt x="4475" y="1796"/>
                  </a:cubicBezTo>
                  <a:cubicBezTo>
                    <a:pt x="4475" y="1607"/>
                    <a:pt x="4632" y="1449"/>
                    <a:pt x="4821" y="1449"/>
                  </a:cubicBezTo>
                  <a:close/>
                  <a:moveTo>
                    <a:pt x="3372" y="0"/>
                  </a:moveTo>
                  <a:lnTo>
                    <a:pt x="1" y="2016"/>
                  </a:lnTo>
                  <a:lnTo>
                    <a:pt x="1" y="3340"/>
                  </a:lnTo>
                  <a:cubicBezTo>
                    <a:pt x="1" y="4474"/>
                    <a:pt x="599" y="5545"/>
                    <a:pt x="1513" y="6143"/>
                  </a:cubicBezTo>
                  <a:lnTo>
                    <a:pt x="1513" y="4411"/>
                  </a:lnTo>
                  <a:cubicBezTo>
                    <a:pt x="1513" y="4253"/>
                    <a:pt x="1576" y="4127"/>
                    <a:pt x="1702" y="4096"/>
                  </a:cubicBezTo>
                  <a:cubicBezTo>
                    <a:pt x="2222" y="3844"/>
                    <a:pt x="2797" y="3718"/>
                    <a:pt x="3368" y="3718"/>
                  </a:cubicBezTo>
                  <a:cubicBezTo>
                    <a:pt x="3939" y="3718"/>
                    <a:pt x="4506" y="3844"/>
                    <a:pt x="5010" y="4096"/>
                  </a:cubicBezTo>
                  <a:cubicBezTo>
                    <a:pt x="5136" y="4159"/>
                    <a:pt x="5199" y="4285"/>
                    <a:pt x="5199" y="4411"/>
                  </a:cubicBezTo>
                  <a:lnTo>
                    <a:pt x="5199" y="6143"/>
                  </a:lnTo>
                  <a:cubicBezTo>
                    <a:pt x="6113" y="5545"/>
                    <a:pt x="6711" y="4505"/>
                    <a:pt x="6711" y="3340"/>
                  </a:cubicBezTo>
                  <a:lnTo>
                    <a:pt x="6711" y="2016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62"/>
            <p:cNvSpPr/>
            <p:nvPr/>
          </p:nvSpPr>
          <p:spPr>
            <a:xfrm>
              <a:off x="-56654325" y="383375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127" y="0"/>
                  </a:moveTo>
                  <a:cubicBezTo>
                    <a:pt x="748" y="0"/>
                    <a:pt x="363" y="63"/>
                    <a:pt x="0" y="189"/>
                  </a:cubicBezTo>
                  <a:lnTo>
                    <a:pt x="0" y="2048"/>
                  </a:lnTo>
                  <a:cubicBezTo>
                    <a:pt x="378" y="2174"/>
                    <a:pt x="725" y="2237"/>
                    <a:pt x="1103" y="2237"/>
                  </a:cubicBezTo>
                  <a:cubicBezTo>
                    <a:pt x="1512" y="2237"/>
                    <a:pt x="1859" y="2174"/>
                    <a:pt x="2206" y="2048"/>
                  </a:cubicBezTo>
                  <a:lnTo>
                    <a:pt x="2206" y="189"/>
                  </a:lnTo>
                  <a:cubicBezTo>
                    <a:pt x="1875" y="63"/>
                    <a:pt x="1505" y="0"/>
                    <a:pt x="1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62"/>
            <p:cNvSpPr/>
            <p:nvPr/>
          </p:nvSpPr>
          <p:spPr>
            <a:xfrm>
              <a:off x="-56710250" y="3590375"/>
              <a:ext cx="167775" cy="74850"/>
            </a:xfrm>
            <a:custGeom>
              <a:avLst/>
              <a:gdLst/>
              <a:ahLst/>
              <a:cxnLst/>
              <a:rect l="l" t="t" r="r" b="b"/>
              <a:pathLst>
                <a:path w="6711" h="2994" extrusionOk="0">
                  <a:moveTo>
                    <a:pt x="3340" y="0"/>
                  </a:moveTo>
                  <a:cubicBezTo>
                    <a:pt x="2080" y="0"/>
                    <a:pt x="946" y="441"/>
                    <a:pt x="0" y="1134"/>
                  </a:cubicBezTo>
                  <a:cubicBezTo>
                    <a:pt x="0" y="1355"/>
                    <a:pt x="32" y="1544"/>
                    <a:pt x="189" y="1733"/>
                  </a:cubicBezTo>
                  <a:cubicBezTo>
                    <a:pt x="662" y="2489"/>
                    <a:pt x="1922" y="2993"/>
                    <a:pt x="3340" y="2993"/>
                  </a:cubicBezTo>
                  <a:cubicBezTo>
                    <a:pt x="4726" y="2993"/>
                    <a:pt x="5986" y="2489"/>
                    <a:pt x="6490" y="1796"/>
                  </a:cubicBezTo>
                  <a:cubicBezTo>
                    <a:pt x="6648" y="1575"/>
                    <a:pt x="6711" y="1355"/>
                    <a:pt x="6711" y="1134"/>
                  </a:cubicBezTo>
                  <a:cubicBezTo>
                    <a:pt x="5766" y="441"/>
                    <a:pt x="4600" y="0"/>
                    <a:pt x="33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1" name="Google Shape;7501;p62"/>
          <p:cNvGrpSpPr/>
          <p:nvPr/>
        </p:nvGrpSpPr>
        <p:grpSpPr>
          <a:xfrm>
            <a:off x="6251269" y="2276817"/>
            <a:ext cx="272126" cy="358099"/>
            <a:chOff x="-56747275" y="3982600"/>
            <a:chExt cx="241825" cy="318225"/>
          </a:xfrm>
        </p:grpSpPr>
        <p:sp>
          <p:nvSpPr>
            <p:cNvPr id="7502" name="Google Shape;7502;p62"/>
            <p:cNvSpPr/>
            <p:nvPr/>
          </p:nvSpPr>
          <p:spPr>
            <a:xfrm>
              <a:off x="-56635425" y="4076325"/>
              <a:ext cx="18125" cy="37050"/>
            </a:xfrm>
            <a:custGeom>
              <a:avLst/>
              <a:gdLst/>
              <a:ahLst/>
              <a:cxnLst/>
              <a:rect l="l" t="t" r="r" b="b"/>
              <a:pathLst>
                <a:path w="725" h="1482" extrusionOk="0">
                  <a:moveTo>
                    <a:pt x="378" y="1"/>
                  </a:moveTo>
                  <a:cubicBezTo>
                    <a:pt x="158" y="1"/>
                    <a:pt x="0" y="316"/>
                    <a:pt x="0" y="725"/>
                  </a:cubicBezTo>
                  <a:cubicBezTo>
                    <a:pt x="0" y="1135"/>
                    <a:pt x="158" y="1481"/>
                    <a:pt x="378" y="1481"/>
                  </a:cubicBezTo>
                  <a:cubicBezTo>
                    <a:pt x="567" y="1481"/>
                    <a:pt x="725" y="1135"/>
                    <a:pt x="725" y="725"/>
                  </a:cubicBezTo>
                  <a:cubicBezTo>
                    <a:pt x="725" y="316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62"/>
            <p:cNvSpPr/>
            <p:nvPr/>
          </p:nvSpPr>
          <p:spPr>
            <a:xfrm>
              <a:off x="-56618900" y="3991275"/>
              <a:ext cx="113450" cy="136250"/>
            </a:xfrm>
            <a:custGeom>
              <a:avLst/>
              <a:gdLst/>
              <a:ahLst/>
              <a:cxnLst/>
              <a:rect l="l" t="t" r="r" b="b"/>
              <a:pathLst>
                <a:path w="4538" h="5450" extrusionOk="0">
                  <a:moveTo>
                    <a:pt x="3277" y="0"/>
                  </a:moveTo>
                  <a:lnTo>
                    <a:pt x="1" y="2647"/>
                  </a:lnTo>
                  <a:lnTo>
                    <a:pt x="3939" y="5387"/>
                  </a:lnTo>
                  <a:cubicBezTo>
                    <a:pt x="4007" y="5430"/>
                    <a:pt x="4081" y="5449"/>
                    <a:pt x="4154" y="5449"/>
                  </a:cubicBezTo>
                  <a:cubicBezTo>
                    <a:pt x="4352" y="5449"/>
                    <a:pt x="4538" y="5303"/>
                    <a:pt x="4538" y="5072"/>
                  </a:cubicBezTo>
                  <a:lnTo>
                    <a:pt x="4538" y="2300"/>
                  </a:lnTo>
                  <a:cubicBezTo>
                    <a:pt x="4538" y="1355"/>
                    <a:pt x="4034" y="473"/>
                    <a:pt x="32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62"/>
            <p:cNvSpPr/>
            <p:nvPr/>
          </p:nvSpPr>
          <p:spPr>
            <a:xfrm>
              <a:off x="-56601550" y="4094450"/>
              <a:ext cx="31525" cy="19700"/>
            </a:xfrm>
            <a:custGeom>
              <a:avLst/>
              <a:gdLst/>
              <a:ahLst/>
              <a:cxnLst/>
              <a:rect l="l" t="t" r="r" b="b"/>
              <a:pathLst>
                <a:path w="1261" h="788" extrusionOk="0">
                  <a:moveTo>
                    <a:pt x="158" y="0"/>
                  </a:moveTo>
                  <a:lnTo>
                    <a:pt x="158" y="63"/>
                  </a:lnTo>
                  <a:cubicBezTo>
                    <a:pt x="158" y="315"/>
                    <a:pt x="95" y="567"/>
                    <a:pt x="0" y="788"/>
                  </a:cubicBezTo>
                  <a:lnTo>
                    <a:pt x="1260" y="788"/>
                  </a:lnTo>
                  <a:lnTo>
                    <a:pt x="1260" y="75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62"/>
            <p:cNvSpPr/>
            <p:nvPr/>
          </p:nvSpPr>
          <p:spPr>
            <a:xfrm>
              <a:off x="-56688200" y="4085775"/>
              <a:ext cx="37050" cy="27600"/>
            </a:xfrm>
            <a:custGeom>
              <a:avLst/>
              <a:gdLst/>
              <a:ahLst/>
              <a:cxnLst/>
              <a:rect l="l" t="t" r="r" b="b"/>
              <a:pathLst>
                <a:path w="1482" h="1104" extrusionOk="0">
                  <a:moveTo>
                    <a:pt x="1355" y="1"/>
                  </a:moveTo>
                  <a:lnTo>
                    <a:pt x="1" y="1103"/>
                  </a:lnTo>
                  <a:lnTo>
                    <a:pt x="1481" y="1103"/>
                  </a:lnTo>
                  <a:cubicBezTo>
                    <a:pt x="1418" y="883"/>
                    <a:pt x="1324" y="631"/>
                    <a:pt x="1324" y="347"/>
                  </a:cubicBezTo>
                  <a:cubicBezTo>
                    <a:pt x="1324" y="253"/>
                    <a:pt x="1324" y="127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62"/>
            <p:cNvSpPr/>
            <p:nvPr/>
          </p:nvSpPr>
          <p:spPr>
            <a:xfrm>
              <a:off x="-56747275" y="3982600"/>
              <a:ext cx="189850" cy="143850"/>
            </a:xfrm>
            <a:custGeom>
              <a:avLst/>
              <a:gdLst/>
              <a:ahLst/>
              <a:cxnLst/>
              <a:rect l="l" t="t" r="r" b="b"/>
              <a:pathLst>
                <a:path w="7594" h="5754" extrusionOk="0">
                  <a:moveTo>
                    <a:pt x="2584" y="1"/>
                  </a:moveTo>
                  <a:cubicBezTo>
                    <a:pt x="1135" y="1"/>
                    <a:pt x="1" y="1166"/>
                    <a:pt x="1" y="2647"/>
                  </a:cubicBezTo>
                  <a:lnTo>
                    <a:pt x="1" y="5388"/>
                  </a:lnTo>
                  <a:cubicBezTo>
                    <a:pt x="1" y="5610"/>
                    <a:pt x="172" y="5753"/>
                    <a:pt x="350" y="5753"/>
                  </a:cubicBezTo>
                  <a:cubicBezTo>
                    <a:pt x="426" y="5753"/>
                    <a:pt x="502" y="5728"/>
                    <a:pt x="568" y="5671"/>
                  </a:cubicBezTo>
                  <a:lnTo>
                    <a:pt x="7593" y="32"/>
                  </a:lnTo>
                  <a:cubicBezTo>
                    <a:pt x="7436" y="1"/>
                    <a:pt x="7278" y="1"/>
                    <a:pt x="70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62"/>
            <p:cNvSpPr/>
            <p:nvPr/>
          </p:nvSpPr>
          <p:spPr>
            <a:xfrm>
              <a:off x="-56654325" y="4217500"/>
              <a:ext cx="55150" cy="83325"/>
            </a:xfrm>
            <a:custGeom>
              <a:avLst/>
              <a:gdLst/>
              <a:ahLst/>
              <a:cxnLst/>
              <a:rect l="l" t="t" r="r" b="b"/>
              <a:pathLst>
                <a:path w="2206" h="3333" extrusionOk="0">
                  <a:moveTo>
                    <a:pt x="1127" y="1"/>
                  </a:moveTo>
                  <a:cubicBezTo>
                    <a:pt x="748" y="1"/>
                    <a:pt x="363" y="72"/>
                    <a:pt x="0" y="214"/>
                  </a:cubicBezTo>
                  <a:lnTo>
                    <a:pt x="0" y="3175"/>
                  </a:lnTo>
                  <a:cubicBezTo>
                    <a:pt x="378" y="3270"/>
                    <a:pt x="756" y="3333"/>
                    <a:pt x="1103" y="3333"/>
                  </a:cubicBezTo>
                  <a:cubicBezTo>
                    <a:pt x="1512" y="3333"/>
                    <a:pt x="1859" y="3270"/>
                    <a:pt x="2206" y="3175"/>
                  </a:cubicBezTo>
                  <a:lnTo>
                    <a:pt x="2206" y="214"/>
                  </a:lnTo>
                  <a:cubicBezTo>
                    <a:pt x="1875" y="72"/>
                    <a:pt x="1505" y="1"/>
                    <a:pt x="11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62"/>
            <p:cNvSpPr/>
            <p:nvPr/>
          </p:nvSpPr>
          <p:spPr>
            <a:xfrm>
              <a:off x="-56729150" y="4132250"/>
              <a:ext cx="204800" cy="157550"/>
            </a:xfrm>
            <a:custGeom>
              <a:avLst/>
              <a:gdLst/>
              <a:ahLst/>
              <a:cxnLst/>
              <a:rect l="l" t="t" r="r" b="b"/>
              <a:pathLst>
                <a:path w="8192" h="6302" extrusionOk="0">
                  <a:moveTo>
                    <a:pt x="2615" y="788"/>
                  </a:moveTo>
                  <a:cubicBezTo>
                    <a:pt x="2804" y="788"/>
                    <a:pt x="2962" y="946"/>
                    <a:pt x="2962" y="1135"/>
                  </a:cubicBezTo>
                  <a:cubicBezTo>
                    <a:pt x="2993" y="1324"/>
                    <a:pt x="2836" y="1481"/>
                    <a:pt x="2615" y="1481"/>
                  </a:cubicBezTo>
                  <a:cubicBezTo>
                    <a:pt x="2426" y="1481"/>
                    <a:pt x="2269" y="1324"/>
                    <a:pt x="2269" y="1135"/>
                  </a:cubicBezTo>
                  <a:cubicBezTo>
                    <a:pt x="2269" y="946"/>
                    <a:pt x="2426" y="788"/>
                    <a:pt x="2615" y="788"/>
                  </a:cubicBezTo>
                  <a:close/>
                  <a:moveTo>
                    <a:pt x="5608" y="788"/>
                  </a:moveTo>
                  <a:cubicBezTo>
                    <a:pt x="5797" y="788"/>
                    <a:pt x="5955" y="946"/>
                    <a:pt x="5955" y="1135"/>
                  </a:cubicBezTo>
                  <a:cubicBezTo>
                    <a:pt x="5986" y="1324"/>
                    <a:pt x="5797" y="1481"/>
                    <a:pt x="5608" y="1481"/>
                  </a:cubicBezTo>
                  <a:cubicBezTo>
                    <a:pt x="5419" y="1481"/>
                    <a:pt x="5262" y="1324"/>
                    <a:pt x="5262" y="1135"/>
                  </a:cubicBezTo>
                  <a:cubicBezTo>
                    <a:pt x="5262" y="946"/>
                    <a:pt x="5419" y="788"/>
                    <a:pt x="5608" y="788"/>
                  </a:cubicBezTo>
                  <a:close/>
                  <a:moveTo>
                    <a:pt x="725" y="1"/>
                  </a:moveTo>
                  <a:lnTo>
                    <a:pt x="0" y="536"/>
                  </a:lnTo>
                  <a:lnTo>
                    <a:pt x="0" y="2647"/>
                  </a:lnTo>
                  <a:cubicBezTo>
                    <a:pt x="0" y="4222"/>
                    <a:pt x="914" y="5577"/>
                    <a:pt x="2269" y="6301"/>
                  </a:cubicBezTo>
                  <a:lnTo>
                    <a:pt x="2269" y="3372"/>
                  </a:lnTo>
                  <a:cubicBezTo>
                    <a:pt x="2269" y="3214"/>
                    <a:pt x="2332" y="3120"/>
                    <a:pt x="2458" y="3056"/>
                  </a:cubicBezTo>
                  <a:cubicBezTo>
                    <a:pt x="2962" y="2804"/>
                    <a:pt x="3529" y="2678"/>
                    <a:pt x="4100" y="2678"/>
                  </a:cubicBezTo>
                  <a:cubicBezTo>
                    <a:pt x="4671" y="2678"/>
                    <a:pt x="5246" y="2804"/>
                    <a:pt x="5766" y="3056"/>
                  </a:cubicBezTo>
                  <a:cubicBezTo>
                    <a:pt x="5892" y="3151"/>
                    <a:pt x="5955" y="3277"/>
                    <a:pt x="5955" y="3372"/>
                  </a:cubicBezTo>
                  <a:lnTo>
                    <a:pt x="5955" y="6301"/>
                  </a:lnTo>
                  <a:cubicBezTo>
                    <a:pt x="7309" y="5640"/>
                    <a:pt x="8192" y="4254"/>
                    <a:pt x="8192" y="2647"/>
                  </a:cubicBezTo>
                  <a:lnTo>
                    <a:pt x="8192" y="536"/>
                  </a:lnTo>
                  <a:lnTo>
                    <a:pt x="7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9" name="Google Shape;7509;p62"/>
          <p:cNvGrpSpPr/>
          <p:nvPr/>
        </p:nvGrpSpPr>
        <p:grpSpPr>
          <a:xfrm>
            <a:off x="4859020" y="3219055"/>
            <a:ext cx="358999" cy="342991"/>
            <a:chOff x="-54812875" y="3596675"/>
            <a:chExt cx="319025" cy="304800"/>
          </a:xfrm>
        </p:grpSpPr>
        <p:sp>
          <p:nvSpPr>
            <p:cNvPr id="7510" name="Google Shape;7510;p62"/>
            <p:cNvSpPr/>
            <p:nvPr/>
          </p:nvSpPr>
          <p:spPr>
            <a:xfrm>
              <a:off x="-54812875" y="3607700"/>
              <a:ext cx="74850" cy="293775"/>
            </a:xfrm>
            <a:custGeom>
              <a:avLst/>
              <a:gdLst/>
              <a:ahLst/>
              <a:cxnLst/>
              <a:rect l="l" t="t" r="r" b="b"/>
              <a:pathLst>
                <a:path w="2994" h="11751" extrusionOk="0">
                  <a:moveTo>
                    <a:pt x="1482" y="0"/>
                  </a:moveTo>
                  <a:lnTo>
                    <a:pt x="1482" y="2710"/>
                  </a:lnTo>
                  <a:cubicBezTo>
                    <a:pt x="1482" y="3749"/>
                    <a:pt x="1261" y="4789"/>
                    <a:pt x="788" y="5734"/>
                  </a:cubicBezTo>
                  <a:cubicBezTo>
                    <a:pt x="284" y="6805"/>
                    <a:pt x="1" y="7971"/>
                    <a:pt x="1" y="9168"/>
                  </a:cubicBezTo>
                  <a:cubicBezTo>
                    <a:pt x="1" y="10050"/>
                    <a:pt x="505" y="10901"/>
                    <a:pt x="1261" y="11405"/>
                  </a:cubicBezTo>
                  <a:lnTo>
                    <a:pt x="1639" y="11689"/>
                  </a:lnTo>
                  <a:cubicBezTo>
                    <a:pt x="1707" y="11731"/>
                    <a:pt x="1781" y="11750"/>
                    <a:pt x="1854" y="11750"/>
                  </a:cubicBezTo>
                  <a:cubicBezTo>
                    <a:pt x="2052" y="11750"/>
                    <a:pt x="2238" y="11604"/>
                    <a:pt x="2238" y="11374"/>
                  </a:cubicBezTo>
                  <a:lnTo>
                    <a:pt x="2238" y="9326"/>
                  </a:lnTo>
                  <a:cubicBezTo>
                    <a:pt x="2238" y="8570"/>
                    <a:pt x="2364" y="7751"/>
                    <a:pt x="2584" y="7026"/>
                  </a:cubicBezTo>
                  <a:cubicBezTo>
                    <a:pt x="2836" y="6270"/>
                    <a:pt x="2994" y="5545"/>
                    <a:pt x="2994" y="4758"/>
                  </a:cubicBezTo>
                  <a:lnTo>
                    <a:pt x="2994" y="3718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62"/>
            <p:cNvSpPr/>
            <p:nvPr/>
          </p:nvSpPr>
          <p:spPr>
            <a:xfrm>
              <a:off x="-54662425" y="36218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47" y="0"/>
                  </a:moveTo>
                  <a:cubicBezTo>
                    <a:pt x="158" y="315"/>
                    <a:pt x="0" y="757"/>
                    <a:pt x="0" y="1229"/>
                  </a:cubicBezTo>
                  <a:cubicBezTo>
                    <a:pt x="0" y="1702"/>
                    <a:pt x="189" y="2143"/>
                    <a:pt x="347" y="2458"/>
                  </a:cubicBezTo>
                  <a:cubicBezTo>
                    <a:pt x="504" y="2143"/>
                    <a:pt x="725" y="1702"/>
                    <a:pt x="725" y="1229"/>
                  </a:cubicBezTo>
                  <a:cubicBezTo>
                    <a:pt x="725" y="757"/>
                    <a:pt x="504" y="315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62"/>
            <p:cNvSpPr/>
            <p:nvPr/>
          </p:nvSpPr>
          <p:spPr>
            <a:xfrm>
              <a:off x="-54737250" y="3652600"/>
              <a:ext cx="66175" cy="37825"/>
            </a:xfrm>
            <a:custGeom>
              <a:avLst/>
              <a:gdLst/>
              <a:ahLst/>
              <a:cxnLst/>
              <a:rect l="l" t="t" r="r" b="b"/>
              <a:pathLst>
                <a:path w="2647" h="1513" extrusionOk="0">
                  <a:moveTo>
                    <a:pt x="0" y="0"/>
                  </a:moveTo>
                  <a:lnTo>
                    <a:pt x="599" y="1512"/>
                  </a:lnTo>
                  <a:lnTo>
                    <a:pt x="2647" y="1512"/>
                  </a:lnTo>
                  <a:cubicBezTo>
                    <a:pt x="2458" y="1103"/>
                    <a:pt x="2206" y="599"/>
                    <a:pt x="22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62"/>
            <p:cNvSpPr/>
            <p:nvPr/>
          </p:nvSpPr>
          <p:spPr>
            <a:xfrm>
              <a:off x="-54568700" y="3608475"/>
              <a:ext cx="74850" cy="293000"/>
            </a:xfrm>
            <a:custGeom>
              <a:avLst/>
              <a:gdLst/>
              <a:ahLst/>
              <a:cxnLst/>
              <a:rect l="l" t="t" r="r" b="b"/>
              <a:pathLst>
                <a:path w="2994" h="11720" extrusionOk="0">
                  <a:moveTo>
                    <a:pt x="1481" y="1"/>
                  </a:moveTo>
                  <a:lnTo>
                    <a:pt x="851" y="1576"/>
                  </a:lnTo>
                  <a:lnTo>
                    <a:pt x="0" y="3750"/>
                  </a:lnTo>
                  <a:lnTo>
                    <a:pt x="0" y="4727"/>
                  </a:lnTo>
                  <a:cubicBezTo>
                    <a:pt x="0" y="5514"/>
                    <a:pt x="158" y="6270"/>
                    <a:pt x="378" y="6995"/>
                  </a:cubicBezTo>
                  <a:cubicBezTo>
                    <a:pt x="630" y="7751"/>
                    <a:pt x="757" y="8539"/>
                    <a:pt x="757" y="9295"/>
                  </a:cubicBezTo>
                  <a:lnTo>
                    <a:pt x="757" y="11343"/>
                  </a:lnTo>
                  <a:cubicBezTo>
                    <a:pt x="757" y="11573"/>
                    <a:pt x="925" y="11719"/>
                    <a:pt x="1115" y="11719"/>
                  </a:cubicBezTo>
                  <a:cubicBezTo>
                    <a:pt x="1184" y="11719"/>
                    <a:pt x="1256" y="11700"/>
                    <a:pt x="1324" y="11658"/>
                  </a:cubicBezTo>
                  <a:lnTo>
                    <a:pt x="1733" y="11374"/>
                  </a:lnTo>
                  <a:cubicBezTo>
                    <a:pt x="2489" y="10870"/>
                    <a:pt x="2993" y="10051"/>
                    <a:pt x="2993" y="9137"/>
                  </a:cubicBezTo>
                  <a:cubicBezTo>
                    <a:pt x="2993" y="8003"/>
                    <a:pt x="2710" y="6774"/>
                    <a:pt x="2206" y="5735"/>
                  </a:cubicBezTo>
                  <a:cubicBezTo>
                    <a:pt x="1733" y="4790"/>
                    <a:pt x="1481" y="3781"/>
                    <a:pt x="1481" y="2710"/>
                  </a:cubicBez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62"/>
            <p:cNvSpPr/>
            <p:nvPr/>
          </p:nvSpPr>
          <p:spPr>
            <a:xfrm>
              <a:off x="-54636450" y="3652600"/>
              <a:ext cx="66975" cy="37825"/>
            </a:xfrm>
            <a:custGeom>
              <a:avLst/>
              <a:gdLst/>
              <a:ahLst/>
              <a:cxnLst/>
              <a:rect l="l" t="t" r="r" b="b"/>
              <a:pathLst>
                <a:path w="2679" h="1513" extrusionOk="0">
                  <a:moveTo>
                    <a:pt x="411" y="0"/>
                  </a:moveTo>
                  <a:cubicBezTo>
                    <a:pt x="411" y="599"/>
                    <a:pt x="221" y="1103"/>
                    <a:pt x="1" y="1512"/>
                  </a:cubicBezTo>
                  <a:lnTo>
                    <a:pt x="2080" y="1512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62"/>
            <p:cNvSpPr/>
            <p:nvPr/>
          </p:nvSpPr>
          <p:spPr>
            <a:xfrm>
              <a:off x="-54760100" y="3596675"/>
              <a:ext cx="212675" cy="37025"/>
            </a:xfrm>
            <a:custGeom>
              <a:avLst/>
              <a:gdLst/>
              <a:ahLst/>
              <a:cxnLst/>
              <a:rect l="l" t="t" r="r" b="b"/>
              <a:pathLst>
                <a:path w="8507" h="1481" extrusionOk="0">
                  <a:moveTo>
                    <a:pt x="1" y="0"/>
                  </a:moveTo>
                  <a:lnTo>
                    <a:pt x="599" y="1481"/>
                  </a:lnTo>
                  <a:lnTo>
                    <a:pt x="3246" y="1481"/>
                  </a:lnTo>
                  <a:cubicBezTo>
                    <a:pt x="3466" y="693"/>
                    <a:pt x="3939" y="158"/>
                    <a:pt x="4002" y="95"/>
                  </a:cubicBezTo>
                  <a:cubicBezTo>
                    <a:pt x="4081" y="32"/>
                    <a:pt x="4183" y="0"/>
                    <a:pt x="4281" y="0"/>
                  </a:cubicBezTo>
                  <a:close/>
                  <a:moveTo>
                    <a:pt x="4281" y="0"/>
                  </a:moveTo>
                  <a:cubicBezTo>
                    <a:pt x="4380" y="0"/>
                    <a:pt x="4474" y="32"/>
                    <a:pt x="4537" y="95"/>
                  </a:cubicBezTo>
                  <a:cubicBezTo>
                    <a:pt x="4569" y="158"/>
                    <a:pt x="5041" y="693"/>
                    <a:pt x="5294" y="1481"/>
                  </a:cubicBezTo>
                  <a:lnTo>
                    <a:pt x="7940" y="1481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62"/>
            <p:cNvSpPr/>
            <p:nvPr/>
          </p:nvSpPr>
          <p:spPr>
            <a:xfrm>
              <a:off x="-54738050" y="3708500"/>
              <a:ext cx="169375" cy="186700"/>
            </a:xfrm>
            <a:custGeom>
              <a:avLst/>
              <a:gdLst/>
              <a:ahLst/>
              <a:cxnLst/>
              <a:rect l="l" t="t" r="r" b="b"/>
              <a:pathLst>
                <a:path w="6775" h="7468" extrusionOk="0">
                  <a:moveTo>
                    <a:pt x="1891" y="1513"/>
                  </a:moveTo>
                  <a:cubicBezTo>
                    <a:pt x="2080" y="1513"/>
                    <a:pt x="2238" y="1671"/>
                    <a:pt x="2238" y="1860"/>
                  </a:cubicBezTo>
                  <a:cubicBezTo>
                    <a:pt x="2238" y="2049"/>
                    <a:pt x="2080" y="2206"/>
                    <a:pt x="1891" y="2206"/>
                  </a:cubicBezTo>
                  <a:cubicBezTo>
                    <a:pt x="1702" y="2206"/>
                    <a:pt x="1545" y="2112"/>
                    <a:pt x="1545" y="1860"/>
                  </a:cubicBezTo>
                  <a:cubicBezTo>
                    <a:pt x="1545" y="1671"/>
                    <a:pt x="1702" y="1513"/>
                    <a:pt x="1891" y="1513"/>
                  </a:cubicBezTo>
                  <a:close/>
                  <a:moveTo>
                    <a:pt x="4884" y="1545"/>
                  </a:moveTo>
                  <a:cubicBezTo>
                    <a:pt x="5073" y="1545"/>
                    <a:pt x="5231" y="1702"/>
                    <a:pt x="5231" y="1891"/>
                  </a:cubicBezTo>
                  <a:cubicBezTo>
                    <a:pt x="5231" y="2112"/>
                    <a:pt x="5073" y="2269"/>
                    <a:pt x="4884" y="2269"/>
                  </a:cubicBezTo>
                  <a:cubicBezTo>
                    <a:pt x="4695" y="2269"/>
                    <a:pt x="4538" y="2112"/>
                    <a:pt x="4538" y="1891"/>
                  </a:cubicBezTo>
                  <a:cubicBezTo>
                    <a:pt x="4538" y="1702"/>
                    <a:pt x="4695" y="1545"/>
                    <a:pt x="4884" y="1545"/>
                  </a:cubicBezTo>
                  <a:close/>
                  <a:moveTo>
                    <a:pt x="4404" y="4073"/>
                  </a:moveTo>
                  <a:cubicBezTo>
                    <a:pt x="4498" y="4073"/>
                    <a:pt x="4585" y="4112"/>
                    <a:pt x="4632" y="4191"/>
                  </a:cubicBezTo>
                  <a:cubicBezTo>
                    <a:pt x="4853" y="4286"/>
                    <a:pt x="4853" y="4538"/>
                    <a:pt x="4695" y="4695"/>
                  </a:cubicBezTo>
                  <a:cubicBezTo>
                    <a:pt x="4317" y="5042"/>
                    <a:pt x="3844" y="5231"/>
                    <a:pt x="3340" y="5231"/>
                  </a:cubicBezTo>
                  <a:cubicBezTo>
                    <a:pt x="2836" y="5231"/>
                    <a:pt x="2364" y="5042"/>
                    <a:pt x="2049" y="4695"/>
                  </a:cubicBezTo>
                  <a:cubicBezTo>
                    <a:pt x="1891" y="4538"/>
                    <a:pt x="1891" y="4286"/>
                    <a:pt x="2049" y="4191"/>
                  </a:cubicBezTo>
                  <a:cubicBezTo>
                    <a:pt x="2127" y="4112"/>
                    <a:pt x="2222" y="4073"/>
                    <a:pt x="2312" y="4073"/>
                  </a:cubicBezTo>
                  <a:cubicBezTo>
                    <a:pt x="2403" y="4073"/>
                    <a:pt x="2490" y="4112"/>
                    <a:pt x="2553" y="4191"/>
                  </a:cubicBezTo>
                  <a:cubicBezTo>
                    <a:pt x="2773" y="4412"/>
                    <a:pt x="3057" y="4522"/>
                    <a:pt x="3340" y="4522"/>
                  </a:cubicBezTo>
                  <a:cubicBezTo>
                    <a:pt x="3624" y="4522"/>
                    <a:pt x="3907" y="4412"/>
                    <a:pt x="4128" y="4191"/>
                  </a:cubicBezTo>
                  <a:cubicBezTo>
                    <a:pt x="4207" y="4112"/>
                    <a:pt x="4309" y="4073"/>
                    <a:pt x="4404" y="4073"/>
                  </a:cubicBezTo>
                  <a:close/>
                  <a:moveTo>
                    <a:pt x="757" y="1"/>
                  </a:moveTo>
                  <a:lnTo>
                    <a:pt x="757" y="694"/>
                  </a:lnTo>
                  <a:cubicBezTo>
                    <a:pt x="757" y="1513"/>
                    <a:pt x="631" y="2332"/>
                    <a:pt x="347" y="3088"/>
                  </a:cubicBezTo>
                  <a:cubicBezTo>
                    <a:pt x="1" y="4160"/>
                    <a:pt x="1" y="4947"/>
                    <a:pt x="1" y="5672"/>
                  </a:cubicBezTo>
                  <a:cubicBezTo>
                    <a:pt x="757" y="6743"/>
                    <a:pt x="2017" y="7468"/>
                    <a:pt x="3403" y="7468"/>
                  </a:cubicBezTo>
                  <a:cubicBezTo>
                    <a:pt x="4758" y="7468"/>
                    <a:pt x="6018" y="6774"/>
                    <a:pt x="6774" y="5672"/>
                  </a:cubicBezTo>
                  <a:cubicBezTo>
                    <a:pt x="6774" y="4947"/>
                    <a:pt x="6774" y="4160"/>
                    <a:pt x="6428" y="3088"/>
                  </a:cubicBezTo>
                  <a:cubicBezTo>
                    <a:pt x="6144" y="2332"/>
                    <a:pt x="6018" y="1513"/>
                    <a:pt x="6018" y="694"/>
                  </a:cubicBezTo>
                  <a:lnTo>
                    <a:pt x="60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17" name="Google Shape;7517;p62"/>
          <p:cNvSpPr/>
          <p:nvPr/>
        </p:nvSpPr>
        <p:spPr>
          <a:xfrm>
            <a:off x="5033910" y="3593325"/>
            <a:ext cx="8018" cy="900"/>
          </a:xfrm>
          <a:custGeom>
            <a:avLst/>
            <a:gdLst/>
            <a:ahLst/>
            <a:cxnLst/>
            <a:rect l="l" t="t" r="r" b="b"/>
            <a:pathLst>
              <a:path w="285" h="32" extrusionOk="0">
                <a:moveTo>
                  <a:pt x="1" y="0"/>
                </a:moveTo>
                <a:cubicBezTo>
                  <a:pt x="95" y="32"/>
                  <a:pt x="158" y="32"/>
                  <a:pt x="284" y="32"/>
                </a:cubicBezTo>
                <a:cubicBezTo>
                  <a:pt x="221" y="32"/>
                  <a:pt x="127" y="0"/>
                  <a:pt x="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8" name="Google Shape;7518;p62"/>
          <p:cNvSpPr/>
          <p:nvPr/>
        </p:nvSpPr>
        <p:spPr>
          <a:xfrm>
            <a:off x="5034361" y="3594198"/>
            <a:ext cx="7118" cy="928"/>
          </a:xfrm>
          <a:custGeom>
            <a:avLst/>
            <a:gdLst/>
            <a:ahLst/>
            <a:cxnLst/>
            <a:rect l="l" t="t" r="r" b="b"/>
            <a:pathLst>
              <a:path w="253" h="33" extrusionOk="0">
                <a:moveTo>
                  <a:pt x="253" y="1"/>
                </a:moveTo>
                <a:lnTo>
                  <a:pt x="253" y="1"/>
                </a:lnTo>
                <a:cubicBezTo>
                  <a:pt x="189" y="1"/>
                  <a:pt x="64" y="1"/>
                  <a:pt x="1" y="32"/>
                </a:cubicBezTo>
                <a:cubicBezTo>
                  <a:pt x="95" y="1"/>
                  <a:pt x="190" y="1"/>
                  <a:pt x="25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9" name="Google Shape;7519;p62"/>
          <p:cNvGrpSpPr/>
          <p:nvPr/>
        </p:nvGrpSpPr>
        <p:grpSpPr>
          <a:xfrm>
            <a:off x="4881188" y="3675538"/>
            <a:ext cx="314662" cy="358099"/>
            <a:chOff x="-54793175" y="3982600"/>
            <a:chExt cx="279625" cy="318225"/>
          </a:xfrm>
        </p:grpSpPr>
        <p:sp>
          <p:nvSpPr>
            <p:cNvPr id="7520" name="Google Shape;7520;p62"/>
            <p:cNvSpPr/>
            <p:nvPr/>
          </p:nvSpPr>
          <p:spPr>
            <a:xfrm>
              <a:off x="-54646675" y="39826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62"/>
            <p:cNvSpPr/>
            <p:nvPr/>
          </p:nvSpPr>
          <p:spPr>
            <a:xfrm>
              <a:off x="-54644325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62"/>
            <p:cNvSpPr/>
            <p:nvPr/>
          </p:nvSpPr>
          <p:spPr>
            <a:xfrm>
              <a:off x="-54773475" y="39834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62"/>
            <p:cNvSpPr/>
            <p:nvPr/>
          </p:nvSpPr>
          <p:spPr>
            <a:xfrm>
              <a:off x="-54699450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62"/>
            <p:cNvSpPr/>
            <p:nvPr/>
          </p:nvSpPr>
          <p:spPr>
            <a:xfrm>
              <a:off x="-54756150" y="4112550"/>
              <a:ext cx="204800" cy="188275"/>
            </a:xfrm>
            <a:custGeom>
              <a:avLst/>
              <a:gdLst/>
              <a:ahLst/>
              <a:cxnLst/>
              <a:rect l="l" t="t" r="r" b="b"/>
              <a:pathLst>
                <a:path w="8192" h="7531" extrusionOk="0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62"/>
            <p:cNvSpPr/>
            <p:nvPr/>
          </p:nvSpPr>
          <p:spPr>
            <a:xfrm>
              <a:off x="-54532475" y="4136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62"/>
            <p:cNvSpPr/>
            <p:nvPr/>
          </p:nvSpPr>
          <p:spPr>
            <a:xfrm>
              <a:off x="-547931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7" name="Google Shape;7527;p62"/>
          <p:cNvGrpSpPr/>
          <p:nvPr/>
        </p:nvGrpSpPr>
        <p:grpSpPr>
          <a:xfrm>
            <a:off x="7092647" y="2734774"/>
            <a:ext cx="314662" cy="358099"/>
            <a:chOff x="-52832000" y="3192625"/>
            <a:chExt cx="279625" cy="318225"/>
          </a:xfrm>
        </p:grpSpPr>
        <p:sp>
          <p:nvSpPr>
            <p:cNvPr id="7528" name="Google Shape;7528;p62"/>
            <p:cNvSpPr/>
            <p:nvPr/>
          </p:nvSpPr>
          <p:spPr>
            <a:xfrm>
              <a:off x="-52574450" y="3306025"/>
              <a:ext cx="22075" cy="110300"/>
            </a:xfrm>
            <a:custGeom>
              <a:avLst/>
              <a:gdLst/>
              <a:ahLst/>
              <a:cxnLst/>
              <a:rect l="l" t="t" r="r" b="b"/>
              <a:pathLst>
                <a:path w="883" h="4412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348"/>
                    <a:pt x="127" y="726"/>
                    <a:pt x="127" y="1104"/>
                  </a:cubicBezTo>
                  <a:lnTo>
                    <a:pt x="127" y="3939"/>
                  </a:lnTo>
                  <a:cubicBezTo>
                    <a:pt x="127" y="4097"/>
                    <a:pt x="127" y="4254"/>
                    <a:pt x="95" y="4412"/>
                  </a:cubicBezTo>
                  <a:cubicBezTo>
                    <a:pt x="537" y="4254"/>
                    <a:pt x="883" y="3876"/>
                    <a:pt x="883" y="3341"/>
                  </a:cubicBezTo>
                  <a:lnTo>
                    <a:pt x="883" y="1104"/>
                  </a:lnTo>
                  <a:cubicBezTo>
                    <a:pt x="883" y="600"/>
                    <a:pt x="537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62"/>
            <p:cNvSpPr/>
            <p:nvPr/>
          </p:nvSpPr>
          <p:spPr>
            <a:xfrm>
              <a:off x="-52826475" y="3192625"/>
              <a:ext cx="267800" cy="100050"/>
            </a:xfrm>
            <a:custGeom>
              <a:avLst/>
              <a:gdLst/>
              <a:ahLst/>
              <a:cxnLst/>
              <a:rect l="l" t="t" r="r" b="b"/>
              <a:pathLst>
                <a:path w="10712" h="4002" extrusionOk="0">
                  <a:moveTo>
                    <a:pt x="5356" y="0"/>
                  </a:moveTo>
                  <a:cubicBezTo>
                    <a:pt x="2836" y="0"/>
                    <a:pt x="725" y="1670"/>
                    <a:pt x="0" y="4001"/>
                  </a:cubicBezTo>
                  <a:cubicBezTo>
                    <a:pt x="284" y="3844"/>
                    <a:pt x="567" y="3749"/>
                    <a:pt x="882" y="3749"/>
                  </a:cubicBezTo>
                  <a:cubicBezTo>
                    <a:pt x="1639" y="2017"/>
                    <a:pt x="3371" y="756"/>
                    <a:pt x="5356" y="756"/>
                  </a:cubicBezTo>
                  <a:cubicBezTo>
                    <a:pt x="7373" y="756"/>
                    <a:pt x="9105" y="1985"/>
                    <a:pt x="9861" y="3749"/>
                  </a:cubicBezTo>
                  <a:cubicBezTo>
                    <a:pt x="10176" y="3749"/>
                    <a:pt x="10492" y="3844"/>
                    <a:pt x="10712" y="4001"/>
                  </a:cubicBezTo>
                  <a:cubicBezTo>
                    <a:pt x="10019" y="1702"/>
                    <a:pt x="7877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62"/>
            <p:cNvSpPr/>
            <p:nvPr/>
          </p:nvSpPr>
          <p:spPr>
            <a:xfrm>
              <a:off x="-52794975" y="3361175"/>
              <a:ext cx="204800" cy="149675"/>
            </a:xfrm>
            <a:custGeom>
              <a:avLst/>
              <a:gdLst/>
              <a:ahLst/>
              <a:cxnLst/>
              <a:rect l="l" t="t" r="r" b="b"/>
              <a:pathLst>
                <a:path w="8192" h="5987" extrusionOk="0">
                  <a:moveTo>
                    <a:pt x="5132" y="2560"/>
                  </a:moveTo>
                  <a:cubicBezTo>
                    <a:pt x="5230" y="2560"/>
                    <a:pt x="5325" y="2599"/>
                    <a:pt x="5388" y="2678"/>
                  </a:cubicBezTo>
                  <a:cubicBezTo>
                    <a:pt x="5577" y="2836"/>
                    <a:pt x="5577" y="3088"/>
                    <a:pt x="5419" y="3182"/>
                  </a:cubicBezTo>
                  <a:cubicBezTo>
                    <a:pt x="5073" y="3560"/>
                    <a:pt x="4569" y="3749"/>
                    <a:pt x="4096" y="3749"/>
                  </a:cubicBezTo>
                  <a:cubicBezTo>
                    <a:pt x="3592" y="3749"/>
                    <a:pt x="3120" y="3560"/>
                    <a:pt x="2773" y="3182"/>
                  </a:cubicBezTo>
                  <a:cubicBezTo>
                    <a:pt x="2615" y="3025"/>
                    <a:pt x="2615" y="2804"/>
                    <a:pt x="2773" y="2678"/>
                  </a:cubicBezTo>
                  <a:cubicBezTo>
                    <a:pt x="2852" y="2599"/>
                    <a:pt x="2946" y="2560"/>
                    <a:pt x="3037" y="2560"/>
                  </a:cubicBezTo>
                  <a:cubicBezTo>
                    <a:pt x="3127" y="2560"/>
                    <a:pt x="3214" y="2599"/>
                    <a:pt x="3277" y="2678"/>
                  </a:cubicBezTo>
                  <a:cubicBezTo>
                    <a:pt x="3498" y="2899"/>
                    <a:pt x="3781" y="3009"/>
                    <a:pt x="4065" y="3009"/>
                  </a:cubicBezTo>
                  <a:cubicBezTo>
                    <a:pt x="4348" y="3009"/>
                    <a:pt x="4632" y="2899"/>
                    <a:pt x="4852" y="2678"/>
                  </a:cubicBezTo>
                  <a:cubicBezTo>
                    <a:pt x="4931" y="2599"/>
                    <a:pt x="5033" y="2560"/>
                    <a:pt x="5132" y="2560"/>
                  </a:cubicBezTo>
                  <a:close/>
                  <a:moveTo>
                    <a:pt x="1" y="0"/>
                  </a:moveTo>
                  <a:lnTo>
                    <a:pt x="1" y="1859"/>
                  </a:lnTo>
                  <a:cubicBezTo>
                    <a:pt x="1" y="2993"/>
                    <a:pt x="473" y="4127"/>
                    <a:pt x="1355" y="4915"/>
                  </a:cubicBezTo>
                  <a:cubicBezTo>
                    <a:pt x="2111" y="5640"/>
                    <a:pt x="3088" y="5986"/>
                    <a:pt x="4096" y="5986"/>
                  </a:cubicBezTo>
                  <a:lnTo>
                    <a:pt x="4506" y="5986"/>
                  </a:lnTo>
                  <a:cubicBezTo>
                    <a:pt x="6585" y="5797"/>
                    <a:pt x="8192" y="3907"/>
                    <a:pt x="8192" y="1733"/>
                  </a:cubicBezTo>
                  <a:lnTo>
                    <a:pt x="8192" y="32"/>
                  </a:lnTo>
                  <a:cubicBezTo>
                    <a:pt x="8192" y="1261"/>
                    <a:pt x="7215" y="2237"/>
                    <a:pt x="5955" y="2237"/>
                  </a:cubicBezTo>
                  <a:cubicBezTo>
                    <a:pt x="5167" y="2237"/>
                    <a:pt x="4506" y="1859"/>
                    <a:pt x="4096" y="1229"/>
                  </a:cubicBezTo>
                  <a:cubicBezTo>
                    <a:pt x="3718" y="1796"/>
                    <a:pt x="2994" y="2237"/>
                    <a:pt x="2269" y="2237"/>
                  </a:cubicBezTo>
                  <a:cubicBezTo>
                    <a:pt x="1040" y="2237"/>
                    <a:pt x="1" y="126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62"/>
            <p:cNvSpPr/>
            <p:nvPr/>
          </p:nvSpPr>
          <p:spPr>
            <a:xfrm>
              <a:off x="-52791025" y="3231225"/>
              <a:ext cx="137850" cy="74825"/>
            </a:xfrm>
            <a:custGeom>
              <a:avLst/>
              <a:gdLst/>
              <a:ahLst/>
              <a:cxnLst/>
              <a:rect l="l" t="t" r="r" b="b"/>
              <a:pathLst>
                <a:path w="5514" h="2993" extrusionOk="0">
                  <a:moveTo>
                    <a:pt x="3938" y="0"/>
                  </a:moveTo>
                  <a:cubicBezTo>
                    <a:pt x="2048" y="0"/>
                    <a:pt x="473" y="1260"/>
                    <a:pt x="0" y="2993"/>
                  </a:cubicBezTo>
                  <a:lnTo>
                    <a:pt x="1701" y="2993"/>
                  </a:lnTo>
                  <a:cubicBezTo>
                    <a:pt x="3434" y="2993"/>
                    <a:pt x="4946" y="1890"/>
                    <a:pt x="5513" y="315"/>
                  </a:cubicBezTo>
                  <a:cubicBezTo>
                    <a:pt x="5041" y="126"/>
                    <a:pt x="4505" y="0"/>
                    <a:pt x="39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62"/>
            <p:cNvSpPr/>
            <p:nvPr/>
          </p:nvSpPr>
          <p:spPr>
            <a:xfrm>
              <a:off x="-52683125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00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62"/>
            <p:cNvSpPr/>
            <p:nvPr/>
          </p:nvSpPr>
          <p:spPr>
            <a:xfrm>
              <a:off x="-52794975" y="3247750"/>
              <a:ext cx="204800" cy="104000"/>
            </a:xfrm>
            <a:custGeom>
              <a:avLst/>
              <a:gdLst/>
              <a:ahLst/>
              <a:cxnLst/>
              <a:rect l="l" t="t" r="r" b="b"/>
              <a:pathLst>
                <a:path w="8192" h="4160" extrusionOk="0">
                  <a:moveTo>
                    <a:pt x="6365" y="1"/>
                  </a:moveTo>
                  <a:cubicBezTo>
                    <a:pt x="5640" y="1828"/>
                    <a:pt x="3876" y="3025"/>
                    <a:pt x="1859" y="3025"/>
                  </a:cubicBezTo>
                  <a:lnTo>
                    <a:pt x="1" y="3025"/>
                  </a:lnTo>
                  <a:lnTo>
                    <a:pt x="1" y="3403"/>
                  </a:lnTo>
                  <a:lnTo>
                    <a:pt x="1" y="4159"/>
                  </a:lnTo>
                  <a:cubicBezTo>
                    <a:pt x="1" y="3939"/>
                    <a:pt x="158" y="3781"/>
                    <a:pt x="379" y="3781"/>
                  </a:cubicBezTo>
                  <a:lnTo>
                    <a:pt x="7814" y="3781"/>
                  </a:lnTo>
                  <a:cubicBezTo>
                    <a:pt x="8003" y="3781"/>
                    <a:pt x="8160" y="3939"/>
                    <a:pt x="8160" y="4159"/>
                  </a:cubicBezTo>
                  <a:lnTo>
                    <a:pt x="8160" y="3403"/>
                  </a:lnTo>
                  <a:cubicBezTo>
                    <a:pt x="8192" y="2017"/>
                    <a:pt x="7467" y="757"/>
                    <a:pt x="6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62"/>
            <p:cNvSpPr/>
            <p:nvPr/>
          </p:nvSpPr>
          <p:spPr>
            <a:xfrm>
              <a:off x="-52776850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32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62"/>
            <p:cNvSpPr/>
            <p:nvPr/>
          </p:nvSpPr>
          <p:spPr>
            <a:xfrm>
              <a:off x="-52832000" y="3306025"/>
              <a:ext cx="21300" cy="110300"/>
            </a:xfrm>
            <a:custGeom>
              <a:avLst/>
              <a:gdLst/>
              <a:ahLst/>
              <a:cxnLst/>
              <a:rect l="l" t="t" r="r" b="b"/>
              <a:pathLst>
                <a:path w="852" h="4412" extrusionOk="0">
                  <a:moveTo>
                    <a:pt x="851" y="1"/>
                  </a:moveTo>
                  <a:cubicBezTo>
                    <a:pt x="347" y="127"/>
                    <a:pt x="1" y="568"/>
                    <a:pt x="1" y="1104"/>
                  </a:cubicBezTo>
                  <a:lnTo>
                    <a:pt x="1" y="3341"/>
                  </a:lnTo>
                  <a:cubicBezTo>
                    <a:pt x="1" y="3813"/>
                    <a:pt x="316" y="4254"/>
                    <a:pt x="757" y="4412"/>
                  </a:cubicBezTo>
                  <a:lnTo>
                    <a:pt x="757" y="4097"/>
                  </a:lnTo>
                  <a:lnTo>
                    <a:pt x="757" y="3341"/>
                  </a:lnTo>
                  <a:lnTo>
                    <a:pt x="757" y="1104"/>
                  </a:lnTo>
                  <a:cubicBezTo>
                    <a:pt x="757" y="726"/>
                    <a:pt x="788" y="348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6" name="Google Shape;7536;p62"/>
          <p:cNvGrpSpPr/>
          <p:nvPr/>
        </p:nvGrpSpPr>
        <p:grpSpPr>
          <a:xfrm>
            <a:off x="5779179" y="2276142"/>
            <a:ext cx="323524" cy="358774"/>
            <a:chOff x="-57162350" y="3982000"/>
            <a:chExt cx="287500" cy="318825"/>
          </a:xfrm>
        </p:grpSpPr>
        <p:sp>
          <p:nvSpPr>
            <p:cNvPr id="7537" name="Google Shape;7537;p62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62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62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62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62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62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62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62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5" name="Google Shape;7545;p62"/>
          <p:cNvGrpSpPr/>
          <p:nvPr/>
        </p:nvGrpSpPr>
        <p:grpSpPr>
          <a:xfrm>
            <a:off x="7070492" y="3206648"/>
            <a:ext cx="358971" cy="357198"/>
            <a:chOff x="-52851675" y="3585650"/>
            <a:chExt cx="319000" cy="317425"/>
          </a:xfrm>
        </p:grpSpPr>
        <p:sp>
          <p:nvSpPr>
            <p:cNvPr id="7546" name="Google Shape;7546;p62"/>
            <p:cNvSpPr/>
            <p:nvPr/>
          </p:nvSpPr>
          <p:spPr>
            <a:xfrm>
              <a:off x="-52851675" y="3641575"/>
              <a:ext cx="319000" cy="106350"/>
            </a:xfrm>
            <a:custGeom>
              <a:avLst/>
              <a:gdLst/>
              <a:ahLst/>
              <a:cxnLst/>
              <a:rect l="l" t="t" r="r" b="b"/>
              <a:pathLst>
                <a:path w="12760" h="4254" extrusionOk="0">
                  <a:moveTo>
                    <a:pt x="6364" y="0"/>
                  </a:moveTo>
                  <a:cubicBezTo>
                    <a:pt x="2836" y="0"/>
                    <a:pt x="0" y="1449"/>
                    <a:pt x="0" y="3371"/>
                  </a:cubicBezTo>
                  <a:cubicBezTo>
                    <a:pt x="0" y="3686"/>
                    <a:pt x="63" y="4001"/>
                    <a:pt x="252" y="4253"/>
                  </a:cubicBezTo>
                  <a:cubicBezTo>
                    <a:pt x="473" y="3749"/>
                    <a:pt x="945" y="3308"/>
                    <a:pt x="1481" y="3119"/>
                  </a:cubicBezTo>
                  <a:lnTo>
                    <a:pt x="1481" y="2898"/>
                  </a:lnTo>
                  <a:cubicBezTo>
                    <a:pt x="1481" y="2741"/>
                    <a:pt x="1575" y="2615"/>
                    <a:pt x="1733" y="2520"/>
                  </a:cubicBezTo>
                  <a:cubicBezTo>
                    <a:pt x="3403" y="1796"/>
                    <a:pt x="4915" y="1512"/>
                    <a:pt x="6396" y="1512"/>
                  </a:cubicBezTo>
                  <a:cubicBezTo>
                    <a:pt x="7845" y="1512"/>
                    <a:pt x="9389" y="1827"/>
                    <a:pt x="11027" y="2520"/>
                  </a:cubicBezTo>
                  <a:cubicBezTo>
                    <a:pt x="11153" y="2615"/>
                    <a:pt x="11279" y="2741"/>
                    <a:pt x="11279" y="2898"/>
                  </a:cubicBezTo>
                  <a:lnTo>
                    <a:pt x="11279" y="3119"/>
                  </a:lnTo>
                  <a:cubicBezTo>
                    <a:pt x="11815" y="3308"/>
                    <a:pt x="12287" y="3718"/>
                    <a:pt x="12539" y="4253"/>
                  </a:cubicBezTo>
                  <a:cubicBezTo>
                    <a:pt x="12697" y="4001"/>
                    <a:pt x="12760" y="3686"/>
                    <a:pt x="12760" y="3371"/>
                  </a:cubicBezTo>
                  <a:cubicBezTo>
                    <a:pt x="12760" y="1449"/>
                    <a:pt x="9924" y="0"/>
                    <a:pt x="6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62"/>
            <p:cNvSpPr/>
            <p:nvPr/>
          </p:nvSpPr>
          <p:spPr>
            <a:xfrm>
              <a:off x="-52787100" y="3585650"/>
              <a:ext cx="189050" cy="52000"/>
            </a:xfrm>
            <a:custGeom>
              <a:avLst/>
              <a:gdLst/>
              <a:ahLst/>
              <a:cxnLst/>
              <a:rect l="l" t="t" r="r" b="b"/>
              <a:pathLst>
                <a:path w="7562" h="2080" extrusionOk="0">
                  <a:moveTo>
                    <a:pt x="3781" y="0"/>
                  </a:moveTo>
                  <a:cubicBezTo>
                    <a:pt x="2048" y="0"/>
                    <a:pt x="599" y="882"/>
                    <a:pt x="1" y="2080"/>
                  </a:cubicBezTo>
                  <a:cubicBezTo>
                    <a:pt x="1103" y="1701"/>
                    <a:pt x="2363" y="1512"/>
                    <a:pt x="3781" y="1512"/>
                  </a:cubicBezTo>
                  <a:cubicBezTo>
                    <a:pt x="3928" y="1506"/>
                    <a:pt x="4073" y="1503"/>
                    <a:pt x="4217" y="1503"/>
                  </a:cubicBezTo>
                  <a:cubicBezTo>
                    <a:pt x="5469" y="1503"/>
                    <a:pt x="6629" y="1740"/>
                    <a:pt x="7562" y="2080"/>
                  </a:cubicBezTo>
                  <a:cubicBezTo>
                    <a:pt x="6995" y="882"/>
                    <a:pt x="5514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62"/>
            <p:cNvSpPr/>
            <p:nvPr/>
          </p:nvSpPr>
          <p:spPr>
            <a:xfrm>
              <a:off x="-52794975" y="3696700"/>
              <a:ext cx="127625" cy="74850"/>
            </a:xfrm>
            <a:custGeom>
              <a:avLst/>
              <a:gdLst/>
              <a:ahLst/>
              <a:cxnLst/>
              <a:rect l="l" t="t" r="r" b="b"/>
              <a:pathLst>
                <a:path w="5105" h="2994" extrusionOk="0">
                  <a:moveTo>
                    <a:pt x="4096" y="0"/>
                  </a:moveTo>
                  <a:cubicBezTo>
                    <a:pt x="2804" y="0"/>
                    <a:pt x="1324" y="284"/>
                    <a:pt x="1" y="883"/>
                  </a:cubicBezTo>
                  <a:lnTo>
                    <a:pt x="1" y="2993"/>
                  </a:lnTo>
                  <a:lnTo>
                    <a:pt x="1072" y="2993"/>
                  </a:lnTo>
                  <a:cubicBezTo>
                    <a:pt x="2741" y="2993"/>
                    <a:pt x="4317" y="2143"/>
                    <a:pt x="5104" y="95"/>
                  </a:cubicBezTo>
                  <a:cubicBezTo>
                    <a:pt x="4789" y="32"/>
                    <a:pt x="4411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62"/>
            <p:cNvSpPr/>
            <p:nvPr/>
          </p:nvSpPr>
          <p:spPr>
            <a:xfrm>
              <a:off x="-52795750" y="3700625"/>
              <a:ext cx="204800" cy="202450"/>
            </a:xfrm>
            <a:custGeom>
              <a:avLst/>
              <a:gdLst/>
              <a:ahLst/>
              <a:cxnLst/>
              <a:rect l="l" t="t" r="r" b="b"/>
              <a:pathLst>
                <a:path w="8192" h="8098" extrusionOk="0">
                  <a:moveTo>
                    <a:pt x="5639" y="2143"/>
                  </a:moveTo>
                  <a:cubicBezTo>
                    <a:pt x="5828" y="2143"/>
                    <a:pt x="5986" y="2301"/>
                    <a:pt x="5986" y="2490"/>
                  </a:cubicBezTo>
                  <a:cubicBezTo>
                    <a:pt x="5986" y="2679"/>
                    <a:pt x="5828" y="2836"/>
                    <a:pt x="5639" y="2836"/>
                  </a:cubicBezTo>
                  <a:cubicBezTo>
                    <a:pt x="5450" y="2836"/>
                    <a:pt x="5293" y="2679"/>
                    <a:pt x="5293" y="2490"/>
                  </a:cubicBezTo>
                  <a:cubicBezTo>
                    <a:pt x="5293" y="2301"/>
                    <a:pt x="5450" y="2143"/>
                    <a:pt x="5639" y="2143"/>
                  </a:cubicBezTo>
                  <a:close/>
                  <a:moveTo>
                    <a:pt x="5163" y="4671"/>
                  </a:moveTo>
                  <a:cubicBezTo>
                    <a:pt x="5261" y="4671"/>
                    <a:pt x="5356" y="4711"/>
                    <a:pt x="5419" y="4790"/>
                  </a:cubicBezTo>
                  <a:cubicBezTo>
                    <a:pt x="5608" y="4947"/>
                    <a:pt x="5608" y="5168"/>
                    <a:pt x="5450" y="5294"/>
                  </a:cubicBezTo>
                  <a:cubicBezTo>
                    <a:pt x="5104" y="5640"/>
                    <a:pt x="4600" y="5829"/>
                    <a:pt x="4127" y="5829"/>
                  </a:cubicBezTo>
                  <a:cubicBezTo>
                    <a:pt x="3623" y="5829"/>
                    <a:pt x="3151" y="5640"/>
                    <a:pt x="2804" y="5294"/>
                  </a:cubicBezTo>
                  <a:cubicBezTo>
                    <a:pt x="2646" y="5136"/>
                    <a:pt x="2646" y="4884"/>
                    <a:pt x="2804" y="4790"/>
                  </a:cubicBezTo>
                  <a:cubicBezTo>
                    <a:pt x="2883" y="4711"/>
                    <a:pt x="2977" y="4671"/>
                    <a:pt x="3068" y="4671"/>
                  </a:cubicBezTo>
                  <a:cubicBezTo>
                    <a:pt x="3158" y="4671"/>
                    <a:pt x="3245" y="4711"/>
                    <a:pt x="3308" y="4790"/>
                  </a:cubicBezTo>
                  <a:cubicBezTo>
                    <a:pt x="3529" y="4994"/>
                    <a:pt x="3812" y="5097"/>
                    <a:pt x="4096" y="5097"/>
                  </a:cubicBezTo>
                  <a:cubicBezTo>
                    <a:pt x="4379" y="5097"/>
                    <a:pt x="4663" y="4994"/>
                    <a:pt x="4883" y="4790"/>
                  </a:cubicBezTo>
                  <a:cubicBezTo>
                    <a:pt x="4962" y="4711"/>
                    <a:pt x="5064" y="4671"/>
                    <a:pt x="5163" y="4671"/>
                  </a:cubicBezTo>
                  <a:close/>
                  <a:moveTo>
                    <a:pt x="5860" y="1"/>
                  </a:moveTo>
                  <a:cubicBezTo>
                    <a:pt x="4883" y="2521"/>
                    <a:pt x="3119" y="3592"/>
                    <a:pt x="1071" y="3592"/>
                  </a:cubicBezTo>
                  <a:lnTo>
                    <a:pt x="0" y="3592"/>
                  </a:lnTo>
                  <a:lnTo>
                    <a:pt x="0" y="3939"/>
                  </a:lnTo>
                  <a:cubicBezTo>
                    <a:pt x="0" y="6176"/>
                    <a:pt x="1859" y="8098"/>
                    <a:pt x="4096" y="8098"/>
                  </a:cubicBezTo>
                  <a:cubicBezTo>
                    <a:pt x="6333" y="8098"/>
                    <a:pt x="8191" y="6239"/>
                    <a:pt x="8191" y="3939"/>
                  </a:cubicBezTo>
                  <a:lnTo>
                    <a:pt x="8191" y="2931"/>
                  </a:lnTo>
                  <a:lnTo>
                    <a:pt x="8191" y="2868"/>
                  </a:lnTo>
                  <a:lnTo>
                    <a:pt x="8191" y="726"/>
                  </a:lnTo>
                  <a:cubicBezTo>
                    <a:pt x="7435" y="347"/>
                    <a:pt x="6648" y="158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62"/>
            <p:cNvSpPr/>
            <p:nvPr/>
          </p:nvSpPr>
          <p:spPr>
            <a:xfrm>
              <a:off x="-52832775" y="374002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25" y="2584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62"/>
            <p:cNvSpPr/>
            <p:nvPr/>
          </p:nvSpPr>
          <p:spPr>
            <a:xfrm>
              <a:off x="-525705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2" y="2300"/>
                    <a:pt x="757" y="1827"/>
                    <a:pt x="757" y="1260"/>
                  </a:cubicBezTo>
                  <a:cubicBezTo>
                    <a:pt x="757" y="725"/>
                    <a:pt x="442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2" name="Google Shape;7552;p62"/>
          <p:cNvGrpSpPr/>
          <p:nvPr/>
        </p:nvGrpSpPr>
        <p:grpSpPr>
          <a:xfrm>
            <a:off x="7092647" y="3668449"/>
            <a:ext cx="314662" cy="358999"/>
            <a:chOff x="-52832000" y="3976300"/>
            <a:chExt cx="279625" cy="319025"/>
          </a:xfrm>
        </p:grpSpPr>
        <p:sp>
          <p:nvSpPr>
            <p:cNvPr id="7553" name="Google Shape;7553;p62"/>
            <p:cNvSpPr/>
            <p:nvPr/>
          </p:nvSpPr>
          <p:spPr>
            <a:xfrm>
              <a:off x="-52794975" y="3976300"/>
              <a:ext cx="204800" cy="112650"/>
            </a:xfrm>
            <a:custGeom>
              <a:avLst/>
              <a:gdLst/>
              <a:ahLst/>
              <a:cxnLst/>
              <a:rect l="l" t="t" r="r" b="b"/>
              <a:pathLst>
                <a:path w="8192" h="4506" extrusionOk="0">
                  <a:moveTo>
                    <a:pt x="4096" y="1"/>
                  </a:moveTo>
                  <a:cubicBezTo>
                    <a:pt x="1859" y="1"/>
                    <a:pt x="1" y="1859"/>
                    <a:pt x="1" y="4096"/>
                  </a:cubicBezTo>
                  <a:lnTo>
                    <a:pt x="1" y="4506"/>
                  </a:lnTo>
                  <a:cubicBezTo>
                    <a:pt x="883" y="3120"/>
                    <a:pt x="2363" y="2206"/>
                    <a:pt x="4096" y="2206"/>
                  </a:cubicBezTo>
                  <a:cubicBezTo>
                    <a:pt x="5829" y="2206"/>
                    <a:pt x="7341" y="3120"/>
                    <a:pt x="8192" y="4506"/>
                  </a:cubicBezTo>
                  <a:lnTo>
                    <a:pt x="8192" y="4096"/>
                  </a:lnTo>
                  <a:cubicBezTo>
                    <a:pt x="8192" y="1859"/>
                    <a:pt x="6365" y="1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62"/>
            <p:cNvSpPr/>
            <p:nvPr/>
          </p:nvSpPr>
          <p:spPr>
            <a:xfrm>
              <a:off x="-52757175" y="4051125"/>
              <a:ext cx="167000" cy="94550"/>
            </a:xfrm>
            <a:custGeom>
              <a:avLst/>
              <a:gdLst/>
              <a:ahLst/>
              <a:cxnLst/>
              <a:rect l="l" t="t" r="r" b="b"/>
              <a:pathLst>
                <a:path w="6680" h="3782" extrusionOk="0">
                  <a:moveTo>
                    <a:pt x="2584" y="1"/>
                  </a:moveTo>
                  <a:cubicBezTo>
                    <a:pt x="1608" y="1"/>
                    <a:pt x="694" y="379"/>
                    <a:pt x="1" y="946"/>
                  </a:cubicBezTo>
                  <a:cubicBezTo>
                    <a:pt x="473" y="820"/>
                    <a:pt x="977" y="757"/>
                    <a:pt x="1482" y="757"/>
                  </a:cubicBezTo>
                  <a:cubicBezTo>
                    <a:pt x="3750" y="757"/>
                    <a:pt x="5672" y="1985"/>
                    <a:pt x="6680" y="3781"/>
                  </a:cubicBezTo>
                  <a:cubicBezTo>
                    <a:pt x="6522" y="1670"/>
                    <a:pt x="4758" y="1"/>
                    <a:pt x="25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62"/>
            <p:cNvSpPr/>
            <p:nvPr/>
          </p:nvSpPr>
          <p:spPr>
            <a:xfrm>
              <a:off x="-52794975" y="4088925"/>
              <a:ext cx="204025" cy="206400"/>
            </a:xfrm>
            <a:custGeom>
              <a:avLst/>
              <a:gdLst/>
              <a:ahLst/>
              <a:cxnLst/>
              <a:rect l="l" t="t" r="r" b="b"/>
              <a:pathLst>
                <a:path w="8161" h="8256" extrusionOk="0">
                  <a:moveTo>
                    <a:pt x="2615" y="2238"/>
                  </a:moveTo>
                  <a:cubicBezTo>
                    <a:pt x="2804" y="2238"/>
                    <a:pt x="2962" y="2395"/>
                    <a:pt x="2962" y="2584"/>
                  </a:cubicBezTo>
                  <a:cubicBezTo>
                    <a:pt x="2962" y="2805"/>
                    <a:pt x="2804" y="2962"/>
                    <a:pt x="2615" y="2962"/>
                  </a:cubicBezTo>
                  <a:cubicBezTo>
                    <a:pt x="2602" y="2965"/>
                    <a:pt x="2588" y="2966"/>
                    <a:pt x="2574" y="2966"/>
                  </a:cubicBezTo>
                  <a:cubicBezTo>
                    <a:pt x="2404" y="2966"/>
                    <a:pt x="2269" y="2788"/>
                    <a:pt x="2269" y="2584"/>
                  </a:cubicBezTo>
                  <a:cubicBezTo>
                    <a:pt x="2269" y="2395"/>
                    <a:pt x="2426" y="2238"/>
                    <a:pt x="2615" y="2238"/>
                  </a:cubicBezTo>
                  <a:close/>
                  <a:moveTo>
                    <a:pt x="5608" y="2269"/>
                  </a:moveTo>
                  <a:cubicBezTo>
                    <a:pt x="5797" y="2269"/>
                    <a:pt x="5955" y="2427"/>
                    <a:pt x="5955" y="2647"/>
                  </a:cubicBezTo>
                  <a:cubicBezTo>
                    <a:pt x="5955" y="2805"/>
                    <a:pt x="5797" y="2994"/>
                    <a:pt x="5608" y="2994"/>
                  </a:cubicBezTo>
                  <a:cubicBezTo>
                    <a:pt x="5419" y="2994"/>
                    <a:pt x="5262" y="2836"/>
                    <a:pt x="5262" y="2647"/>
                  </a:cubicBezTo>
                  <a:cubicBezTo>
                    <a:pt x="5262" y="2427"/>
                    <a:pt x="5419" y="2269"/>
                    <a:pt x="5608" y="2269"/>
                  </a:cubicBezTo>
                  <a:close/>
                  <a:moveTo>
                    <a:pt x="5132" y="4797"/>
                  </a:moveTo>
                  <a:cubicBezTo>
                    <a:pt x="5230" y="4797"/>
                    <a:pt x="5325" y="4837"/>
                    <a:pt x="5388" y="4916"/>
                  </a:cubicBezTo>
                  <a:cubicBezTo>
                    <a:pt x="5577" y="5042"/>
                    <a:pt x="5577" y="5262"/>
                    <a:pt x="5419" y="5420"/>
                  </a:cubicBezTo>
                  <a:cubicBezTo>
                    <a:pt x="5073" y="5766"/>
                    <a:pt x="4569" y="5987"/>
                    <a:pt x="4096" y="5987"/>
                  </a:cubicBezTo>
                  <a:cubicBezTo>
                    <a:pt x="3592" y="5987"/>
                    <a:pt x="3120" y="5766"/>
                    <a:pt x="2773" y="5420"/>
                  </a:cubicBezTo>
                  <a:cubicBezTo>
                    <a:pt x="2615" y="5262"/>
                    <a:pt x="2615" y="5042"/>
                    <a:pt x="2773" y="4916"/>
                  </a:cubicBezTo>
                  <a:cubicBezTo>
                    <a:pt x="2852" y="4837"/>
                    <a:pt x="2946" y="4797"/>
                    <a:pt x="3037" y="4797"/>
                  </a:cubicBezTo>
                  <a:cubicBezTo>
                    <a:pt x="3127" y="4797"/>
                    <a:pt x="3214" y="4837"/>
                    <a:pt x="3277" y="4916"/>
                  </a:cubicBezTo>
                  <a:cubicBezTo>
                    <a:pt x="3498" y="5136"/>
                    <a:pt x="3781" y="5246"/>
                    <a:pt x="4065" y="5246"/>
                  </a:cubicBezTo>
                  <a:cubicBezTo>
                    <a:pt x="4348" y="5246"/>
                    <a:pt x="4632" y="5136"/>
                    <a:pt x="4852" y="4916"/>
                  </a:cubicBezTo>
                  <a:cubicBezTo>
                    <a:pt x="4931" y="4837"/>
                    <a:pt x="5033" y="4797"/>
                    <a:pt x="5132" y="4797"/>
                  </a:cubicBezTo>
                  <a:close/>
                  <a:moveTo>
                    <a:pt x="2994" y="1"/>
                  </a:moveTo>
                  <a:cubicBezTo>
                    <a:pt x="2174" y="1"/>
                    <a:pt x="1387" y="190"/>
                    <a:pt x="631" y="536"/>
                  </a:cubicBezTo>
                  <a:cubicBezTo>
                    <a:pt x="599" y="536"/>
                    <a:pt x="599" y="536"/>
                    <a:pt x="568" y="599"/>
                  </a:cubicBezTo>
                  <a:cubicBezTo>
                    <a:pt x="221" y="1166"/>
                    <a:pt x="1" y="1891"/>
                    <a:pt x="1" y="2584"/>
                  </a:cubicBezTo>
                  <a:lnTo>
                    <a:pt x="1" y="4128"/>
                  </a:lnTo>
                  <a:cubicBezTo>
                    <a:pt x="1" y="6365"/>
                    <a:pt x="1859" y="8255"/>
                    <a:pt x="4096" y="8255"/>
                  </a:cubicBezTo>
                  <a:cubicBezTo>
                    <a:pt x="6207" y="8255"/>
                    <a:pt x="7940" y="6680"/>
                    <a:pt x="8160" y="4695"/>
                  </a:cubicBezTo>
                  <a:cubicBezTo>
                    <a:pt x="7877" y="2017"/>
                    <a:pt x="5671" y="1"/>
                    <a:pt x="29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62"/>
            <p:cNvSpPr/>
            <p:nvPr/>
          </p:nvSpPr>
          <p:spPr>
            <a:xfrm>
              <a:off x="-528320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62"/>
            <p:cNvSpPr/>
            <p:nvPr/>
          </p:nvSpPr>
          <p:spPr>
            <a:xfrm>
              <a:off x="-525713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694"/>
                    <a:pt x="442" y="2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8" name="Google Shape;7558;p62"/>
          <p:cNvGrpSpPr/>
          <p:nvPr/>
        </p:nvGrpSpPr>
        <p:grpSpPr>
          <a:xfrm>
            <a:off x="6209853" y="4123097"/>
            <a:ext cx="316434" cy="358099"/>
            <a:chOff x="-51633225" y="3198925"/>
            <a:chExt cx="281200" cy="318225"/>
          </a:xfrm>
        </p:grpSpPr>
        <p:sp>
          <p:nvSpPr>
            <p:cNvPr id="7559" name="Google Shape;7559;p62"/>
            <p:cNvSpPr/>
            <p:nvPr/>
          </p:nvSpPr>
          <p:spPr>
            <a:xfrm>
              <a:off x="-516332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0"/>
                  </a:moveTo>
                  <a:cubicBezTo>
                    <a:pt x="315" y="284"/>
                    <a:pt x="0" y="756"/>
                    <a:pt x="0" y="1292"/>
                  </a:cubicBezTo>
                  <a:cubicBezTo>
                    <a:pt x="0" y="1859"/>
                    <a:pt x="315" y="2332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62"/>
            <p:cNvSpPr/>
            <p:nvPr/>
          </p:nvSpPr>
          <p:spPr>
            <a:xfrm>
              <a:off x="-51595425" y="334857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292"/>
                    <a:pt x="2836" y="1449"/>
                    <a:pt x="2647" y="1449"/>
                  </a:cubicBezTo>
                  <a:cubicBezTo>
                    <a:pt x="2426" y="1449"/>
                    <a:pt x="2269" y="1292"/>
                    <a:pt x="2269" y="1103"/>
                  </a:cubicBezTo>
                  <a:cubicBezTo>
                    <a:pt x="2237" y="914"/>
                    <a:pt x="2395" y="756"/>
                    <a:pt x="2647" y="756"/>
                  </a:cubicBezTo>
                  <a:close/>
                  <a:moveTo>
                    <a:pt x="5577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577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230" y="914"/>
                    <a:pt x="5388" y="756"/>
                    <a:pt x="5577" y="756"/>
                  </a:cubicBezTo>
                  <a:close/>
                  <a:moveTo>
                    <a:pt x="5148" y="3316"/>
                  </a:moveTo>
                  <a:cubicBezTo>
                    <a:pt x="5238" y="3316"/>
                    <a:pt x="5325" y="3356"/>
                    <a:pt x="5388" y="3434"/>
                  </a:cubicBezTo>
                  <a:cubicBezTo>
                    <a:pt x="5545" y="3592"/>
                    <a:pt x="5545" y="3812"/>
                    <a:pt x="5388" y="3938"/>
                  </a:cubicBezTo>
                  <a:cubicBezTo>
                    <a:pt x="5041" y="4285"/>
                    <a:pt x="4569" y="4474"/>
                    <a:pt x="4096" y="4474"/>
                  </a:cubicBezTo>
                  <a:cubicBezTo>
                    <a:pt x="3624" y="4474"/>
                    <a:pt x="3120" y="4285"/>
                    <a:pt x="2804" y="3938"/>
                  </a:cubicBezTo>
                  <a:cubicBezTo>
                    <a:pt x="2647" y="3781"/>
                    <a:pt x="2647" y="3529"/>
                    <a:pt x="2804" y="3434"/>
                  </a:cubicBezTo>
                  <a:cubicBezTo>
                    <a:pt x="2883" y="3371"/>
                    <a:pt x="2978" y="3340"/>
                    <a:pt x="3068" y="3340"/>
                  </a:cubicBezTo>
                  <a:cubicBezTo>
                    <a:pt x="3159" y="3340"/>
                    <a:pt x="3246" y="3371"/>
                    <a:pt x="3309" y="3434"/>
                  </a:cubicBezTo>
                  <a:cubicBezTo>
                    <a:pt x="3529" y="3639"/>
                    <a:pt x="3813" y="3741"/>
                    <a:pt x="4096" y="3741"/>
                  </a:cubicBezTo>
                  <a:cubicBezTo>
                    <a:pt x="4380" y="3741"/>
                    <a:pt x="4663" y="3639"/>
                    <a:pt x="4884" y="3434"/>
                  </a:cubicBezTo>
                  <a:cubicBezTo>
                    <a:pt x="4963" y="3356"/>
                    <a:pt x="5057" y="3316"/>
                    <a:pt x="5148" y="3316"/>
                  </a:cubicBezTo>
                  <a:close/>
                  <a:moveTo>
                    <a:pt x="1" y="0"/>
                  </a:moveTo>
                  <a:lnTo>
                    <a:pt x="1" y="2647"/>
                  </a:lnTo>
                  <a:cubicBezTo>
                    <a:pt x="1" y="4883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47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62"/>
            <p:cNvSpPr/>
            <p:nvPr/>
          </p:nvSpPr>
          <p:spPr>
            <a:xfrm>
              <a:off x="-51633225" y="3292650"/>
              <a:ext cx="279625" cy="37050"/>
            </a:xfrm>
            <a:custGeom>
              <a:avLst/>
              <a:gdLst/>
              <a:ahLst/>
              <a:cxnLst/>
              <a:rect l="l" t="t" r="r" b="b"/>
              <a:pathLst>
                <a:path w="11185" h="1482" extrusionOk="0">
                  <a:moveTo>
                    <a:pt x="1513" y="0"/>
                  </a:moveTo>
                  <a:cubicBezTo>
                    <a:pt x="851" y="0"/>
                    <a:pt x="284" y="410"/>
                    <a:pt x="95" y="1009"/>
                  </a:cubicBezTo>
                  <a:cubicBezTo>
                    <a:pt x="0" y="1261"/>
                    <a:pt x="221" y="1481"/>
                    <a:pt x="441" y="1481"/>
                  </a:cubicBezTo>
                  <a:lnTo>
                    <a:pt x="10775" y="1481"/>
                  </a:lnTo>
                  <a:cubicBezTo>
                    <a:pt x="10996" y="1481"/>
                    <a:pt x="11185" y="1261"/>
                    <a:pt x="11122" y="1009"/>
                  </a:cubicBezTo>
                  <a:cubicBezTo>
                    <a:pt x="10933" y="410"/>
                    <a:pt x="10365" y="0"/>
                    <a:pt x="97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62"/>
            <p:cNvSpPr/>
            <p:nvPr/>
          </p:nvSpPr>
          <p:spPr>
            <a:xfrm>
              <a:off x="-5149225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" y="0"/>
                  </a:moveTo>
                  <a:lnTo>
                    <a:pt x="1" y="0"/>
                  </a:lnTo>
                  <a:cubicBezTo>
                    <a:pt x="946" y="0"/>
                    <a:pt x="1576" y="1418"/>
                    <a:pt x="1765" y="2993"/>
                  </a:cubicBezTo>
                  <a:lnTo>
                    <a:pt x="3939" y="2993"/>
                  </a:lnTo>
                  <a:cubicBezTo>
                    <a:pt x="3466" y="1261"/>
                    <a:pt x="1859" y="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62"/>
            <p:cNvSpPr/>
            <p:nvPr/>
          </p:nvSpPr>
          <p:spPr>
            <a:xfrm>
              <a:off x="-5159070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3939" y="0"/>
                  </a:moveTo>
                  <a:lnTo>
                    <a:pt x="3939" y="0"/>
                  </a:lnTo>
                  <a:cubicBezTo>
                    <a:pt x="2048" y="0"/>
                    <a:pt x="473" y="1292"/>
                    <a:pt x="1" y="2993"/>
                  </a:cubicBezTo>
                  <a:lnTo>
                    <a:pt x="2174" y="2993"/>
                  </a:lnTo>
                  <a:cubicBezTo>
                    <a:pt x="2332" y="1418"/>
                    <a:pt x="2962" y="0"/>
                    <a:pt x="3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62"/>
            <p:cNvSpPr/>
            <p:nvPr/>
          </p:nvSpPr>
          <p:spPr>
            <a:xfrm>
              <a:off x="-51517450" y="3218600"/>
              <a:ext cx="52000" cy="55950"/>
            </a:xfrm>
            <a:custGeom>
              <a:avLst/>
              <a:gdLst/>
              <a:ahLst/>
              <a:cxnLst/>
              <a:rect l="l" t="t" r="r" b="b"/>
              <a:pathLst>
                <a:path w="2080" h="2238" extrusionOk="0">
                  <a:moveTo>
                    <a:pt x="1009" y="1"/>
                  </a:moveTo>
                  <a:cubicBezTo>
                    <a:pt x="662" y="1"/>
                    <a:pt x="158" y="852"/>
                    <a:pt x="1" y="2238"/>
                  </a:cubicBezTo>
                  <a:lnTo>
                    <a:pt x="2080" y="2238"/>
                  </a:lnTo>
                  <a:cubicBezTo>
                    <a:pt x="1828" y="820"/>
                    <a:pt x="1355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62"/>
            <p:cNvSpPr/>
            <p:nvPr/>
          </p:nvSpPr>
          <p:spPr>
            <a:xfrm>
              <a:off x="-51370950" y="3354075"/>
              <a:ext cx="18925" cy="64625"/>
            </a:xfrm>
            <a:custGeom>
              <a:avLst/>
              <a:gdLst/>
              <a:ahLst/>
              <a:cxnLst/>
              <a:rect l="l" t="t" r="r" b="b"/>
              <a:pathLst>
                <a:path w="757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42" y="2301"/>
                    <a:pt x="757" y="1828"/>
                    <a:pt x="757" y="1324"/>
                  </a:cubicBezTo>
                  <a:cubicBezTo>
                    <a:pt x="757" y="725"/>
                    <a:pt x="442" y="253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6" name="Google Shape;7566;p62"/>
          <p:cNvGrpSpPr/>
          <p:nvPr/>
        </p:nvGrpSpPr>
        <p:grpSpPr>
          <a:xfrm>
            <a:off x="6628676" y="1381018"/>
            <a:ext cx="365188" cy="357226"/>
            <a:chOff x="-56396775" y="3199700"/>
            <a:chExt cx="324525" cy="317450"/>
          </a:xfrm>
        </p:grpSpPr>
        <p:sp>
          <p:nvSpPr>
            <p:cNvPr id="7567" name="Google Shape;7567;p62"/>
            <p:cNvSpPr/>
            <p:nvPr/>
          </p:nvSpPr>
          <p:spPr>
            <a:xfrm>
              <a:off x="-563747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62"/>
            <p:cNvSpPr/>
            <p:nvPr/>
          </p:nvSpPr>
          <p:spPr>
            <a:xfrm>
              <a:off x="-56333775" y="3199700"/>
              <a:ext cx="198500" cy="73275"/>
            </a:xfrm>
            <a:custGeom>
              <a:avLst/>
              <a:gdLst/>
              <a:ahLst/>
              <a:cxnLst/>
              <a:rect l="l" t="t" r="r" b="b"/>
              <a:pathLst>
                <a:path w="7940" h="2931" extrusionOk="0">
                  <a:moveTo>
                    <a:pt x="2112" y="1"/>
                  </a:moveTo>
                  <a:cubicBezTo>
                    <a:pt x="1292" y="1"/>
                    <a:pt x="536" y="599"/>
                    <a:pt x="347" y="1387"/>
                  </a:cubicBezTo>
                  <a:lnTo>
                    <a:pt x="1" y="2773"/>
                  </a:lnTo>
                  <a:cubicBezTo>
                    <a:pt x="253" y="2868"/>
                    <a:pt x="568" y="2931"/>
                    <a:pt x="977" y="2931"/>
                  </a:cubicBezTo>
                  <a:lnTo>
                    <a:pt x="6963" y="2931"/>
                  </a:lnTo>
                  <a:cubicBezTo>
                    <a:pt x="7341" y="2931"/>
                    <a:pt x="7625" y="2868"/>
                    <a:pt x="7940" y="2773"/>
                  </a:cubicBezTo>
                  <a:lnTo>
                    <a:pt x="7593" y="1387"/>
                  </a:lnTo>
                  <a:cubicBezTo>
                    <a:pt x="7404" y="568"/>
                    <a:pt x="6648" y="1"/>
                    <a:pt x="5829" y="1"/>
                  </a:cubicBezTo>
                  <a:cubicBezTo>
                    <a:pt x="5546" y="1"/>
                    <a:pt x="5262" y="64"/>
                    <a:pt x="4979" y="190"/>
                  </a:cubicBezTo>
                  <a:lnTo>
                    <a:pt x="3970" y="725"/>
                  </a:lnTo>
                  <a:lnTo>
                    <a:pt x="2931" y="190"/>
                  </a:lnTo>
                  <a:cubicBezTo>
                    <a:pt x="2710" y="64"/>
                    <a:pt x="2395" y="1"/>
                    <a:pt x="21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62"/>
            <p:cNvSpPr/>
            <p:nvPr/>
          </p:nvSpPr>
          <p:spPr>
            <a:xfrm>
              <a:off x="-56396775" y="3273325"/>
              <a:ext cx="324525" cy="58725"/>
            </a:xfrm>
            <a:custGeom>
              <a:avLst/>
              <a:gdLst/>
              <a:ahLst/>
              <a:cxnLst/>
              <a:rect l="l" t="t" r="r" b="b"/>
              <a:pathLst>
                <a:path w="12981" h="2349" extrusionOk="0">
                  <a:moveTo>
                    <a:pt x="905" y="1"/>
                  </a:moveTo>
                  <a:cubicBezTo>
                    <a:pt x="606" y="1"/>
                    <a:pt x="325" y="165"/>
                    <a:pt x="189" y="458"/>
                  </a:cubicBezTo>
                  <a:cubicBezTo>
                    <a:pt x="0" y="836"/>
                    <a:pt x="158" y="1309"/>
                    <a:pt x="536" y="1498"/>
                  </a:cubicBezTo>
                  <a:cubicBezTo>
                    <a:pt x="1292" y="1876"/>
                    <a:pt x="2111" y="2349"/>
                    <a:pt x="3497" y="2349"/>
                  </a:cubicBezTo>
                  <a:lnTo>
                    <a:pt x="9483" y="2349"/>
                  </a:lnTo>
                  <a:cubicBezTo>
                    <a:pt x="10870" y="2349"/>
                    <a:pt x="11689" y="1908"/>
                    <a:pt x="12445" y="1498"/>
                  </a:cubicBezTo>
                  <a:cubicBezTo>
                    <a:pt x="12823" y="1277"/>
                    <a:pt x="12980" y="805"/>
                    <a:pt x="12791" y="458"/>
                  </a:cubicBezTo>
                  <a:cubicBezTo>
                    <a:pt x="12656" y="165"/>
                    <a:pt x="12375" y="1"/>
                    <a:pt x="12076" y="1"/>
                  </a:cubicBezTo>
                  <a:cubicBezTo>
                    <a:pt x="11958" y="1"/>
                    <a:pt x="11836" y="27"/>
                    <a:pt x="11720" y="80"/>
                  </a:cubicBezTo>
                  <a:cubicBezTo>
                    <a:pt x="10964" y="458"/>
                    <a:pt x="10460" y="773"/>
                    <a:pt x="9483" y="773"/>
                  </a:cubicBezTo>
                  <a:lnTo>
                    <a:pt x="3497" y="773"/>
                  </a:lnTo>
                  <a:cubicBezTo>
                    <a:pt x="2521" y="773"/>
                    <a:pt x="1985" y="490"/>
                    <a:pt x="1261" y="80"/>
                  </a:cubicBezTo>
                  <a:cubicBezTo>
                    <a:pt x="1144" y="27"/>
                    <a:pt x="1023" y="1"/>
                    <a:pt x="9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62"/>
            <p:cNvSpPr/>
            <p:nvPr/>
          </p:nvSpPr>
          <p:spPr>
            <a:xfrm>
              <a:off x="-56336925" y="3346200"/>
              <a:ext cx="204800" cy="78800"/>
            </a:xfrm>
            <a:custGeom>
              <a:avLst/>
              <a:gdLst/>
              <a:ahLst/>
              <a:cxnLst/>
              <a:rect l="l" t="t" r="r" b="b"/>
              <a:pathLst>
                <a:path w="8192" h="3152" extrusionOk="0">
                  <a:moveTo>
                    <a:pt x="2584" y="883"/>
                  </a:moveTo>
                  <a:cubicBezTo>
                    <a:pt x="2805" y="883"/>
                    <a:pt x="2962" y="1040"/>
                    <a:pt x="2962" y="1229"/>
                  </a:cubicBezTo>
                  <a:cubicBezTo>
                    <a:pt x="2962" y="1418"/>
                    <a:pt x="2836" y="1576"/>
                    <a:pt x="2584" y="1576"/>
                  </a:cubicBezTo>
                  <a:cubicBezTo>
                    <a:pt x="2395" y="1576"/>
                    <a:pt x="2238" y="1418"/>
                    <a:pt x="2238" y="1229"/>
                  </a:cubicBezTo>
                  <a:cubicBezTo>
                    <a:pt x="2238" y="1040"/>
                    <a:pt x="2395" y="883"/>
                    <a:pt x="2584" y="883"/>
                  </a:cubicBezTo>
                  <a:close/>
                  <a:moveTo>
                    <a:pt x="5577" y="883"/>
                  </a:moveTo>
                  <a:cubicBezTo>
                    <a:pt x="5798" y="883"/>
                    <a:pt x="5955" y="1040"/>
                    <a:pt x="5955" y="1229"/>
                  </a:cubicBezTo>
                  <a:cubicBezTo>
                    <a:pt x="5955" y="1418"/>
                    <a:pt x="5798" y="1576"/>
                    <a:pt x="5577" y="1576"/>
                  </a:cubicBezTo>
                  <a:cubicBezTo>
                    <a:pt x="5388" y="1576"/>
                    <a:pt x="5231" y="1418"/>
                    <a:pt x="5231" y="1229"/>
                  </a:cubicBezTo>
                  <a:cubicBezTo>
                    <a:pt x="5231" y="1040"/>
                    <a:pt x="5388" y="883"/>
                    <a:pt x="5577" y="883"/>
                  </a:cubicBezTo>
                  <a:close/>
                  <a:moveTo>
                    <a:pt x="1" y="1"/>
                  </a:moveTo>
                  <a:lnTo>
                    <a:pt x="1" y="2679"/>
                  </a:lnTo>
                  <a:cubicBezTo>
                    <a:pt x="1" y="2836"/>
                    <a:pt x="1" y="2994"/>
                    <a:pt x="32" y="3151"/>
                  </a:cubicBezTo>
                  <a:lnTo>
                    <a:pt x="3970" y="1576"/>
                  </a:lnTo>
                  <a:cubicBezTo>
                    <a:pt x="4018" y="1560"/>
                    <a:pt x="4065" y="1552"/>
                    <a:pt x="4112" y="1552"/>
                  </a:cubicBezTo>
                  <a:cubicBezTo>
                    <a:pt x="4159" y="1552"/>
                    <a:pt x="4207" y="1560"/>
                    <a:pt x="4254" y="1576"/>
                  </a:cubicBezTo>
                  <a:lnTo>
                    <a:pt x="8161" y="3151"/>
                  </a:lnTo>
                  <a:cubicBezTo>
                    <a:pt x="8192" y="2962"/>
                    <a:pt x="8192" y="2710"/>
                    <a:pt x="8192" y="2521"/>
                  </a:cubicBezTo>
                  <a:lnTo>
                    <a:pt x="8192" y="1"/>
                  </a:lnTo>
                  <a:cubicBezTo>
                    <a:pt x="7877" y="95"/>
                    <a:pt x="7467" y="127"/>
                    <a:pt x="7089" y="127"/>
                  </a:cubicBezTo>
                  <a:lnTo>
                    <a:pt x="1103" y="127"/>
                  </a:lnTo>
                  <a:cubicBezTo>
                    <a:pt x="694" y="127"/>
                    <a:pt x="316" y="95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62"/>
            <p:cNvSpPr/>
            <p:nvPr/>
          </p:nvSpPr>
          <p:spPr>
            <a:xfrm>
              <a:off x="-56332200" y="3406850"/>
              <a:ext cx="193775" cy="110300"/>
            </a:xfrm>
            <a:custGeom>
              <a:avLst/>
              <a:gdLst/>
              <a:ahLst/>
              <a:cxnLst/>
              <a:rect l="l" t="t" r="r" b="b"/>
              <a:pathLst>
                <a:path w="7751" h="4412" extrusionOk="0">
                  <a:moveTo>
                    <a:pt x="3907" y="1"/>
                  </a:moveTo>
                  <a:lnTo>
                    <a:pt x="1" y="1513"/>
                  </a:lnTo>
                  <a:cubicBezTo>
                    <a:pt x="190" y="2237"/>
                    <a:pt x="599" y="2868"/>
                    <a:pt x="1135" y="3340"/>
                  </a:cubicBezTo>
                  <a:cubicBezTo>
                    <a:pt x="1891" y="4033"/>
                    <a:pt x="2868" y="4411"/>
                    <a:pt x="3907" y="4411"/>
                  </a:cubicBezTo>
                  <a:lnTo>
                    <a:pt x="4285" y="4411"/>
                  </a:lnTo>
                  <a:cubicBezTo>
                    <a:pt x="5924" y="4254"/>
                    <a:pt x="7247" y="3057"/>
                    <a:pt x="7751" y="1513"/>
                  </a:cubicBezTo>
                  <a:lnTo>
                    <a:pt x="39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62"/>
            <p:cNvSpPr/>
            <p:nvPr/>
          </p:nvSpPr>
          <p:spPr>
            <a:xfrm>
              <a:off x="-56113225" y="3354075"/>
              <a:ext cx="18125" cy="64625"/>
            </a:xfrm>
            <a:custGeom>
              <a:avLst/>
              <a:gdLst/>
              <a:ahLst/>
              <a:cxnLst/>
              <a:rect l="l" t="t" r="r" b="b"/>
              <a:pathLst>
                <a:path w="725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10" y="2332"/>
                    <a:pt x="725" y="1828"/>
                    <a:pt x="725" y="1261"/>
                  </a:cubicBezTo>
                  <a:cubicBezTo>
                    <a:pt x="725" y="725"/>
                    <a:pt x="473" y="253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3" name="Google Shape;7573;p62"/>
          <p:cNvGrpSpPr/>
          <p:nvPr/>
        </p:nvGrpSpPr>
        <p:grpSpPr>
          <a:xfrm>
            <a:off x="6631771" y="1846953"/>
            <a:ext cx="358999" cy="335958"/>
            <a:chOff x="-56394425" y="3600600"/>
            <a:chExt cx="319025" cy="298550"/>
          </a:xfrm>
        </p:grpSpPr>
        <p:sp>
          <p:nvSpPr>
            <p:cNvPr id="7574" name="Google Shape;7574;p62"/>
            <p:cNvSpPr/>
            <p:nvPr/>
          </p:nvSpPr>
          <p:spPr>
            <a:xfrm>
              <a:off x="-56272325" y="386130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1512" y="1"/>
                  </a:moveTo>
                  <a:cubicBezTo>
                    <a:pt x="851" y="1"/>
                    <a:pt x="284" y="442"/>
                    <a:pt x="95" y="1041"/>
                  </a:cubicBezTo>
                  <a:cubicBezTo>
                    <a:pt x="0" y="1261"/>
                    <a:pt x="221" y="1513"/>
                    <a:pt x="441" y="1513"/>
                  </a:cubicBezTo>
                  <a:lnTo>
                    <a:pt x="2584" y="1513"/>
                  </a:lnTo>
                  <a:cubicBezTo>
                    <a:pt x="2804" y="1513"/>
                    <a:pt x="2993" y="1261"/>
                    <a:pt x="2930" y="1041"/>
                  </a:cubicBezTo>
                  <a:cubicBezTo>
                    <a:pt x="2741" y="442"/>
                    <a:pt x="2174" y="1"/>
                    <a:pt x="15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62"/>
            <p:cNvSpPr/>
            <p:nvPr/>
          </p:nvSpPr>
          <p:spPr>
            <a:xfrm>
              <a:off x="-56297550" y="3600600"/>
              <a:ext cx="126050" cy="71700"/>
            </a:xfrm>
            <a:custGeom>
              <a:avLst/>
              <a:gdLst/>
              <a:ahLst/>
              <a:cxnLst/>
              <a:rect l="l" t="t" r="r" b="b"/>
              <a:pathLst>
                <a:path w="5042" h="2868" extrusionOk="0">
                  <a:moveTo>
                    <a:pt x="2521" y="1"/>
                  </a:moveTo>
                  <a:cubicBezTo>
                    <a:pt x="1576" y="1"/>
                    <a:pt x="694" y="316"/>
                    <a:pt x="1" y="851"/>
                  </a:cubicBezTo>
                  <a:lnTo>
                    <a:pt x="2521" y="2868"/>
                  </a:lnTo>
                  <a:lnTo>
                    <a:pt x="5042" y="851"/>
                  </a:lnTo>
                  <a:cubicBezTo>
                    <a:pt x="4317" y="316"/>
                    <a:pt x="3467" y="1"/>
                    <a:pt x="25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62"/>
            <p:cNvSpPr/>
            <p:nvPr/>
          </p:nvSpPr>
          <p:spPr>
            <a:xfrm>
              <a:off x="-56394425" y="3635275"/>
              <a:ext cx="319025" cy="233925"/>
            </a:xfrm>
            <a:custGeom>
              <a:avLst/>
              <a:gdLst/>
              <a:ahLst/>
              <a:cxnLst/>
              <a:rect l="l" t="t" r="r" b="b"/>
              <a:pathLst>
                <a:path w="12761" h="9357" extrusionOk="0">
                  <a:moveTo>
                    <a:pt x="4884" y="3844"/>
                  </a:moveTo>
                  <a:cubicBezTo>
                    <a:pt x="5105" y="3844"/>
                    <a:pt x="5262" y="4001"/>
                    <a:pt x="5262" y="4190"/>
                  </a:cubicBezTo>
                  <a:cubicBezTo>
                    <a:pt x="5262" y="4411"/>
                    <a:pt x="5105" y="4537"/>
                    <a:pt x="4884" y="4537"/>
                  </a:cubicBezTo>
                  <a:cubicBezTo>
                    <a:pt x="4859" y="4545"/>
                    <a:pt x="4835" y="4549"/>
                    <a:pt x="4811" y="4549"/>
                  </a:cubicBezTo>
                  <a:cubicBezTo>
                    <a:pt x="4656" y="4549"/>
                    <a:pt x="4538" y="4381"/>
                    <a:pt x="4538" y="4190"/>
                  </a:cubicBezTo>
                  <a:cubicBezTo>
                    <a:pt x="4538" y="4001"/>
                    <a:pt x="4695" y="3844"/>
                    <a:pt x="4884" y="3844"/>
                  </a:cubicBezTo>
                  <a:close/>
                  <a:moveTo>
                    <a:pt x="7877" y="3875"/>
                  </a:moveTo>
                  <a:cubicBezTo>
                    <a:pt x="8098" y="3875"/>
                    <a:pt x="8255" y="4033"/>
                    <a:pt x="8255" y="4253"/>
                  </a:cubicBezTo>
                  <a:cubicBezTo>
                    <a:pt x="8287" y="4411"/>
                    <a:pt x="8098" y="4600"/>
                    <a:pt x="7877" y="4600"/>
                  </a:cubicBezTo>
                  <a:cubicBezTo>
                    <a:pt x="7688" y="4600"/>
                    <a:pt x="7531" y="4442"/>
                    <a:pt x="7531" y="4253"/>
                  </a:cubicBezTo>
                  <a:cubicBezTo>
                    <a:pt x="7531" y="4033"/>
                    <a:pt x="7688" y="3875"/>
                    <a:pt x="7877" y="3875"/>
                  </a:cubicBezTo>
                  <a:close/>
                  <a:moveTo>
                    <a:pt x="1072" y="4757"/>
                  </a:moveTo>
                  <a:cubicBezTo>
                    <a:pt x="1356" y="5104"/>
                    <a:pt x="1797" y="5356"/>
                    <a:pt x="2301" y="5356"/>
                  </a:cubicBezTo>
                  <a:cubicBezTo>
                    <a:pt x="2301" y="5734"/>
                    <a:pt x="1954" y="6080"/>
                    <a:pt x="1513" y="6080"/>
                  </a:cubicBezTo>
                  <a:cubicBezTo>
                    <a:pt x="1104" y="6080"/>
                    <a:pt x="757" y="5734"/>
                    <a:pt x="757" y="5356"/>
                  </a:cubicBezTo>
                  <a:cubicBezTo>
                    <a:pt x="757" y="5104"/>
                    <a:pt x="883" y="4883"/>
                    <a:pt x="1072" y="4757"/>
                  </a:cubicBezTo>
                  <a:close/>
                  <a:moveTo>
                    <a:pt x="11721" y="4757"/>
                  </a:moveTo>
                  <a:cubicBezTo>
                    <a:pt x="11910" y="4883"/>
                    <a:pt x="12036" y="5104"/>
                    <a:pt x="12036" y="5356"/>
                  </a:cubicBezTo>
                  <a:cubicBezTo>
                    <a:pt x="12036" y="5734"/>
                    <a:pt x="11658" y="6080"/>
                    <a:pt x="11280" y="6080"/>
                  </a:cubicBezTo>
                  <a:cubicBezTo>
                    <a:pt x="10870" y="6080"/>
                    <a:pt x="10492" y="5734"/>
                    <a:pt x="10492" y="5356"/>
                  </a:cubicBezTo>
                  <a:cubicBezTo>
                    <a:pt x="10965" y="5356"/>
                    <a:pt x="11437" y="5104"/>
                    <a:pt x="11721" y="4757"/>
                  </a:cubicBezTo>
                  <a:close/>
                  <a:moveTo>
                    <a:pt x="7448" y="6403"/>
                  </a:moveTo>
                  <a:cubicBezTo>
                    <a:pt x="7538" y="6403"/>
                    <a:pt x="7625" y="6443"/>
                    <a:pt x="7688" y="6521"/>
                  </a:cubicBezTo>
                  <a:cubicBezTo>
                    <a:pt x="7846" y="6648"/>
                    <a:pt x="7846" y="6868"/>
                    <a:pt x="7720" y="7026"/>
                  </a:cubicBezTo>
                  <a:cubicBezTo>
                    <a:pt x="7373" y="7372"/>
                    <a:pt x="6900" y="7593"/>
                    <a:pt x="6428" y="7593"/>
                  </a:cubicBezTo>
                  <a:cubicBezTo>
                    <a:pt x="5924" y="7593"/>
                    <a:pt x="5451" y="7372"/>
                    <a:pt x="5105" y="7026"/>
                  </a:cubicBezTo>
                  <a:cubicBezTo>
                    <a:pt x="4947" y="6868"/>
                    <a:pt x="4947" y="6648"/>
                    <a:pt x="5105" y="6521"/>
                  </a:cubicBezTo>
                  <a:cubicBezTo>
                    <a:pt x="5183" y="6443"/>
                    <a:pt x="5278" y="6403"/>
                    <a:pt x="5369" y="6403"/>
                  </a:cubicBezTo>
                  <a:cubicBezTo>
                    <a:pt x="5459" y="6403"/>
                    <a:pt x="5546" y="6443"/>
                    <a:pt x="5609" y="6521"/>
                  </a:cubicBezTo>
                  <a:cubicBezTo>
                    <a:pt x="5829" y="6742"/>
                    <a:pt x="6113" y="6852"/>
                    <a:pt x="6396" y="6852"/>
                  </a:cubicBezTo>
                  <a:cubicBezTo>
                    <a:pt x="6680" y="6852"/>
                    <a:pt x="6963" y="6742"/>
                    <a:pt x="7184" y="6521"/>
                  </a:cubicBezTo>
                  <a:cubicBezTo>
                    <a:pt x="7263" y="6443"/>
                    <a:pt x="7357" y="6403"/>
                    <a:pt x="7448" y="6403"/>
                  </a:cubicBezTo>
                  <a:close/>
                  <a:moveTo>
                    <a:pt x="3277" y="0"/>
                  </a:moveTo>
                  <a:cubicBezTo>
                    <a:pt x="2742" y="630"/>
                    <a:pt x="2364" y="1449"/>
                    <a:pt x="2301" y="2363"/>
                  </a:cubicBezTo>
                  <a:lnTo>
                    <a:pt x="2269" y="2363"/>
                  </a:lnTo>
                  <a:cubicBezTo>
                    <a:pt x="1419" y="2363"/>
                    <a:pt x="725" y="3024"/>
                    <a:pt x="725" y="3844"/>
                  </a:cubicBezTo>
                  <a:cubicBezTo>
                    <a:pt x="725" y="3938"/>
                    <a:pt x="725" y="3970"/>
                    <a:pt x="757" y="4033"/>
                  </a:cubicBezTo>
                  <a:cubicBezTo>
                    <a:pt x="284" y="4316"/>
                    <a:pt x="1" y="4789"/>
                    <a:pt x="1" y="5356"/>
                  </a:cubicBezTo>
                  <a:cubicBezTo>
                    <a:pt x="1" y="6175"/>
                    <a:pt x="694" y="6837"/>
                    <a:pt x="1513" y="6837"/>
                  </a:cubicBezTo>
                  <a:cubicBezTo>
                    <a:pt x="1828" y="6837"/>
                    <a:pt x="2143" y="6774"/>
                    <a:pt x="2364" y="6553"/>
                  </a:cubicBezTo>
                  <a:cubicBezTo>
                    <a:pt x="2616" y="7750"/>
                    <a:pt x="3403" y="8821"/>
                    <a:pt x="4506" y="9357"/>
                  </a:cubicBezTo>
                  <a:cubicBezTo>
                    <a:pt x="4884" y="8727"/>
                    <a:pt x="5609" y="8349"/>
                    <a:pt x="6396" y="8349"/>
                  </a:cubicBezTo>
                  <a:cubicBezTo>
                    <a:pt x="7184" y="8349"/>
                    <a:pt x="7877" y="8727"/>
                    <a:pt x="8287" y="9357"/>
                  </a:cubicBezTo>
                  <a:cubicBezTo>
                    <a:pt x="9389" y="8821"/>
                    <a:pt x="10145" y="7782"/>
                    <a:pt x="10398" y="6553"/>
                  </a:cubicBezTo>
                  <a:cubicBezTo>
                    <a:pt x="10650" y="6711"/>
                    <a:pt x="10965" y="6837"/>
                    <a:pt x="11280" y="6837"/>
                  </a:cubicBezTo>
                  <a:cubicBezTo>
                    <a:pt x="12099" y="6837"/>
                    <a:pt x="12760" y="6175"/>
                    <a:pt x="12760" y="5356"/>
                  </a:cubicBezTo>
                  <a:cubicBezTo>
                    <a:pt x="12760" y="4789"/>
                    <a:pt x="12445" y="4285"/>
                    <a:pt x="11973" y="4033"/>
                  </a:cubicBezTo>
                  <a:lnTo>
                    <a:pt x="11973" y="3844"/>
                  </a:lnTo>
                  <a:cubicBezTo>
                    <a:pt x="11973" y="3024"/>
                    <a:pt x="11280" y="2363"/>
                    <a:pt x="10461" y="2363"/>
                  </a:cubicBezTo>
                  <a:lnTo>
                    <a:pt x="10398" y="2363"/>
                  </a:lnTo>
                  <a:cubicBezTo>
                    <a:pt x="10335" y="1449"/>
                    <a:pt x="9988" y="662"/>
                    <a:pt x="9421" y="0"/>
                  </a:cubicBezTo>
                  <a:lnTo>
                    <a:pt x="6585" y="2268"/>
                  </a:lnTo>
                  <a:cubicBezTo>
                    <a:pt x="6522" y="2300"/>
                    <a:pt x="6428" y="2363"/>
                    <a:pt x="6365" y="2363"/>
                  </a:cubicBezTo>
                  <a:cubicBezTo>
                    <a:pt x="6270" y="2363"/>
                    <a:pt x="6207" y="2300"/>
                    <a:pt x="6113" y="2268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7" name="Google Shape;7577;p62"/>
          <p:cNvGrpSpPr/>
          <p:nvPr/>
        </p:nvGrpSpPr>
        <p:grpSpPr>
          <a:xfrm>
            <a:off x="6662538" y="2277717"/>
            <a:ext cx="327068" cy="357198"/>
            <a:chOff x="-56379450" y="3983400"/>
            <a:chExt cx="290650" cy="317425"/>
          </a:xfrm>
        </p:grpSpPr>
        <p:sp>
          <p:nvSpPr>
            <p:cNvPr id="7578" name="Google Shape;7578;p62"/>
            <p:cNvSpPr/>
            <p:nvPr/>
          </p:nvSpPr>
          <p:spPr>
            <a:xfrm>
              <a:off x="-56330625" y="3983400"/>
              <a:ext cx="241825" cy="111075"/>
            </a:xfrm>
            <a:custGeom>
              <a:avLst/>
              <a:gdLst/>
              <a:ahLst/>
              <a:cxnLst/>
              <a:rect l="l" t="t" r="r" b="b"/>
              <a:pathLst>
                <a:path w="9673" h="4443" extrusionOk="0">
                  <a:moveTo>
                    <a:pt x="725" y="0"/>
                  </a:moveTo>
                  <a:cubicBezTo>
                    <a:pt x="536" y="0"/>
                    <a:pt x="410" y="126"/>
                    <a:pt x="379" y="315"/>
                  </a:cubicBezTo>
                  <a:lnTo>
                    <a:pt x="1" y="2300"/>
                  </a:lnTo>
                  <a:cubicBezTo>
                    <a:pt x="129" y="2274"/>
                    <a:pt x="257" y="2262"/>
                    <a:pt x="382" y="2262"/>
                  </a:cubicBezTo>
                  <a:cubicBezTo>
                    <a:pt x="869" y="2262"/>
                    <a:pt x="1320" y="2453"/>
                    <a:pt x="1671" y="2804"/>
                  </a:cubicBezTo>
                  <a:cubicBezTo>
                    <a:pt x="2017" y="2473"/>
                    <a:pt x="2498" y="2308"/>
                    <a:pt x="2978" y="2308"/>
                  </a:cubicBezTo>
                  <a:cubicBezTo>
                    <a:pt x="3458" y="2308"/>
                    <a:pt x="3939" y="2473"/>
                    <a:pt x="4285" y="2804"/>
                  </a:cubicBezTo>
                  <a:cubicBezTo>
                    <a:pt x="4636" y="2453"/>
                    <a:pt x="5107" y="2262"/>
                    <a:pt x="5602" y="2262"/>
                  </a:cubicBezTo>
                  <a:cubicBezTo>
                    <a:pt x="5729" y="2262"/>
                    <a:pt x="5858" y="2274"/>
                    <a:pt x="5987" y="2300"/>
                  </a:cubicBezTo>
                  <a:lnTo>
                    <a:pt x="5766" y="1292"/>
                  </a:lnTo>
                  <a:lnTo>
                    <a:pt x="7625" y="2741"/>
                  </a:lnTo>
                  <a:cubicBezTo>
                    <a:pt x="7499" y="2899"/>
                    <a:pt x="7467" y="3119"/>
                    <a:pt x="7467" y="3340"/>
                  </a:cubicBezTo>
                  <a:cubicBezTo>
                    <a:pt x="7467" y="3970"/>
                    <a:pt x="7972" y="4442"/>
                    <a:pt x="8570" y="4442"/>
                  </a:cubicBezTo>
                  <a:cubicBezTo>
                    <a:pt x="9200" y="4442"/>
                    <a:pt x="9673" y="3938"/>
                    <a:pt x="9673" y="3340"/>
                  </a:cubicBezTo>
                  <a:cubicBezTo>
                    <a:pt x="9673" y="2678"/>
                    <a:pt x="9169" y="2205"/>
                    <a:pt x="8570" y="2205"/>
                  </a:cubicBezTo>
                  <a:cubicBezTo>
                    <a:pt x="8444" y="2205"/>
                    <a:pt x="8318" y="2237"/>
                    <a:pt x="8224" y="2300"/>
                  </a:cubicBezTo>
                  <a:lnTo>
                    <a:pt x="5451" y="63"/>
                  </a:lnTo>
                  <a:lnTo>
                    <a:pt x="5420" y="63"/>
                  </a:lnTo>
                  <a:cubicBezTo>
                    <a:pt x="5325" y="32"/>
                    <a:pt x="5262" y="0"/>
                    <a:pt x="52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62"/>
            <p:cNvSpPr/>
            <p:nvPr/>
          </p:nvSpPr>
          <p:spPr>
            <a:xfrm>
              <a:off x="-56350300" y="4058225"/>
              <a:ext cx="186675" cy="55150"/>
            </a:xfrm>
            <a:custGeom>
              <a:avLst/>
              <a:gdLst/>
              <a:ahLst/>
              <a:cxnLst/>
              <a:rect l="l" t="t" r="r" b="b"/>
              <a:pathLst>
                <a:path w="7467" h="2206" extrusionOk="0">
                  <a:moveTo>
                    <a:pt x="1103" y="0"/>
                  </a:moveTo>
                  <a:cubicBezTo>
                    <a:pt x="441" y="0"/>
                    <a:pt x="0" y="504"/>
                    <a:pt x="0" y="1103"/>
                  </a:cubicBezTo>
                  <a:cubicBezTo>
                    <a:pt x="32" y="1701"/>
                    <a:pt x="504" y="2205"/>
                    <a:pt x="1134" y="2205"/>
                  </a:cubicBezTo>
                  <a:cubicBezTo>
                    <a:pt x="1512" y="2205"/>
                    <a:pt x="1922" y="1985"/>
                    <a:pt x="2111" y="1607"/>
                  </a:cubicBezTo>
                  <a:cubicBezTo>
                    <a:pt x="2174" y="1497"/>
                    <a:pt x="2300" y="1441"/>
                    <a:pt x="2430" y="1441"/>
                  </a:cubicBezTo>
                  <a:cubicBezTo>
                    <a:pt x="2560" y="1441"/>
                    <a:pt x="2694" y="1497"/>
                    <a:pt x="2773" y="1607"/>
                  </a:cubicBezTo>
                  <a:cubicBezTo>
                    <a:pt x="2962" y="1985"/>
                    <a:pt x="3371" y="2205"/>
                    <a:pt x="3749" y="2205"/>
                  </a:cubicBezTo>
                  <a:cubicBezTo>
                    <a:pt x="4159" y="2205"/>
                    <a:pt x="4537" y="1985"/>
                    <a:pt x="4757" y="1607"/>
                  </a:cubicBezTo>
                  <a:cubicBezTo>
                    <a:pt x="4820" y="1512"/>
                    <a:pt x="4946" y="1418"/>
                    <a:pt x="5072" y="1418"/>
                  </a:cubicBezTo>
                  <a:cubicBezTo>
                    <a:pt x="5167" y="1418"/>
                    <a:pt x="5325" y="1512"/>
                    <a:pt x="5388" y="1607"/>
                  </a:cubicBezTo>
                  <a:cubicBezTo>
                    <a:pt x="5577" y="1985"/>
                    <a:pt x="5955" y="2205"/>
                    <a:pt x="6364" y="2205"/>
                  </a:cubicBezTo>
                  <a:cubicBezTo>
                    <a:pt x="6994" y="2205"/>
                    <a:pt x="7467" y="1701"/>
                    <a:pt x="7467" y="1103"/>
                  </a:cubicBezTo>
                  <a:cubicBezTo>
                    <a:pt x="7467" y="473"/>
                    <a:pt x="6963" y="0"/>
                    <a:pt x="6364" y="0"/>
                  </a:cubicBezTo>
                  <a:cubicBezTo>
                    <a:pt x="5955" y="0"/>
                    <a:pt x="5577" y="252"/>
                    <a:pt x="5388" y="599"/>
                  </a:cubicBezTo>
                  <a:cubicBezTo>
                    <a:pt x="5325" y="709"/>
                    <a:pt x="5191" y="764"/>
                    <a:pt x="5057" y="764"/>
                  </a:cubicBezTo>
                  <a:cubicBezTo>
                    <a:pt x="4923" y="764"/>
                    <a:pt x="4789" y="709"/>
                    <a:pt x="4726" y="599"/>
                  </a:cubicBezTo>
                  <a:cubicBezTo>
                    <a:pt x="4505" y="252"/>
                    <a:pt x="4127" y="0"/>
                    <a:pt x="3718" y="0"/>
                  </a:cubicBezTo>
                  <a:cubicBezTo>
                    <a:pt x="3340" y="0"/>
                    <a:pt x="2930" y="252"/>
                    <a:pt x="2741" y="599"/>
                  </a:cubicBezTo>
                  <a:cubicBezTo>
                    <a:pt x="2678" y="709"/>
                    <a:pt x="2552" y="764"/>
                    <a:pt x="2422" y="764"/>
                  </a:cubicBezTo>
                  <a:cubicBezTo>
                    <a:pt x="2292" y="764"/>
                    <a:pt x="2158" y="709"/>
                    <a:pt x="2079" y="599"/>
                  </a:cubicBezTo>
                  <a:cubicBezTo>
                    <a:pt x="1890" y="252"/>
                    <a:pt x="1481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62"/>
            <p:cNvSpPr/>
            <p:nvPr/>
          </p:nvSpPr>
          <p:spPr>
            <a:xfrm>
              <a:off x="-56245550" y="4168275"/>
              <a:ext cx="78000" cy="26600"/>
            </a:xfrm>
            <a:custGeom>
              <a:avLst/>
              <a:gdLst/>
              <a:ahLst/>
              <a:cxnLst/>
              <a:rect l="l" t="t" r="r" b="b"/>
              <a:pathLst>
                <a:path w="3120" h="1064" extrusionOk="0">
                  <a:moveTo>
                    <a:pt x="594" y="1"/>
                  </a:moveTo>
                  <a:cubicBezTo>
                    <a:pt x="555" y="1"/>
                    <a:pt x="515" y="4"/>
                    <a:pt x="473" y="9"/>
                  </a:cubicBezTo>
                  <a:cubicBezTo>
                    <a:pt x="284" y="40"/>
                    <a:pt x="126" y="166"/>
                    <a:pt x="0" y="324"/>
                  </a:cubicBezTo>
                  <a:lnTo>
                    <a:pt x="158" y="481"/>
                  </a:lnTo>
                  <a:cubicBezTo>
                    <a:pt x="410" y="733"/>
                    <a:pt x="630" y="891"/>
                    <a:pt x="945" y="954"/>
                  </a:cubicBezTo>
                  <a:cubicBezTo>
                    <a:pt x="1153" y="1029"/>
                    <a:pt x="1367" y="1064"/>
                    <a:pt x="1579" y="1064"/>
                  </a:cubicBezTo>
                  <a:cubicBezTo>
                    <a:pt x="2172" y="1064"/>
                    <a:pt x="2748" y="788"/>
                    <a:pt x="3119" y="324"/>
                  </a:cubicBezTo>
                  <a:lnTo>
                    <a:pt x="3119" y="324"/>
                  </a:lnTo>
                  <a:lnTo>
                    <a:pt x="2521" y="513"/>
                  </a:lnTo>
                  <a:cubicBezTo>
                    <a:pt x="2355" y="596"/>
                    <a:pt x="2183" y="634"/>
                    <a:pt x="2013" y="634"/>
                  </a:cubicBezTo>
                  <a:cubicBezTo>
                    <a:pt x="1665" y="634"/>
                    <a:pt x="1325" y="473"/>
                    <a:pt x="1071" y="198"/>
                  </a:cubicBezTo>
                  <a:cubicBezTo>
                    <a:pt x="940" y="67"/>
                    <a:pt x="787" y="1"/>
                    <a:pt x="5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62"/>
            <p:cNvSpPr/>
            <p:nvPr/>
          </p:nvSpPr>
          <p:spPr>
            <a:xfrm>
              <a:off x="-56359750" y="4112550"/>
              <a:ext cx="204800" cy="53100"/>
            </a:xfrm>
            <a:custGeom>
              <a:avLst/>
              <a:gdLst/>
              <a:ahLst/>
              <a:cxnLst/>
              <a:rect l="l" t="t" r="r" b="b"/>
              <a:pathLst>
                <a:path w="8192" h="2124" extrusionOk="0">
                  <a:moveTo>
                    <a:pt x="0" y="1"/>
                  </a:moveTo>
                  <a:lnTo>
                    <a:pt x="0" y="1608"/>
                  </a:lnTo>
                  <a:lnTo>
                    <a:pt x="1386" y="2080"/>
                  </a:lnTo>
                  <a:cubicBezTo>
                    <a:pt x="1455" y="2109"/>
                    <a:pt x="1529" y="2124"/>
                    <a:pt x="1605" y="2124"/>
                  </a:cubicBezTo>
                  <a:cubicBezTo>
                    <a:pt x="1773" y="2124"/>
                    <a:pt x="1949" y="2053"/>
                    <a:pt x="2079" y="1923"/>
                  </a:cubicBezTo>
                  <a:cubicBezTo>
                    <a:pt x="2333" y="1669"/>
                    <a:pt x="2689" y="1517"/>
                    <a:pt x="3048" y="1517"/>
                  </a:cubicBezTo>
                  <a:cubicBezTo>
                    <a:pt x="3135" y="1517"/>
                    <a:pt x="3222" y="1526"/>
                    <a:pt x="3308" y="1545"/>
                  </a:cubicBezTo>
                  <a:cubicBezTo>
                    <a:pt x="3623" y="1576"/>
                    <a:pt x="3907" y="1734"/>
                    <a:pt x="4096" y="1954"/>
                  </a:cubicBezTo>
                  <a:cubicBezTo>
                    <a:pt x="4316" y="1734"/>
                    <a:pt x="4568" y="1576"/>
                    <a:pt x="4883" y="1545"/>
                  </a:cubicBezTo>
                  <a:cubicBezTo>
                    <a:pt x="4975" y="1526"/>
                    <a:pt x="5066" y="1517"/>
                    <a:pt x="5155" y="1517"/>
                  </a:cubicBezTo>
                  <a:cubicBezTo>
                    <a:pt x="5523" y="1517"/>
                    <a:pt x="5858" y="1669"/>
                    <a:pt x="6112" y="1923"/>
                  </a:cubicBezTo>
                  <a:cubicBezTo>
                    <a:pt x="6243" y="2053"/>
                    <a:pt x="6403" y="2124"/>
                    <a:pt x="6583" y="2124"/>
                  </a:cubicBezTo>
                  <a:cubicBezTo>
                    <a:pt x="6664" y="2124"/>
                    <a:pt x="6749" y="2109"/>
                    <a:pt x="6837" y="2080"/>
                  </a:cubicBezTo>
                  <a:lnTo>
                    <a:pt x="8191" y="1608"/>
                  </a:lnTo>
                  <a:lnTo>
                    <a:pt x="8191" y="1"/>
                  </a:lnTo>
                  <a:cubicBezTo>
                    <a:pt x="7845" y="473"/>
                    <a:pt x="7341" y="726"/>
                    <a:pt x="6711" y="726"/>
                  </a:cubicBezTo>
                  <a:cubicBezTo>
                    <a:pt x="6207" y="726"/>
                    <a:pt x="5766" y="536"/>
                    <a:pt x="5419" y="190"/>
                  </a:cubicBezTo>
                  <a:cubicBezTo>
                    <a:pt x="5072" y="521"/>
                    <a:pt x="4584" y="686"/>
                    <a:pt x="4100" y="686"/>
                  </a:cubicBezTo>
                  <a:cubicBezTo>
                    <a:pt x="3615" y="686"/>
                    <a:pt x="3135" y="521"/>
                    <a:pt x="2804" y="190"/>
                  </a:cubicBezTo>
                  <a:cubicBezTo>
                    <a:pt x="2457" y="536"/>
                    <a:pt x="1985" y="726"/>
                    <a:pt x="1512" y="726"/>
                  </a:cubicBezTo>
                  <a:cubicBezTo>
                    <a:pt x="882" y="726"/>
                    <a:pt x="378" y="410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62"/>
            <p:cNvSpPr/>
            <p:nvPr/>
          </p:nvSpPr>
          <p:spPr>
            <a:xfrm>
              <a:off x="-56345575" y="4169000"/>
              <a:ext cx="77200" cy="26325"/>
            </a:xfrm>
            <a:custGeom>
              <a:avLst/>
              <a:gdLst/>
              <a:ahLst/>
              <a:cxnLst/>
              <a:rect l="l" t="t" r="r" b="b"/>
              <a:pathLst>
                <a:path w="3088" h="1053" extrusionOk="0">
                  <a:moveTo>
                    <a:pt x="2471" y="0"/>
                  </a:moveTo>
                  <a:cubicBezTo>
                    <a:pt x="2311" y="0"/>
                    <a:pt x="2170" y="47"/>
                    <a:pt x="2048" y="169"/>
                  </a:cubicBezTo>
                  <a:cubicBezTo>
                    <a:pt x="1752" y="465"/>
                    <a:pt x="1391" y="612"/>
                    <a:pt x="1011" y="612"/>
                  </a:cubicBezTo>
                  <a:cubicBezTo>
                    <a:pt x="865" y="612"/>
                    <a:pt x="716" y="591"/>
                    <a:pt x="567" y="547"/>
                  </a:cubicBezTo>
                  <a:lnTo>
                    <a:pt x="0" y="326"/>
                  </a:lnTo>
                  <a:lnTo>
                    <a:pt x="0" y="326"/>
                  </a:lnTo>
                  <a:cubicBezTo>
                    <a:pt x="374" y="794"/>
                    <a:pt x="939" y="1053"/>
                    <a:pt x="1527" y="1053"/>
                  </a:cubicBezTo>
                  <a:cubicBezTo>
                    <a:pt x="1731" y="1053"/>
                    <a:pt x="1939" y="1022"/>
                    <a:pt x="2143" y="956"/>
                  </a:cubicBezTo>
                  <a:cubicBezTo>
                    <a:pt x="2426" y="893"/>
                    <a:pt x="2710" y="704"/>
                    <a:pt x="2930" y="484"/>
                  </a:cubicBezTo>
                  <a:lnTo>
                    <a:pt x="3088" y="326"/>
                  </a:lnTo>
                  <a:cubicBezTo>
                    <a:pt x="2993" y="169"/>
                    <a:pt x="2836" y="74"/>
                    <a:pt x="2615" y="11"/>
                  </a:cubicBezTo>
                  <a:cubicBezTo>
                    <a:pt x="2566" y="4"/>
                    <a:pt x="2518" y="0"/>
                    <a:pt x="24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62"/>
            <p:cNvSpPr/>
            <p:nvPr/>
          </p:nvSpPr>
          <p:spPr>
            <a:xfrm>
              <a:off x="-56379450" y="4180300"/>
              <a:ext cx="242600" cy="120525"/>
            </a:xfrm>
            <a:custGeom>
              <a:avLst/>
              <a:gdLst/>
              <a:ahLst/>
              <a:cxnLst/>
              <a:rect l="l" t="t" r="r" b="b"/>
              <a:pathLst>
                <a:path w="9704" h="4821" extrusionOk="0">
                  <a:moveTo>
                    <a:pt x="473" y="0"/>
                  </a:moveTo>
                  <a:cubicBezTo>
                    <a:pt x="221" y="284"/>
                    <a:pt x="0" y="662"/>
                    <a:pt x="0" y="1071"/>
                  </a:cubicBezTo>
                  <a:cubicBezTo>
                    <a:pt x="0" y="1576"/>
                    <a:pt x="284" y="2048"/>
                    <a:pt x="725" y="2332"/>
                  </a:cubicBezTo>
                  <a:cubicBezTo>
                    <a:pt x="946" y="2489"/>
                    <a:pt x="1229" y="2552"/>
                    <a:pt x="1513" y="2552"/>
                  </a:cubicBezTo>
                  <a:cubicBezTo>
                    <a:pt x="1513" y="3403"/>
                    <a:pt x="2174" y="4064"/>
                    <a:pt x="2993" y="4064"/>
                  </a:cubicBezTo>
                  <a:cubicBezTo>
                    <a:pt x="3214" y="4064"/>
                    <a:pt x="3372" y="4033"/>
                    <a:pt x="3529" y="3970"/>
                  </a:cubicBezTo>
                  <a:cubicBezTo>
                    <a:pt x="3750" y="4506"/>
                    <a:pt x="4254" y="4821"/>
                    <a:pt x="4852" y="4821"/>
                  </a:cubicBezTo>
                  <a:cubicBezTo>
                    <a:pt x="5451" y="4821"/>
                    <a:pt x="5955" y="4443"/>
                    <a:pt x="6207" y="3970"/>
                  </a:cubicBezTo>
                  <a:cubicBezTo>
                    <a:pt x="6333" y="4064"/>
                    <a:pt x="6554" y="4064"/>
                    <a:pt x="6711" y="4064"/>
                  </a:cubicBezTo>
                  <a:cubicBezTo>
                    <a:pt x="7530" y="4064"/>
                    <a:pt x="8192" y="3403"/>
                    <a:pt x="8192" y="2552"/>
                  </a:cubicBezTo>
                  <a:cubicBezTo>
                    <a:pt x="9042" y="2552"/>
                    <a:pt x="9704" y="1891"/>
                    <a:pt x="9704" y="1071"/>
                  </a:cubicBezTo>
                  <a:cubicBezTo>
                    <a:pt x="9704" y="662"/>
                    <a:pt x="9546" y="284"/>
                    <a:pt x="9231" y="0"/>
                  </a:cubicBezTo>
                  <a:lnTo>
                    <a:pt x="9168" y="158"/>
                  </a:lnTo>
                  <a:cubicBezTo>
                    <a:pt x="8664" y="945"/>
                    <a:pt x="7814" y="1387"/>
                    <a:pt x="6900" y="1387"/>
                  </a:cubicBezTo>
                  <a:cubicBezTo>
                    <a:pt x="6617" y="1387"/>
                    <a:pt x="6301" y="1355"/>
                    <a:pt x="6018" y="1229"/>
                  </a:cubicBezTo>
                  <a:cubicBezTo>
                    <a:pt x="5640" y="1103"/>
                    <a:pt x="5230" y="882"/>
                    <a:pt x="4978" y="567"/>
                  </a:cubicBezTo>
                  <a:lnTo>
                    <a:pt x="4884" y="473"/>
                  </a:lnTo>
                  <a:lnTo>
                    <a:pt x="4821" y="567"/>
                  </a:lnTo>
                  <a:cubicBezTo>
                    <a:pt x="4506" y="882"/>
                    <a:pt x="4159" y="1071"/>
                    <a:pt x="3750" y="1229"/>
                  </a:cubicBezTo>
                  <a:cubicBezTo>
                    <a:pt x="3466" y="1292"/>
                    <a:pt x="3151" y="1387"/>
                    <a:pt x="2899" y="1387"/>
                  </a:cubicBezTo>
                  <a:cubicBezTo>
                    <a:pt x="1985" y="1387"/>
                    <a:pt x="1103" y="945"/>
                    <a:pt x="599" y="158"/>
                  </a:cubicBezTo>
                  <a:lnTo>
                    <a:pt x="4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62"/>
            <p:cNvSpPr/>
            <p:nvPr/>
          </p:nvSpPr>
          <p:spPr>
            <a:xfrm>
              <a:off x="-56181750" y="40393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62"/>
            <p:cNvSpPr/>
            <p:nvPr/>
          </p:nvSpPr>
          <p:spPr>
            <a:xfrm>
              <a:off x="-56332200" y="4039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6" name="Google Shape;7586;p62"/>
          <p:cNvGrpSpPr/>
          <p:nvPr/>
        </p:nvGrpSpPr>
        <p:grpSpPr>
          <a:xfrm>
            <a:off x="5326242" y="2741864"/>
            <a:ext cx="316434" cy="358971"/>
            <a:chOff x="-54401725" y="3198925"/>
            <a:chExt cx="281200" cy="319000"/>
          </a:xfrm>
        </p:grpSpPr>
        <p:sp>
          <p:nvSpPr>
            <p:cNvPr id="7587" name="Google Shape;7587;p62"/>
            <p:cNvSpPr/>
            <p:nvPr/>
          </p:nvSpPr>
          <p:spPr>
            <a:xfrm>
              <a:off x="-54159150" y="3465925"/>
              <a:ext cx="38625" cy="52000"/>
            </a:xfrm>
            <a:custGeom>
              <a:avLst/>
              <a:gdLst/>
              <a:ahLst/>
              <a:cxnLst/>
              <a:rect l="l" t="t" r="r" b="b"/>
              <a:pathLst>
                <a:path w="1545" h="2080" extrusionOk="0">
                  <a:moveTo>
                    <a:pt x="789" y="0"/>
                  </a:moveTo>
                  <a:cubicBezTo>
                    <a:pt x="379" y="0"/>
                    <a:pt x="1" y="316"/>
                    <a:pt x="1" y="725"/>
                  </a:cubicBezTo>
                  <a:cubicBezTo>
                    <a:pt x="1" y="851"/>
                    <a:pt x="32" y="946"/>
                    <a:pt x="64" y="1040"/>
                  </a:cubicBezTo>
                  <a:lnTo>
                    <a:pt x="631" y="1985"/>
                  </a:lnTo>
                  <a:cubicBezTo>
                    <a:pt x="663" y="2048"/>
                    <a:pt x="694" y="2080"/>
                    <a:pt x="789" y="2080"/>
                  </a:cubicBezTo>
                  <a:cubicBezTo>
                    <a:pt x="852" y="2080"/>
                    <a:pt x="915" y="2017"/>
                    <a:pt x="946" y="1985"/>
                  </a:cubicBezTo>
                  <a:lnTo>
                    <a:pt x="1450" y="1072"/>
                  </a:lnTo>
                  <a:cubicBezTo>
                    <a:pt x="1482" y="977"/>
                    <a:pt x="1545" y="851"/>
                    <a:pt x="1545" y="725"/>
                  </a:cubicBezTo>
                  <a:cubicBezTo>
                    <a:pt x="1545" y="347"/>
                    <a:pt x="1167" y="0"/>
                    <a:pt x="7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62"/>
            <p:cNvSpPr/>
            <p:nvPr/>
          </p:nvSpPr>
          <p:spPr>
            <a:xfrm>
              <a:off x="-54401725" y="3465925"/>
              <a:ext cx="38600" cy="52000"/>
            </a:xfrm>
            <a:custGeom>
              <a:avLst/>
              <a:gdLst/>
              <a:ahLst/>
              <a:cxnLst/>
              <a:rect l="l" t="t" r="r" b="b"/>
              <a:pathLst>
                <a:path w="1544" h="2080" extrusionOk="0">
                  <a:moveTo>
                    <a:pt x="788" y="0"/>
                  </a:moveTo>
                  <a:cubicBezTo>
                    <a:pt x="410" y="0"/>
                    <a:pt x="0" y="316"/>
                    <a:pt x="0" y="725"/>
                  </a:cubicBezTo>
                  <a:cubicBezTo>
                    <a:pt x="0" y="851"/>
                    <a:pt x="63" y="946"/>
                    <a:pt x="95" y="1040"/>
                  </a:cubicBezTo>
                  <a:lnTo>
                    <a:pt x="631" y="1985"/>
                  </a:lnTo>
                  <a:cubicBezTo>
                    <a:pt x="694" y="2048"/>
                    <a:pt x="725" y="2080"/>
                    <a:pt x="788" y="2080"/>
                  </a:cubicBezTo>
                  <a:cubicBezTo>
                    <a:pt x="883" y="2080"/>
                    <a:pt x="914" y="2017"/>
                    <a:pt x="946" y="1985"/>
                  </a:cubicBezTo>
                  <a:lnTo>
                    <a:pt x="1481" y="1072"/>
                  </a:lnTo>
                  <a:cubicBezTo>
                    <a:pt x="1513" y="977"/>
                    <a:pt x="1544" y="851"/>
                    <a:pt x="1544" y="725"/>
                  </a:cubicBezTo>
                  <a:cubicBezTo>
                    <a:pt x="1544" y="347"/>
                    <a:pt x="1198" y="0"/>
                    <a:pt x="7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62"/>
            <p:cNvSpPr/>
            <p:nvPr/>
          </p:nvSpPr>
          <p:spPr>
            <a:xfrm>
              <a:off x="-54176475" y="3224125"/>
              <a:ext cx="17350" cy="61450"/>
            </a:xfrm>
            <a:custGeom>
              <a:avLst/>
              <a:gdLst/>
              <a:ahLst/>
              <a:cxnLst/>
              <a:rect l="l" t="t" r="r" b="b"/>
              <a:pathLst>
                <a:path w="694" h="2458" extrusionOk="0">
                  <a:moveTo>
                    <a:pt x="347" y="0"/>
                  </a:moveTo>
                  <a:cubicBezTo>
                    <a:pt x="190" y="316"/>
                    <a:pt x="1" y="757"/>
                    <a:pt x="1" y="1229"/>
                  </a:cubicBezTo>
                  <a:cubicBezTo>
                    <a:pt x="1" y="1702"/>
                    <a:pt x="190" y="2143"/>
                    <a:pt x="347" y="2458"/>
                  </a:cubicBezTo>
                  <a:cubicBezTo>
                    <a:pt x="505" y="2143"/>
                    <a:pt x="694" y="1702"/>
                    <a:pt x="694" y="1229"/>
                  </a:cubicBezTo>
                  <a:cubicBezTo>
                    <a:pt x="694" y="757"/>
                    <a:pt x="505" y="316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62"/>
            <p:cNvSpPr/>
            <p:nvPr/>
          </p:nvSpPr>
          <p:spPr>
            <a:xfrm>
              <a:off x="-54385975" y="3198925"/>
              <a:ext cx="198500" cy="74850"/>
            </a:xfrm>
            <a:custGeom>
              <a:avLst/>
              <a:gdLst/>
              <a:ahLst/>
              <a:cxnLst/>
              <a:rect l="l" t="t" r="r" b="b"/>
              <a:pathLst>
                <a:path w="7940" h="2994" extrusionOk="0">
                  <a:moveTo>
                    <a:pt x="4978" y="0"/>
                  </a:moveTo>
                  <a:cubicBezTo>
                    <a:pt x="2836" y="0"/>
                    <a:pt x="946" y="1229"/>
                    <a:pt x="1" y="2993"/>
                  </a:cubicBezTo>
                  <a:lnTo>
                    <a:pt x="7688" y="2993"/>
                  </a:lnTo>
                  <a:cubicBezTo>
                    <a:pt x="7625" y="2741"/>
                    <a:pt x="7562" y="2521"/>
                    <a:pt x="7562" y="2237"/>
                  </a:cubicBezTo>
                  <a:cubicBezTo>
                    <a:pt x="7562" y="1733"/>
                    <a:pt x="7719" y="1261"/>
                    <a:pt x="7940" y="851"/>
                  </a:cubicBezTo>
                  <a:cubicBezTo>
                    <a:pt x="7026" y="315"/>
                    <a:pt x="6049" y="0"/>
                    <a:pt x="49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62"/>
            <p:cNvSpPr/>
            <p:nvPr/>
          </p:nvSpPr>
          <p:spPr>
            <a:xfrm>
              <a:off x="-544009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62"/>
            <p:cNvSpPr/>
            <p:nvPr/>
          </p:nvSpPr>
          <p:spPr>
            <a:xfrm>
              <a:off x="-54401725" y="3292650"/>
              <a:ext cx="128400" cy="74850"/>
            </a:xfrm>
            <a:custGeom>
              <a:avLst/>
              <a:gdLst/>
              <a:ahLst/>
              <a:cxnLst/>
              <a:rect l="l" t="t" r="r" b="b"/>
              <a:pathLst>
                <a:path w="5136" h="2994" extrusionOk="0">
                  <a:moveTo>
                    <a:pt x="315" y="0"/>
                  </a:moveTo>
                  <a:cubicBezTo>
                    <a:pt x="126" y="567"/>
                    <a:pt x="0" y="1198"/>
                    <a:pt x="0" y="1828"/>
                  </a:cubicBezTo>
                  <a:lnTo>
                    <a:pt x="0" y="2993"/>
                  </a:lnTo>
                  <a:lnTo>
                    <a:pt x="1513" y="2993"/>
                  </a:lnTo>
                  <a:lnTo>
                    <a:pt x="1513" y="1828"/>
                  </a:lnTo>
                  <a:cubicBezTo>
                    <a:pt x="1513" y="1639"/>
                    <a:pt x="1670" y="1481"/>
                    <a:pt x="1859" y="1481"/>
                  </a:cubicBezTo>
                  <a:lnTo>
                    <a:pt x="2615" y="1481"/>
                  </a:lnTo>
                  <a:cubicBezTo>
                    <a:pt x="3592" y="1481"/>
                    <a:pt x="4821" y="788"/>
                    <a:pt x="51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62"/>
            <p:cNvSpPr/>
            <p:nvPr/>
          </p:nvSpPr>
          <p:spPr>
            <a:xfrm>
              <a:off x="-54250500" y="3266650"/>
              <a:ext cx="128400" cy="99275"/>
            </a:xfrm>
            <a:custGeom>
              <a:avLst/>
              <a:gdLst/>
              <a:ahLst/>
              <a:cxnLst/>
              <a:rect l="l" t="t" r="r" b="b"/>
              <a:pathLst>
                <a:path w="5136" h="3971" extrusionOk="0">
                  <a:moveTo>
                    <a:pt x="4317" y="1"/>
                  </a:moveTo>
                  <a:cubicBezTo>
                    <a:pt x="4159" y="914"/>
                    <a:pt x="3560" y="1607"/>
                    <a:pt x="3529" y="1607"/>
                  </a:cubicBezTo>
                  <a:cubicBezTo>
                    <a:pt x="3466" y="1702"/>
                    <a:pt x="3371" y="1734"/>
                    <a:pt x="3245" y="1734"/>
                  </a:cubicBezTo>
                  <a:cubicBezTo>
                    <a:pt x="3151" y="1734"/>
                    <a:pt x="3056" y="1702"/>
                    <a:pt x="2993" y="1607"/>
                  </a:cubicBezTo>
                  <a:cubicBezTo>
                    <a:pt x="2993" y="1607"/>
                    <a:pt x="2741" y="1387"/>
                    <a:pt x="2552" y="977"/>
                  </a:cubicBezTo>
                  <a:lnTo>
                    <a:pt x="0" y="977"/>
                  </a:lnTo>
                  <a:cubicBezTo>
                    <a:pt x="315" y="1765"/>
                    <a:pt x="1576" y="2490"/>
                    <a:pt x="2521" y="2490"/>
                  </a:cubicBezTo>
                  <a:lnTo>
                    <a:pt x="3245" y="2490"/>
                  </a:lnTo>
                  <a:cubicBezTo>
                    <a:pt x="3466" y="2490"/>
                    <a:pt x="3623" y="2647"/>
                    <a:pt x="3623" y="2836"/>
                  </a:cubicBezTo>
                  <a:lnTo>
                    <a:pt x="3623" y="3970"/>
                  </a:lnTo>
                  <a:lnTo>
                    <a:pt x="5104" y="3970"/>
                  </a:lnTo>
                  <a:lnTo>
                    <a:pt x="5104" y="2521"/>
                  </a:lnTo>
                  <a:cubicBezTo>
                    <a:pt x="5136" y="2458"/>
                    <a:pt x="5136" y="2395"/>
                    <a:pt x="5104" y="2364"/>
                  </a:cubicBezTo>
                  <a:cubicBezTo>
                    <a:pt x="5041" y="1544"/>
                    <a:pt x="4758" y="725"/>
                    <a:pt x="4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62"/>
            <p:cNvSpPr/>
            <p:nvPr/>
          </p:nvSpPr>
          <p:spPr>
            <a:xfrm>
              <a:off x="-541591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62"/>
            <p:cNvSpPr/>
            <p:nvPr/>
          </p:nvSpPr>
          <p:spPr>
            <a:xfrm>
              <a:off x="-54345025" y="3309975"/>
              <a:ext cx="167000" cy="207175"/>
            </a:xfrm>
            <a:custGeom>
              <a:avLst/>
              <a:gdLst/>
              <a:ahLst/>
              <a:cxnLst/>
              <a:rect l="l" t="t" r="r" b="b"/>
              <a:pathLst>
                <a:path w="6680" h="8287" extrusionOk="0">
                  <a:moveTo>
                    <a:pt x="1797" y="2332"/>
                  </a:moveTo>
                  <a:cubicBezTo>
                    <a:pt x="1986" y="2332"/>
                    <a:pt x="2143" y="2489"/>
                    <a:pt x="2143" y="2678"/>
                  </a:cubicBezTo>
                  <a:cubicBezTo>
                    <a:pt x="2143" y="2867"/>
                    <a:pt x="1986" y="3025"/>
                    <a:pt x="1797" y="3025"/>
                  </a:cubicBezTo>
                  <a:cubicBezTo>
                    <a:pt x="1639" y="3025"/>
                    <a:pt x="1450" y="2867"/>
                    <a:pt x="1450" y="2678"/>
                  </a:cubicBezTo>
                  <a:cubicBezTo>
                    <a:pt x="1450" y="2489"/>
                    <a:pt x="1608" y="2332"/>
                    <a:pt x="1797" y="2332"/>
                  </a:cubicBezTo>
                  <a:close/>
                  <a:moveTo>
                    <a:pt x="4821" y="2332"/>
                  </a:moveTo>
                  <a:cubicBezTo>
                    <a:pt x="5042" y="2332"/>
                    <a:pt x="5199" y="2489"/>
                    <a:pt x="5199" y="2678"/>
                  </a:cubicBezTo>
                  <a:cubicBezTo>
                    <a:pt x="5199" y="2867"/>
                    <a:pt x="5042" y="3025"/>
                    <a:pt x="4821" y="3025"/>
                  </a:cubicBezTo>
                  <a:cubicBezTo>
                    <a:pt x="4632" y="3025"/>
                    <a:pt x="4474" y="2867"/>
                    <a:pt x="4474" y="2678"/>
                  </a:cubicBezTo>
                  <a:cubicBezTo>
                    <a:pt x="4474" y="2489"/>
                    <a:pt x="4632" y="2332"/>
                    <a:pt x="4821" y="2332"/>
                  </a:cubicBezTo>
                  <a:close/>
                  <a:moveTo>
                    <a:pt x="4392" y="4892"/>
                  </a:moveTo>
                  <a:cubicBezTo>
                    <a:pt x="4482" y="4892"/>
                    <a:pt x="4569" y="4931"/>
                    <a:pt x="4632" y="5010"/>
                  </a:cubicBezTo>
                  <a:cubicBezTo>
                    <a:pt x="4790" y="5136"/>
                    <a:pt x="4790" y="5356"/>
                    <a:pt x="4632" y="5514"/>
                  </a:cubicBezTo>
                  <a:cubicBezTo>
                    <a:pt x="4285" y="5860"/>
                    <a:pt x="3813" y="6049"/>
                    <a:pt x="3340" y="6049"/>
                  </a:cubicBezTo>
                  <a:cubicBezTo>
                    <a:pt x="2868" y="6049"/>
                    <a:pt x="2364" y="5860"/>
                    <a:pt x="2049" y="5514"/>
                  </a:cubicBezTo>
                  <a:cubicBezTo>
                    <a:pt x="1891" y="5356"/>
                    <a:pt x="1891" y="5136"/>
                    <a:pt x="2049" y="5010"/>
                  </a:cubicBezTo>
                  <a:cubicBezTo>
                    <a:pt x="2127" y="4931"/>
                    <a:pt x="2222" y="4892"/>
                    <a:pt x="2312" y="4892"/>
                  </a:cubicBezTo>
                  <a:cubicBezTo>
                    <a:pt x="2403" y="4892"/>
                    <a:pt x="2490" y="4931"/>
                    <a:pt x="2553" y="5010"/>
                  </a:cubicBezTo>
                  <a:cubicBezTo>
                    <a:pt x="2773" y="5230"/>
                    <a:pt x="3057" y="5341"/>
                    <a:pt x="3340" y="5341"/>
                  </a:cubicBezTo>
                  <a:cubicBezTo>
                    <a:pt x="3624" y="5341"/>
                    <a:pt x="3907" y="5230"/>
                    <a:pt x="4128" y="5010"/>
                  </a:cubicBezTo>
                  <a:cubicBezTo>
                    <a:pt x="4207" y="4931"/>
                    <a:pt x="4301" y="4892"/>
                    <a:pt x="4392" y="4892"/>
                  </a:cubicBezTo>
                  <a:close/>
                  <a:moveTo>
                    <a:pt x="3340" y="1"/>
                  </a:moveTo>
                  <a:cubicBezTo>
                    <a:pt x="2710" y="914"/>
                    <a:pt x="1324" y="1513"/>
                    <a:pt x="347" y="1513"/>
                  </a:cubicBezTo>
                  <a:lnTo>
                    <a:pt x="1" y="1513"/>
                  </a:lnTo>
                  <a:lnTo>
                    <a:pt x="1" y="4915"/>
                  </a:lnTo>
                  <a:cubicBezTo>
                    <a:pt x="1" y="6774"/>
                    <a:pt x="1482" y="8286"/>
                    <a:pt x="3340" y="8286"/>
                  </a:cubicBezTo>
                  <a:cubicBezTo>
                    <a:pt x="5199" y="8286"/>
                    <a:pt x="6680" y="6774"/>
                    <a:pt x="6680" y="4915"/>
                  </a:cubicBezTo>
                  <a:lnTo>
                    <a:pt x="6680" y="1513"/>
                  </a:lnTo>
                  <a:lnTo>
                    <a:pt x="6333" y="1513"/>
                  </a:lnTo>
                  <a:cubicBezTo>
                    <a:pt x="6307" y="1514"/>
                    <a:pt x="6281" y="1514"/>
                    <a:pt x="6254" y="1514"/>
                  </a:cubicBezTo>
                  <a:cubicBezTo>
                    <a:pt x="5228" y="1514"/>
                    <a:pt x="3955" y="922"/>
                    <a:pt x="3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62"/>
            <p:cNvSpPr/>
            <p:nvPr/>
          </p:nvSpPr>
          <p:spPr>
            <a:xfrm>
              <a:off x="-54401725" y="3424175"/>
              <a:ext cx="37825" cy="40975"/>
            </a:xfrm>
            <a:custGeom>
              <a:avLst/>
              <a:gdLst/>
              <a:ahLst/>
              <a:cxnLst/>
              <a:rect l="l" t="t" r="r" b="b"/>
              <a:pathLst>
                <a:path w="1513" h="1639" extrusionOk="0">
                  <a:moveTo>
                    <a:pt x="0" y="1"/>
                  </a:moveTo>
                  <a:lnTo>
                    <a:pt x="0" y="914"/>
                  </a:lnTo>
                  <a:cubicBezTo>
                    <a:pt x="0" y="1292"/>
                    <a:pt x="315" y="1639"/>
                    <a:pt x="757" y="1639"/>
                  </a:cubicBezTo>
                  <a:cubicBezTo>
                    <a:pt x="1198" y="1639"/>
                    <a:pt x="1513" y="1324"/>
                    <a:pt x="1513" y="914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62"/>
            <p:cNvSpPr/>
            <p:nvPr/>
          </p:nvSpPr>
          <p:spPr>
            <a:xfrm>
              <a:off x="-54159150" y="3424175"/>
              <a:ext cx="37050" cy="40975"/>
            </a:xfrm>
            <a:custGeom>
              <a:avLst/>
              <a:gdLst/>
              <a:ahLst/>
              <a:cxnLst/>
              <a:rect l="l" t="t" r="r" b="b"/>
              <a:pathLst>
                <a:path w="1482" h="1639" extrusionOk="0">
                  <a:moveTo>
                    <a:pt x="1" y="1"/>
                  </a:moveTo>
                  <a:lnTo>
                    <a:pt x="1" y="914"/>
                  </a:lnTo>
                  <a:cubicBezTo>
                    <a:pt x="1" y="1292"/>
                    <a:pt x="316" y="1639"/>
                    <a:pt x="757" y="1639"/>
                  </a:cubicBezTo>
                  <a:cubicBezTo>
                    <a:pt x="1167" y="1639"/>
                    <a:pt x="1482" y="1324"/>
                    <a:pt x="1482" y="914"/>
                  </a:cubicBez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8" name="Google Shape;7598;p62"/>
          <p:cNvGrpSpPr/>
          <p:nvPr/>
        </p:nvGrpSpPr>
        <p:grpSpPr>
          <a:xfrm>
            <a:off x="5327128" y="3211965"/>
            <a:ext cx="314662" cy="358099"/>
            <a:chOff x="-54401725" y="3590375"/>
            <a:chExt cx="279625" cy="318225"/>
          </a:xfrm>
        </p:grpSpPr>
        <p:sp>
          <p:nvSpPr>
            <p:cNvPr id="7599" name="Google Shape;7599;p62"/>
            <p:cNvSpPr/>
            <p:nvPr/>
          </p:nvSpPr>
          <p:spPr>
            <a:xfrm>
              <a:off x="-54194575" y="3721900"/>
              <a:ext cx="35450" cy="19725"/>
            </a:xfrm>
            <a:custGeom>
              <a:avLst/>
              <a:gdLst/>
              <a:ahLst/>
              <a:cxnLst/>
              <a:rect l="l" t="t" r="r" b="b"/>
              <a:pathLst>
                <a:path w="1418" h="789" extrusionOk="0">
                  <a:moveTo>
                    <a:pt x="0" y="1"/>
                  </a:moveTo>
                  <a:cubicBezTo>
                    <a:pt x="158" y="410"/>
                    <a:pt x="536" y="788"/>
                    <a:pt x="1071" y="788"/>
                  </a:cubicBezTo>
                  <a:lnTo>
                    <a:pt x="1418" y="788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62"/>
            <p:cNvSpPr/>
            <p:nvPr/>
          </p:nvSpPr>
          <p:spPr>
            <a:xfrm>
              <a:off x="-54380450" y="3590375"/>
              <a:ext cx="237075" cy="112650"/>
            </a:xfrm>
            <a:custGeom>
              <a:avLst/>
              <a:gdLst/>
              <a:ahLst/>
              <a:cxnLst/>
              <a:rect l="l" t="t" r="r" b="b"/>
              <a:pathLst>
                <a:path w="9483" h="4506" extrusionOk="0">
                  <a:moveTo>
                    <a:pt x="4789" y="1575"/>
                  </a:moveTo>
                  <a:cubicBezTo>
                    <a:pt x="5009" y="1575"/>
                    <a:pt x="5135" y="1733"/>
                    <a:pt x="5135" y="1954"/>
                  </a:cubicBezTo>
                  <a:lnTo>
                    <a:pt x="5135" y="2300"/>
                  </a:lnTo>
                  <a:lnTo>
                    <a:pt x="5513" y="2300"/>
                  </a:lnTo>
                  <a:cubicBezTo>
                    <a:pt x="5702" y="2300"/>
                    <a:pt x="5860" y="2458"/>
                    <a:pt x="5860" y="2647"/>
                  </a:cubicBezTo>
                  <a:cubicBezTo>
                    <a:pt x="5860" y="2836"/>
                    <a:pt x="5702" y="2993"/>
                    <a:pt x="5513" y="2993"/>
                  </a:cubicBezTo>
                  <a:lnTo>
                    <a:pt x="5135" y="2993"/>
                  </a:lnTo>
                  <a:lnTo>
                    <a:pt x="5135" y="3371"/>
                  </a:lnTo>
                  <a:cubicBezTo>
                    <a:pt x="5135" y="3560"/>
                    <a:pt x="5009" y="3718"/>
                    <a:pt x="4789" y="3718"/>
                  </a:cubicBezTo>
                  <a:cubicBezTo>
                    <a:pt x="4600" y="3718"/>
                    <a:pt x="4442" y="3560"/>
                    <a:pt x="4442" y="3371"/>
                  </a:cubicBezTo>
                  <a:lnTo>
                    <a:pt x="4442" y="2993"/>
                  </a:lnTo>
                  <a:lnTo>
                    <a:pt x="4096" y="2993"/>
                  </a:lnTo>
                  <a:cubicBezTo>
                    <a:pt x="3907" y="2993"/>
                    <a:pt x="3749" y="2836"/>
                    <a:pt x="3749" y="2647"/>
                  </a:cubicBezTo>
                  <a:cubicBezTo>
                    <a:pt x="3749" y="2458"/>
                    <a:pt x="3907" y="2300"/>
                    <a:pt x="4096" y="2300"/>
                  </a:cubicBezTo>
                  <a:lnTo>
                    <a:pt x="4442" y="2300"/>
                  </a:lnTo>
                  <a:lnTo>
                    <a:pt x="4442" y="1954"/>
                  </a:lnTo>
                  <a:cubicBezTo>
                    <a:pt x="4442" y="1733"/>
                    <a:pt x="4600" y="1575"/>
                    <a:pt x="4789" y="1575"/>
                  </a:cubicBezTo>
                  <a:close/>
                  <a:moveTo>
                    <a:pt x="2048" y="0"/>
                  </a:moveTo>
                  <a:cubicBezTo>
                    <a:pt x="882" y="0"/>
                    <a:pt x="0" y="1040"/>
                    <a:pt x="189" y="2174"/>
                  </a:cubicBezTo>
                  <a:lnTo>
                    <a:pt x="567" y="4505"/>
                  </a:lnTo>
                  <a:lnTo>
                    <a:pt x="8916" y="4505"/>
                  </a:lnTo>
                  <a:lnTo>
                    <a:pt x="9326" y="2174"/>
                  </a:lnTo>
                  <a:cubicBezTo>
                    <a:pt x="9483" y="1040"/>
                    <a:pt x="8601" y="0"/>
                    <a:pt x="74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62"/>
            <p:cNvSpPr/>
            <p:nvPr/>
          </p:nvSpPr>
          <p:spPr>
            <a:xfrm>
              <a:off x="-54363925" y="3721900"/>
              <a:ext cx="35475" cy="19725"/>
            </a:xfrm>
            <a:custGeom>
              <a:avLst/>
              <a:gdLst/>
              <a:ahLst/>
              <a:cxnLst/>
              <a:rect l="l" t="t" r="r" b="b"/>
              <a:pathLst>
                <a:path w="1419" h="789" extrusionOk="0">
                  <a:moveTo>
                    <a:pt x="1" y="1"/>
                  </a:moveTo>
                  <a:lnTo>
                    <a:pt x="1" y="788"/>
                  </a:lnTo>
                  <a:lnTo>
                    <a:pt x="347" y="788"/>
                  </a:lnTo>
                  <a:cubicBezTo>
                    <a:pt x="820" y="788"/>
                    <a:pt x="1261" y="410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62"/>
            <p:cNvSpPr/>
            <p:nvPr/>
          </p:nvSpPr>
          <p:spPr>
            <a:xfrm>
              <a:off x="-54363925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553" y="1513"/>
                  </a:moveTo>
                  <a:cubicBezTo>
                    <a:pt x="2742" y="1513"/>
                    <a:pt x="2899" y="1670"/>
                    <a:pt x="2899" y="1891"/>
                  </a:cubicBezTo>
                  <a:cubicBezTo>
                    <a:pt x="2899" y="2080"/>
                    <a:pt x="2742" y="2237"/>
                    <a:pt x="2553" y="2237"/>
                  </a:cubicBezTo>
                  <a:cubicBezTo>
                    <a:pt x="2541" y="2240"/>
                    <a:pt x="2529" y="2241"/>
                    <a:pt x="2517" y="2241"/>
                  </a:cubicBezTo>
                  <a:cubicBezTo>
                    <a:pt x="2368" y="2241"/>
                    <a:pt x="2206" y="2066"/>
                    <a:pt x="2206" y="1891"/>
                  </a:cubicBezTo>
                  <a:cubicBezTo>
                    <a:pt x="2206" y="1670"/>
                    <a:pt x="2364" y="1513"/>
                    <a:pt x="2553" y="1513"/>
                  </a:cubicBezTo>
                  <a:close/>
                  <a:moveTo>
                    <a:pt x="5577" y="1576"/>
                  </a:moveTo>
                  <a:cubicBezTo>
                    <a:pt x="5798" y="1576"/>
                    <a:pt x="5955" y="1733"/>
                    <a:pt x="5955" y="1922"/>
                  </a:cubicBezTo>
                  <a:cubicBezTo>
                    <a:pt x="5955" y="2111"/>
                    <a:pt x="5798" y="2269"/>
                    <a:pt x="5577" y="2269"/>
                  </a:cubicBezTo>
                  <a:cubicBezTo>
                    <a:pt x="5388" y="2269"/>
                    <a:pt x="5230" y="2111"/>
                    <a:pt x="5230" y="1922"/>
                  </a:cubicBezTo>
                  <a:cubicBezTo>
                    <a:pt x="5230" y="1733"/>
                    <a:pt x="5388" y="1576"/>
                    <a:pt x="5577" y="1576"/>
                  </a:cubicBezTo>
                  <a:close/>
                  <a:moveTo>
                    <a:pt x="5148" y="4073"/>
                  </a:moveTo>
                  <a:cubicBezTo>
                    <a:pt x="5238" y="4073"/>
                    <a:pt x="5325" y="4112"/>
                    <a:pt x="5388" y="4191"/>
                  </a:cubicBezTo>
                  <a:cubicBezTo>
                    <a:pt x="5546" y="4317"/>
                    <a:pt x="5546" y="4537"/>
                    <a:pt x="5388" y="4726"/>
                  </a:cubicBezTo>
                  <a:cubicBezTo>
                    <a:pt x="5041" y="5073"/>
                    <a:pt x="4569" y="5262"/>
                    <a:pt x="4096" y="5262"/>
                  </a:cubicBezTo>
                  <a:cubicBezTo>
                    <a:pt x="3624" y="5262"/>
                    <a:pt x="3120" y="5073"/>
                    <a:pt x="2805" y="4726"/>
                  </a:cubicBezTo>
                  <a:cubicBezTo>
                    <a:pt x="2647" y="4569"/>
                    <a:pt x="2647" y="4317"/>
                    <a:pt x="2805" y="4191"/>
                  </a:cubicBezTo>
                  <a:cubicBezTo>
                    <a:pt x="2883" y="4112"/>
                    <a:pt x="2978" y="4073"/>
                    <a:pt x="3068" y="4073"/>
                  </a:cubicBezTo>
                  <a:cubicBezTo>
                    <a:pt x="3159" y="4073"/>
                    <a:pt x="3246" y="4112"/>
                    <a:pt x="3309" y="4191"/>
                  </a:cubicBezTo>
                  <a:cubicBezTo>
                    <a:pt x="3529" y="4411"/>
                    <a:pt x="3813" y="4521"/>
                    <a:pt x="4096" y="4521"/>
                  </a:cubicBezTo>
                  <a:cubicBezTo>
                    <a:pt x="4380" y="4521"/>
                    <a:pt x="4663" y="4411"/>
                    <a:pt x="4884" y="4191"/>
                  </a:cubicBezTo>
                  <a:cubicBezTo>
                    <a:pt x="4963" y="4112"/>
                    <a:pt x="5057" y="4073"/>
                    <a:pt x="5148" y="4073"/>
                  </a:cubicBezTo>
                  <a:close/>
                  <a:moveTo>
                    <a:pt x="2175" y="1"/>
                  </a:moveTo>
                  <a:cubicBezTo>
                    <a:pt x="2017" y="851"/>
                    <a:pt x="1229" y="1513"/>
                    <a:pt x="347" y="1513"/>
                  </a:cubicBezTo>
                  <a:lnTo>
                    <a:pt x="1" y="1513"/>
                  </a:lnTo>
                  <a:lnTo>
                    <a:pt x="1" y="3372"/>
                  </a:lnTo>
                  <a:cubicBezTo>
                    <a:pt x="1" y="5608"/>
                    <a:pt x="1859" y="7467"/>
                    <a:pt x="4096" y="7467"/>
                  </a:cubicBezTo>
                  <a:cubicBezTo>
                    <a:pt x="6333" y="7467"/>
                    <a:pt x="8192" y="5608"/>
                    <a:pt x="8192" y="3372"/>
                  </a:cubicBezTo>
                  <a:lnTo>
                    <a:pt x="8192" y="1513"/>
                  </a:lnTo>
                  <a:lnTo>
                    <a:pt x="7845" y="1513"/>
                  </a:lnTo>
                  <a:cubicBezTo>
                    <a:pt x="6932" y="1513"/>
                    <a:pt x="6176" y="820"/>
                    <a:pt x="59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62"/>
            <p:cNvSpPr/>
            <p:nvPr/>
          </p:nvSpPr>
          <p:spPr>
            <a:xfrm>
              <a:off x="-54401725" y="37471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53"/>
                    <a:pt x="0" y="725"/>
                    <a:pt x="0" y="1261"/>
                  </a:cubicBezTo>
                  <a:cubicBezTo>
                    <a:pt x="0" y="1828"/>
                    <a:pt x="315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62"/>
            <p:cNvSpPr/>
            <p:nvPr/>
          </p:nvSpPr>
          <p:spPr>
            <a:xfrm>
              <a:off x="-54140225" y="374632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84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5" name="Google Shape;7605;p62"/>
          <p:cNvGrpSpPr/>
          <p:nvPr/>
        </p:nvGrpSpPr>
        <p:grpSpPr>
          <a:xfrm>
            <a:off x="5324920" y="3675538"/>
            <a:ext cx="319079" cy="358099"/>
            <a:chOff x="-54403300" y="3982600"/>
            <a:chExt cx="283550" cy="318225"/>
          </a:xfrm>
        </p:grpSpPr>
        <p:sp>
          <p:nvSpPr>
            <p:cNvPr id="7606" name="Google Shape;7606;p62"/>
            <p:cNvSpPr/>
            <p:nvPr/>
          </p:nvSpPr>
          <p:spPr>
            <a:xfrm>
              <a:off x="-54273350" y="40369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36" y="0"/>
                  </a:moveTo>
                  <a:lnTo>
                    <a:pt x="473" y="189"/>
                  </a:lnTo>
                  <a:cubicBezTo>
                    <a:pt x="442" y="315"/>
                    <a:pt x="316" y="379"/>
                    <a:pt x="190" y="379"/>
                  </a:cubicBezTo>
                  <a:lnTo>
                    <a:pt x="1" y="410"/>
                  </a:lnTo>
                  <a:lnTo>
                    <a:pt x="158" y="568"/>
                  </a:lnTo>
                  <a:cubicBezTo>
                    <a:pt x="127" y="662"/>
                    <a:pt x="158" y="788"/>
                    <a:pt x="158" y="883"/>
                  </a:cubicBezTo>
                  <a:lnTo>
                    <a:pt x="127" y="1103"/>
                  </a:lnTo>
                  <a:lnTo>
                    <a:pt x="316" y="1009"/>
                  </a:lnTo>
                  <a:cubicBezTo>
                    <a:pt x="379" y="993"/>
                    <a:pt x="434" y="985"/>
                    <a:pt x="489" y="985"/>
                  </a:cubicBezTo>
                  <a:cubicBezTo>
                    <a:pt x="544" y="985"/>
                    <a:pt x="599" y="993"/>
                    <a:pt x="662" y="1009"/>
                  </a:cubicBezTo>
                  <a:lnTo>
                    <a:pt x="851" y="1103"/>
                  </a:lnTo>
                  <a:lnTo>
                    <a:pt x="820" y="883"/>
                  </a:lnTo>
                  <a:cubicBezTo>
                    <a:pt x="788" y="788"/>
                    <a:pt x="820" y="662"/>
                    <a:pt x="946" y="568"/>
                  </a:cubicBezTo>
                  <a:lnTo>
                    <a:pt x="1103" y="410"/>
                  </a:lnTo>
                  <a:lnTo>
                    <a:pt x="914" y="379"/>
                  </a:lnTo>
                  <a:cubicBezTo>
                    <a:pt x="788" y="379"/>
                    <a:pt x="662" y="315"/>
                    <a:pt x="631" y="189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62"/>
            <p:cNvSpPr/>
            <p:nvPr/>
          </p:nvSpPr>
          <p:spPr>
            <a:xfrm>
              <a:off x="-54383600" y="3982600"/>
              <a:ext cx="241800" cy="130775"/>
            </a:xfrm>
            <a:custGeom>
              <a:avLst/>
              <a:gdLst/>
              <a:ahLst/>
              <a:cxnLst/>
              <a:rect l="l" t="t" r="r" b="b"/>
              <a:pathLst>
                <a:path w="9672" h="5231" extrusionOk="0">
                  <a:moveTo>
                    <a:pt x="4856" y="946"/>
                  </a:moveTo>
                  <a:cubicBezTo>
                    <a:pt x="4994" y="946"/>
                    <a:pt x="5135" y="1009"/>
                    <a:pt x="5198" y="1135"/>
                  </a:cubicBezTo>
                  <a:lnTo>
                    <a:pt x="5545" y="1859"/>
                  </a:lnTo>
                  <a:lnTo>
                    <a:pt x="6301" y="1954"/>
                  </a:lnTo>
                  <a:cubicBezTo>
                    <a:pt x="6616" y="2017"/>
                    <a:pt x="6742" y="2395"/>
                    <a:pt x="6490" y="2584"/>
                  </a:cubicBezTo>
                  <a:lnTo>
                    <a:pt x="5954" y="3151"/>
                  </a:lnTo>
                  <a:lnTo>
                    <a:pt x="6049" y="3907"/>
                  </a:lnTo>
                  <a:cubicBezTo>
                    <a:pt x="6098" y="4150"/>
                    <a:pt x="5921" y="4337"/>
                    <a:pt x="5707" y="4337"/>
                  </a:cubicBezTo>
                  <a:cubicBezTo>
                    <a:pt x="5644" y="4337"/>
                    <a:pt x="5578" y="4321"/>
                    <a:pt x="5513" y="4285"/>
                  </a:cubicBezTo>
                  <a:lnTo>
                    <a:pt x="4852" y="3939"/>
                  </a:lnTo>
                  <a:lnTo>
                    <a:pt x="4159" y="4285"/>
                  </a:lnTo>
                  <a:cubicBezTo>
                    <a:pt x="4101" y="4321"/>
                    <a:pt x="4041" y="4337"/>
                    <a:pt x="3982" y="4337"/>
                  </a:cubicBezTo>
                  <a:cubicBezTo>
                    <a:pt x="3781" y="4337"/>
                    <a:pt x="3599" y="4150"/>
                    <a:pt x="3623" y="3907"/>
                  </a:cubicBezTo>
                  <a:lnTo>
                    <a:pt x="3749" y="3151"/>
                  </a:lnTo>
                  <a:lnTo>
                    <a:pt x="3182" y="2584"/>
                  </a:lnTo>
                  <a:cubicBezTo>
                    <a:pt x="3025" y="2363"/>
                    <a:pt x="3151" y="1985"/>
                    <a:pt x="3434" y="1954"/>
                  </a:cubicBezTo>
                  <a:lnTo>
                    <a:pt x="4159" y="1859"/>
                  </a:lnTo>
                  <a:lnTo>
                    <a:pt x="4537" y="1135"/>
                  </a:lnTo>
                  <a:cubicBezTo>
                    <a:pt x="4584" y="1009"/>
                    <a:pt x="4718" y="946"/>
                    <a:pt x="4856" y="946"/>
                  </a:cubicBezTo>
                  <a:close/>
                  <a:moveTo>
                    <a:pt x="1859" y="1"/>
                  </a:moveTo>
                  <a:cubicBezTo>
                    <a:pt x="819" y="1"/>
                    <a:pt x="0" y="820"/>
                    <a:pt x="0" y="1859"/>
                  </a:cubicBezTo>
                  <a:lnTo>
                    <a:pt x="0" y="4096"/>
                  </a:lnTo>
                  <a:cubicBezTo>
                    <a:pt x="32" y="4726"/>
                    <a:pt x="504" y="5230"/>
                    <a:pt x="1134" y="5230"/>
                  </a:cubicBezTo>
                  <a:lnTo>
                    <a:pt x="8569" y="5230"/>
                  </a:lnTo>
                  <a:cubicBezTo>
                    <a:pt x="9199" y="5230"/>
                    <a:pt x="9672" y="4726"/>
                    <a:pt x="9672" y="4128"/>
                  </a:cubicBezTo>
                  <a:lnTo>
                    <a:pt x="9672" y="1859"/>
                  </a:lnTo>
                  <a:cubicBezTo>
                    <a:pt x="9672" y="820"/>
                    <a:pt x="8853" y="1"/>
                    <a:pt x="78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62"/>
            <p:cNvSpPr/>
            <p:nvPr/>
          </p:nvSpPr>
          <p:spPr>
            <a:xfrm>
              <a:off x="-54403300" y="4122000"/>
              <a:ext cx="58300" cy="140225"/>
            </a:xfrm>
            <a:custGeom>
              <a:avLst/>
              <a:gdLst/>
              <a:ahLst/>
              <a:cxnLst/>
              <a:rect l="l" t="t" r="r" b="b"/>
              <a:pathLst>
                <a:path w="2332" h="5609" extrusionOk="0">
                  <a:moveTo>
                    <a:pt x="820" y="1"/>
                  </a:moveTo>
                  <a:lnTo>
                    <a:pt x="820" y="3088"/>
                  </a:lnTo>
                  <a:cubicBezTo>
                    <a:pt x="820" y="3561"/>
                    <a:pt x="631" y="4034"/>
                    <a:pt x="315" y="4349"/>
                  </a:cubicBezTo>
                  <a:cubicBezTo>
                    <a:pt x="0" y="4664"/>
                    <a:pt x="32" y="5136"/>
                    <a:pt x="315" y="5420"/>
                  </a:cubicBezTo>
                  <a:cubicBezTo>
                    <a:pt x="473" y="5546"/>
                    <a:pt x="662" y="5609"/>
                    <a:pt x="851" y="5609"/>
                  </a:cubicBezTo>
                  <a:cubicBezTo>
                    <a:pt x="1040" y="5609"/>
                    <a:pt x="1229" y="5546"/>
                    <a:pt x="1387" y="5420"/>
                  </a:cubicBezTo>
                  <a:cubicBezTo>
                    <a:pt x="2017" y="4790"/>
                    <a:pt x="2332" y="3939"/>
                    <a:pt x="2332" y="3088"/>
                  </a:cubicBezTo>
                  <a:lnTo>
                    <a:pt x="2332" y="379"/>
                  </a:lnTo>
                  <a:lnTo>
                    <a:pt x="1954" y="379"/>
                  </a:lnTo>
                  <a:cubicBezTo>
                    <a:pt x="1913" y="382"/>
                    <a:pt x="1874" y="383"/>
                    <a:pt x="1836" y="383"/>
                  </a:cubicBezTo>
                  <a:cubicBezTo>
                    <a:pt x="1422" y="383"/>
                    <a:pt x="1108" y="232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62"/>
            <p:cNvSpPr/>
            <p:nvPr/>
          </p:nvSpPr>
          <p:spPr>
            <a:xfrm>
              <a:off x="-54346600" y="4132250"/>
              <a:ext cx="167800" cy="168575"/>
            </a:xfrm>
            <a:custGeom>
              <a:avLst/>
              <a:gdLst/>
              <a:ahLst/>
              <a:cxnLst/>
              <a:rect l="l" t="t" r="r" b="b"/>
              <a:pathLst>
                <a:path w="6712" h="6743" extrusionOk="0">
                  <a:moveTo>
                    <a:pt x="1860" y="757"/>
                  </a:moveTo>
                  <a:cubicBezTo>
                    <a:pt x="2049" y="757"/>
                    <a:pt x="2206" y="914"/>
                    <a:pt x="2206" y="1103"/>
                  </a:cubicBezTo>
                  <a:cubicBezTo>
                    <a:pt x="2206" y="1292"/>
                    <a:pt x="2049" y="1450"/>
                    <a:pt x="1860" y="1450"/>
                  </a:cubicBezTo>
                  <a:cubicBezTo>
                    <a:pt x="1846" y="1452"/>
                    <a:pt x="1832" y="1454"/>
                    <a:pt x="1818" y="1454"/>
                  </a:cubicBezTo>
                  <a:cubicBezTo>
                    <a:pt x="1671" y="1454"/>
                    <a:pt x="1513" y="1305"/>
                    <a:pt x="1513" y="1103"/>
                  </a:cubicBezTo>
                  <a:cubicBezTo>
                    <a:pt x="1513" y="914"/>
                    <a:pt x="1671" y="757"/>
                    <a:pt x="1860" y="757"/>
                  </a:cubicBezTo>
                  <a:close/>
                  <a:moveTo>
                    <a:pt x="4884" y="788"/>
                  </a:moveTo>
                  <a:cubicBezTo>
                    <a:pt x="5105" y="788"/>
                    <a:pt x="5262" y="946"/>
                    <a:pt x="5262" y="1135"/>
                  </a:cubicBezTo>
                  <a:cubicBezTo>
                    <a:pt x="5262" y="1324"/>
                    <a:pt x="5105" y="1481"/>
                    <a:pt x="4884" y="1481"/>
                  </a:cubicBezTo>
                  <a:cubicBezTo>
                    <a:pt x="4695" y="1481"/>
                    <a:pt x="4537" y="1324"/>
                    <a:pt x="4537" y="1135"/>
                  </a:cubicBezTo>
                  <a:cubicBezTo>
                    <a:pt x="4537" y="946"/>
                    <a:pt x="4695" y="788"/>
                    <a:pt x="4884" y="788"/>
                  </a:cubicBezTo>
                  <a:close/>
                  <a:moveTo>
                    <a:pt x="4455" y="3316"/>
                  </a:moveTo>
                  <a:cubicBezTo>
                    <a:pt x="4545" y="3316"/>
                    <a:pt x="4632" y="3356"/>
                    <a:pt x="4695" y="3435"/>
                  </a:cubicBezTo>
                  <a:cubicBezTo>
                    <a:pt x="4853" y="3592"/>
                    <a:pt x="4853" y="3813"/>
                    <a:pt x="4695" y="3939"/>
                  </a:cubicBezTo>
                  <a:cubicBezTo>
                    <a:pt x="4348" y="4285"/>
                    <a:pt x="3876" y="4474"/>
                    <a:pt x="3403" y="4474"/>
                  </a:cubicBezTo>
                  <a:cubicBezTo>
                    <a:pt x="2931" y="4474"/>
                    <a:pt x="2427" y="4285"/>
                    <a:pt x="2112" y="3939"/>
                  </a:cubicBezTo>
                  <a:cubicBezTo>
                    <a:pt x="1954" y="3781"/>
                    <a:pt x="1954" y="3529"/>
                    <a:pt x="2112" y="3435"/>
                  </a:cubicBezTo>
                  <a:cubicBezTo>
                    <a:pt x="2190" y="3356"/>
                    <a:pt x="2285" y="3316"/>
                    <a:pt x="2375" y="3316"/>
                  </a:cubicBezTo>
                  <a:cubicBezTo>
                    <a:pt x="2466" y="3316"/>
                    <a:pt x="2553" y="3356"/>
                    <a:pt x="2616" y="3435"/>
                  </a:cubicBezTo>
                  <a:cubicBezTo>
                    <a:pt x="2836" y="3639"/>
                    <a:pt x="3120" y="3742"/>
                    <a:pt x="3403" y="3742"/>
                  </a:cubicBezTo>
                  <a:cubicBezTo>
                    <a:pt x="3687" y="3742"/>
                    <a:pt x="3970" y="3639"/>
                    <a:pt x="4191" y="3435"/>
                  </a:cubicBezTo>
                  <a:cubicBezTo>
                    <a:pt x="4270" y="3356"/>
                    <a:pt x="4364" y="3316"/>
                    <a:pt x="4455" y="3316"/>
                  </a:cubicBezTo>
                  <a:close/>
                  <a:moveTo>
                    <a:pt x="757" y="1"/>
                  </a:moveTo>
                  <a:lnTo>
                    <a:pt x="757" y="2710"/>
                  </a:lnTo>
                  <a:cubicBezTo>
                    <a:pt x="757" y="3529"/>
                    <a:pt x="536" y="4285"/>
                    <a:pt x="1" y="5010"/>
                  </a:cubicBezTo>
                  <a:cubicBezTo>
                    <a:pt x="757" y="6049"/>
                    <a:pt x="1986" y="6743"/>
                    <a:pt x="3372" y="6743"/>
                  </a:cubicBezTo>
                  <a:cubicBezTo>
                    <a:pt x="4727" y="6743"/>
                    <a:pt x="5955" y="6049"/>
                    <a:pt x="6711" y="5010"/>
                  </a:cubicBezTo>
                  <a:cubicBezTo>
                    <a:pt x="6207" y="4285"/>
                    <a:pt x="5955" y="3498"/>
                    <a:pt x="5955" y="2710"/>
                  </a:cubicBezTo>
                  <a:lnTo>
                    <a:pt x="59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62"/>
            <p:cNvSpPr/>
            <p:nvPr/>
          </p:nvSpPr>
          <p:spPr>
            <a:xfrm>
              <a:off x="-54177250" y="4122000"/>
              <a:ext cx="57500" cy="141025"/>
            </a:xfrm>
            <a:custGeom>
              <a:avLst/>
              <a:gdLst/>
              <a:ahLst/>
              <a:cxnLst/>
              <a:rect l="l" t="t" r="r" b="b"/>
              <a:pathLst>
                <a:path w="2300" h="5641" extrusionOk="0">
                  <a:moveTo>
                    <a:pt x="1481" y="1"/>
                  </a:moveTo>
                  <a:cubicBezTo>
                    <a:pt x="1166" y="253"/>
                    <a:pt x="756" y="411"/>
                    <a:pt x="378" y="411"/>
                  </a:cubicBezTo>
                  <a:lnTo>
                    <a:pt x="0" y="411"/>
                  </a:lnTo>
                  <a:lnTo>
                    <a:pt x="0" y="3120"/>
                  </a:lnTo>
                  <a:cubicBezTo>
                    <a:pt x="0" y="4034"/>
                    <a:pt x="378" y="4821"/>
                    <a:pt x="945" y="5451"/>
                  </a:cubicBezTo>
                  <a:cubicBezTo>
                    <a:pt x="1103" y="5577"/>
                    <a:pt x="1292" y="5640"/>
                    <a:pt x="1481" y="5640"/>
                  </a:cubicBezTo>
                  <a:cubicBezTo>
                    <a:pt x="1670" y="5640"/>
                    <a:pt x="1859" y="5577"/>
                    <a:pt x="2017" y="5451"/>
                  </a:cubicBezTo>
                  <a:cubicBezTo>
                    <a:pt x="2300" y="5136"/>
                    <a:pt x="2300" y="4664"/>
                    <a:pt x="1985" y="4380"/>
                  </a:cubicBezTo>
                  <a:cubicBezTo>
                    <a:pt x="1639" y="4034"/>
                    <a:pt x="1481" y="3466"/>
                    <a:pt x="1481" y="1576"/>
                  </a:cubicBez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1" name="Google Shape;7611;p62"/>
          <p:cNvGrpSpPr/>
          <p:nvPr/>
        </p:nvGrpSpPr>
        <p:grpSpPr>
          <a:xfrm>
            <a:off x="7512313" y="2736772"/>
            <a:ext cx="356298" cy="356973"/>
            <a:chOff x="-52458650" y="3194400"/>
            <a:chExt cx="316625" cy="317225"/>
          </a:xfrm>
        </p:grpSpPr>
        <p:sp>
          <p:nvSpPr>
            <p:cNvPr id="7612" name="Google Shape;7612;p62"/>
            <p:cNvSpPr/>
            <p:nvPr/>
          </p:nvSpPr>
          <p:spPr>
            <a:xfrm>
              <a:off x="-52458650" y="3194400"/>
              <a:ext cx="316625" cy="166000"/>
            </a:xfrm>
            <a:custGeom>
              <a:avLst/>
              <a:gdLst/>
              <a:ahLst/>
              <a:cxnLst/>
              <a:rect l="l" t="t" r="r" b="b"/>
              <a:pathLst>
                <a:path w="12665" h="6640" extrusionOk="0">
                  <a:moveTo>
                    <a:pt x="6309" y="0"/>
                  </a:moveTo>
                  <a:cubicBezTo>
                    <a:pt x="6254" y="0"/>
                    <a:pt x="6207" y="8"/>
                    <a:pt x="6175" y="24"/>
                  </a:cubicBezTo>
                  <a:lnTo>
                    <a:pt x="189" y="3017"/>
                  </a:lnTo>
                  <a:cubicBezTo>
                    <a:pt x="63" y="3080"/>
                    <a:pt x="0" y="3206"/>
                    <a:pt x="0" y="3332"/>
                  </a:cubicBezTo>
                  <a:cubicBezTo>
                    <a:pt x="0" y="3489"/>
                    <a:pt x="63" y="3615"/>
                    <a:pt x="189" y="3647"/>
                  </a:cubicBezTo>
                  <a:lnTo>
                    <a:pt x="2394" y="4434"/>
                  </a:lnTo>
                  <a:lnTo>
                    <a:pt x="3025" y="3143"/>
                  </a:lnTo>
                  <a:cubicBezTo>
                    <a:pt x="3088" y="3017"/>
                    <a:pt x="3214" y="2922"/>
                    <a:pt x="3340" y="2922"/>
                  </a:cubicBezTo>
                  <a:lnTo>
                    <a:pt x="9326" y="2922"/>
                  </a:lnTo>
                  <a:cubicBezTo>
                    <a:pt x="9483" y="2922"/>
                    <a:pt x="9609" y="3017"/>
                    <a:pt x="9641" y="3143"/>
                  </a:cubicBezTo>
                  <a:lnTo>
                    <a:pt x="10271" y="4434"/>
                  </a:lnTo>
                  <a:lnTo>
                    <a:pt x="11940" y="3836"/>
                  </a:lnTo>
                  <a:lnTo>
                    <a:pt x="11940" y="6293"/>
                  </a:lnTo>
                  <a:cubicBezTo>
                    <a:pt x="11940" y="6482"/>
                    <a:pt x="12098" y="6640"/>
                    <a:pt x="12287" y="6640"/>
                  </a:cubicBezTo>
                  <a:cubicBezTo>
                    <a:pt x="12476" y="6640"/>
                    <a:pt x="12634" y="6482"/>
                    <a:pt x="12634" y="6293"/>
                  </a:cubicBezTo>
                  <a:lnTo>
                    <a:pt x="12634" y="3300"/>
                  </a:lnTo>
                  <a:cubicBezTo>
                    <a:pt x="12665" y="3206"/>
                    <a:pt x="12634" y="3048"/>
                    <a:pt x="12508" y="3017"/>
                  </a:cubicBezTo>
                  <a:lnTo>
                    <a:pt x="6490" y="24"/>
                  </a:lnTo>
                  <a:cubicBezTo>
                    <a:pt x="6427" y="8"/>
                    <a:pt x="6364" y="0"/>
                    <a:pt x="6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62"/>
            <p:cNvSpPr/>
            <p:nvPr/>
          </p:nvSpPr>
          <p:spPr>
            <a:xfrm>
              <a:off x="-52379100" y="3287125"/>
              <a:ext cx="156750" cy="18925"/>
            </a:xfrm>
            <a:custGeom>
              <a:avLst/>
              <a:gdLst/>
              <a:ahLst/>
              <a:cxnLst/>
              <a:rect l="l" t="t" r="r" b="b"/>
              <a:pathLst>
                <a:path w="6270" h="757" extrusionOk="0">
                  <a:moveTo>
                    <a:pt x="378" y="1"/>
                  </a:moveTo>
                  <a:lnTo>
                    <a:pt x="0" y="757"/>
                  </a:lnTo>
                  <a:lnTo>
                    <a:pt x="6270" y="757"/>
                  </a:lnTo>
                  <a:lnTo>
                    <a:pt x="58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62"/>
            <p:cNvSpPr/>
            <p:nvPr/>
          </p:nvSpPr>
          <p:spPr>
            <a:xfrm>
              <a:off x="-52383825" y="3361950"/>
              <a:ext cx="55150" cy="37050"/>
            </a:xfrm>
            <a:custGeom>
              <a:avLst/>
              <a:gdLst/>
              <a:ahLst/>
              <a:cxnLst/>
              <a:rect l="l" t="t" r="r" b="b"/>
              <a:pathLst>
                <a:path w="2206" h="1482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104"/>
                  </a:lnTo>
                  <a:cubicBezTo>
                    <a:pt x="0" y="1293"/>
                    <a:pt x="158" y="1450"/>
                    <a:pt x="347" y="1450"/>
                  </a:cubicBezTo>
                  <a:lnTo>
                    <a:pt x="1103" y="1450"/>
                  </a:lnTo>
                  <a:lnTo>
                    <a:pt x="1103" y="1482"/>
                  </a:lnTo>
                  <a:cubicBezTo>
                    <a:pt x="1733" y="1482"/>
                    <a:pt x="2205" y="946"/>
                    <a:pt x="2205" y="379"/>
                  </a:cubicBezTo>
                  <a:cubicBezTo>
                    <a:pt x="2205" y="158"/>
                    <a:pt x="2048" y="1"/>
                    <a:pt x="18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62"/>
            <p:cNvSpPr/>
            <p:nvPr/>
          </p:nvSpPr>
          <p:spPr>
            <a:xfrm>
              <a:off x="-52401950" y="3380075"/>
              <a:ext cx="204800" cy="131550"/>
            </a:xfrm>
            <a:custGeom>
              <a:avLst/>
              <a:gdLst/>
              <a:ahLst/>
              <a:cxnLst/>
              <a:rect l="l" t="t" r="r" b="b"/>
              <a:pathLst>
                <a:path w="8192" h="5262" extrusionOk="0">
                  <a:moveTo>
                    <a:pt x="5085" y="1804"/>
                  </a:moveTo>
                  <a:cubicBezTo>
                    <a:pt x="5175" y="1804"/>
                    <a:pt x="5262" y="1843"/>
                    <a:pt x="5325" y="1922"/>
                  </a:cubicBezTo>
                  <a:cubicBezTo>
                    <a:pt x="5514" y="2080"/>
                    <a:pt x="5514" y="2332"/>
                    <a:pt x="5356" y="2426"/>
                  </a:cubicBezTo>
                  <a:cubicBezTo>
                    <a:pt x="5010" y="2804"/>
                    <a:pt x="4537" y="2993"/>
                    <a:pt x="4065" y="2993"/>
                  </a:cubicBezTo>
                  <a:cubicBezTo>
                    <a:pt x="3561" y="2993"/>
                    <a:pt x="3088" y="2804"/>
                    <a:pt x="2710" y="2426"/>
                  </a:cubicBezTo>
                  <a:cubicBezTo>
                    <a:pt x="2552" y="2269"/>
                    <a:pt x="2552" y="2048"/>
                    <a:pt x="2710" y="1922"/>
                  </a:cubicBezTo>
                  <a:cubicBezTo>
                    <a:pt x="2789" y="1843"/>
                    <a:pt x="2891" y="1804"/>
                    <a:pt x="2990" y="1804"/>
                  </a:cubicBezTo>
                  <a:cubicBezTo>
                    <a:pt x="3088" y="1804"/>
                    <a:pt x="3182" y="1843"/>
                    <a:pt x="3245" y="1922"/>
                  </a:cubicBezTo>
                  <a:cubicBezTo>
                    <a:pt x="3450" y="2143"/>
                    <a:pt x="3734" y="2253"/>
                    <a:pt x="4021" y="2253"/>
                  </a:cubicBezTo>
                  <a:cubicBezTo>
                    <a:pt x="4309" y="2253"/>
                    <a:pt x="4600" y="2143"/>
                    <a:pt x="4821" y="1922"/>
                  </a:cubicBezTo>
                  <a:cubicBezTo>
                    <a:pt x="4899" y="1843"/>
                    <a:pt x="4994" y="1804"/>
                    <a:pt x="5085" y="1804"/>
                  </a:cubicBezTo>
                  <a:close/>
                  <a:moveTo>
                    <a:pt x="3655" y="0"/>
                  </a:moveTo>
                  <a:cubicBezTo>
                    <a:pt x="3498" y="851"/>
                    <a:pt x="2710" y="1481"/>
                    <a:pt x="1859" y="1481"/>
                  </a:cubicBezTo>
                  <a:lnTo>
                    <a:pt x="1103" y="1481"/>
                  </a:lnTo>
                  <a:cubicBezTo>
                    <a:pt x="473" y="1481"/>
                    <a:pt x="0" y="977"/>
                    <a:pt x="0" y="379"/>
                  </a:cubicBezTo>
                  <a:lnTo>
                    <a:pt x="0" y="1135"/>
                  </a:lnTo>
                  <a:cubicBezTo>
                    <a:pt x="0" y="3371"/>
                    <a:pt x="1859" y="5262"/>
                    <a:pt x="4096" y="5262"/>
                  </a:cubicBezTo>
                  <a:cubicBezTo>
                    <a:pt x="6333" y="5262"/>
                    <a:pt x="8192" y="3403"/>
                    <a:pt x="8192" y="1135"/>
                  </a:cubicBezTo>
                  <a:lnTo>
                    <a:pt x="8192" y="379"/>
                  </a:lnTo>
                  <a:cubicBezTo>
                    <a:pt x="8160" y="1009"/>
                    <a:pt x="7656" y="1481"/>
                    <a:pt x="7058" y="1481"/>
                  </a:cubicBezTo>
                  <a:lnTo>
                    <a:pt x="6301" y="1481"/>
                  </a:lnTo>
                  <a:cubicBezTo>
                    <a:pt x="5388" y="1481"/>
                    <a:pt x="4663" y="851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62"/>
            <p:cNvSpPr/>
            <p:nvPr/>
          </p:nvSpPr>
          <p:spPr>
            <a:xfrm>
              <a:off x="-52272000" y="3361950"/>
              <a:ext cx="55175" cy="37050"/>
            </a:xfrm>
            <a:custGeom>
              <a:avLst/>
              <a:gdLst/>
              <a:ahLst/>
              <a:cxnLst/>
              <a:rect l="l" t="t" r="r" b="b"/>
              <a:pathLst>
                <a:path w="2207" h="1482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1009"/>
                    <a:pt x="505" y="1482"/>
                    <a:pt x="1103" y="1482"/>
                  </a:cubicBezTo>
                  <a:lnTo>
                    <a:pt x="1860" y="1482"/>
                  </a:lnTo>
                  <a:cubicBezTo>
                    <a:pt x="2049" y="1482"/>
                    <a:pt x="2206" y="1324"/>
                    <a:pt x="2206" y="1104"/>
                  </a:cubicBezTo>
                  <a:lnTo>
                    <a:pt x="2206" y="379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62"/>
            <p:cNvSpPr/>
            <p:nvPr/>
          </p:nvSpPr>
          <p:spPr>
            <a:xfrm>
              <a:off x="-52402750" y="3324950"/>
              <a:ext cx="204825" cy="46475"/>
            </a:xfrm>
            <a:custGeom>
              <a:avLst/>
              <a:gdLst/>
              <a:ahLst/>
              <a:cxnLst/>
              <a:rect l="l" t="t" r="r" b="b"/>
              <a:pathLst>
                <a:path w="8193" h="1859" extrusionOk="0">
                  <a:moveTo>
                    <a:pt x="1" y="0"/>
                  </a:moveTo>
                  <a:lnTo>
                    <a:pt x="1" y="1859"/>
                  </a:lnTo>
                  <a:cubicBezTo>
                    <a:pt x="1" y="1229"/>
                    <a:pt x="505" y="725"/>
                    <a:pt x="1104" y="725"/>
                  </a:cubicBezTo>
                  <a:lnTo>
                    <a:pt x="2584" y="725"/>
                  </a:lnTo>
                  <a:cubicBezTo>
                    <a:pt x="3057" y="725"/>
                    <a:pt x="3498" y="1071"/>
                    <a:pt x="3656" y="1481"/>
                  </a:cubicBezTo>
                  <a:lnTo>
                    <a:pt x="4538" y="1481"/>
                  </a:lnTo>
                  <a:cubicBezTo>
                    <a:pt x="4695" y="1071"/>
                    <a:pt x="5073" y="725"/>
                    <a:pt x="5577" y="725"/>
                  </a:cubicBezTo>
                  <a:lnTo>
                    <a:pt x="7090" y="725"/>
                  </a:lnTo>
                  <a:cubicBezTo>
                    <a:pt x="7720" y="725"/>
                    <a:pt x="8192" y="1260"/>
                    <a:pt x="8192" y="1859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62"/>
            <p:cNvSpPr/>
            <p:nvPr/>
          </p:nvSpPr>
          <p:spPr>
            <a:xfrm>
              <a:off x="-52440550" y="33493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190"/>
                    <a:pt x="1" y="725"/>
                    <a:pt x="1" y="1261"/>
                  </a:cubicBezTo>
                  <a:cubicBezTo>
                    <a:pt x="1" y="1797"/>
                    <a:pt x="316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62"/>
            <p:cNvSpPr/>
            <p:nvPr/>
          </p:nvSpPr>
          <p:spPr>
            <a:xfrm>
              <a:off x="-52179050" y="33485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0" name="Google Shape;7620;p62"/>
          <p:cNvGrpSpPr/>
          <p:nvPr/>
        </p:nvGrpSpPr>
        <p:grpSpPr>
          <a:xfrm>
            <a:off x="4881188" y="2741864"/>
            <a:ext cx="314662" cy="358971"/>
            <a:chOff x="-54793175" y="3198925"/>
            <a:chExt cx="279625" cy="319000"/>
          </a:xfrm>
        </p:grpSpPr>
        <p:sp>
          <p:nvSpPr>
            <p:cNvPr id="7621" name="Google Shape;7621;p62"/>
            <p:cNvSpPr/>
            <p:nvPr/>
          </p:nvSpPr>
          <p:spPr>
            <a:xfrm>
              <a:off x="-54532475" y="3354075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1" y="1"/>
                  </a:moveTo>
                  <a:lnTo>
                    <a:pt x="1" y="788"/>
                  </a:lnTo>
                  <a:cubicBezTo>
                    <a:pt x="158" y="1355"/>
                    <a:pt x="190" y="1891"/>
                    <a:pt x="190" y="2427"/>
                  </a:cubicBezTo>
                  <a:cubicBezTo>
                    <a:pt x="505" y="2143"/>
                    <a:pt x="757" y="1734"/>
                    <a:pt x="757" y="1261"/>
                  </a:cubicBezTo>
                  <a:cubicBezTo>
                    <a:pt x="757" y="725"/>
                    <a:pt x="473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62"/>
            <p:cNvSpPr/>
            <p:nvPr/>
          </p:nvSpPr>
          <p:spPr>
            <a:xfrm>
              <a:off x="-54793175" y="3198925"/>
              <a:ext cx="97675" cy="126050"/>
            </a:xfrm>
            <a:custGeom>
              <a:avLst/>
              <a:gdLst/>
              <a:ahLst/>
              <a:cxnLst/>
              <a:rect l="l" t="t" r="r" b="b"/>
              <a:pathLst>
                <a:path w="3907" h="5042" extrusionOk="0">
                  <a:moveTo>
                    <a:pt x="2993" y="0"/>
                  </a:moveTo>
                  <a:cubicBezTo>
                    <a:pt x="2426" y="0"/>
                    <a:pt x="1954" y="315"/>
                    <a:pt x="1702" y="756"/>
                  </a:cubicBezTo>
                  <a:cubicBezTo>
                    <a:pt x="1632" y="746"/>
                    <a:pt x="1562" y="742"/>
                    <a:pt x="1494" y="742"/>
                  </a:cubicBezTo>
                  <a:cubicBezTo>
                    <a:pt x="695" y="742"/>
                    <a:pt x="0" y="1396"/>
                    <a:pt x="0" y="2237"/>
                  </a:cubicBezTo>
                  <a:cubicBezTo>
                    <a:pt x="0" y="2521"/>
                    <a:pt x="63" y="2741"/>
                    <a:pt x="190" y="2993"/>
                  </a:cubicBezTo>
                  <a:cubicBezTo>
                    <a:pt x="63" y="3214"/>
                    <a:pt x="0" y="3466"/>
                    <a:pt x="0" y="3749"/>
                  </a:cubicBezTo>
                  <a:cubicBezTo>
                    <a:pt x="0" y="4285"/>
                    <a:pt x="316" y="4758"/>
                    <a:pt x="757" y="5041"/>
                  </a:cubicBezTo>
                  <a:lnTo>
                    <a:pt x="757" y="4852"/>
                  </a:lnTo>
                  <a:cubicBezTo>
                    <a:pt x="757" y="2804"/>
                    <a:pt x="2048" y="1008"/>
                    <a:pt x="3907" y="315"/>
                  </a:cubicBezTo>
                  <a:cubicBezTo>
                    <a:pt x="3655" y="126"/>
                    <a:pt x="3340" y="0"/>
                    <a:pt x="29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62"/>
            <p:cNvSpPr/>
            <p:nvPr/>
          </p:nvSpPr>
          <p:spPr>
            <a:xfrm>
              <a:off x="-54624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62"/>
            <p:cNvSpPr/>
            <p:nvPr/>
          </p:nvSpPr>
          <p:spPr>
            <a:xfrm>
              <a:off x="-54737250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4" y="1"/>
                    <a:pt x="0" y="505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5"/>
                    <a:pt x="1733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62"/>
            <p:cNvSpPr/>
            <p:nvPr/>
          </p:nvSpPr>
          <p:spPr>
            <a:xfrm>
              <a:off x="-54770325" y="3218600"/>
              <a:ext cx="233925" cy="299325"/>
            </a:xfrm>
            <a:custGeom>
              <a:avLst/>
              <a:gdLst/>
              <a:ahLst/>
              <a:cxnLst/>
              <a:rect l="l" t="t" r="r" b="b"/>
              <a:pathLst>
                <a:path w="9357" h="11973" extrusionOk="0">
                  <a:moveTo>
                    <a:pt x="6175" y="2962"/>
                  </a:moveTo>
                  <a:cubicBezTo>
                    <a:pt x="6364" y="2962"/>
                    <a:pt x="6522" y="3120"/>
                    <a:pt x="6522" y="3309"/>
                  </a:cubicBezTo>
                  <a:cubicBezTo>
                    <a:pt x="6522" y="3498"/>
                    <a:pt x="6364" y="3656"/>
                    <a:pt x="6175" y="3656"/>
                  </a:cubicBezTo>
                  <a:lnTo>
                    <a:pt x="3182" y="3656"/>
                  </a:lnTo>
                  <a:cubicBezTo>
                    <a:pt x="2993" y="3656"/>
                    <a:pt x="2836" y="3498"/>
                    <a:pt x="2836" y="3309"/>
                  </a:cubicBezTo>
                  <a:cubicBezTo>
                    <a:pt x="2836" y="3120"/>
                    <a:pt x="2993" y="2962"/>
                    <a:pt x="3182" y="2962"/>
                  </a:cubicBezTo>
                  <a:close/>
                  <a:moveTo>
                    <a:pt x="6931" y="4443"/>
                  </a:moveTo>
                  <a:cubicBezTo>
                    <a:pt x="9357" y="4443"/>
                    <a:pt x="9357" y="8192"/>
                    <a:pt x="6931" y="8192"/>
                  </a:cubicBezTo>
                  <a:cubicBezTo>
                    <a:pt x="6018" y="8192"/>
                    <a:pt x="5261" y="7562"/>
                    <a:pt x="5104" y="6680"/>
                  </a:cubicBezTo>
                  <a:lnTo>
                    <a:pt x="4285" y="6680"/>
                  </a:lnTo>
                  <a:cubicBezTo>
                    <a:pt x="4127" y="7562"/>
                    <a:pt x="3340" y="8192"/>
                    <a:pt x="2458" y="8192"/>
                  </a:cubicBezTo>
                  <a:cubicBezTo>
                    <a:pt x="0" y="8192"/>
                    <a:pt x="0" y="4443"/>
                    <a:pt x="2458" y="4443"/>
                  </a:cubicBezTo>
                  <a:cubicBezTo>
                    <a:pt x="3371" y="4443"/>
                    <a:pt x="4127" y="5073"/>
                    <a:pt x="4285" y="5955"/>
                  </a:cubicBezTo>
                  <a:lnTo>
                    <a:pt x="5104" y="5955"/>
                  </a:lnTo>
                  <a:cubicBezTo>
                    <a:pt x="5261" y="5073"/>
                    <a:pt x="6049" y="4443"/>
                    <a:pt x="6931" y="4443"/>
                  </a:cubicBezTo>
                  <a:close/>
                  <a:moveTo>
                    <a:pt x="5695" y="8547"/>
                  </a:moveTo>
                  <a:cubicBezTo>
                    <a:pt x="5789" y="8547"/>
                    <a:pt x="5876" y="8586"/>
                    <a:pt x="5923" y="8665"/>
                  </a:cubicBezTo>
                  <a:cubicBezTo>
                    <a:pt x="6144" y="8791"/>
                    <a:pt x="6144" y="9011"/>
                    <a:pt x="5986" y="9169"/>
                  </a:cubicBezTo>
                  <a:cubicBezTo>
                    <a:pt x="5608" y="9515"/>
                    <a:pt x="5135" y="9704"/>
                    <a:pt x="4631" y="9704"/>
                  </a:cubicBezTo>
                  <a:cubicBezTo>
                    <a:pt x="4127" y="9704"/>
                    <a:pt x="3655" y="9515"/>
                    <a:pt x="3340" y="9169"/>
                  </a:cubicBezTo>
                  <a:cubicBezTo>
                    <a:pt x="3182" y="9011"/>
                    <a:pt x="3182" y="8791"/>
                    <a:pt x="3340" y="8665"/>
                  </a:cubicBezTo>
                  <a:cubicBezTo>
                    <a:pt x="3418" y="8586"/>
                    <a:pt x="3513" y="8547"/>
                    <a:pt x="3603" y="8547"/>
                  </a:cubicBezTo>
                  <a:cubicBezTo>
                    <a:pt x="3694" y="8547"/>
                    <a:pt x="3781" y="8586"/>
                    <a:pt x="3844" y="8665"/>
                  </a:cubicBezTo>
                  <a:cubicBezTo>
                    <a:pt x="4064" y="8885"/>
                    <a:pt x="4348" y="8996"/>
                    <a:pt x="4631" y="8996"/>
                  </a:cubicBezTo>
                  <a:cubicBezTo>
                    <a:pt x="4915" y="8996"/>
                    <a:pt x="5198" y="8885"/>
                    <a:pt x="5419" y="8665"/>
                  </a:cubicBezTo>
                  <a:cubicBezTo>
                    <a:pt x="5498" y="8586"/>
                    <a:pt x="5600" y="8547"/>
                    <a:pt x="5695" y="8547"/>
                  </a:cubicBezTo>
                  <a:close/>
                  <a:moveTo>
                    <a:pt x="4663" y="1"/>
                  </a:moveTo>
                  <a:cubicBezTo>
                    <a:pt x="2426" y="1"/>
                    <a:pt x="599" y="1828"/>
                    <a:pt x="599" y="4097"/>
                  </a:cubicBezTo>
                  <a:lnTo>
                    <a:pt x="599" y="6270"/>
                  </a:lnTo>
                  <a:cubicBezTo>
                    <a:pt x="158" y="7751"/>
                    <a:pt x="441" y="9137"/>
                    <a:pt x="1260" y="10240"/>
                  </a:cubicBezTo>
                  <a:cubicBezTo>
                    <a:pt x="2079" y="11343"/>
                    <a:pt x="3340" y="11973"/>
                    <a:pt x="4663" y="11973"/>
                  </a:cubicBezTo>
                  <a:cubicBezTo>
                    <a:pt x="6018" y="11973"/>
                    <a:pt x="7309" y="11343"/>
                    <a:pt x="8097" y="10240"/>
                  </a:cubicBezTo>
                  <a:cubicBezTo>
                    <a:pt x="8916" y="9169"/>
                    <a:pt x="9200" y="7783"/>
                    <a:pt x="8758" y="6270"/>
                  </a:cubicBezTo>
                  <a:lnTo>
                    <a:pt x="8758" y="4097"/>
                  </a:lnTo>
                  <a:cubicBezTo>
                    <a:pt x="8758" y="2994"/>
                    <a:pt x="8349" y="1954"/>
                    <a:pt x="7593" y="1167"/>
                  </a:cubicBezTo>
                  <a:cubicBezTo>
                    <a:pt x="6805" y="379"/>
                    <a:pt x="5766" y="1"/>
                    <a:pt x="4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62"/>
            <p:cNvSpPr/>
            <p:nvPr/>
          </p:nvSpPr>
          <p:spPr>
            <a:xfrm>
              <a:off x="-54612025" y="3198925"/>
              <a:ext cx="96100" cy="123675"/>
            </a:xfrm>
            <a:custGeom>
              <a:avLst/>
              <a:gdLst/>
              <a:ahLst/>
              <a:cxnLst/>
              <a:rect l="l" t="t" r="r" b="b"/>
              <a:pathLst>
                <a:path w="3844" h="4947" extrusionOk="0">
                  <a:moveTo>
                    <a:pt x="851" y="0"/>
                  </a:moveTo>
                  <a:cubicBezTo>
                    <a:pt x="536" y="0"/>
                    <a:pt x="221" y="95"/>
                    <a:pt x="1" y="252"/>
                  </a:cubicBezTo>
                  <a:cubicBezTo>
                    <a:pt x="662" y="504"/>
                    <a:pt x="1261" y="882"/>
                    <a:pt x="1765" y="1418"/>
                  </a:cubicBezTo>
                  <a:cubicBezTo>
                    <a:pt x="2679" y="2363"/>
                    <a:pt x="3183" y="3560"/>
                    <a:pt x="3183" y="4821"/>
                  </a:cubicBezTo>
                  <a:lnTo>
                    <a:pt x="3183" y="4947"/>
                  </a:lnTo>
                  <a:cubicBezTo>
                    <a:pt x="3592" y="4695"/>
                    <a:pt x="3844" y="4253"/>
                    <a:pt x="3844" y="3749"/>
                  </a:cubicBezTo>
                  <a:cubicBezTo>
                    <a:pt x="3844" y="3466"/>
                    <a:pt x="3781" y="3214"/>
                    <a:pt x="3655" y="2993"/>
                  </a:cubicBezTo>
                  <a:cubicBezTo>
                    <a:pt x="3781" y="2741"/>
                    <a:pt x="3844" y="2521"/>
                    <a:pt x="3844" y="2237"/>
                  </a:cubicBezTo>
                  <a:cubicBezTo>
                    <a:pt x="3844" y="1380"/>
                    <a:pt x="3123" y="716"/>
                    <a:pt x="2330" y="716"/>
                  </a:cubicBezTo>
                  <a:cubicBezTo>
                    <a:pt x="2279" y="716"/>
                    <a:pt x="2227" y="719"/>
                    <a:pt x="2174" y="725"/>
                  </a:cubicBezTo>
                  <a:cubicBezTo>
                    <a:pt x="1891" y="252"/>
                    <a:pt x="1418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62"/>
            <p:cNvSpPr/>
            <p:nvPr/>
          </p:nvSpPr>
          <p:spPr>
            <a:xfrm>
              <a:off x="-54793175" y="3353300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757" y="0"/>
                  </a:moveTo>
                  <a:cubicBezTo>
                    <a:pt x="316" y="284"/>
                    <a:pt x="0" y="756"/>
                    <a:pt x="0" y="1292"/>
                  </a:cubicBezTo>
                  <a:cubicBezTo>
                    <a:pt x="0" y="1765"/>
                    <a:pt x="190" y="2174"/>
                    <a:pt x="536" y="2426"/>
                  </a:cubicBezTo>
                  <a:cubicBezTo>
                    <a:pt x="505" y="1859"/>
                    <a:pt x="599" y="1292"/>
                    <a:pt x="757" y="756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8" name="Google Shape;7628;p62"/>
          <p:cNvGrpSpPr/>
          <p:nvPr/>
        </p:nvGrpSpPr>
        <p:grpSpPr>
          <a:xfrm>
            <a:off x="7521611" y="3205748"/>
            <a:ext cx="337703" cy="357845"/>
            <a:chOff x="-52450000" y="3584850"/>
            <a:chExt cx="300100" cy="318000"/>
          </a:xfrm>
        </p:grpSpPr>
        <p:sp>
          <p:nvSpPr>
            <p:cNvPr id="7629" name="Google Shape;7629;p62"/>
            <p:cNvSpPr/>
            <p:nvPr/>
          </p:nvSpPr>
          <p:spPr>
            <a:xfrm>
              <a:off x="-52206625" y="360140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986" y="0"/>
                  </a:moveTo>
                  <a:cubicBezTo>
                    <a:pt x="1513" y="32"/>
                    <a:pt x="1103" y="252"/>
                    <a:pt x="694" y="599"/>
                  </a:cubicBezTo>
                  <a:cubicBezTo>
                    <a:pt x="347" y="914"/>
                    <a:pt x="64" y="1387"/>
                    <a:pt x="1" y="1859"/>
                  </a:cubicBezTo>
                  <a:cubicBezTo>
                    <a:pt x="64" y="1985"/>
                    <a:pt x="158" y="2143"/>
                    <a:pt x="221" y="2237"/>
                  </a:cubicBezTo>
                  <a:cubicBezTo>
                    <a:pt x="725" y="2174"/>
                    <a:pt x="1166" y="1985"/>
                    <a:pt x="1513" y="1607"/>
                  </a:cubicBezTo>
                  <a:cubicBezTo>
                    <a:pt x="1923" y="1197"/>
                    <a:pt x="2143" y="693"/>
                    <a:pt x="2206" y="189"/>
                  </a:cubicBezTo>
                  <a:cubicBezTo>
                    <a:pt x="2206" y="158"/>
                    <a:pt x="2206" y="95"/>
                    <a:pt x="2143" y="32"/>
                  </a:cubicBezTo>
                  <a:cubicBezTo>
                    <a:pt x="2112" y="0"/>
                    <a:pt x="2080" y="0"/>
                    <a:pt x="19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62"/>
            <p:cNvSpPr/>
            <p:nvPr/>
          </p:nvSpPr>
          <p:spPr>
            <a:xfrm>
              <a:off x="-52271200" y="3601700"/>
              <a:ext cx="29950" cy="11525"/>
            </a:xfrm>
            <a:custGeom>
              <a:avLst/>
              <a:gdLst/>
              <a:ahLst/>
              <a:cxnLst/>
              <a:rect l="l" t="t" r="r" b="b"/>
              <a:pathLst>
                <a:path w="1198" h="461" extrusionOk="0">
                  <a:moveTo>
                    <a:pt x="757" y="1"/>
                  </a:moveTo>
                  <a:cubicBezTo>
                    <a:pt x="507" y="1"/>
                    <a:pt x="260" y="23"/>
                    <a:pt x="0" y="83"/>
                  </a:cubicBezTo>
                  <a:cubicBezTo>
                    <a:pt x="410" y="146"/>
                    <a:pt x="756" y="272"/>
                    <a:pt x="1103" y="461"/>
                  </a:cubicBezTo>
                  <a:cubicBezTo>
                    <a:pt x="1103" y="303"/>
                    <a:pt x="1166" y="146"/>
                    <a:pt x="1197" y="20"/>
                  </a:cubicBezTo>
                  <a:cubicBezTo>
                    <a:pt x="1048" y="8"/>
                    <a:pt x="902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62"/>
            <p:cNvSpPr/>
            <p:nvPr/>
          </p:nvSpPr>
          <p:spPr>
            <a:xfrm>
              <a:off x="-52225525" y="3584850"/>
              <a:ext cx="30750" cy="44925"/>
            </a:xfrm>
            <a:custGeom>
              <a:avLst/>
              <a:gdLst/>
              <a:ahLst/>
              <a:cxnLst/>
              <a:rect l="l" t="t" r="r" b="b"/>
              <a:pathLst>
                <a:path w="1230" h="1797" extrusionOk="0">
                  <a:moveTo>
                    <a:pt x="757" y="1"/>
                  </a:moveTo>
                  <a:cubicBezTo>
                    <a:pt x="694" y="1"/>
                    <a:pt x="662" y="32"/>
                    <a:pt x="631" y="64"/>
                  </a:cubicBezTo>
                  <a:cubicBezTo>
                    <a:pt x="442" y="316"/>
                    <a:pt x="1" y="820"/>
                    <a:pt x="1" y="1418"/>
                  </a:cubicBezTo>
                  <a:lnTo>
                    <a:pt x="1" y="1607"/>
                  </a:lnTo>
                  <a:cubicBezTo>
                    <a:pt x="64" y="1702"/>
                    <a:pt x="158" y="1733"/>
                    <a:pt x="190" y="1796"/>
                  </a:cubicBezTo>
                  <a:cubicBezTo>
                    <a:pt x="347" y="1355"/>
                    <a:pt x="631" y="977"/>
                    <a:pt x="977" y="662"/>
                  </a:cubicBezTo>
                  <a:cubicBezTo>
                    <a:pt x="1072" y="599"/>
                    <a:pt x="1135" y="536"/>
                    <a:pt x="1229" y="505"/>
                  </a:cubicBezTo>
                  <a:cubicBezTo>
                    <a:pt x="1103" y="316"/>
                    <a:pt x="977" y="190"/>
                    <a:pt x="851" y="64"/>
                  </a:cubicBezTo>
                  <a:cubicBezTo>
                    <a:pt x="820" y="32"/>
                    <a:pt x="788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62"/>
            <p:cNvSpPr/>
            <p:nvPr/>
          </p:nvSpPr>
          <p:spPr>
            <a:xfrm>
              <a:off x="-52412200" y="3694325"/>
              <a:ext cx="205600" cy="208525"/>
            </a:xfrm>
            <a:custGeom>
              <a:avLst/>
              <a:gdLst/>
              <a:ahLst/>
              <a:cxnLst/>
              <a:rect l="l" t="t" r="r" b="b"/>
              <a:pathLst>
                <a:path w="8224" h="8341" extrusionOk="0">
                  <a:moveTo>
                    <a:pt x="2584" y="2269"/>
                  </a:moveTo>
                  <a:cubicBezTo>
                    <a:pt x="2773" y="2269"/>
                    <a:pt x="2931" y="2427"/>
                    <a:pt x="2931" y="2616"/>
                  </a:cubicBezTo>
                  <a:cubicBezTo>
                    <a:pt x="2931" y="2836"/>
                    <a:pt x="2773" y="2962"/>
                    <a:pt x="2584" y="2962"/>
                  </a:cubicBezTo>
                  <a:cubicBezTo>
                    <a:pt x="2568" y="2965"/>
                    <a:pt x="2552" y="2966"/>
                    <a:pt x="2536" y="2966"/>
                  </a:cubicBezTo>
                  <a:cubicBezTo>
                    <a:pt x="2369" y="2966"/>
                    <a:pt x="2238" y="2817"/>
                    <a:pt x="2238" y="2616"/>
                  </a:cubicBezTo>
                  <a:cubicBezTo>
                    <a:pt x="2238" y="2427"/>
                    <a:pt x="2395" y="2269"/>
                    <a:pt x="2584" y="2269"/>
                  </a:cubicBezTo>
                  <a:close/>
                  <a:moveTo>
                    <a:pt x="5577" y="2269"/>
                  </a:moveTo>
                  <a:cubicBezTo>
                    <a:pt x="5766" y="2269"/>
                    <a:pt x="5924" y="2427"/>
                    <a:pt x="5924" y="2616"/>
                  </a:cubicBezTo>
                  <a:cubicBezTo>
                    <a:pt x="5955" y="2836"/>
                    <a:pt x="5766" y="2994"/>
                    <a:pt x="5577" y="2994"/>
                  </a:cubicBezTo>
                  <a:cubicBezTo>
                    <a:pt x="5388" y="2994"/>
                    <a:pt x="5231" y="2836"/>
                    <a:pt x="5231" y="2616"/>
                  </a:cubicBezTo>
                  <a:cubicBezTo>
                    <a:pt x="5231" y="2427"/>
                    <a:pt x="5388" y="2269"/>
                    <a:pt x="5577" y="2269"/>
                  </a:cubicBezTo>
                  <a:close/>
                  <a:moveTo>
                    <a:pt x="5132" y="4923"/>
                  </a:moveTo>
                  <a:cubicBezTo>
                    <a:pt x="5231" y="4923"/>
                    <a:pt x="5325" y="4963"/>
                    <a:pt x="5388" y="5042"/>
                  </a:cubicBezTo>
                  <a:cubicBezTo>
                    <a:pt x="5577" y="5199"/>
                    <a:pt x="5577" y="5420"/>
                    <a:pt x="5420" y="5546"/>
                  </a:cubicBezTo>
                  <a:cubicBezTo>
                    <a:pt x="5073" y="5892"/>
                    <a:pt x="4601" y="6081"/>
                    <a:pt x="4128" y="6081"/>
                  </a:cubicBezTo>
                  <a:cubicBezTo>
                    <a:pt x="3592" y="6081"/>
                    <a:pt x="3120" y="5892"/>
                    <a:pt x="2773" y="5546"/>
                  </a:cubicBezTo>
                  <a:cubicBezTo>
                    <a:pt x="2616" y="5388"/>
                    <a:pt x="2616" y="5136"/>
                    <a:pt x="2773" y="5042"/>
                  </a:cubicBezTo>
                  <a:cubicBezTo>
                    <a:pt x="2852" y="4963"/>
                    <a:pt x="2954" y="4923"/>
                    <a:pt x="3049" y="4923"/>
                  </a:cubicBezTo>
                  <a:cubicBezTo>
                    <a:pt x="3144" y="4923"/>
                    <a:pt x="3230" y="4963"/>
                    <a:pt x="3277" y="5042"/>
                  </a:cubicBezTo>
                  <a:cubicBezTo>
                    <a:pt x="3498" y="5246"/>
                    <a:pt x="3789" y="5349"/>
                    <a:pt x="4077" y="5349"/>
                  </a:cubicBezTo>
                  <a:cubicBezTo>
                    <a:pt x="4364" y="5349"/>
                    <a:pt x="4648" y="5246"/>
                    <a:pt x="4853" y="5042"/>
                  </a:cubicBezTo>
                  <a:cubicBezTo>
                    <a:pt x="4931" y="4963"/>
                    <a:pt x="5034" y="4923"/>
                    <a:pt x="5132" y="4923"/>
                  </a:cubicBezTo>
                  <a:close/>
                  <a:moveTo>
                    <a:pt x="7468" y="1"/>
                  </a:moveTo>
                  <a:cubicBezTo>
                    <a:pt x="7027" y="1"/>
                    <a:pt x="6711" y="347"/>
                    <a:pt x="6711" y="725"/>
                  </a:cubicBezTo>
                  <a:cubicBezTo>
                    <a:pt x="6711" y="1135"/>
                    <a:pt x="6365" y="1482"/>
                    <a:pt x="5955" y="1482"/>
                  </a:cubicBezTo>
                  <a:lnTo>
                    <a:pt x="726" y="1482"/>
                  </a:lnTo>
                  <a:cubicBezTo>
                    <a:pt x="442" y="1482"/>
                    <a:pt x="221" y="1450"/>
                    <a:pt x="1" y="1356"/>
                  </a:cubicBezTo>
                  <a:lnTo>
                    <a:pt x="1" y="4033"/>
                  </a:lnTo>
                  <a:cubicBezTo>
                    <a:pt x="1" y="6176"/>
                    <a:pt x="1576" y="8129"/>
                    <a:pt x="3687" y="8318"/>
                  </a:cubicBezTo>
                  <a:cubicBezTo>
                    <a:pt x="3831" y="8333"/>
                    <a:pt x="3974" y="8340"/>
                    <a:pt x="4115" y="8340"/>
                  </a:cubicBezTo>
                  <a:cubicBezTo>
                    <a:pt x="6356" y="8340"/>
                    <a:pt x="8224" y="6504"/>
                    <a:pt x="8224" y="4223"/>
                  </a:cubicBezTo>
                  <a:lnTo>
                    <a:pt x="8224" y="757"/>
                  </a:lnTo>
                  <a:cubicBezTo>
                    <a:pt x="8224" y="347"/>
                    <a:pt x="7846" y="1"/>
                    <a:pt x="74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62"/>
            <p:cNvSpPr/>
            <p:nvPr/>
          </p:nvSpPr>
          <p:spPr>
            <a:xfrm>
              <a:off x="-52430300" y="3619500"/>
              <a:ext cx="219775" cy="92975"/>
            </a:xfrm>
            <a:custGeom>
              <a:avLst/>
              <a:gdLst/>
              <a:ahLst/>
              <a:cxnLst/>
              <a:rect l="l" t="t" r="r" b="b"/>
              <a:pathLst>
                <a:path w="8791" h="3719" extrusionOk="0">
                  <a:moveTo>
                    <a:pt x="2237" y="1"/>
                  </a:moveTo>
                  <a:cubicBezTo>
                    <a:pt x="1008" y="1"/>
                    <a:pt x="0" y="978"/>
                    <a:pt x="0" y="2238"/>
                  </a:cubicBezTo>
                  <a:cubicBezTo>
                    <a:pt x="0" y="2364"/>
                    <a:pt x="0" y="2427"/>
                    <a:pt x="32" y="2553"/>
                  </a:cubicBezTo>
                  <a:cubicBezTo>
                    <a:pt x="189" y="3214"/>
                    <a:pt x="788" y="3718"/>
                    <a:pt x="1481" y="3718"/>
                  </a:cubicBezTo>
                  <a:lnTo>
                    <a:pt x="6490" y="3718"/>
                  </a:lnTo>
                  <a:cubicBezTo>
                    <a:pt x="6585" y="3718"/>
                    <a:pt x="6648" y="3655"/>
                    <a:pt x="6679" y="3561"/>
                  </a:cubicBezTo>
                  <a:cubicBezTo>
                    <a:pt x="6774" y="2836"/>
                    <a:pt x="7404" y="2238"/>
                    <a:pt x="8192" y="2238"/>
                  </a:cubicBezTo>
                  <a:cubicBezTo>
                    <a:pt x="8381" y="2238"/>
                    <a:pt x="8570" y="2269"/>
                    <a:pt x="8790" y="2364"/>
                  </a:cubicBezTo>
                  <a:cubicBezTo>
                    <a:pt x="8349" y="978"/>
                    <a:pt x="7089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62"/>
            <p:cNvSpPr/>
            <p:nvPr/>
          </p:nvSpPr>
          <p:spPr>
            <a:xfrm>
              <a:off x="-52192450" y="3666775"/>
              <a:ext cx="42550" cy="120525"/>
            </a:xfrm>
            <a:custGeom>
              <a:avLst/>
              <a:gdLst/>
              <a:ahLst/>
              <a:cxnLst/>
              <a:rect l="l" t="t" r="r" b="b"/>
              <a:pathLst>
                <a:path w="1702" h="4821" extrusionOk="0">
                  <a:moveTo>
                    <a:pt x="851" y="0"/>
                  </a:moveTo>
                  <a:cubicBezTo>
                    <a:pt x="568" y="126"/>
                    <a:pt x="284" y="221"/>
                    <a:pt x="1" y="315"/>
                  </a:cubicBezTo>
                  <a:cubicBezTo>
                    <a:pt x="127" y="662"/>
                    <a:pt x="221" y="1040"/>
                    <a:pt x="221" y="1481"/>
                  </a:cubicBezTo>
                  <a:lnTo>
                    <a:pt x="221" y="4820"/>
                  </a:lnTo>
                  <a:cubicBezTo>
                    <a:pt x="1040" y="4820"/>
                    <a:pt x="1702" y="4159"/>
                    <a:pt x="1702" y="3340"/>
                  </a:cubicBezTo>
                  <a:cubicBezTo>
                    <a:pt x="1639" y="2710"/>
                    <a:pt x="1229" y="2143"/>
                    <a:pt x="694" y="1953"/>
                  </a:cubicBezTo>
                  <a:cubicBezTo>
                    <a:pt x="851" y="1575"/>
                    <a:pt x="914" y="1166"/>
                    <a:pt x="914" y="725"/>
                  </a:cubicBezTo>
                  <a:cubicBezTo>
                    <a:pt x="914" y="504"/>
                    <a:pt x="883" y="221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62"/>
            <p:cNvSpPr/>
            <p:nvPr/>
          </p:nvSpPr>
          <p:spPr>
            <a:xfrm>
              <a:off x="-524500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6" name="Google Shape;7636;p62"/>
          <p:cNvGrpSpPr/>
          <p:nvPr/>
        </p:nvGrpSpPr>
        <p:grpSpPr>
          <a:xfrm>
            <a:off x="7533131" y="3670221"/>
            <a:ext cx="314662" cy="357226"/>
            <a:chOff x="-52440550" y="3977875"/>
            <a:chExt cx="279625" cy="317450"/>
          </a:xfrm>
        </p:grpSpPr>
        <p:sp>
          <p:nvSpPr>
            <p:cNvPr id="7637" name="Google Shape;7637;p62"/>
            <p:cNvSpPr/>
            <p:nvPr/>
          </p:nvSpPr>
          <p:spPr>
            <a:xfrm>
              <a:off x="-52403525" y="4052700"/>
              <a:ext cx="76425" cy="18150"/>
            </a:xfrm>
            <a:custGeom>
              <a:avLst/>
              <a:gdLst/>
              <a:ahLst/>
              <a:cxnLst/>
              <a:rect l="l" t="t" r="r" b="b"/>
              <a:pathLst>
                <a:path w="3057" h="726" extrusionOk="0">
                  <a:moveTo>
                    <a:pt x="0" y="1"/>
                  </a:moveTo>
                  <a:lnTo>
                    <a:pt x="0" y="725"/>
                  </a:lnTo>
                  <a:lnTo>
                    <a:pt x="3056" y="725"/>
                  </a:lnTo>
                  <a:cubicBezTo>
                    <a:pt x="3025" y="631"/>
                    <a:pt x="2993" y="473"/>
                    <a:pt x="2993" y="347"/>
                  </a:cubicBezTo>
                  <a:cubicBezTo>
                    <a:pt x="2993" y="221"/>
                    <a:pt x="3025" y="95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62"/>
            <p:cNvSpPr/>
            <p:nvPr/>
          </p:nvSpPr>
          <p:spPr>
            <a:xfrm>
              <a:off x="-52357850" y="4088925"/>
              <a:ext cx="168575" cy="33075"/>
            </a:xfrm>
            <a:custGeom>
              <a:avLst/>
              <a:gdLst/>
              <a:ahLst/>
              <a:cxnLst/>
              <a:rect l="l" t="t" r="r" b="b"/>
              <a:pathLst>
                <a:path w="6743" h="1323" extrusionOk="0">
                  <a:moveTo>
                    <a:pt x="1" y="1"/>
                  </a:moveTo>
                  <a:cubicBezTo>
                    <a:pt x="1387" y="631"/>
                    <a:pt x="2836" y="1072"/>
                    <a:pt x="4348" y="1292"/>
                  </a:cubicBezTo>
                  <a:cubicBezTo>
                    <a:pt x="4474" y="1313"/>
                    <a:pt x="4599" y="1322"/>
                    <a:pt x="4723" y="1322"/>
                  </a:cubicBezTo>
                  <a:cubicBezTo>
                    <a:pt x="5372" y="1322"/>
                    <a:pt x="5978" y="1054"/>
                    <a:pt x="6428" y="631"/>
                  </a:cubicBezTo>
                  <a:cubicBezTo>
                    <a:pt x="6554" y="505"/>
                    <a:pt x="6617" y="379"/>
                    <a:pt x="6711" y="284"/>
                  </a:cubicBezTo>
                  <a:cubicBezTo>
                    <a:pt x="6743" y="221"/>
                    <a:pt x="6743" y="158"/>
                    <a:pt x="6711" y="64"/>
                  </a:cubicBezTo>
                  <a:cubicBezTo>
                    <a:pt x="6680" y="32"/>
                    <a:pt x="6585" y="1"/>
                    <a:pt x="65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62"/>
            <p:cNvSpPr/>
            <p:nvPr/>
          </p:nvSpPr>
          <p:spPr>
            <a:xfrm>
              <a:off x="-52309000" y="40519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62"/>
            <p:cNvSpPr/>
            <p:nvPr/>
          </p:nvSpPr>
          <p:spPr>
            <a:xfrm>
              <a:off x="-52402750" y="3977875"/>
              <a:ext cx="204825" cy="55950"/>
            </a:xfrm>
            <a:custGeom>
              <a:avLst/>
              <a:gdLst/>
              <a:ahLst/>
              <a:cxnLst/>
              <a:rect l="l" t="t" r="r" b="b"/>
              <a:pathLst>
                <a:path w="8193" h="2238" extrusionOk="0">
                  <a:moveTo>
                    <a:pt x="1104" y="1"/>
                  </a:moveTo>
                  <a:cubicBezTo>
                    <a:pt x="474" y="1"/>
                    <a:pt x="1" y="505"/>
                    <a:pt x="1" y="1103"/>
                  </a:cubicBezTo>
                  <a:lnTo>
                    <a:pt x="1" y="2237"/>
                  </a:lnTo>
                  <a:lnTo>
                    <a:pt x="8192" y="2237"/>
                  </a:lnTo>
                  <a:lnTo>
                    <a:pt x="8192" y="1103"/>
                  </a:lnTo>
                  <a:cubicBezTo>
                    <a:pt x="8192" y="473"/>
                    <a:pt x="7688" y="1"/>
                    <a:pt x="7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62"/>
            <p:cNvSpPr/>
            <p:nvPr/>
          </p:nvSpPr>
          <p:spPr>
            <a:xfrm>
              <a:off x="-52275150" y="4052700"/>
              <a:ext cx="77225" cy="17350"/>
            </a:xfrm>
            <a:custGeom>
              <a:avLst/>
              <a:gdLst/>
              <a:ahLst/>
              <a:cxnLst/>
              <a:rect l="l" t="t" r="r" b="b"/>
              <a:pathLst>
                <a:path w="3089" h="694" extrusionOk="0">
                  <a:moveTo>
                    <a:pt x="1" y="1"/>
                  </a:moveTo>
                  <a:cubicBezTo>
                    <a:pt x="64" y="95"/>
                    <a:pt x="95" y="221"/>
                    <a:pt x="95" y="347"/>
                  </a:cubicBezTo>
                  <a:cubicBezTo>
                    <a:pt x="95" y="442"/>
                    <a:pt x="64" y="568"/>
                    <a:pt x="1" y="694"/>
                  </a:cubicBezTo>
                  <a:lnTo>
                    <a:pt x="3088" y="694"/>
                  </a:lnTo>
                  <a:lnTo>
                    <a:pt x="308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62"/>
            <p:cNvSpPr/>
            <p:nvPr/>
          </p:nvSpPr>
          <p:spPr>
            <a:xfrm>
              <a:off x="-52403525" y="4089725"/>
              <a:ext cx="204800" cy="205600"/>
            </a:xfrm>
            <a:custGeom>
              <a:avLst/>
              <a:gdLst/>
              <a:ahLst/>
              <a:cxnLst/>
              <a:rect l="l" t="t" r="r" b="b"/>
              <a:pathLst>
                <a:path w="8192" h="8224" extrusionOk="0">
                  <a:moveTo>
                    <a:pt x="2584" y="2993"/>
                  </a:moveTo>
                  <a:cubicBezTo>
                    <a:pt x="2773" y="2993"/>
                    <a:pt x="2930" y="3151"/>
                    <a:pt x="2930" y="3340"/>
                  </a:cubicBezTo>
                  <a:cubicBezTo>
                    <a:pt x="2930" y="3560"/>
                    <a:pt x="2773" y="3718"/>
                    <a:pt x="2584" y="3718"/>
                  </a:cubicBezTo>
                  <a:cubicBezTo>
                    <a:pt x="2426" y="3718"/>
                    <a:pt x="2237" y="3560"/>
                    <a:pt x="2237" y="3340"/>
                  </a:cubicBezTo>
                  <a:cubicBezTo>
                    <a:pt x="2237" y="3151"/>
                    <a:pt x="2395" y="2993"/>
                    <a:pt x="2584" y="2993"/>
                  </a:cubicBezTo>
                  <a:close/>
                  <a:moveTo>
                    <a:pt x="5608" y="2993"/>
                  </a:moveTo>
                  <a:cubicBezTo>
                    <a:pt x="5829" y="2993"/>
                    <a:pt x="5986" y="3151"/>
                    <a:pt x="5986" y="3340"/>
                  </a:cubicBezTo>
                  <a:cubicBezTo>
                    <a:pt x="5986" y="3560"/>
                    <a:pt x="5829" y="3718"/>
                    <a:pt x="5608" y="3718"/>
                  </a:cubicBezTo>
                  <a:cubicBezTo>
                    <a:pt x="5419" y="3718"/>
                    <a:pt x="5262" y="3560"/>
                    <a:pt x="5262" y="3340"/>
                  </a:cubicBezTo>
                  <a:cubicBezTo>
                    <a:pt x="5262" y="3151"/>
                    <a:pt x="5419" y="2993"/>
                    <a:pt x="5608" y="2993"/>
                  </a:cubicBezTo>
                  <a:close/>
                  <a:moveTo>
                    <a:pt x="5148" y="5553"/>
                  </a:moveTo>
                  <a:cubicBezTo>
                    <a:pt x="5238" y="5553"/>
                    <a:pt x="5325" y="5592"/>
                    <a:pt x="5388" y="5671"/>
                  </a:cubicBezTo>
                  <a:cubicBezTo>
                    <a:pt x="5577" y="5797"/>
                    <a:pt x="5577" y="6018"/>
                    <a:pt x="5419" y="6175"/>
                  </a:cubicBezTo>
                  <a:cubicBezTo>
                    <a:pt x="5073" y="6522"/>
                    <a:pt x="4600" y="6742"/>
                    <a:pt x="4128" y="6742"/>
                  </a:cubicBezTo>
                  <a:cubicBezTo>
                    <a:pt x="3624" y="6742"/>
                    <a:pt x="3151" y="6522"/>
                    <a:pt x="2773" y="6175"/>
                  </a:cubicBezTo>
                  <a:cubicBezTo>
                    <a:pt x="2615" y="6018"/>
                    <a:pt x="2615" y="5797"/>
                    <a:pt x="2773" y="5671"/>
                  </a:cubicBezTo>
                  <a:cubicBezTo>
                    <a:pt x="2852" y="5592"/>
                    <a:pt x="2954" y="5553"/>
                    <a:pt x="3053" y="5553"/>
                  </a:cubicBezTo>
                  <a:cubicBezTo>
                    <a:pt x="3151" y="5553"/>
                    <a:pt x="3245" y="5592"/>
                    <a:pt x="3308" y="5671"/>
                  </a:cubicBezTo>
                  <a:cubicBezTo>
                    <a:pt x="3513" y="5892"/>
                    <a:pt x="3797" y="6002"/>
                    <a:pt x="4084" y="6002"/>
                  </a:cubicBezTo>
                  <a:cubicBezTo>
                    <a:pt x="4372" y="6002"/>
                    <a:pt x="4663" y="5892"/>
                    <a:pt x="4884" y="5671"/>
                  </a:cubicBezTo>
                  <a:cubicBezTo>
                    <a:pt x="4962" y="5592"/>
                    <a:pt x="5057" y="5553"/>
                    <a:pt x="5148" y="5553"/>
                  </a:cubicBezTo>
                  <a:close/>
                  <a:moveTo>
                    <a:pt x="0" y="0"/>
                  </a:moveTo>
                  <a:lnTo>
                    <a:pt x="0" y="4096"/>
                  </a:lnTo>
                  <a:cubicBezTo>
                    <a:pt x="0" y="6333"/>
                    <a:pt x="1828" y="8223"/>
                    <a:pt x="4096" y="8223"/>
                  </a:cubicBezTo>
                  <a:cubicBezTo>
                    <a:pt x="6333" y="8223"/>
                    <a:pt x="8192" y="6396"/>
                    <a:pt x="8192" y="4096"/>
                  </a:cubicBezTo>
                  <a:lnTo>
                    <a:pt x="8192" y="1576"/>
                  </a:lnTo>
                  <a:cubicBezTo>
                    <a:pt x="7656" y="1891"/>
                    <a:pt x="7089" y="2080"/>
                    <a:pt x="6490" y="2080"/>
                  </a:cubicBezTo>
                  <a:cubicBezTo>
                    <a:pt x="6364" y="2048"/>
                    <a:pt x="6207" y="2048"/>
                    <a:pt x="6049" y="2017"/>
                  </a:cubicBezTo>
                  <a:cubicBezTo>
                    <a:pt x="4317" y="1733"/>
                    <a:pt x="2615" y="1229"/>
                    <a:pt x="1009" y="441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62"/>
            <p:cNvSpPr/>
            <p:nvPr/>
          </p:nvSpPr>
          <p:spPr>
            <a:xfrm>
              <a:off x="-52179050" y="4132250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1"/>
                  </a:cubicBezTo>
                  <a:cubicBezTo>
                    <a:pt x="725" y="694"/>
                    <a:pt x="410" y="22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62"/>
            <p:cNvSpPr/>
            <p:nvPr/>
          </p:nvSpPr>
          <p:spPr>
            <a:xfrm>
              <a:off x="-5244055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5" name="Google Shape;7645;p62"/>
          <p:cNvGrpSpPr/>
          <p:nvPr/>
        </p:nvGrpSpPr>
        <p:grpSpPr>
          <a:xfrm>
            <a:off x="6645066" y="4126427"/>
            <a:ext cx="314662" cy="358999"/>
            <a:chOff x="-51623775" y="3584850"/>
            <a:chExt cx="279625" cy="319025"/>
          </a:xfrm>
        </p:grpSpPr>
        <p:sp>
          <p:nvSpPr>
            <p:cNvPr id="7646" name="Google Shape;7646;p62"/>
            <p:cNvSpPr/>
            <p:nvPr/>
          </p:nvSpPr>
          <p:spPr>
            <a:xfrm>
              <a:off x="-51497750" y="3832175"/>
              <a:ext cx="26000" cy="13200"/>
            </a:xfrm>
            <a:custGeom>
              <a:avLst/>
              <a:gdLst/>
              <a:ahLst/>
              <a:cxnLst/>
              <a:rect l="l" t="t" r="r" b="b"/>
              <a:pathLst>
                <a:path w="1040" h="528" extrusionOk="0">
                  <a:moveTo>
                    <a:pt x="504" y="0"/>
                  </a:moveTo>
                  <a:cubicBezTo>
                    <a:pt x="378" y="189"/>
                    <a:pt x="252" y="252"/>
                    <a:pt x="0" y="410"/>
                  </a:cubicBezTo>
                  <a:cubicBezTo>
                    <a:pt x="158" y="489"/>
                    <a:pt x="339" y="528"/>
                    <a:pt x="520" y="528"/>
                  </a:cubicBezTo>
                  <a:cubicBezTo>
                    <a:pt x="701" y="528"/>
                    <a:pt x="882" y="489"/>
                    <a:pt x="1040" y="410"/>
                  </a:cubicBezTo>
                  <a:cubicBezTo>
                    <a:pt x="788" y="252"/>
                    <a:pt x="693" y="158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62"/>
            <p:cNvSpPr/>
            <p:nvPr/>
          </p:nvSpPr>
          <p:spPr>
            <a:xfrm>
              <a:off x="-51574150" y="3809300"/>
              <a:ext cx="78000" cy="26550"/>
            </a:xfrm>
            <a:custGeom>
              <a:avLst/>
              <a:gdLst/>
              <a:ahLst/>
              <a:cxnLst/>
              <a:rect l="l" t="t" r="r" b="b"/>
              <a:pathLst>
                <a:path w="3120" h="1062" extrusionOk="0">
                  <a:moveTo>
                    <a:pt x="2547" y="1"/>
                  </a:moveTo>
                  <a:cubicBezTo>
                    <a:pt x="2380" y="1"/>
                    <a:pt x="2203" y="61"/>
                    <a:pt x="2048" y="191"/>
                  </a:cubicBezTo>
                  <a:cubicBezTo>
                    <a:pt x="1784" y="477"/>
                    <a:pt x="1443" y="609"/>
                    <a:pt x="1078" y="609"/>
                  </a:cubicBezTo>
                  <a:cubicBezTo>
                    <a:pt x="921" y="609"/>
                    <a:pt x="760" y="585"/>
                    <a:pt x="599" y="537"/>
                  </a:cubicBezTo>
                  <a:lnTo>
                    <a:pt x="0" y="348"/>
                  </a:lnTo>
                  <a:lnTo>
                    <a:pt x="0" y="348"/>
                  </a:lnTo>
                  <a:cubicBezTo>
                    <a:pt x="401" y="819"/>
                    <a:pt x="977" y="1061"/>
                    <a:pt x="1572" y="1061"/>
                  </a:cubicBezTo>
                  <a:cubicBezTo>
                    <a:pt x="1773" y="1061"/>
                    <a:pt x="1975" y="1034"/>
                    <a:pt x="2174" y="978"/>
                  </a:cubicBezTo>
                  <a:cubicBezTo>
                    <a:pt x="2615" y="821"/>
                    <a:pt x="2804" y="632"/>
                    <a:pt x="3119" y="348"/>
                  </a:cubicBezTo>
                  <a:cubicBezTo>
                    <a:pt x="3008" y="125"/>
                    <a:pt x="2787" y="1"/>
                    <a:pt x="2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62"/>
            <p:cNvSpPr/>
            <p:nvPr/>
          </p:nvSpPr>
          <p:spPr>
            <a:xfrm>
              <a:off x="-51579675" y="3837675"/>
              <a:ext cx="190625" cy="66200"/>
            </a:xfrm>
            <a:custGeom>
              <a:avLst/>
              <a:gdLst/>
              <a:ahLst/>
              <a:cxnLst/>
              <a:rect l="l" t="t" r="r" b="b"/>
              <a:pathLst>
                <a:path w="7625" h="2648" extrusionOk="0">
                  <a:moveTo>
                    <a:pt x="7625" y="1"/>
                  </a:moveTo>
                  <a:lnTo>
                    <a:pt x="7625" y="1"/>
                  </a:lnTo>
                  <a:cubicBezTo>
                    <a:pt x="7121" y="442"/>
                    <a:pt x="6491" y="662"/>
                    <a:pt x="5829" y="662"/>
                  </a:cubicBezTo>
                  <a:cubicBezTo>
                    <a:pt x="5577" y="662"/>
                    <a:pt x="5356" y="631"/>
                    <a:pt x="5104" y="568"/>
                  </a:cubicBezTo>
                  <a:cubicBezTo>
                    <a:pt x="4758" y="914"/>
                    <a:pt x="4285" y="1103"/>
                    <a:pt x="3813" y="1103"/>
                  </a:cubicBezTo>
                  <a:cubicBezTo>
                    <a:pt x="3340" y="1103"/>
                    <a:pt x="2868" y="914"/>
                    <a:pt x="2521" y="568"/>
                  </a:cubicBezTo>
                  <a:cubicBezTo>
                    <a:pt x="2269" y="631"/>
                    <a:pt x="2048" y="662"/>
                    <a:pt x="1796" y="662"/>
                  </a:cubicBezTo>
                  <a:cubicBezTo>
                    <a:pt x="1135" y="662"/>
                    <a:pt x="505" y="442"/>
                    <a:pt x="1" y="1"/>
                  </a:cubicBezTo>
                  <a:lnTo>
                    <a:pt x="1" y="1"/>
                  </a:lnTo>
                  <a:cubicBezTo>
                    <a:pt x="599" y="1576"/>
                    <a:pt x="2111" y="2647"/>
                    <a:pt x="3813" y="2647"/>
                  </a:cubicBezTo>
                  <a:cubicBezTo>
                    <a:pt x="5514" y="2647"/>
                    <a:pt x="7058" y="1576"/>
                    <a:pt x="76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62"/>
            <p:cNvSpPr/>
            <p:nvPr/>
          </p:nvSpPr>
          <p:spPr>
            <a:xfrm>
              <a:off x="-51473350" y="3809250"/>
              <a:ext cx="78000" cy="26500"/>
            </a:xfrm>
            <a:custGeom>
              <a:avLst/>
              <a:gdLst/>
              <a:ahLst/>
              <a:cxnLst/>
              <a:rect l="l" t="t" r="r" b="b"/>
              <a:pathLst>
                <a:path w="3120" h="1060" extrusionOk="0">
                  <a:moveTo>
                    <a:pt x="600" y="1"/>
                  </a:moveTo>
                  <a:cubicBezTo>
                    <a:pt x="364" y="1"/>
                    <a:pt x="129" y="117"/>
                    <a:pt x="1" y="319"/>
                  </a:cubicBezTo>
                  <a:cubicBezTo>
                    <a:pt x="284" y="602"/>
                    <a:pt x="505" y="823"/>
                    <a:pt x="946" y="949"/>
                  </a:cubicBezTo>
                  <a:cubicBezTo>
                    <a:pt x="1155" y="1024"/>
                    <a:pt x="1369" y="1059"/>
                    <a:pt x="1580" y="1059"/>
                  </a:cubicBezTo>
                  <a:cubicBezTo>
                    <a:pt x="2163" y="1059"/>
                    <a:pt x="2727" y="790"/>
                    <a:pt x="3120" y="350"/>
                  </a:cubicBezTo>
                  <a:lnTo>
                    <a:pt x="3120" y="350"/>
                  </a:lnTo>
                  <a:lnTo>
                    <a:pt x="2521" y="539"/>
                  </a:lnTo>
                  <a:cubicBezTo>
                    <a:pt x="2369" y="587"/>
                    <a:pt x="2212" y="611"/>
                    <a:pt x="2056" y="611"/>
                  </a:cubicBezTo>
                  <a:cubicBezTo>
                    <a:pt x="1693" y="611"/>
                    <a:pt x="1336" y="479"/>
                    <a:pt x="1072" y="193"/>
                  </a:cubicBezTo>
                  <a:cubicBezTo>
                    <a:pt x="940" y="61"/>
                    <a:pt x="770" y="1"/>
                    <a:pt x="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62"/>
            <p:cNvSpPr/>
            <p:nvPr/>
          </p:nvSpPr>
          <p:spPr>
            <a:xfrm>
              <a:off x="-51598575" y="3584850"/>
              <a:ext cx="226850" cy="111875"/>
            </a:xfrm>
            <a:custGeom>
              <a:avLst/>
              <a:gdLst/>
              <a:ahLst/>
              <a:cxnLst/>
              <a:rect l="l" t="t" r="r" b="b"/>
              <a:pathLst>
                <a:path w="9074" h="4475" extrusionOk="0">
                  <a:moveTo>
                    <a:pt x="757" y="1"/>
                  </a:moveTo>
                  <a:cubicBezTo>
                    <a:pt x="379" y="1"/>
                    <a:pt x="1" y="347"/>
                    <a:pt x="1" y="725"/>
                  </a:cubicBezTo>
                  <a:cubicBezTo>
                    <a:pt x="1" y="1009"/>
                    <a:pt x="158" y="1261"/>
                    <a:pt x="379" y="1355"/>
                  </a:cubicBezTo>
                  <a:lnTo>
                    <a:pt x="379" y="4474"/>
                  </a:lnTo>
                  <a:lnTo>
                    <a:pt x="3561" y="4474"/>
                  </a:lnTo>
                  <a:lnTo>
                    <a:pt x="3120" y="4033"/>
                  </a:lnTo>
                  <a:cubicBezTo>
                    <a:pt x="2962" y="3876"/>
                    <a:pt x="2962" y="3655"/>
                    <a:pt x="3120" y="3529"/>
                  </a:cubicBezTo>
                  <a:lnTo>
                    <a:pt x="4191" y="2458"/>
                  </a:lnTo>
                  <a:cubicBezTo>
                    <a:pt x="4269" y="2379"/>
                    <a:pt x="4364" y="2340"/>
                    <a:pt x="4455" y="2340"/>
                  </a:cubicBezTo>
                  <a:cubicBezTo>
                    <a:pt x="4545" y="2340"/>
                    <a:pt x="4632" y="2379"/>
                    <a:pt x="4695" y="2458"/>
                  </a:cubicBezTo>
                  <a:lnTo>
                    <a:pt x="5766" y="3529"/>
                  </a:lnTo>
                  <a:cubicBezTo>
                    <a:pt x="5923" y="3687"/>
                    <a:pt x="5923" y="3939"/>
                    <a:pt x="5766" y="4033"/>
                  </a:cubicBezTo>
                  <a:lnTo>
                    <a:pt x="5325" y="4474"/>
                  </a:lnTo>
                  <a:lnTo>
                    <a:pt x="8507" y="4474"/>
                  </a:lnTo>
                  <a:lnTo>
                    <a:pt x="8507" y="1355"/>
                  </a:lnTo>
                  <a:cubicBezTo>
                    <a:pt x="8759" y="1261"/>
                    <a:pt x="8885" y="1009"/>
                    <a:pt x="8885" y="725"/>
                  </a:cubicBezTo>
                  <a:cubicBezTo>
                    <a:pt x="9074" y="347"/>
                    <a:pt x="8696" y="1"/>
                    <a:pt x="8318" y="1"/>
                  </a:cubicBezTo>
                  <a:cubicBezTo>
                    <a:pt x="7908" y="1"/>
                    <a:pt x="7562" y="347"/>
                    <a:pt x="7562" y="725"/>
                  </a:cubicBezTo>
                  <a:cubicBezTo>
                    <a:pt x="7562" y="883"/>
                    <a:pt x="7625" y="1009"/>
                    <a:pt x="7688" y="1135"/>
                  </a:cubicBezTo>
                  <a:lnTo>
                    <a:pt x="6428" y="2143"/>
                  </a:lnTo>
                  <a:lnTo>
                    <a:pt x="5167" y="1135"/>
                  </a:lnTo>
                  <a:cubicBezTo>
                    <a:pt x="5262" y="1009"/>
                    <a:pt x="5293" y="883"/>
                    <a:pt x="5293" y="725"/>
                  </a:cubicBezTo>
                  <a:cubicBezTo>
                    <a:pt x="5293" y="347"/>
                    <a:pt x="4947" y="1"/>
                    <a:pt x="4537" y="1"/>
                  </a:cubicBezTo>
                  <a:cubicBezTo>
                    <a:pt x="4159" y="1"/>
                    <a:pt x="3781" y="347"/>
                    <a:pt x="3781" y="725"/>
                  </a:cubicBezTo>
                  <a:cubicBezTo>
                    <a:pt x="3781" y="883"/>
                    <a:pt x="3844" y="1009"/>
                    <a:pt x="3907" y="1135"/>
                  </a:cubicBezTo>
                  <a:lnTo>
                    <a:pt x="2647" y="2143"/>
                  </a:lnTo>
                  <a:lnTo>
                    <a:pt x="1387" y="1135"/>
                  </a:lnTo>
                  <a:cubicBezTo>
                    <a:pt x="1481" y="1009"/>
                    <a:pt x="1513" y="883"/>
                    <a:pt x="1513" y="725"/>
                  </a:cubicBezTo>
                  <a:cubicBezTo>
                    <a:pt x="1513" y="347"/>
                    <a:pt x="1166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62"/>
            <p:cNvSpPr/>
            <p:nvPr/>
          </p:nvSpPr>
          <p:spPr>
            <a:xfrm>
              <a:off x="-51623775" y="37037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725" y="1"/>
                  </a:moveTo>
                  <a:cubicBezTo>
                    <a:pt x="252" y="190"/>
                    <a:pt x="0" y="726"/>
                    <a:pt x="0" y="1261"/>
                  </a:cubicBezTo>
                  <a:cubicBezTo>
                    <a:pt x="0" y="1797"/>
                    <a:pt x="315" y="2301"/>
                    <a:pt x="725" y="2553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62"/>
            <p:cNvSpPr/>
            <p:nvPr/>
          </p:nvSpPr>
          <p:spPr>
            <a:xfrm>
              <a:off x="-51363075" y="37030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62"/>
            <p:cNvSpPr/>
            <p:nvPr/>
          </p:nvSpPr>
          <p:spPr>
            <a:xfrm>
              <a:off x="-51586750" y="3716375"/>
              <a:ext cx="207150" cy="89775"/>
            </a:xfrm>
            <a:custGeom>
              <a:avLst/>
              <a:gdLst/>
              <a:ahLst/>
              <a:cxnLst/>
              <a:rect l="l" t="t" r="r" b="b"/>
              <a:pathLst>
                <a:path w="8286" h="3591" extrusionOk="0">
                  <a:moveTo>
                    <a:pt x="2615" y="757"/>
                  </a:moveTo>
                  <a:cubicBezTo>
                    <a:pt x="2804" y="757"/>
                    <a:pt x="2962" y="915"/>
                    <a:pt x="2962" y="1104"/>
                  </a:cubicBezTo>
                  <a:cubicBezTo>
                    <a:pt x="2962" y="1293"/>
                    <a:pt x="2804" y="1450"/>
                    <a:pt x="2615" y="1450"/>
                  </a:cubicBezTo>
                  <a:cubicBezTo>
                    <a:pt x="2394" y="1450"/>
                    <a:pt x="2237" y="1293"/>
                    <a:pt x="2237" y="1104"/>
                  </a:cubicBezTo>
                  <a:cubicBezTo>
                    <a:pt x="2237" y="915"/>
                    <a:pt x="2394" y="757"/>
                    <a:pt x="2615" y="757"/>
                  </a:cubicBezTo>
                  <a:close/>
                  <a:moveTo>
                    <a:pt x="5608" y="757"/>
                  </a:moveTo>
                  <a:cubicBezTo>
                    <a:pt x="5797" y="757"/>
                    <a:pt x="5955" y="915"/>
                    <a:pt x="5955" y="1104"/>
                  </a:cubicBezTo>
                  <a:cubicBezTo>
                    <a:pt x="5955" y="1293"/>
                    <a:pt x="5797" y="1450"/>
                    <a:pt x="5608" y="1450"/>
                  </a:cubicBezTo>
                  <a:cubicBezTo>
                    <a:pt x="5387" y="1450"/>
                    <a:pt x="5230" y="1293"/>
                    <a:pt x="5230" y="1104"/>
                  </a:cubicBezTo>
                  <a:cubicBezTo>
                    <a:pt x="5198" y="915"/>
                    <a:pt x="5387" y="757"/>
                    <a:pt x="5608" y="757"/>
                  </a:cubicBezTo>
                  <a:close/>
                  <a:moveTo>
                    <a:pt x="95" y="1"/>
                  </a:moveTo>
                  <a:lnTo>
                    <a:pt x="95" y="3088"/>
                  </a:lnTo>
                  <a:lnTo>
                    <a:pt x="0" y="3088"/>
                  </a:lnTo>
                  <a:lnTo>
                    <a:pt x="1386" y="3561"/>
                  </a:lnTo>
                  <a:cubicBezTo>
                    <a:pt x="1451" y="3577"/>
                    <a:pt x="1517" y="3585"/>
                    <a:pt x="1581" y="3585"/>
                  </a:cubicBezTo>
                  <a:cubicBezTo>
                    <a:pt x="1764" y="3585"/>
                    <a:pt x="1939" y="3520"/>
                    <a:pt x="2079" y="3404"/>
                  </a:cubicBezTo>
                  <a:cubicBezTo>
                    <a:pt x="2371" y="3112"/>
                    <a:pt x="2737" y="2970"/>
                    <a:pt x="3098" y="2970"/>
                  </a:cubicBezTo>
                  <a:cubicBezTo>
                    <a:pt x="3478" y="2970"/>
                    <a:pt x="3852" y="3128"/>
                    <a:pt x="4127" y="3435"/>
                  </a:cubicBezTo>
                  <a:cubicBezTo>
                    <a:pt x="4415" y="3132"/>
                    <a:pt x="4791" y="2982"/>
                    <a:pt x="5166" y="2982"/>
                  </a:cubicBezTo>
                  <a:cubicBezTo>
                    <a:pt x="5531" y="2982"/>
                    <a:pt x="5895" y="3124"/>
                    <a:pt x="6175" y="3404"/>
                  </a:cubicBezTo>
                  <a:cubicBezTo>
                    <a:pt x="6329" y="3535"/>
                    <a:pt x="6483" y="3591"/>
                    <a:pt x="6658" y="3591"/>
                  </a:cubicBezTo>
                  <a:cubicBezTo>
                    <a:pt x="6734" y="3591"/>
                    <a:pt x="6814" y="3580"/>
                    <a:pt x="6900" y="3561"/>
                  </a:cubicBezTo>
                  <a:lnTo>
                    <a:pt x="8286" y="3088"/>
                  </a:lnTo>
                  <a:lnTo>
                    <a:pt x="82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62"/>
            <p:cNvSpPr/>
            <p:nvPr/>
          </p:nvSpPr>
          <p:spPr>
            <a:xfrm>
              <a:off x="-51497750" y="3666775"/>
              <a:ext cx="26000" cy="26800"/>
            </a:xfrm>
            <a:custGeom>
              <a:avLst/>
              <a:gdLst/>
              <a:ahLst/>
              <a:cxnLst/>
              <a:rect l="l" t="t" r="r" b="b"/>
              <a:pathLst>
                <a:path w="1040" h="1072" extrusionOk="0">
                  <a:moveTo>
                    <a:pt x="536" y="0"/>
                  </a:moveTo>
                  <a:lnTo>
                    <a:pt x="0" y="536"/>
                  </a:lnTo>
                  <a:lnTo>
                    <a:pt x="536" y="1071"/>
                  </a:lnTo>
                  <a:lnTo>
                    <a:pt x="1040" y="536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55" name="Google Shape;7655;p62"/>
          <p:cNvSpPr txBox="1"/>
          <p:nvPr/>
        </p:nvSpPr>
        <p:spPr>
          <a:xfrm>
            <a:off x="849675" y="715988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Help &amp; Support Icons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656" name="Google Shape;7656;p62"/>
          <p:cNvSpPr txBox="1"/>
          <p:nvPr/>
        </p:nvSpPr>
        <p:spPr>
          <a:xfrm>
            <a:off x="4858400" y="715988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Avatar Icons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1" name="Google Shape;7661;p63"/>
          <p:cNvGrpSpPr/>
          <p:nvPr/>
        </p:nvGrpSpPr>
        <p:grpSpPr>
          <a:xfrm>
            <a:off x="885675" y="1386849"/>
            <a:ext cx="276003" cy="357300"/>
            <a:chOff x="-50469125" y="3183175"/>
            <a:chExt cx="233150" cy="301825"/>
          </a:xfrm>
        </p:grpSpPr>
        <p:sp>
          <p:nvSpPr>
            <p:cNvPr id="7662" name="Google Shape;7662;p63"/>
            <p:cNvSpPr/>
            <p:nvPr/>
          </p:nvSpPr>
          <p:spPr>
            <a:xfrm>
              <a:off x="-50388775" y="32272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1072"/>
                  </a:moveTo>
                  <a:cubicBezTo>
                    <a:pt x="1638" y="1072"/>
                    <a:pt x="1796" y="1229"/>
                    <a:pt x="1796" y="1418"/>
                  </a:cubicBezTo>
                  <a:cubicBezTo>
                    <a:pt x="1796" y="1607"/>
                    <a:pt x="1638" y="1765"/>
                    <a:pt x="1418" y="1765"/>
                  </a:cubicBezTo>
                  <a:cubicBezTo>
                    <a:pt x="1229" y="1765"/>
                    <a:pt x="1071" y="1607"/>
                    <a:pt x="1071" y="1418"/>
                  </a:cubicBezTo>
                  <a:cubicBezTo>
                    <a:pt x="1071" y="1229"/>
                    <a:pt x="1229" y="1072"/>
                    <a:pt x="1418" y="1072"/>
                  </a:cubicBezTo>
                  <a:close/>
                  <a:moveTo>
                    <a:pt x="1418" y="1"/>
                  </a:moveTo>
                  <a:cubicBezTo>
                    <a:pt x="630" y="1"/>
                    <a:pt x="0" y="631"/>
                    <a:pt x="0" y="1418"/>
                  </a:cubicBezTo>
                  <a:cubicBezTo>
                    <a:pt x="0" y="2206"/>
                    <a:pt x="630" y="2836"/>
                    <a:pt x="1418" y="2836"/>
                  </a:cubicBezTo>
                  <a:cubicBezTo>
                    <a:pt x="2206" y="2836"/>
                    <a:pt x="2836" y="2206"/>
                    <a:pt x="2836" y="1418"/>
                  </a:cubicBez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63"/>
            <p:cNvSpPr/>
            <p:nvPr/>
          </p:nvSpPr>
          <p:spPr>
            <a:xfrm>
              <a:off x="-50469125" y="3290275"/>
              <a:ext cx="233150" cy="194725"/>
            </a:xfrm>
            <a:custGeom>
              <a:avLst/>
              <a:gdLst/>
              <a:ahLst/>
              <a:cxnLst/>
              <a:rect l="l" t="t" r="r" b="b"/>
              <a:pathLst>
                <a:path w="9326" h="7789" extrusionOk="0">
                  <a:moveTo>
                    <a:pt x="4663" y="1072"/>
                  </a:moveTo>
                  <a:lnTo>
                    <a:pt x="6018" y="3907"/>
                  </a:lnTo>
                  <a:cubicBezTo>
                    <a:pt x="5672" y="4034"/>
                    <a:pt x="5356" y="4097"/>
                    <a:pt x="5010" y="4128"/>
                  </a:cubicBezTo>
                  <a:lnTo>
                    <a:pt x="5010" y="3813"/>
                  </a:lnTo>
                  <a:cubicBezTo>
                    <a:pt x="5010" y="3624"/>
                    <a:pt x="4852" y="3466"/>
                    <a:pt x="4663" y="3466"/>
                  </a:cubicBezTo>
                  <a:cubicBezTo>
                    <a:pt x="4443" y="3466"/>
                    <a:pt x="4285" y="3624"/>
                    <a:pt x="4285" y="3813"/>
                  </a:cubicBezTo>
                  <a:lnTo>
                    <a:pt x="4285" y="4128"/>
                  </a:lnTo>
                  <a:cubicBezTo>
                    <a:pt x="3939" y="4097"/>
                    <a:pt x="3592" y="4034"/>
                    <a:pt x="3277" y="3907"/>
                  </a:cubicBezTo>
                  <a:lnTo>
                    <a:pt x="4663" y="1072"/>
                  </a:lnTo>
                  <a:close/>
                  <a:moveTo>
                    <a:pt x="2836" y="1"/>
                  </a:moveTo>
                  <a:lnTo>
                    <a:pt x="1576" y="2647"/>
                  </a:lnTo>
                  <a:cubicBezTo>
                    <a:pt x="1387" y="2395"/>
                    <a:pt x="1229" y="2143"/>
                    <a:pt x="1103" y="1860"/>
                  </a:cubicBezTo>
                  <a:cubicBezTo>
                    <a:pt x="1034" y="1721"/>
                    <a:pt x="914" y="1634"/>
                    <a:pt x="781" y="1634"/>
                  </a:cubicBezTo>
                  <a:cubicBezTo>
                    <a:pt x="732" y="1634"/>
                    <a:pt x="681" y="1645"/>
                    <a:pt x="631" y="1671"/>
                  </a:cubicBezTo>
                  <a:cubicBezTo>
                    <a:pt x="442" y="1734"/>
                    <a:pt x="347" y="1923"/>
                    <a:pt x="442" y="2143"/>
                  </a:cubicBezTo>
                  <a:cubicBezTo>
                    <a:pt x="631" y="2553"/>
                    <a:pt x="914" y="2994"/>
                    <a:pt x="1229" y="3340"/>
                  </a:cubicBezTo>
                  <a:lnTo>
                    <a:pt x="158" y="5546"/>
                  </a:lnTo>
                  <a:cubicBezTo>
                    <a:pt x="1" y="5955"/>
                    <a:pt x="64" y="6396"/>
                    <a:pt x="347" y="6711"/>
                  </a:cubicBezTo>
                  <a:lnTo>
                    <a:pt x="127" y="7247"/>
                  </a:lnTo>
                  <a:cubicBezTo>
                    <a:pt x="32" y="7405"/>
                    <a:pt x="127" y="7657"/>
                    <a:pt x="284" y="7720"/>
                  </a:cubicBezTo>
                  <a:cubicBezTo>
                    <a:pt x="328" y="7746"/>
                    <a:pt x="376" y="7757"/>
                    <a:pt x="425" y="7757"/>
                  </a:cubicBezTo>
                  <a:cubicBezTo>
                    <a:pt x="554" y="7757"/>
                    <a:pt x="688" y="7676"/>
                    <a:pt x="757" y="7562"/>
                  </a:cubicBezTo>
                  <a:lnTo>
                    <a:pt x="977" y="7026"/>
                  </a:lnTo>
                  <a:cubicBezTo>
                    <a:pt x="1025" y="7032"/>
                    <a:pt x="1072" y="7035"/>
                    <a:pt x="1118" y="7035"/>
                  </a:cubicBezTo>
                  <a:cubicBezTo>
                    <a:pt x="1562" y="7035"/>
                    <a:pt x="1937" y="6770"/>
                    <a:pt x="2080" y="6428"/>
                  </a:cubicBezTo>
                  <a:lnTo>
                    <a:pt x="2962" y="4601"/>
                  </a:lnTo>
                  <a:cubicBezTo>
                    <a:pt x="3372" y="4758"/>
                    <a:pt x="3813" y="4884"/>
                    <a:pt x="4285" y="4916"/>
                  </a:cubicBezTo>
                  <a:lnTo>
                    <a:pt x="4285" y="5294"/>
                  </a:lnTo>
                  <a:cubicBezTo>
                    <a:pt x="4285" y="5483"/>
                    <a:pt x="4443" y="5640"/>
                    <a:pt x="4632" y="5640"/>
                  </a:cubicBezTo>
                  <a:cubicBezTo>
                    <a:pt x="4852" y="5640"/>
                    <a:pt x="5010" y="5483"/>
                    <a:pt x="5010" y="5294"/>
                  </a:cubicBezTo>
                  <a:lnTo>
                    <a:pt x="5010" y="4916"/>
                  </a:lnTo>
                  <a:cubicBezTo>
                    <a:pt x="5483" y="4884"/>
                    <a:pt x="5892" y="4821"/>
                    <a:pt x="6333" y="4601"/>
                  </a:cubicBezTo>
                  <a:lnTo>
                    <a:pt x="7215" y="6428"/>
                  </a:lnTo>
                  <a:cubicBezTo>
                    <a:pt x="7365" y="6787"/>
                    <a:pt x="7741" y="7060"/>
                    <a:pt x="8237" y="7060"/>
                  </a:cubicBezTo>
                  <a:cubicBezTo>
                    <a:pt x="8264" y="7060"/>
                    <a:pt x="8291" y="7060"/>
                    <a:pt x="8318" y="7058"/>
                  </a:cubicBezTo>
                  <a:lnTo>
                    <a:pt x="8538" y="7594"/>
                  </a:lnTo>
                  <a:cubicBezTo>
                    <a:pt x="8607" y="7708"/>
                    <a:pt x="8742" y="7789"/>
                    <a:pt x="8871" y="7789"/>
                  </a:cubicBezTo>
                  <a:cubicBezTo>
                    <a:pt x="8920" y="7789"/>
                    <a:pt x="8968" y="7777"/>
                    <a:pt x="9011" y="7751"/>
                  </a:cubicBezTo>
                  <a:cubicBezTo>
                    <a:pt x="9169" y="7562"/>
                    <a:pt x="9263" y="7373"/>
                    <a:pt x="9169" y="7215"/>
                  </a:cubicBezTo>
                  <a:lnTo>
                    <a:pt x="8948" y="6648"/>
                  </a:lnTo>
                  <a:cubicBezTo>
                    <a:pt x="9200" y="6333"/>
                    <a:pt x="9326" y="5924"/>
                    <a:pt x="9137" y="5514"/>
                  </a:cubicBezTo>
                  <a:lnTo>
                    <a:pt x="8066" y="3340"/>
                  </a:lnTo>
                  <a:cubicBezTo>
                    <a:pt x="8381" y="2994"/>
                    <a:pt x="8665" y="2553"/>
                    <a:pt x="8854" y="2143"/>
                  </a:cubicBezTo>
                  <a:cubicBezTo>
                    <a:pt x="8948" y="1923"/>
                    <a:pt x="8854" y="1734"/>
                    <a:pt x="8665" y="1671"/>
                  </a:cubicBezTo>
                  <a:cubicBezTo>
                    <a:pt x="8614" y="1645"/>
                    <a:pt x="8561" y="1634"/>
                    <a:pt x="8509" y="1634"/>
                  </a:cubicBezTo>
                  <a:cubicBezTo>
                    <a:pt x="8369" y="1634"/>
                    <a:pt x="8238" y="1721"/>
                    <a:pt x="8192" y="1860"/>
                  </a:cubicBezTo>
                  <a:cubicBezTo>
                    <a:pt x="8066" y="2143"/>
                    <a:pt x="7908" y="2395"/>
                    <a:pt x="7719" y="2647"/>
                  </a:cubicBezTo>
                  <a:lnTo>
                    <a:pt x="6459" y="1"/>
                  </a:lnTo>
                  <a:cubicBezTo>
                    <a:pt x="6113" y="631"/>
                    <a:pt x="5420" y="1041"/>
                    <a:pt x="4632" y="1041"/>
                  </a:cubicBezTo>
                  <a:cubicBezTo>
                    <a:pt x="3844" y="1041"/>
                    <a:pt x="3183" y="599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63"/>
            <p:cNvSpPr/>
            <p:nvPr/>
          </p:nvSpPr>
          <p:spPr>
            <a:xfrm>
              <a:off x="-50379325" y="3183175"/>
              <a:ext cx="52775" cy="34675"/>
            </a:xfrm>
            <a:custGeom>
              <a:avLst/>
              <a:gdLst/>
              <a:ahLst/>
              <a:cxnLst/>
              <a:rect l="l" t="t" r="r" b="b"/>
              <a:pathLst>
                <a:path w="2111" h="1387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1386"/>
                  </a:lnTo>
                  <a:cubicBezTo>
                    <a:pt x="315" y="1166"/>
                    <a:pt x="662" y="1103"/>
                    <a:pt x="1071" y="1103"/>
                  </a:cubicBezTo>
                  <a:cubicBezTo>
                    <a:pt x="1449" y="1103"/>
                    <a:pt x="1796" y="1166"/>
                    <a:pt x="2111" y="1386"/>
                  </a:cubicBezTo>
                  <a:lnTo>
                    <a:pt x="2111" y="1071"/>
                  </a:lnTo>
                  <a:cubicBezTo>
                    <a:pt x="2111" y="473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5" name="Google Shape;7665;p63"/>
          <p:cNvGrpSpPr/>
          <p:nvPr/>
        </p:nvGrpSpPr>
        <p:grpSpPr>
          <a:xfrm>
            <a:off x="845574" y="1822251"/>
            <a:ext cx="356205" cy="355288"/>
            <a:chOff x="-50504575" y="3550975"/>
            <a:chExt cx="300900" cy="300125"/>
          </a:xfrm>
        </p:grpSpPr>
        <p:sp>
          <p:nvSpPr>
            <p:cNvPr id="7666" name="Google Shape;7666;p63"/>
            <p:cNvSpPr/>
            <p:nvPr/>
          </p:nvSpPr>
          <p:spPr>
            <a:xfrm>
              <a:off x="-50504575" y="3550975"/>
              <a:ext cx="300900" cy="176475"/>
            </a:xfrm>
            <a:custGeom>
              <a:avLst/>
              <a:gdLst/>
              <a:ahLst/>
              <a:cxnLst/>
              <a:rect l="l" t="t" r="r" b="b"/>
              <a:pathLst>
                <a:path w="12036" h="7059" extrusionOk="0"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cubicBezTo>
                    <a:pt x="1" y="1671"/>
                    <a:pt x="473" y="2143"/>
                    <a:pt x="1072" y="2143"/>
                  </a:cubicBezTo>
                  <a:cubicBezTo>
                    <a:pt x="1545" y="2143"/>
                    <a:pt x="1891" y="1828"/>
                    <a:pt x="2049" y="1419"/>
                  </a:cubicBezTo>
                  <a:lnTo>
                    <a:pt x="3592" y="1419"/>
                  </a:lnTo>
                  <a:cubicBezTo>
                    <a:pt x="2364" y="2175"/>
                    <a:pt x="1576" y="3467"/>
                    <a:pt x="1450" y="4916"/>
                  </a:cubicBezTo>
                  <a:lnTo>
                    <a:pt x="1072" y="4916"/>
                  </a:lnTo>
                  <a:cubicBezTo>
                    <a:pt x="883" y="4916"/>
                    <a:pt x="726" y="5073"/>
                    <a:pt x="726" y="5294"/>
                  </a:cubicBezTo>
                  <a:lnTo>
                    <a:pt x="726" y="6712"/>
                  </a:lnTo>
                  <a:cubicBezTo>
                    <a:pt x="726" y="6901"/>
                    <a:pt x="883" y="7058"/>
                    <a:pt x="1072" y="7058"/>
                  </a:cubicBezTo>
                  <a:lnTo>
                    <a:pt x="2490" y="7058"/>
                  </a:lnTo>
                  <a:cubicBezTo>
                    <a:pt x="2679" y="7058"/>
                    <a:pt x="2836" y="6901"/>
                    <a:pt x="2836" y="6712"/>
                  </a:cubicBezTo>
                  <a:lnTo>
                    <a:pt x="2836" y="5294"/>
                  </a:lnTo>
                  <a:cubicBezTo>
                    <a:pt x="2836" y="5073"/>
                    <a:pt x="2679" y="4916"/>
                    <a:pt x="2490" y="4916"/>
                  </a:cubicBezTo>
                  <a:lnTo>
                    <a:pt x="2175" y="4916"/>
                  </a:lnTo>
                  <a:cubicBezTo>
                    <a:pt x="2332" y="3309"/>
                    <a:pt x="3435" y="2017"/>
                    <a:pt x="4979" y="1576"/>
                  </a:cubicBezTo>
                  <a:lnTo>
                    <a:pt x="4979" y="1765"/>
                  </a:lnTo>
                  <a:cubicBezTo>
                    <a:pt x="4979" y="1986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90" y="1986"/>
                    <a:pt x="7090" y="1765"/>
                  </a:cubicBezTo>
                  <a:lnTo>
                    <a:pt x="7090" y="1576"/>
                  </a:lnTo>
                  <a:cubicBezTo>
                    <a:pt x="8633" y="2017"/>
                    <a:pt x="9736" y="3340"/>
                    <a:pt x="9893" y="4916"/>
                  </a:cubicBezTo>
                  <a:lnTo>
                    <a:pt x="9578" y="4916"/>
                  </a:lnTo>
                  <a:cubicBezTo>
                    <a:pt x="9389" y="4916"/>
                    <a:pt x="9232" y="5073"/>
                    <a:pt x="9232" y="5294"/>
                  </a:cubicBezTo>
                  <a:lnTo>
                    <a:pt x="9232" y="6712"/>
                  </a:lnTo>
                  <a:cubicBezTo>
                    <a:pt x="9232" y="6901"/>
                    <a:pt x="9389" y="7058"/>
                    <a:pt x="9578" y="7058"/>
                  </a:cubicBezTo>
                  <a:lnTo>
                    <a:pt x="10996" y="7058"/>
                  </a:lnTo>
                  <a:cubicBezTo>
                    <a:pt x="11185" y="7058"/>
                    <a:pt x="11343" y="6901"/>
                    <a:pt x="11343" y="6712"/>
                  </a:cubicBezTo>
                  <a:lnTo>
                    <a:pt x="11343" y="5294"/>
                  </a:lnTo>
                  <a:cubicBezTo>
                    <a:pt x="11343" y="5073"/>
                    <a:pt x="11185" y="4916"/>
                    <a:pt x="10996" y="4916"/>
                  </a:cubicBezTo>
                  <a:lnTo>
                    <a:pt x="10587" y="4916"/>
                  </a:lnTo>
                  <a:cubicBezTo>
                    <a:pt x="10492" y="3467"/>
                    <a:pt x="9704" y="2175"/>
                    <a:pt x="8476" y="1419"/>
                  </a:cubicBezTo>
                  <a:lnTo>
                    <a:pt x="10020" y="1419"/>
                  </a:lnTo>
                  <a:cubicBezTo>
                    <a:pt x="10146" y="1860"/>
                    <a:pt x="10555" y="2143"/>
                    <a:pt x="10996" y="2143"/>
                  </a:cubicBezTo>
                  <a:cubicBezTo>
                    <a:pt x="11563" y="2143"/>
                    <a:pt x="12036" y="1671"/>
                    <a:pt x="12036" y="1072"/>
                  </a:cubicBezTo>
                  <a:cubicBezTo>
                    <a:pt x="12036" y="474"/>
                    <a:pt x="11563" y="1"/>
                    <a:pt x="10996" y="1"/>
                  </a:cubicBezTo>
                  <a:cubicBezTo>
                    <a:pt x="10524" y="1"/>
                    <a:pt x="10146" y="285"/>
                    <a:pt x="9988" y="726"/>
                  </a:cubicBezTo>
                  <a:lnTo>
                    <a:pt x="7090" y="726"/>
                  </a:lnTo>
                  <a:lnTo>
                    <a:pt x="7090" y="379"/>
                  </a:lnTo>
                  <a:cubicBezTo>
                    <a:pt x="7090" y="159"/>
                    <a:pt x="6932" y="1"/>
                    <a:pt x="6743" y="1"/>
                  </a:cubicBezTo>
                  <a:lnTo>
                    <a:pt x="5325" y="1"/>
                  </a:lnTo>
                  <a:cubicBezTo>
                    <a:pt x="5105" y="1"/>
                    <a:pt x="4979" y="159"/>
                    <a:pt x="4979" y="379"/>
                  </a:cubicBezTo>
                  <a:lnTo>
                    <a:pt x="4979" y="726"/>
                  </a:lnTo>
                  <a:lnTo>
                    <a:pt x="2049" y="726"/>
                  </a:lnTo>
                  <a:cubicBezTo>
                    <a:pt x="1891" y="316"/>
                    <a:pt x="1545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63"/>
            <p:cNvSpPr/>
            <p:nvPr/>
          </p:nvSpPr>
          <p:spPr>
            <a:xfrm>
              <a:off x="-50432100" y="3622650"/>
              <a:ext cx="157550" cy="175675"/>
            </a:xfrm>
            <a:custGeom>
              <a:avLst/>
              <a:gdLst/>
              <a:ahLst/>
              <a:cxnLst/>
              <a:rect l="l" t="t" r="r" b="b"/>
              <a:pathLst>
                <a:path w="6302" h="7027" extrusionOk="0">
                  <a:moveTo>
                    <a:pt x="3182" y="1"/>
                  </a:moveTo>
                  <a:cubicBezTo>
                    <a:pt x="3064" y="1"/>
                    <a:pt x="2946" y="64"/>
                    <a:pt x="2899" y="190"/>
                  </a:cubicBezTo>
                  <a:lnTo>
                    <a:pt x="95" y="5105"/>
                  </a:lnTo>
                  <a:cubicBezTo>
                    <a:pt x="0" y="5231"/>
                    <a:pt x="0" y="5357"/>
                    <a:pt x="95" y="5451"/>
                  </a:cubicBezTo>
                  <a:lnTo>
                    <a:pt x="1103" y="7026"/>
                  </a:lnTo>
                  <a:lnTo>
                    <a:pt x="2804" y="7026"/>
                  </a:lnTo>
                  <a:lnTo>
                    <a:pt x="2804" y="5577"/>
                  </a:lnTo>
                  <a:cubicBezTo>
                    <a:pt x="2426" y="5420"/>
                    <a:pt x="2111" y="5010"/>
                    <a:pt x="2111" y="4569"/>
                  </a:cubicBezTo>
                  <a:cubicBezTo>
                    <a:pt x="2111" y="4002"/>
                    <a:pt x="2584" y="3529"/>
                    <a:pt x="3151" y="3529"/>
                  </a:cubicBezTo>
                  <a:cubicBezTo>
                    <a:pt x="3749" y="3529"/>
                    <a:pt x="4222" y="4002"/>
                    <a:pt x="4222" y="4569"/>
                  </a:cubicBezTo>
                  <a:cubicBezTo>
                    <a:pt x="4222" y="5042"/>
                    <a:pt x="3939" y="5420"/>
                    <a:pt x="3529" y="5577"/>
                  </a:cubicBezTo>
                  <a:lnTo>
                    <a:pt x="3529" y="7026"/>
                  </a:lnTo>
                  <a:lnTo>
                    <a:pt x="5199" y="7026"/>
                  </a:lnTo>
                  <a:lnTo>
                    <a:pt x="6238" y="5451"/>
                  </a:lnTo>
                  <a:cubicBezTo>
                    <a:pt x="6301" y="5325"/>
                    <a:pt x="6301" y="5199"/>
                    <a:pt x="6238" y="5105"/>
                  </a:cubicBezTo>
                  <a:lnTo>
                    <a:pt x="3466" y="190"/>
                  </a:lnTo>
                  <a:cubicBezTo>
                    <a:pt x="3419" y="64"/>
                    <a:pt x="3301" y="1"/>
                    <a:pt x="31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63"/>
            <p:cNvSpPr/>
            <p:nvPr/>
          </p:nvSpPr>
          <p:spPr>
            <a:xfrm>
              <a:off x="-50414775" y="3815625"/>
              <a:ext cx="122900" cy="35475"/>
            </a:xfrm>
            <a:custGeom>
              <a:avLst/>
              <a:gdLst/>
              <a:ahLst/>
              <a:cxnLst/>
              <a:rect l="l" t="t" r="r" b="b"/>
              <a:pathLst>
                <a:path w="4916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4569" y="1418"/>
                  </a:lnTo>
                  <a:cubicBezTo>
                    <a:pt x="4758" y="1418"/>
                    <a:pt x="4915" y="1261"/>
                    <a:pt x="4915" y="1072"/>
                  </a:cubicBezTo>
                  <a:lnTo>
                    <a:pt x="4915" y="379"/>
                  </a:lnTo>
                  <a:cubicBezTo>
                    <a:pt x="4915" y="190"/>
                    <a:pt x="4758" y="1"/>
                    <a:pt x="4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63"/>
            <p:cNvSpPr/>
            <p:nvPr/>
          </p:nvSpPr>
          <p:spPr>
            <a:xfrm>
              <a:off x="-50362000" y="3727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0" name="Google Shape;7670;p63"/>
          <p:cNvGrpSpPr/>
          <p:nvPr/>
        </p:nvGrpSpPr>
        <p:grpSpPr>
          <a:xfrm>
            <a:off x="845574" y="2260493"/>
            <a:ext cx="356205" cy="354341"/>
            <a:chOff x="-50503000" y="3921175"/>
            <a:chExt cx="300900" cy="299325"/>
          </a:xfrm>
        </p:grpSpPr>
        <p:sp>
          <p:nvSpPr>
            <p:cNvPr id="7671" name="Google Shape;7671;p63"/>
            <p:cNvSpPr/>
            <p:nvPr/>
          </p:nvSpPr>
          <p:spPr>
            <a:xfrm>
              <a:off x="-50432900" y="3921175"/>
              <a:ext cx="177250" cy="53575"/>
            </a:xfrm>
            <a:custGeom>
              <a:avLst/>
              <a:gdLst/>
              <a:ahLst/>
              <a:cxnLst/>
              <a:rect l="l" t="t" r="r" b="b"/>
              <a:pathLst>
                <a:path w="7090" h="2143" extrusionOk="0">
                  <a:moveTo>
                    <a:pt x="1" y="0"/>
                  </a:moveTo>
                  <a:lnTo>
                    <a:pt x="1" y="2143"/>
                  </a:lnTo>
                  <a:lnTo>
                    <a:pt x="7089" y="2143"/>
                  </a:lnTo>
                  <a:lnTo>
                    <a:pt x="70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63"/>
            <p:cNvSpPr/>
            <p:nvPr/>
          </p:nvSpPr>
          <p:spPr>
            <a:xfrm>
              <a:off x="-50503000" y="39211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797" y="0"/>
                  </a:moveTo>
                  <a:cubicBezTo>
                    <a:pt x="1734" y="0"/>
                    <a:pt x="1671" y="0"/>
                    <a:pt x="1639" y="63"/>
                  </a:cubicBezTo>
                  <a:lnTo>
                    <a:pt x="221" y="756"/>
                  </a:lnTo>
                  <a:cubicBezTo>
                    <a:pt x="95" y="851"/>
                    <a:pt x="1" y="945"/>
                    <a:pt x="1" y="1071"/>
                  </a:cubicBezTo>
                  <a:cubicBezTo>
                    <a:pt x="1" y="1197"/>
                    <a:pt x="95" y="1323"/>
                    <a:pt x="221" y="1386"/>
                  </a:cubicBezTo>
                  <a:lnTo>
                    <a:pt x="1639" y="2111"/>
                  </a:lnTo>
                  <a:cubicBezTo>
                    <a:pt x="1671" y="2143"/>
                    <a:pt x="1765" y="2143"/>
                    <a:pt x="1797" y="2143"/>
                  </a:cubicBezTo>
                  <a:lnTo>
                    <a:pt x="2112" y="2143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63"/>
            <p:cNvSpPr/>
            <p:nvPr/>
          </p:nvSpPr>
          <p:spPr>
            <a:xfrm>
              <a:off x="-50237550" y="3921175"/>
              <a:ext cx="35450" cy="53575"/>
            </a:xfrm>
            <a:custGeom>
              <a:avLst/>
              <a:gdLst/>
              <a:ahLst/>
              <a:cxnLst/>
              <a:rect l="l" t="t" r="r" b="b"/>
              <a:pathLst>
                <a:path w="141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945" y="2143"/>
                    <a:pt x="1418" y="1670"/>
                    <a:pt x="1418" y="1071"/>
                  </a:cubicBezTo>
                  <a:cubicBezTo>
                    <a:pt x="1418" y="473"/>
                    <a:pt x="945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63"/>
            <p:cNvSpPr/>
            <p:nvPr/>
          </p:nvSpPr>
          <p:spPr>
            <a:xfrm>
              <a:off x="-50414775" y="4045625"/>
              <a:ext cx="159125" cy="122875"/>
            </a:xfrm>
            <a:custGeom>
              <a:avLst/>
              <a:gdLst/>
              <a:ahLst/>
              <a:cxnLst/>
              <a:rect l="l" t="t" r="r" b="b"/>
              <a:pathLst>
                <a:path w="6365" h="4915" extrusionOk="0">
                  <a:moveTo>
                    <a:pt x="0" y="0"/>
                  </a:moveTo>
                  <a:lnTo>
                    <a:pt x="0" y="4915"/>
                  </a:lnTo>
                  <a:lnTo>
                    <a:pt x="6364" y="4915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63"/>
            <p:cNvSpPr/>
            <p:nvPr/>
          </p:nvSpPr>
          <p:spPr>
            <a:xfrm>
              <a:off x="-50503000" y="3992050"/>
              <a:ext cx="300900" cy="228450"/>
            </a:xfrm>
            <a:custGeom>
              <a:avLst/>
              <a:gdLst/>
              <a:ahLst/>
              <a:cxnLst/>
              <a:rect l="l" t="t" r="r" b="b"/>
              <a:pathLst>
                <a:path w="12036" h="9138" extrusionOk="0">
                  <a:moveTo>
                    <a:pt x="1797" y="1387"/>
                  </a:moveTo>
                  <a:cubicBezTo>
                    <a:pt x="1986" y="1387"/>
                    <a:pt x="2143" y="1544"/>
                    <a:pt x="2143" y="1733"/>
                  </a:cubicBezTo>
                  <a:lnTo>
                    <a:pt x="2143" y="3151"/>
                  </a:lnTo>
                  <a:cubicBezTo>
                    <a:pt x="2143" y="3372"/>
                    <a:pt x="1986" y="3529"/>
                    <a:pt x="1797" y="3529"/>
                  </a:cubicBezTo>
                  <a:cubicBezTo>
                    <a:pt x="1608" y="3529"/>
                    <a:pt x="1450" y="3372"/>
                    <a:pt x="1450" y="3151"/>
                  </a:cubicBezTo>
                  <a:lnTo>
                    <a:pt x="1450" y="1733"/>
                  </a:lnTo>
                  <a:cubicBezTo>
                    <a:pt x="1450" y="1544"/>
                    <a:pt x="1608" y="1387"/>
                    <a:pt x="1797" y="1387"/>
                  </a:cubicBezTo>
                  <a:close/>
                  <a:moveTo>
                    <a:pt x="1797" y="4222"/>
                  </a:moveTo>
                  <a:cubicBezTo>
                    <a:pt x="1986" y="4222"/>
                    <a:pt x="2143" y="4380"/>
                    <a:pt x="2143" y="4569"/>
                  </a:cubicBezTo>
                  <a:cubicBezTo>
                    <a:pt x="2143" y="4789"/>
                    <a:pt x="1986" y="4947"/>
                    <a:pt x="1797" y="4947"/>
                  </a:cubicBezTo>
                  <a:cubicBezTo>
                    <a:pt x="1576" y="4947"/>
                    <a:pt x="1419" y="4789"/>
                    <a:pt x="1419" y="4569"/>
                  </a:cubicBezTo>
                  <a:cubicBezTo>
                    <a:pt x="1419" y="4380"/>
                    <a:pt x="1576" y="4222"/>
                    <a:pt x="1797" y="4222"/>
                  </a:cubicBezTo>
                  <a:close/>
                  <a:moveTo>
                    <a:pt x="1797" y="5609"/>
                  </a:moveTo>
                  <a:cubicBezTo>
                    <a:pt x="1986" y="5609"/>
                    <a:pt x="2143" y="5766"/>
                    <a:pt x="2143" y="5955"/>
                  </a:cubicBezTo>
                  <a:lnTo>
                    <a:pt x="2143" y="7373"/>
                  </a:lnTo>
                  <a:cubicBezTo>
                    <a:pt x="2143" y="7562"/>
                    <a:pt x="1986" y="7719"/>
                    <a:pt x="1797" y="7719"/>
                  </a:cubicBezTo>
                  <a:cubicBezTo>
                    <a:pt x="1608" y="7719"/>
                    <a:pt x="1450" y="7562"/>
                    <a:pt x="1450" y="7373"/>
                  </a:cubicBezTo>
                  <a:lnTo>
                    <a:pt x="1450" y="5955"/>
                  </a:lnTo>
                  <a:cubicBezTo>
                    <a:pt x="1450" y="5766"/>
                    <a:pt x="1608" y="5609"/>
                    <a:pt x="1797" y="5609"/>
                  </a:cubicBezTo>
                  <a:close/>
                  <a:moveTo>
                    <a:pt x="10272" y="1387"/>
                  </a:moveTo>
                  <a:cubicBezTo>
                    <a:pt x="10461" y="1387"/>
                    <a:pt x="10618" y="1544"/>
                    <a:pt x="10618" y="1733"/>
                  </a:cubicBezTo>
                  <a:lnTo>
                    <a:pt x="10618" y="7373"/>
                  </a:lnTo>
                  <a:cubicBezTo>
                    <a:pt x="10618" y="7562"/>
                    <a:pt x="10461" y="7719"/>
                    <a:pt x="10272" y="7719"/>
                  </a:cubicBezTo>
                  <a:lnTo>
                    <a:pt x="3183" y="7719"/>
                  </a:lnTo>
                  <a:cubicBezTo>
                    <a:pt x="2962" y="7719"/>
                    <a:pt x="2805" y="7562"/>
                    <a:pt x="2805" y="7373"/>
                  </a:cubicBezTo>
                  <a:lnTo>
                    <a:pt x="2805" y="1733"/>
                  </a:lnTo>
                  <a:cubicBezTo>
                    <a:pt x="2805" y="1544"/>
                    <a:pt x="2962" y="1387"/>
                    <a:pt x="3183" y="1387"/>
                  </a:cubicBezTo>
                  <a:close/>
                  <a:moveTo>
                    <a:pt x="1072" y="1"/>
                  </a:moveTo>
                  <a:cubicBezTo>
                    <a:pt x="474" y="1"/>
                    <a:pt x="1" y="473"/>
                    <a:pt x="1" y="1072"/>
                  </a:cubicBezTo>
                  <a:lnTo>
                    <a:pt x="1" y="8097"/>
                  </a:lnTo>
                  <a:cubicBezTo>
                    <a:pt x="1" y="8664"/>
                    <a:pt x="474" y="9137"/>
                    <a:pt x="1072" y="9137"/>
                  </a:cubicBezTo>
                  <a:lnTo>
                    <a:pt x="10965" y="9137"/>
                  </a:lnTo>
                  <a:cubicBezTo>
                    <a:pt x="11563" y="9137"/>
                    <a:pt x="12036" y="8664"/>
                    <a:pt x="12036" y="8097"/>
                  </a:cubicBezTo>
                  <a:lnTo>
                    <a:pt x="12036" y="1072"/>
                  </a:lnTo>
                  <a:cubicBezTo>
                    <a:pt x="12036" y="473"/>
                    <a:pt x="11563" y="1"/>
                    <a:pt x="109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6" name="Google Shape;7676;p63"/>
          <p:cNvGrpSpPr/>
          <p:nvPr/>
        </p:nvGrpSpPr>
        <p:grpSpPr>
          <a:xfrm>
            <a:off x="3049627" y="1406411"/>
            <a:ext cx="355258" cy="356205"/>
            <a:chOff x="-48630025" y="3199700"/>
            <a:chExt cx="300100" cy="300900"/>
          </a:xfrm>
        </p:grpSpPr>
        <p:sp>
          <p:nvSpPr>
            <p:cNvPr id="7677" name="Google Shape;7677;p63"/>
            <p:cNvSpPr/>
            <p:nvPr/>
          </p:nvSpPr>
          <p:spPr>
            <a:xfrm>
              <a:off x="-48630025" y="31997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86"/>
                    <a:pt x="10051" y="2143"/>
                    <a:pt x="10240" y="2143"/>
                  </a:cubicBezTo>
                  <a:lnTo>
                    <a:pt x="10586" y="2143"/>
                  </a:lnTo>
                  <a:lnTo>
                    <a:pt x="10586" y="5294"/>
                  </a:lnTo>
                  <a:cubicBezTo>
                    <a:pt x="9738" y="4603"/>
                    <a:pt x="8014" y="3599"/>
                    <a:pt x="6006" y="3592"/>
                  </a:cubicBezTo>
                  <a:lnTo>
                    <a:pt x="6006" y="3592"/>
                  </a:lnTo>
                  <a:cubicBezTo>
                    <a:pt x="6010" y="3592"/>
                    <a:pt x="6014" y="3592"/>
                    <a:pt x="6018" y="3592"/>
                  </a:cubicBezTo>
                  <a:lnTo>
                    <a:pt x="6018" y="3592"/>
                  </a:lnTo>
                  <a:cubicBezTo>
                    <a:pt x="6013" y="3592"/>
                    <a:pt x="6008" y="3592"/>
                    <a:pt x="6003" y="3592"/>
                  </a:cubicBezTo>
                  <a:lnTo>
                    <a:pt x="6003" y="3592"/>
                  </a:lnTo>
                  <a:cubicBezTo>
                    <a:pt x="5997" y="3592"/>
                    <a:pt x="5992" y="3592"/>
                    <a:pt x="5987" y="3592"/>
                  </a:cubicBezTo>
                  <a:cubicBezTo>
                    <a:pt x="5991" y="3592"/>
                    <a:pt x="5995" y="3592"/>
                    <a:pt x="5999" y="3592"/>
                  </a:cubicBezTo>
                  <a:lnTo>
                    <a:pt x="5999" y="3592"/>
                  </a:lnTo>
                  <a:cubicBezTo>
                    <a:pt x="4022" y="3599"/>
                    <a:pt x="2298" y="4666"/>
                    <a:pt x="1418" y="5294"/>
                  </a:cubicBezTo>
                  <a:lnTo>
                    <a:pt x="1418" y="2143"/>
                  </a:lnTo>
                  <a:lnTo>
                    <a:pt x="1765" y="2143"/>
                  </a:lnTo>
                  <a:cubicBezTo>
                    <a:pt x="1986" y="2143"/>
                    <a:pt x="2112" y="1986"/>
                    <a:pt x="2112" y="1765"/>
                  </a:cubicBezTo>
                  <a:lnTo>
                    <a:pt x="2112" y="1419"/>
                  </a:lnTo>
                  <a:close/>
                  <a:moveTo>
                    <a:pt x="6002" y="3592"/>
                  </a:moveTo>
                  <a:cubicBezTo>
                    <a:pt x="7319" y="3601"/>
                    <a:pt x="8413" y="4700"/>
                    <a:pt x="8413" y="6018"/>
                  </a:cubicBezTo>
                  <a:cubicBezTo>
                    <a:pt x="8413" y="7368"/>
                    <a:pt x="7319" y="8467"/>
                    <a:pt x="6002" y="8476"/>
                  </a:cubicBezTo>
                  <a:lnTo>
                    <a:pt x="6002" y="8476"/>
                  </a:lnTo>
                  <a:cubicBezTo>
                    <a:pt x="4686" y="8467"/>
                    <a:pt x="3592" y="7368"/>
                    <a:pt x="3592" y="6018"/>
                  </a:cubicBezTo>
                  <a:cubicBezTo>
                    <a:pt x="3592" y="4700"/>
                    <a:pt x="4686" y="3601"/>
                    <a:pt x="6002" y="3592"/>
                  </a:cubicBezTo>
                  <a:close/>
                  <a:moveTo>
                    <a:pt x="10586" y="6774"/>
                  </a:moveTo>
                  <a:lnTo>
                    <a:pt x="10586" y="9925"/>
                  </a:lnTo>
                  <a:lnTo>
                    <a:pt x="10240" y="9925"/>
                  </a:lnTo>
                  <a:cubicBezTo>
                    <a:pt x="10051" y="9925"/>
                    <a:pt x="9893" y="10082"/>
                    <a:pt x="9893" y="10271"/>
                  </a:cubicBezTo>
                  <a:lnTo>
                    <a:pt x="9893" y="10618"/>
                  </a:lnTo>
                  <a:lnTo>
                    <a:pt x="2112" y="10618"/>
                  </a:lnTo>
                  <a:lnTo>
                    <a:pt x="2112" y="10271"/>
                  </a:lnTo>
                  <a:cubicBezTo>
                    <a:pt x="2112" y="10082"/>
                    <a:pt x="1986" y="9925"/>
                    <a:pt x="1765" y="9925"/>
                  </a:cubicBezTo>
                  <a:lnTo>
                    <a:pt x="1418" y="9925"/>
                  </a:lnTo>
                  <a:lnTo>
                    <a:pt x="1418" y="6774"/>
                  </a:lnTo>
                  <a:cubicBezTo>
                    <a:pt x="2298" y="7434"/>
                    <a:pt x="4022" y="8469"/>
                    <a:pt x="5999" y="8476"/>
                  </a:cubicBezTo>
                  <a:lnTo>
                    <a:pt x="5999" y="8476"/>
                  </a:lnTo>
                  <a:cubicBezTo>
                    <a:pt x="5995" y="8476"/>
                    <a:pt x="5991" y="8476"/>
                    <a:pt x="5987" y="8476"/>
                  </a:cubicBezTo>
                  <a:cubicBezTo>
                    <a:pt x="5992" y="8476"/>
                    <a:pt x="5997" y="8476"/>
                    <a:pt x="6002" y="8476"/>
                  </a:cubicBezTo>
                  <a:lnTo>
                    <a:pt x="6002" y="8476"/>
                  </a:lnTo>
                  <a:cubicBezTo>
                    <a:pt x="6008" y="8476"/>
                    <a:pt x="6013" y="8476"/>
                    <a:pt x="6018" y="8476"/>
                  </a:cubicBezTo>
                  <a:cubicBezTo>
                    <a:pt x="6014" y="8476"/>
                    <a:pt x="6010" y="8476"/>
                    <a:pt x="6006" y="8476"/>
                  </a:cubicBezTo>
                  <a:lnTo>
                    <a:pt x="6006" y="8476"/>
                  </a:lnTo>
                  <a:cubicBezTo>
                    <a:pt x="8014" y="8469"/>
                    <a:pt x="9738" y="7402"/>
                    <a:pt x="10586" y="6774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86"/>
                    <a:pt x="158" y="2143"/>
                    <a:pt x="347" y="2143"/>
                  </a:cubicBezTo>
                  <a:lnTo>
                    <a:pt x="694" y="2143"/>
                  </a:lnTo>
                  <a:lnTo>
                    <a:pt x="694" y="9925"/>
                  </a:lnTo>
                  <a:lnTo>
                    <a:pt x="347" y="9925"/>
                  </a:lnTo>
                  <a:cubicBezTo>
                    <a:pt x="158" y="9925"/>
                    <a:pt x="1" y="10082"/>
                    <a:pt x="1" y="10271"/>
                  </a:cubicBezTo>
                  <a:lnTo>
                    <a:pt x="1" y="11689"/>
                  </a:lnTo>
                  <a:cubicBezTo>
                    <a:pt x="1" y="11910"/>
                    <a:pt x="158" y="12036"/>
                    <a:pt x="347" y="12036"/>
                  </a:cubicBezTo>
                  <a:lnTo>
                    <a:pt x="1765" y="12036"/>
                  </a:lnTo>
                  <a:cubicBezTo>
                    <a:pt x="1986" y="12036"/>
                    <a:pt x="2112" y="11910"/>
                    <a:pt x="2112" y="11689"/>
                  </a:cubicBezTo>
                  <a:lnTo>
                    <a:pt x="2112" y="11343"/>
                  </a:lnTo>
                  <a:lnTo>
                    <a:pt x="9893" y="11343"/>
                  </a:lnTo>
                  <a:lnTo>
                    <a:pt x="9893" y="11689"/>
                  </a:lnTo>
                  <a:cubicBezTo>
                    <a:pt x="9893" y="11910"/>
                    <a:pt x="10051" y="12036"/>
                    <a:pt x="10240" y="12036"/>
                  </a:cubicBezTo>
                  <a:lnTo>
                    <a:pt x="11658" y="12036"/>
                  </a:lnTo>
                  <a:cubicBezTo>
                    <a:pt x="11847" y="12036"/>
                    <a:pt x="12004" y="11910"/>
                    <a:pt x="12004" y="11689"/>
                  </a:cubicBezTo>
                  <a:lnTo>
                    <a:pt x="12004" y="10271"/>
                  </a:lnTo>
                  <a:cubicBezTo>
                    <a:pt x="12004" y="10082"/>
                    <a:pt x="11847" y="9925"/>
                    <a:pt x="11658" y="9925"/>
                  </a:cubicBezTo>
                  <a:lnTo>
                    <a:pt x="11311" y="9925"/>
                  </a:lnTo>
                  <a:lnTo>
                    <a:pt x="11311" y="2143"/>
                  </a:lnTo>
                  <a:lnTo>
                    <a:pt x="11658" y="2143"/>
                  </a:lnTo>
                  <a:cubicBezTo>
                    <a:pt x="11847" y="2143"/>
                    <a:pt x="12004" y="1986"/>
                    <a:pt x="12004" y="1765"/>
                  </a:cubicBezTo>
                  <a:lnTo>
                    <a:pt x="12004" y="347"/>
                  </a:lnTo>
                  <a:cubicBezTo>
                    <a:pt x="12004" y="158"/>
                    <a:pt x="11847" y="1"/>
                    <a:pt x="11658" y="1"/>
                  </a:cubicBezTo>
                  <a:lnTo>
                    <a:pt x="10240" y="1"/>
                  </a:lnTo>
                  <a:cubicBezTo>
                    <a:pt x="10051" y="1"/>
                    <a:pt x="9893" y="158"/>
                    <a:pt x="9893" y="347"/>
                  </a:cubicBezTo>
                  <a:lnTo>
                    <a:pt x="9893" y="725"/>
                  </a:lnTo>
                  <a:lnTo>
                    <a:pt x="2112" y="725"/>
                  </a:lnTo>
                  <a:lnTo>
                    <a:pt x="2112" y="347"/>
                  </a:lnTo>
                  <a:cubicBezTo>
                    <a:pt x="2112" y="158"/>
                    <a:pt x="1986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63"/>
            <p:cNvSpPr/>
            <p:nvPr/>
          </p:nvSpPr>
          <p:spPr>
            <a:xfrm>
              <a:off x="-48524475" y="3306025"/>
              <a:ext cx="88225" cy="89050"/>
            </a:xfrm>
            <a:custGeom>
              <a:avLst/>
              <a:gdLst/>
              <a:ahLst/>
              <a:cxnLst/>
              <a:rect l="l" t="t" r="r" b="b"/>
              <a:pathLst>
                <a:path w="3529" h="3562" extrusionOk="0">
                  <a:moveTo>
                    <a:pt x="1765" y="726"/>
                  </a:moveTo>
                  <a:cubicBezTo>
                    <a:pt x="2363" y="726"/>
                    <a:pt x="2836" y="1198"/>
                    <a:pt x="2836" y="1765"/>
                  </a:cubicBezTo>
                  <a:cubicBezTo>
                    <a:pt x="2836" y="2364"/>
                    <a:pt x="2363" y="2836"/>
                    <a:pt x="1765" y="2836"/>
                  </a:cubicBezTo>
                  <a:cubicBezTo>
                    <a:pt x="1166" y="2836"/>
                    <a:pt x="694" y="2364"/>
                    <a:pt x="694" y="1765"/>
                  </a:cubicBez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9"/>
                    <a:pt x="0" y="1765"/>
                  </a:cubicBezTo>
                  <a:cubicBezTo>
                    <a:pt x="0" y="2773"/>
                    <a:pt x="788" y="3561"/>
                    <a:pt x="1765" y="3561"/>
                  </a:cubicBezTo>
                  <a:cubicBezTo>
                    <a:pt x="2741" y="3561"/>
                    <a:pt x="3529" y="2773"/>
                    <a:pt x="3529" y="1765"/>
                  </a:cubicBezTo>
                  <a:cubicBezTo>
                    <a:pt x="3529" y="789"/>
                    <a:pt x="2741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63"/>
            <p:cNvSpPr/>
            <p:nvPr/>
          </p:nvSpPr>
          <p:spPr>
            <a:xfrm>
              <a:off x="-48489025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0" name="Google Shape;7680;p63"/>
          <p:cNvGrpSpPr/>
          <p:nvPr/>
        </p:nvGrpSpPr>
        <p:grpSpPr>
          <a:xfrm>
            <a:off x="3049627" y="1843707"/>
            <a:ext cx="355258" cy="355258"/>
            <a:chOff x="-48630025" y="3569100"/>
            <a:chExt cx="300100" cy="300100"/>
          </a:xfrm>
        </p:grpSpPr>
        <p:sp>
          <p:nvSpPr>
            <p:cNvPr id="7681" name="Google Shape;7681;p63"/>
            <p:cNvSpPr/>
            <p:nvPr/>
          </p:nvSpPr>
          <p:spPr>
            <a:xfrm>
              <a:off x="-48400825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63"/>
            <p:cNvSpPr/>
            <p:nvPr/>
          </p:nvSpPr>
          <p:spPr>
            <a:xfrm>
              <a:off x="-48400825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63"/>
            <p:cNvSpPr/>
            <p:nvPr/>
          </p:nvSpPr>
          <p:spPr>
            <a:xfrm>
              <a:off x="-48488250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63"/>
            <p:cNvSpPr/>
            <p:nvPr/>
          </p:nvSpPr>
          <p:spPr>
            <a:xfrm>
              <a:off x="-48488250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63"/>
            <p:cNvSpPr/>
            <p:nvPr/>
          </p:nvSpPr>
          <p:spPr>
            <a:xfrm>
              <a:off x="-48400825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63"/>
            <p:cNvSpPr/>
            <p:nvPr/>
          </p:nvSpPr>
          <p:spPr>
            <a:xfrm>
              <a:off x="-48541800" y="3569100"/>
              <a:ext cx="211875" cy="300100"/>
            </a:xfrm>
            <a:custGeom>
              <a:avLst/>
              <a:gdLst/>
              <a:ahLst/>
              <a:cxnLst/>
              <a:rect l="l" t="t" r="r" b="b"/>
              <a:pathLst>
                <a:path w="8475" h="12004" extrusionOk="0">
                  <a:moveTo>
                    <a:pt x="2489" y="2080"/>
                  </a:moveTo>
                  <a:cubicBezTo>
                    <a:pt x="3088" y="2080"/>
                    <a:pt x="3560" y="2552"/>
                    <a:pt x="3560" y="3151"/>
                  </a:cubicBezTo>
                  <a:cubicBezTo>
                    <a:pt x="3560" y="3750"/>
                    <a:pt x="3088" y="4222"/>
                    <a:pt x="2489" y="4222"/>
                  </a:cubicBezTo>
                  <a:cubicBezTo>
                    <a:pt x="1891" y="4222"/>
                    <a:pt x="1418" y="3750"/>
                    <a:pt x="1418" y="3151"/>
                  </a:cubicBezTo>
                  <a:cubicBezTo>
                    <a:pt x="1418" y="2552"/>
                    <a:pt x="1891" y="2080"/>
                    <a:pt x="2489" y="2080"/>
                  </a:cubicBezTo>
                  <a:close/>
                  <a:moveTo>
                    <a:pt x="6018" y="2080"/>
                  </a:moveTo>
                  <a:cubicBezTo>
                    <a:pt x="6585" y="2080"/>
                    <a:pt x="7057" y="2552"/>
                    <a:pt x="7057" y="3151"/>
                  </a:cubicBezTo>
                  <a:cubicBezTo>
                    <a:pt x="7057" y="3750"/>
                    <a:pt x="6585" y="4222"/>
                    <a:pt x="6018" y="4222"/>
                  </a:cubicBezTo>
                  <a:cubicBezTo>
                    <a:pt x="5419" y="4222"/>
                    <a:pt x="4947" y="3750"/>
                    <a:pt x="4947" y="3151"/>
                  </a:cubicBezTo>
                  <a:cubicBezTo>
                    <a:pt x="4947" y="2552"/>
                    <a:pt x="5419" y="2080"/>
                    <a:pt x="6018" y="2080"/>
                  </a:cubicBezTo>
                  <a:close/>
                  <a:moveTo>
                    <a:pt x="2489" y="4915"/>
                  </a:moveTo>
                  <a:cubicBezTo>
                    <a:pt x="3088" y="4915"/>
                    <a:pt x="3560" y="5388"/>
                    <a:pt x="3560" y="5987"/>
                  </a:cubicBezTo>
                  <a:cubicBezTo>
                    <a:pt x="3560" y="6585"/>
                    <a:pt x="3088" y="7058"/>
                    <a:pt x="2489" y="7058"/>
                  </a:cubicBezTo>
                  <a:cubicBezTo>
                    <a:pt x="1891" y="7058"/>
                    <a:pt x="1418" y="6585"/>
                    <a:pt x="1418" y="5987"/>
                  </a:cubicBezTo>
                  <a:cubicBezTo>
                    <a:pt x="1418" y="5388"/>
                    <a:pt x="1891" y="4915"/>
                    <a:pt x="2489" y="4915"/>
                  </a:cubicBezTo>
                  <a:close/>
                  <a:moveTo>
                    <a:pt x="6018" y="4915"/>
                  </a:moveTo>
                  <a:cubicBezTo>
                    <a:pt x="6585" y="4915"/>
                    <a:pt x="7057" y="5388"/>
                    <a:pt x="7057" y="5987"/>
                  </a:cubicBezTo>
                  <a:cubicBezTo>
                    <a:pt x="7057" y="6585"/>
                    <a:pt x="6585" y="7058"/>
                    <a:pt x="6018" y="7058"/>
                  </a:cubicBezTo>
                  <a:cubicBezTo>
                    <a:pt x="5419" y="7058"/>
                    <a:pt x="4947" y="6585"/>
                    <a:pt x="4947" y="5987"/>
                  </a:cubicBezTo>
                  <a:cubicBezTo>
                    <a:pt x="4947" y="5388"/>
                    <a:pt x="5419" y="4915"/>
                    <a:pt x="6018" y="4915"/>
                  </a:cubicBezTo>
                  <a:close/>
                  <a:moveTo>
                    <a:pt x="2489" y="7751"/>
                  </a:moveTo>
                  <a:cubicBezTo>
                    <a:pt x="3088" y="7751"/>
                    <a:pt x="3560" y="8223"/>
                    <a:pt x="3560" y="8822"/>
                  </a:cubicBezTo>
                  <a:cubicBezTo>
                    <a:pt x="3560" y="9421"/>
                    <a:pt x="3088" y="9862"/>
                    <a:pt x="2489" y="9862"/>
                  </a:cubicBezTo>
                  <a:cubicBezTo>
                    <a:pt x="1891" y="9862"/>
                    <a:pt x="1418" y="9421"/>
                    <a:pt x="1418" y="8822"/>
                  </a:cubicBezTo>
                  <a:cubicBezTo>
                    <a:pt x="1418" y="8223"/>
                    <a:pt x="1891" y="7751"/>
                    <a:pt x="2489" y="7751"/>
                  </a:cubicBezTo>
                  <a:close/>
                  <a:moveTo>
                    <a:pt x="6018" y="7751"/>
                  </a:moveTo>
                  <a:cubicBezTo>
                    <a:pt x="6585" y="7751"/>
                    <a:pt x="7057" y="8223"/>
                    <a:pt x="7057" y="8822"/>
                  </a:cubicBezTo>
                  <a:cubicBezTo>
                    <a:pt x="7057" y="9421"/>
                    <a:pt x="6585" y="9862"/>
                    <a:pt x="6018" y="9862"/>
                  </a:cubicBezTo>
                  <a:cubicBezTo>
                    <a:pt x="5419" y="9862"/>
                    <a:pt x="4947" y="9421"/>
                    <a:pt x="4947" y="8822"/>
                  </a:cubicBezTo>
                  <a:cubicBezTo>
                    <a:pt x="4947" y="8223"/>
                    <a:pt x="5419" y="7751"/>
                    <a:pt x="6018" y="7751"/>
                  </a:cubicBezTo>
                  <a:close/>
                  <a:moveTo>
                    <a:pt x="1796" y="1"/>
                  </a:moveTo>
                  <a:cubicBezTo>
                    <a:pt x="788" y="1"/>
                    <a:pt x="0" y="788"/>
                    <a:pt x="0" y="1765"/>
                  </a:cubicBezTo>
                  <a:lnTo>
                    <a:pt x="0" y="10240"/>
                  </a:lnTo>
                  <a:cubicBezTo>
                    <a:pt x="0" y="11216"/>
                    <a:pt x="788" y="12004"/>
                    <a:pt x="1796" y="12004"/>
                  </a:cubicBezTo>
                  <a:lnTo>
                    <a:pt x="6711" y="12004"/>
                  </a:lnTo>
                  <a:cubicBezTo>
                    <a:pt x="7687" y="12004"/>
                    <a:pt x="8475" y="11216"/>
                    <a:pt x="8475" y="10240"/>
                  </a:cubicBezTo>
                  <a:lnTo>
                    <a:pt x="8475" y="1765"/>
                  </a:lnTo>
                  <a:cubicBezTo>
                    <a:pt x="8475" y="788"/>
                    <a:pt x="7687" y="1"/>
                    <a:pt x="6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63"/>
            <p:cNvSpPr/>
            <p:nvPr/>
          </p:nvSpPr>
          <p:spPr>
            <a:xfrm>
              <a:off x="-48488250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63"/>
            <p:cNvSpPr/>
            <p:nvPr/>
          </p:nvSpPr>
          <p:spPr>
            <a:xfrm>
              <a:off x="-48630025" y="3569900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0"/>
                  </a:moveTo>
                  <a:cubicBezTo>
                    <a:pt x="1765" y="0"/>
                    <a:pt x="1229" y="32"/>
                    <a:pt x="631" y="630"/>
                  </a:cubicBezTo>
                  <a:cubicBezTo>
                    <a:pt x="221" y="1040"/>
                    <a:pt x="1" y="1575"/>
                    <a:pt x="1" y="2142"/>
                  </a:cubicBezTo>
                  <a:cubicBezTo>
                    <a:pt x="1" y="2867"/>
                    <a:pt x="631" y="3497"/>
                    <a:pt x="1418" y="3497"/>
                  </a:cubicBezTo>
                  <a:cubicBezTo>
                    <a:pt x="2017" y="3497"/>
                    <a:pt x="2553" y="3119"/>
                    <a:pt x="2742" y="2552"/>
                  </a:cubicBezTo>
                  <a:cubicBezTo>
                    <a:pt x="2868" y="2237"/>
                    <a:pt x="2805" y="1922"/>
                    <a:pt x="2584" y="1701"/>
                  </a:cubicBezTo>
                  <a:cubicBezTo>
                    <a:pt x="2395" y="1449"/>
                    <a:pt x="2269" y="1134"/>
                    <a:pt x="2742" y="567"/>
                  </a:cubicBezTo>
                  <a:cubicBezTo>
                    <a:pt x="2836" y="441"/>
                    <a:pt x="2868" y="315"/>
                    <a:pt x="2805" y="189"/>
                  </a:cubicBezTo>
                  <a:cubicBezTo>
                    <a:pt x="2742" y="95"/>
                    <a:pt x="2584" y="0"/>
                    <a:pt x="24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63"/>
            <p:cNvSpPr/>
            <p:nvPr/>
          </p:nvSpPr>
          <p:spPr>
            <a:xfrm>
              <a:off x="-48626875" y="3668350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1"/>
                  </a:cubicBezTo>
                  <a:lnTo>
                    <a:pt x="2584" y="1701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63"/>
            <p:cNvSpPr/>
            <p:nvPr/>
          </p:nvSpPr>
          <p:spPr>
            <a:xfrm>
              <a:off x="-48630025" y="3727425"/>
              <a:ext cx="70925" cy="141775"/>
            </a:xfrm>
            <a:custGeom>
              <a:avLst/>
              <a:gdLst/>
              <a:ahLst/>
              <a:cxnLst/>
              <a:rect l="l" t="t" r="r" b="b"/>
              <a:pathLst>
                <a:path w="2837" h="5671" extrusionOk="0">
                  <a:moveTo>
                    <a:pt x="32" y="0"/>
                  </a:moveTo>
                  <a:cubicBezTo>
                    <a:pt x="1" y="347"/>
                    <a:pt x="1" y="756"/>
                    <a:pt x="1" y="1071"/>
                  </a:cubicBezTo>
                  <a:cubicBezTo>
                    <a:pt x="1" y="2741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36" y="756"/>
                    <a:pt x="2836" y="378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1" name="Google Shape;7691;p63"/>
          <p:cNvGrpSpPr/>
          <p:nvPr/>
        </p:nvGrpSpPr>
        <p:grpSpPr>
          <a:xfrm>
            <a:off x="3050101" y="2281003"/>
            <a:ext cx="354311" cy="353394"/>
            <a:chOff x="-48629225" y="3938500"/>
            <a:chExt cx="299300" cy="298525"/>
          </a:xfrm>
        </p:grpSpPr>
        <p:sp>
          <p:nvSpPr>
            <p:cNvPr id="7692" name="Google Shape;7692;p63"/>
            <p:cNvSpPr/>
            <p:nvPr/>
          </p:nvSpPr>
          <p:spPr>
            <a:xfrm>
              <a:off x="-48629225" y="3938500"/>
              <a:ext cx="299300" cy="298525"/>
            </a:xfrm>
            <a:custGeom>
              <a:avLst/>
              <a:gdLst/>
              <a:ahLst/>
              <a:cxnLst/>
              <a:rect l="l" t="t" r="r" b="b"/>
              <a:pathLst>
                <a:path w="11972" h="11941" extrusionOk="0">
                  <a:moveTo>
                    <a:pt x="5955" y="2111"/>
                  </a:moveTo>
                  <a:cubicBezTo>
                    <a:pt x="8097" y="2111"/>
                    <a:pt x="9830" y="3844"/>
                    <a:pt x="9830" y="5986"/>
                  </a:cubicBezTo>
                  <a:cubicBezTo>
                    <a:pt x="9798" y="8129"/>
                    <a:pt x="8066" y="9830"/>
                    <a:pt x="5955" y="9830"/>
                  </a:cubicBezTo>
                  <a:cubicBezTo>
                    <a:pt x="3875" y="9830"/>
                    <a:pt x="2080" y="8129"/>
                    <a:pt x="2080" y="5986"/>
                  </a:cubicBezTo>
                  <a:cubicBezTo>
                    <a:pt x="2080" y="3844"/>
                    <a:pt x="3812" y="2111"/>
                    <a:pt x="5955" y="2111"/>
                  </a:cubicBezTo>
                  <a:close/>
                  <a:moveTo>
                    <a:pt x="5293" y="0"/>
                  </a:moveTo>
                  <a:cubicBezTo>
                    <a:pt x="5167" y="0"/>
                    <a:pt x="5041" y="63"/>
                    <a:pt x="4978" y="189"/>
                  </a:cubicBezTo>
                  <a:lnTo>
                    <a:pt x="4631" y="882"/>
                  </a:lnTo>
                  <a:cubicBezTo>
                    <a:pt x="4190" y="1009"/>
                    <a:pt x="3749" y="1166"/>
                    <a:pt x="3371" y="1418"/>
                  </a:cubicBezTo>
                  <a:lnTo>
                    <a:pt x="2615" y="1166"/>
                  </a:lnTo>
                  <a:cubicBezTo>
                    <a:pt x="2584" y="1158"/>
                    <a:pt x="2550" y="1154"/>
                    <a:pt x="2517" y="1154"/>
                  </a:cubicBezTo>
                  <a:cubicBezTo>
                    <a:pt x="2416" y="1154"/>
                    <a:pt x="2316" y="1190"/>
                    <a:pt x="2269" y="1261"/>
                  </a:cubicBezTo>
                  <a:lnTo>
                    <a:pt x="1260" y="2237"/>
                  </a:lnTo>
                  <a:cubicBezTo>
                    <a:pt x="1197" y="2300"/>
                    <a:pt x="1166" y="2458"/>
                    <a:pt x="1197" y="2584"/>
                  </a:cubicBezTo>
                  <a:lnTo>
                    <a:pt x="1418" y="3340"/>
                  </a:lnTo>
                  <a:cubicBezTo>
                    <a:pt x="1197" y="3718"/>
                    <a:pt x="1040" y="4159"/>
                    <a:pt x="914" y="4600"/>
                  </a:cubicBezTo>
                  <a:lnTo>
                    <a:pt x="221" y="4947"/>
                  </a:lnTo>
                  <a:cubicBezTo>
                    <a:pt x="95" y="5010"/>
                    <a:pt x="0" y="5136"/>
                    <a:pt x="0" y="5262"/>
                  </a:cubicBezTo>
                  <a:lnTo>
                    <a:pt x="0" y="6679"/>
                  </a:lnTo>
                  <a:cubicBezTo>
                    <a:pt x="0" y="6805"/>
                    <a:pt x="95" y="6931"/>
                    <a:pt x="221" y="6994"/>
                  </a:cubicBezTo>
                  <a:lnTo>
                    <a:pt x="914" y="7341"/>
                  </a:lnTo>
                  <a:cubicBezTo>
                    <a:pt x="1040" y="7782"/>
                    <a:pt x="1229" y="8223"/>
                    <a:pt x="1418" y="8601"/>
                  </a:cubicBezTo>
                  <a:lnTo>
                    <a:pt x="1197" y="9357"/>
                  </a:lnTo>
                  <a:cubicBezTo>
                    <a:pt x="1166" y="9483"/>
                    <a:pt x="1197" y="9641"/>
                    <a:pt x="1260" y="9704"/>
                  </a:cubicBezTo>
                  <a:lnTo>
                    <a:pt x="2269" y="10680"/>
                  </a:lnTo>
                  <a:cubicBezTo>
                    <a:pt x="2316" y="10751"/>
                    <a:pt x="2416" y="10787"/>
                    <a:pt x="2517" y="10787"/>
                  </a:cubicBezTo>
                  <a:cubicBezTo>
                    <a:pt x="2550" y="10787"/>
                    <a:pt x="2584" y="10783"/>
                    <a:pt x="2615" y="10775"/>
                  </a:cubicBezTo>
                  <a:lnTo>
                    <a:pt x="3371" y="10523"/>
                  </a:lnTo>
                  <a:cubicBezTo>
                    <a:pt x="3749" y="10775"/>
                    <a:pt x="4190" y="10933"/>
                    <a:pt x="4631" y="11059"/>
                  </a:cubicBezTo>
                  <a:lnTo>
                    <a:pt x="4978" y="11752"/>
                  </a:lnTo>
                  <a:cubicBezTo>
                    <a:pt x="5041" y="11878"/>
                    <a:pt x="5167" y="11941"/>
                    <a:pt x="5293" y="11941"/>
                  </a:cubicBezTo>
                  <a:lnTo>
                    <a:pt x="6711" y="11941"/>
                  </a:lnTo>
                  <a:cubicBezTo>
                    <a:pt x="6837" y="11941"/>
                    <a:pt x="6931" y="11878"/>
                    <a:pt x="7026" y="11752"/>
                  </a:cubicBezTo>
                  <a:lnTo>
                    <a:pt x="7372" y="11059"/>
                  </a:lnTo>
                  <a:cubicBezTo>
                    <a:pt x="7813" y="10933"/>
                    <a:pt x="8255" y="10775"/>
                    <a:pt x="8633" y="10523"/>
                  </a:cubicBezTo>
                  <a:lnTo>
                    <a:pt x="9389" y="10775"/>
                  </a:lnTo>
                  <a:cubicBezTo>
                    <a:pt x="9420" y="10783"/>
                    <a:pt x="9452" y="10787"/>
                    <a:pt x="9483" y="10787"/>
                  </a:cubicBezTo>
                  <a:cubicBezTo>
                    <a:pt x="9576" y="10787"/>
                    <a:pt x="9664" y="10751"/>
                    <a:pt x="9735" y="10680"/>
                  </a:cubicBezTo>
                  <a:lnTo>
                    <a:pt x="10712" y="9704"/>
                  </a:lnTo>
                  <a:cubicBezTo>
                    <a:pt x="10806" y="9641"/>
                    <a:pt x="10838" y="9483"/>
                    <a:pt x="10806" y="9357"/>
                  </a:cubicBezTo>
                  <a:lnTo>
                    <a:pt x="10554" y="8601"/>
                  </a:lnTo>
                  <a:cubicBezTo>
                    <a:pt x="10806" y="8223"/>
                    <a:pt x="10964" y="7782"/>
                    <a:pt x="11058" y="7341"/>
                  </a:cubicBezTo>
                  <a:lnTo>
                    <a:pt x="11783" y="6994"/>
                  </a:lnTo>
                  <a:cubicBezTo>
                    <a:pt x="11909" y="6931"/>
                    <a:pt x="11972" y="6805"/>
                    <a:pt x="11972" y="6679"/>
                  </a:cubicBezTo>
                  <a:lnTo>
                    <a:pt x="11972" y="5262"/>
                  </a:lnTo>
                  <a:cubicBezTo>
                    <a:pt x="11972" y="5136"/>
                    <a:pt x="11909" y="5041"/>
                    <a:pt x="11783" y="4947"/>
                  </a:cubicBezTo>
                  <a:lnTo>
                    <a:pt x="11058" y="4600"/>
                  </a:lnTo>
                  <a:cubicBezTo>
                    <a:pt x="10964" y="4159"/>
                    <a:pt x="10743" y="3718"/>
                    <a:pt x="10554" y="3340"/>
                  </a:cubicBezTo>
                  <a:lnTo>
                    <a:pt x="10806" y="2584"/>
                  </a:lnTo>
                  <a:cubicBezTo>
                    <a:pt x="10838" y="2458"/>
                    <a:pt x="10806" y="2300"/>
                    <a:pt x="10712" y="2237"/>
                  </a:cubicBezTo>
                  <a:lnTo>
                    <a:pt x="9735" y="1261"/>
                  </a:lnTo>
                  <a:cubicBezTo>
                    <a:pt x="9664" y="1190"/>
                    <a:pt x="9558" y="1154"/>
                    <a:pt x="9469" y="1154"/>
                  </a:cubicBezTo>
                  <a:cubicBezTo>
                    <a:pt x="9440" y="1154"/>
                    <a:pt x="9412" y="1158"/>
                    <a:pt x="9389" y="1166"/>
                  </a:cubicBezTo>
                  <a:lnTo>
                    <a:pt x="8633" y="1418"/>
                  </a:lnTo>
                  <a:cubicBezTo>
                    <a:pt x="8255" y="1166"/>
                    <a:pt x="7813" y="1009"/>
                    <a:pt x="7372" y="882"/>
                  </a:cubicBezTo>
                  <a:lnTo>
                    <a:pt x="7026" y="189"/>
                  </a:lnTo>
                  <a:cubicBezTo>
                    <a:pt x="6931" y="63"/>
                    <a:pt x="6837" y="0"/>
                    <a:pt x="67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63"/>
            <p:cNvSpPr/>
            <p:nvPr/>
          </p:nvSpPr>
          <p:spPr>
            <a:xfrm>
              <a:off x="-48496900" y="4119650"/>
              <a:ext cx="35450" cy="47275"/>
            </a:xfrm>
            <a:custGeom>
              <a:avLst/>
              <a:gdLst/>
              <a:ahLst/>
              <a:cxnLst/>
              <a:rect l="l" t="t" r="r" b="b"/>
              <a:pathLst>
                <a:path w="1418" h="1891" extrusionOk="0">
                  <a:moveTo>
                    <a:pt x="0" y="0"/>
                  </a:moveTo>
                  <a:lnTo>
                    <a:pt x="0" y="1796"/>
                  </a:lnTo>
                  <a:cubicBezTo>
                    <a:pt x="221" y="1828"/>
                    <a:pt x="473" y="1891"/>
                    <a:pt x="693" y="1891"/>
                  </a:cubicBezTo>
                  <a:cubicBezTo>
                    <a:pt x="945" y="1891"/>
                    <a:pt x="1166" y="1828"/>
                    <a:pt x="1418" y="1796"/>
                  </a:cubicBezTo>
                  <a:lnTo>
                    <a:pt x="1418" y="0"/>
                  </a:lnTo>
                  <a:cubicBezTo>
                    <a:pt x="1166" y="63"/>
                    <a:pt x="945" y="95"/>
                    <a:pt x="693" y="95"/>
                  </a:cubicBezTo>
                  <a:cubicBezTo>
                    <a:pt x="473" y="95"/>
                    <a:pt x="189" y="63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63"/>
            <p:cNvSpPr/>
            <p:nvPr/>
          </p:nvSpPr>
          <p:spPr>
            <a:xfrm>
              <a:off x="-48495325" y="4073175"/>
              <a:ext cx="29950" cy="31325"/>
            </a:xfrm>
            <a:custGeom>
              <a:avLst/>
              <a:gdLst/>
              <a:ahLst/>
              <a:cxnLst/>
              <a:rect l="l" t="t" r="r" b="b"/>
              <a:pathLst>
                <a:path w="1198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205" y="1214"/>
                    <a:pt x="410" y="1253"/>
                    <a:pt x="610" y="1253"/>
                  </a:cubicBezTo>
                  <a:cubicBezTo>
                    <a:pt x="811" y="1253"/>
                    <a:pt x="1008" y="1214"/>
                    <a:pt x="1197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63"/>
            <p:cNvSpPr/>
            <p:nvPr/>
          </p:nvSpPr>
          <p:spPr>
            <a:xfrm>
              <a:off x="-48559125" y="4009375"/>
              <a:ext cx="159900" cy="149675"/>
            </a:xfrm>
            <a:custGeom>
              <a:avLst/>
              <a:gdLst/>
              <a:ahLst/>
              <a:cxnLst/>
              <a:rect l="l" t="t" r="r" b="b"/>
              <a:pathLst>
                <a:path w="6396" h="5987" extrusionOk="0">
                  <a:moveTo>
                    <a:pt x="3151" y="1"/>
                  </a:moveTo>
                  <a:cubicBezTo>
                    <a:pt x="1418" y="1"/>
                    <a:pt x="0" y="1418"/>
                    <a:pt x="0" y="3151"/>
                  </a:cubicBezTo>
                  <a:cubicBezTo>
                    <a:pt x="0" y="4348"/>
                    <a:pt x="725" y="5420"/>
                    <a:pt x="1764" y="5987"/>
                  </a:cubicBezTo>
                  <a:lnTo>
                    <a:pt x="1764" y="3844"/>
                  </a:lnTo>
                  <a:cubicBezTo>
                    <a:pt x="1764" y="3687"/>
                    <a:pt x="2804" y="1734"/>
                    <a:pt x="2867" y="1608"/>
                  </a:cubicBezTo>
                  <a:cubicBezTo>
                    <a:pt x="2930" y="1482"/>
                    <a:pt x="3064" y="1418"/>
                    <a:pt x="3194" y="1418"/>
                  </a:cubicBezTo>
                  <a:cubicBezTo>
                    <a:pt x="3324" y="1418"/>
                    <a:pt x="3450" y="1482"/>
                    <a:pt x="3497" y="1608"/>
                  </a:cubicBezTo>
                  <a:cubicBezTo>
                    <a:pt x="3592" y="1734"/>
                    <a:pt x="4600" y="3718"/>
                    <a:pt x="4600" y="3844"/>
                  </a:cubicBezTo>
                  <a:lnTo>
                    <a:pt x="4600" y="5987"/>
                  </a:lnTo>
                  <a:cubicBezTo>
                    <a:pt x="5640" y="5451"/>
                    <a:pt x="6396" y="4411"/>
                    <a:pt x="6396" y="3151"/>
                  </a:cubicBezTo>
                  <a:cubicBezTo>
                    <a:pt x="6333" y="1418"/>
                    <a:pt x="4915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6" name="Google Shape;7696;p63"/>
          <p:cNvGrpSpPr/>
          <p:nvPr/>
        </p:nvGrpSpPr>
        <p:grpSpPr>
          <a:xfrm>
            <a:off x="1785504" y="2752344"/>
            <a:ext cx="311458" cy="354341"/>
            <a:chOff x="-46762575" y="3200500"/>
            <a:chExt cx="263100" cy="299325"/>
          </a:xfrm>
        </p:grpSpPr>
        <p:sp>
          <p:nvSpPr>
            <p:cNvPr id="7697" name="Google Shape;7697;p63"/>
            <p:cNvSpPr/>
            <p:nvPr/>
          </p:nvSpPr>
          <p:spPr>
            <a:xfrm>
              <a:off x="-46762575" y="3393475"/>
              <a:ext cx="263100" cy="106350"/>
            </a:xfrm>
            <a:custGeom>
              <a:avLst/>
              <a:gdLst/>
              <a:ahLst/>
              <a:cxnLst/>
              <a:rect l="l" t="t" r="r" b="b"/>
              <a:pathLst>
                <a:path w="10524" h="4254" extrusionOk="0">
                  <a:moveTo>
                    <a:pt x="7814" y="1418"/>
                  </a:moveTo>
                  <a:lnTo>
                    <a:pt x="8003" y="2142"/>
                  </a:lnTo>
                  <a:lnTo>
                    <a:pt x="2553" y="2142"/>
                  </a:lnTo>
                  <a:lnTo>
                    <a:pt x="2710" y="1418"/>
                  </a:lnTo>
                  <a:close/>
                  <a:moveTo>
                    <a:pt x="726" y="0"/>
                  </a:moveTo>
                  <a:lnTo>
                    <a:pt x="726" y="725"/>
                  </a:lnTo>
                  <a:lnTo>
                    <a:pt x="379" y="725"/>
                  </a:lnTo>
                  <a:cubicBezTo>
                    <a:pt x="159" y="725"/>
                    <a:pt x="1" y="882"/>
                    <a:pt x="1" y="1071"/>
                  </a:cubicBezTo>
                  <a:cubicBezTo>
                    <a:pt x="1" y="1260"/>
                    <a:pt x="159" y="1418"/>
                    <a:pt x="379" y="1418"/>
                  </a:cubicBezTo>
                  <a:lnTo>
                    <a:pt x="2017" y="1418"/>
                  </a:lnTo>
                  <a:lnTo>
                    <a:pt x="1419" y="3844"/>
                  </a:lnTo>
                  <a:cubicBezTo>
                    <a:pt x="1387" y="4033"/>
                    <a:pt x="1513" y="4222"/>
                    <a:pt x="1671" y="4253"/>
                  </a:cubicBezTo>
                  <a:lnTo>
                    <a:pt x="1734" y="4253"/>
                  </a:lnTo>
                  <a:cubicBezTo>
                    <a:pt x="1891" y="4253"/>
                    <a:pt x="2049" y="4159"/>
                    <a:pt x="2112" y="4001"/>
                  </a:cubicBezTo>
                  <a:lnTo>
                    <a:pt x="2364" y="2804"/>
                  </a:lnTo>
                  <a:lnTo>
                    <a:pt x="8161" y="2804"/>
                  </a:lnTo>
                  <a:lnTo>
                    <a:pt x="8444" y="4001"/>
                  </a:lnTo>
                  <a:cubicBezTo>
                    <a:pt x="8476" y="4159"/>
                    <a:pt x="8633" y="4253"/>
                    <a:pt x="8791" y="4253"/>
                  </a:cubicBezTo>
                  <a:lnTo>
                    <a:pt x="8854" y="4253"/>
                  </a:lnTo>
                  <a:cubicBezTo>
                    <a:pt x="9074" y="4222"/>
                    <a:pt x="9169" y="4033"/>
                    <a:pt x="9106" y="3844"/>
                  </a:cubicBezTo>
                  <a:lnTo>
                    <a:pt x="8507" y="1418"/>
                  </a:lnTo>
                  <a:lnTo>
                    <a:pt x="10177" y="1418"/>
                  </a:lnTo>
                  <a:cubicBezTo>
                    <a:pt x="10366" y="1418"/>
                    <a:pt x="10524" y="1260"/>
                    <a:pt x="10524" y="1071"/>
                  </a:cubicBezTo>
                  <a:cubicBezTo>
                    <a:pt x="10524" y="882"/>
                    <a:pt x="10398" y="725"/>
                    <a:pt x="10209" y="725"/>
                  </a:cubicBezTo>
                  <a:lnTo>
                    <a:pt x="9862" y="725"/>
                  </a:lnTo>
                  <a:lnTo>
                    <a:pt x="98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63"/>
            <p:cNvSpPr/>
            <p:nvPr/>
          </p:nvSpPr>
          <p:spPr>
            <a:xfrm>
              <a:off x="-46743650" y="3200500"/>
              <a:ext cx="228425" cy="176450"/>
            </a:xfrm>
            <a:custGeom>
              <a:avLst/>
              <a:gdLst/>
              <a:ahLst/>
              <a:cxnLst/>
              <a:rect l="l" t="t" r="r" b="b"/>
              <a:pathLst>
                <a:path w="9137" h="7058" extrusionOk="0">
                  <a:moveTo>
                    <a:pt x="4568" y="725"/>
                  </a:moveTo>
                  <a:cubicBezTo>
                    <a:pt x="5041" y="725"/>
                    <a:pt x="5419" y="1040"/>
                    <a:pt x="5545" y="1418"/>
                  </a:cubicBezTo>
                  <a:lnTo>
                    <a:pt x="3592" y="1418"/>
                  </a:lnTo>
                  <a:cubicBezTo>
                    <a:pt x="3686" y="1040"/>
                    <a:pt x="4096" y="725"/>
                    <a:pt x="4568" y="725"/>
                  </a:cubicBezTo>
                  <a:close/>
                  <a:moveTo>
                    <a:pt x="4568" y="2804"/>
                  </a:moveTo>
                  <a:cubicBezTo>
                    <a:pt x="5167" y="2804"/>
                    <a:pt x="5640" y="3277"/>
                    <a:pt x="5640" y="3875"/>
                  </a:cubicBezTo>
                  <a:cubicBezTo>
                    <a:pt x="5576" y="4474"/>
                    <a:pt x="5104" y="4947"/>
                    <a:pt x="4568" y="4947"/>
                  </a:cubicBezTo>
                  <a:cubicBezTo>
                    <a:pt x="3970" y="4947"/>
                    <a:pt x="3497" y="4474"/>
                    <a:pt x="3497" y="3875"/>
                  </a:cubicBezTo>
                  <a:cubicBezTo>
                    <a:pt x="3497" y="3277"/>
                    <a:pt x="3970" y="2804"/>
                    <a:pt x="4568" y="2804"/>
                  </a:cubicBezTo>
                  <a:close/>
                  <a:moveTo>
                    <a:pt x="4568" y="0"/>
                  </a:moveTo>
                  <a:cubicBezTo>
                    <a:pt x="3718" y="0"/>
                    <a:pt x="2993" y="630"/>
                    <a:pt x="2836" y="1418"/>
                  </a:cubicBezTo>
                  <a:lnTo>
                    <a:pt x="1071" y="1418"/>
                  </a:lnTo>
                  <a:cubicBezTo>
                    <a:pt x="473" y="1418"/>
                    <a:pt x="0" y="1891"/>
                    <a:pt x="0" y="2489"/>
                  </a:cubicBezTo>
                  <a:lnTo>
                    <a:pt x="0" y="7057"/>
                  </a:lnTo>
                  <a:lnTo>
                    <a:pt x="914" y="7057"/>
                  </a:lnTo>
                  <a:lnTo>
                    <a:pt x="2899" y="5041"/>
                  </a:lnTo>
                  <a:cubicBezTo>
                    <a:pt x="2962" y="4978"/>
                    <a:pt x="3056" y="4947"/>
                    <a:pt x="3155" y="4947"/>
                  </a:cubicBezTo>
                  <a:cubicBezTo>
                    <a:pt x="3253" y="4947"/>
                    <a:pt x="3355" y="4978"/>
                    <a:pt x="3434" y="5041"/>
                  </a:cubicBezTo>
                  <a:lnTo>
                    <a:pt x="4600" y="6238"/>
                  </a:lnTo>
                  <a:lnTo>
                    <a:pt x="5703" y="5041"/>
                  </a:lnTo>
                  <a:cubicBezTo>
                    <a:pt x="5766" y="4962"/>
                    <a:pt x="5852" y="4923"/>
                    <a:pt x="5943" y="4923"/>
                  </a:cubicBezTo>
                  <a:cubicBezTo>
                    <a:pt x="6033" y="4923"/>
                    <a:pt x="6128" y="4962"/>
                    <a:pt x="6207" y="5041"/>
                  </a:cubicBezTo>
                  <a:lnTo>
                    <a:pt x="8223" y="7057"/>
                  </a:lnTo>
                  <a:lnTo>
                    <a:pt x="9137" y="7057"/>
                  </a:lnTo>
                  <a:lnTo>
                    <a:pt x="9137" y="2489"/>
                  </a:lnTo>
                  <a:cubicBezTo>
                    <a:pt x="9137" y="1891"/>
                    <a:pt x="8664" y="1418"/>
                    <a:pt x="8065" y="1418"/>
                  </a:cubicBezTo>
                  <a:lnTo>
                    <a:pt x="6301" y="1418"/>
                  </a:lnTo>
                  <a:cubicBezTo>
                    <a:pt x="6144" y="630"/>
                    <a:pt x="5450" y="0"/>
                    <a:pt x="4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63"/>
            <p:cNvSpPr/>
            <p:nvPr/>
          </p:nvSpPr>
          <p:spPr>
            <a:xfrm>
              <a:off x="-46638125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63"/>
            <p:cNvSpPr/>
            <p:nvPr/>
          </p:nvSpPr>
          <p:spPr>
            <a:xfrm>
              <a:off x="-46696400" y="3345425"/>
              <a:ext cx="63025" cy="31525"/>
            </a:xfrm>
            <a:custGeom>
              <a:avLst/>
              <a:gdLst/>
              <a:ahLst/>
              <a:cxnLst/>
              <a:rect l="l" t="t" r="r" b="b"/>
              <a:pathLst>
                <a:path w="2521" h="1261" extrusionOk="0">
                  <a:moveTo>
                    <a:pt x="1261" y="0"/>
                  </a:moveTo>
                  <a:lnTo>
                    <a:pt x="0" y="1260"/>
                  </a:lnTo>
                  <a:lnTo>
                    <a:pt x="2521" y="1260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63"/>
            <p:cNvSpPr/>
            <p:nvPr/>
          </p:nvSpPr>
          <p:spPr>
            <a:xfrm>
              <a:off x="-46616850" y="3345425"/>
              <a:ext cx="53575" cy="31525"/>
            </a:xfrm>
            <a:custGeom>
              <a:avLst/>
              <a:gdLst/>
              <a:ahLst/>
              <a:cxnLst/>
              <a:rect l="l" t="t" r="r" b="b"/>
              <a:pathLst>
                <a:path w="2143" h="1261" extrusionOk="0">
                  <a:moveTo>
                    <a:pt x="883" y="0"/>
                  </a:moveTo>
                  <a:lnTo>
                    <a:pt x="0" y="945"/>
                  </a:lnTo>
                  <a:lnTo>
                    <a:pt x="315" y="1260"/>
                  </a:lnTo>
                  <a:lnTo>
                    <a:pt x="2143" y="1260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2" name="Google Shape;7702;p63"/>
          <p:cNvGrpSpPr/>
          <p:nvPr/>
        </p:nvGrpSpPr>
        <p:grpSpPr>
          <a:xfrm>
            <a:off x="1763589" y="3211066"/>
            <a:ext cx="355288" cy="312375"/>
            <a:chOff x="-46779900" y="3588000"/>
            <a:chExt cx="300125" cy="263875"/>
          </a:xfrm>
        </p:grpSpPr>
        <p:sp>
          <p:nvSpPr>
            <p:cNvPr id="7703" name="Google Shape;7703;p63"/>
            <p:cNvSpPr/>
            <p:nvPr/>
          </p:nvSpPr>
          <p:spPr>
            <a:xfrm>
              <a:off x="-46746025" y="3588000"/>
              <a:ext cx="230800" cy="263875"/>
            </a:xfrm>
            <a:custGeom>
              <a:avLst/>
              <a:gdLst/>
              <a:ahLst/>
              <a:cxnLst/>
              <a:rect l="l" t="t" r="r" b="b"/>
              <a:pathLst>
                <a:path w="9232" h="10555" extrusionOk="0">
                  <a:moveTo>
                    <a:pt x="4632" y="1"/>
                  </a:moveTo>
                  <a:cubicBezTo>
                    <a:pt x="3309" y="1"/>
                    <a:pt x="2017" y="442"/>
                    <a:pt x="1040" y="1355"/>
                  </a:cubicBezTo>
                  <a:cubicBezTo>
                    <a:pt x="694" y="1670"/>
                    <a:pt x="599" y="2206"/>
                    <a:pt x="851" y="2679"/>
                  </a:cubicBezTo>
                  <a:cubicBezTo>
                    <a:pt x="284" y="3403"/>
                    <a:pt x="1" y="4317"/>
                    <a:pt x="1" y="5262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cubicBezTo>
                    <a:pt x="1670" y="10555"/>
                    <a:pt x="2143" y="10082"/>
                    <a:pt x="2143" y="9484"/>
                  </a:cubicBezTo>
                  <a:lnTo>
                    <a:pt x="2143" y="6680"/>
                  </a:lnTo>
                  <a:cubicBezTo>
                    <a:pt x="2143" y="6081"/>
                    <a:pt x="1670" y="5609"/>
                    <a:pt x="1072" y="5609"/>
                  </a:cubicBezTo>
                  <a:cubicBezTo>
                    <a:pt x="946" y="5609"/>
                    <a:pt x="851" y="5672"/>
                    <a:pt x="725" y="5703"/>
                  </a:cubicBezTo>
                  <a:lnTo>
                    <a:pt x="725" y="5262"/>
                  </a:lnTo>
                  <a:cubicBezTo>
                    <a:pt x="725" y="4474"/>
                    <a:pt x="946" y="3750"/>
                    <a:pt x="1387" y="3151"/>
                  </a:cubicBezTo>
                  <a:cubicBezTo>
                    <a:pt x="1499" y="3182"/>
                    <a:pt x="1620" y="3199"/>
                    <a:pt x="1745" y="3199"/>
                  </a:cubicBezTo>
                  <a:cubicBezTo>
                    <a:pt x="2005" y="3199"/>
                    <a:pt x="2276" y="3123"/>
                    <a:pt x="2489" y="2931"/>
                  </a:cubicBezTo>
                  <a:cubicBezTo>
                    <a:pt x="3057" y="2427"/>
                    <a:pt x="3836" y="2175"/>
                    <a:pt x="4616" y="2175"/>
                  </a:cubicBezTo>
                  <a:cubicBezTo>
                    <a:pt x="5396" y="2175"/>
                    <a:pt x="6176" y="2427"/>
                    <a:pt x="6743" y="2931"/>
                  </a:cubicBezTo>
                  <a:cubicBezTo>
                    <a:pt x="6942" y="3107"/>
                    <a:pt x="7187" y="3207"/>
                    <a:pt x="7468" y="3207"/>
                  </a:cubicBezTo>
                  <a:cubicBezTo>
                    <a:pt x="7588" y="3207"/>
                    <a:pt x="7714" y="3189"/>
                    <a:pt x="7845" y="3151"/>
                  </a:cubicBezTo>
                  <a:cubicBezTo>
                    <a:pt x="8286" y="3781"/>
                    <a:pt x="8507" y="4506"/>
                    <a:pt x="8507" y="5262"/>
                  </a:cubicBezTo>
                  <a:lnTo>
                    <a:pt x="8507" y="5703"/>
                  </a:lnTo>
                  <a:cubicBezTo>
                    <a:pt x="8412" y="5640"/>
                    <a:pt x="8286" y="5609"/>
                    <a:pt x="8160" y="5609"/>
                  </a:cubicBezTo>
                  <a:cubicBezTo>
                    <a:pt x="7562" y="5609"/>
                    <a:pt x="7089" y="6081"/>
                    <a:pt x="7089" y="6680"/>
                  </a:cubicBezTo>
                  <a:lnTo>
                    <a:pt x="7089" y="9484"/>
                  </a:lnTo>
                  <a:cubicBezTo>
                    <a:pt x="7089" y="10082"/>
                    <a:pt x="7562" y="10555"/>
                    <a:pt x="8160" y="10555"/>
                  </a:cubicBezTo>
                  <a:cubicBezTo>
                    <a:pt x="8759" y="10555"/>
                    <a:pt x="9232" y="10082"/>
                    <a:pt x="9232" y="9484"/>
                  </a:cubicBezTo>
                  <a:lnTo>
                    <a:pt x="9232" y="5262"/>
                  </a:lnTo>
                  <a:cubicBezTo>
                    <a:pt x="9232" y="4317"/>
                    <a:pt x="8948" y="3466"/>
                    <a:pt x="8412" y="2679"/>
                  </a:cubicBezTo>
                  <a:cubicBezTo>
                    <a:pt x="8664" y="2206"/>
                    <a:pt x="8570" y="1670"/>
                    <a:pt x="8223" y="1355"/>
                  </a:cubicBezTo>
                  <a:cubicBezTo>
                    <a:pt x="7215" y="442"/>
                    <a:pt x="5955" y="1"/>
                    <a:pt x="4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63"/>
            <p:cNvSpPr/>
            <p:nvPr/>
          </p:nvSpPr>
          <p:spPr>
            <a:xfrm>
              <a:off x="-46674350" y="3710075"/>
              <a:ext cx="91400" cy="122900"/>
            </a:xfrm>
            <a:custGeom>
              <a:avLst/>
              <a:gdLst/>
              <a:ahLst/>
              <a:cxnLst/>
              <a:rect l="l" t="t" r="r" b="b"/>
              <a:pathLst>
                <a:path w="3656" h="4916" extrusionOk="0">
                  <a:moveTo>
                    <a:pt x="1765" y="1"/>
                  </a:moveTo>
                  <a:cubicBezTo>
                    <a:pt x="1544" y="1"/>
                    <a:pt x="1418" y="158"/>
                    <a:pt x="1418" y="348"/>
                  </a:cubicBezTo>
                  <a:lnTo>
                    <a:pt x="1418" y="2868"/>
                  </a:lnTo>
                  <a:cubicBezTo>
                    <a:pt x="1292" y="2805"/>
                    <a:pt x="1166" y="2773"/>
                    <a:pt x="1040" y="2773"/>
                  </a:cubicBezTo>
                  <a:cubicBezTo>
                    <a:pt x="473" y="2773"/>
                    <a:pt x="1" y="3246"/>
                    <a:pt x="1" y="3845"/>
                  </a:cubicBezTo>
                  <a:cubicBezTo>
                    <a:pt x="1" y="4443"/>
                    <a:pt x="473" y="4916"/>
                    <a:pt x="1040" y="4916"/>
                  </a:cubicBezTo>
                  <a:cubicBezTo>
                    <a:pt x="1639" y="4916"/>
                    <a:pt x="2111" y="4443"/>
                    <a:pt x="2111" y="3845"/>
                  </a:cubicBezTo>
                  <a:lnTo>
                    <a:pt x="2111" y="1450"/>
                  </a:lnTo>
                  <a:cubicBezTo>
                    <a:pt x="2363" y="1513"/>
                    <a:pt x="2521" y="1639"/>
                    <a:pt x="2584" y="1797"/>
                  </a:cubicBezTo>
                  <a:cubicBezTo>
                    <a:pt x="2868" y="2112"/>
                    <a:pt x="2931" y="2584"/>
                    <a:pt x="2836" y="3057"/>
                  </a:cubicBezTo>
                  <a:cubicBezTo>
                    <a:pt x="2773" y="3246"/>
                    <a:pt x="2899" y="3435"/>
                    <a:pt x="3057" y="3498"/>
                  </a:cubicBezTo>
                  <a:lnTo>
                    <a:pt x="3151" y="3498"/>
                  </a:lnTo>
                  <a:cubicBezTo>
                    <a:pt x="3309" y="3498"/>
                    <a:pt x="3466" y="3372"/>
                    <a:pt x="3498" y="3214"/>
                  </a:cubicBezTo>
                  <a:cubicBezTo>
                    <a:pt x="3655" y="2553"/>
                    <a:pt x="3529" y="1828"/>
                    <a:pt x="3151" y="1324"/>
                  </a:cubicBezTo>
                  <a:cubicBezTo>
                    <a:pt x="2899" y="1041"/>
                    <a:pt x="2552" y="820"/>
                    <a:pt x="2111" y="726"/>
                  </a:cubicBezTo>
                  <a:lnTo>
                    <a:pt x="2111" y="348"/>
                  </a:ln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63"/>
            <p:cNvSpPr/>
            <p:nvPr/>
          </p:nvSpPr>
          <p:spPr>
            <a:xfrm>
              <a:off x="-46779900" y="3754200"/>
              <a:ext cx="17350" cy="70125"/>
            </a:xfrm>
            <a:custGeom>
              <a:avLst/>
              <a:gdLst/>
              <a:ahLst/>
              <a:cxnLst/>
              <a:rect l="l" t="t" r="r" b="b"/>
              <a:pathLst>
                <a:path w="694" h="2805" extrusionOk="0">
                  <a:moveTo>
                    <a:pt x="694" y="0"/>
                  </a:moveTo>
                  <a:cubicBezTo>
                    <a:pt x="253" y="347"/>
                    <a:pt x="1" y="819"/>
                    <a:pt x="1" y="1418"/>
                  </a:cubicBezTo>
                  <a:cubicBezTo>
                    <a:pt x="1" y="2017"/>
                    <a:pt x="253" y="2458"/>
                    <a:pt x="694" y="2804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63"/>
            <p:cNvSpPr/>
            <p:nvPr/>
          </p:nvSpPr>
          <p:spPr>
            <a:xfrm>
              <a:off x="-46497925" y="3754200"/>
              <a:ext cx="18150" cy="70125"/>
            </a:xfrm>
            <a:custGeom>
              <a:avLst/>
              <a:gdLst/>
              <a:ahLst/>
              <a:cxnLst/>
              <a:rect l="l" t="t" r="r" b="b"/>
              <a:pathLst>
                <a:path w="726" h="2805" extrusionOk="0">
                  <a:moveTo>
                    <a:pt x="1" y="0"/>
                  </a:moveTo>
                  <a:lnTo>
                    <a:pt x="1" y="2804"/>
                  </a:lnTo>
                  <a:cubicBezTo>
                    <a:pt x="442" y="2489"/>
                    <a:pt x="725" y="1954"/>
                    <a:pt x="725" y="1418"/>
                  </a:cubicBezTo>
                  <a:cubicBezTo>
                    <a:pt x="725" y="851"/>
                    <a:pt x="442" y="347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7" name="Google Shape;7707;p63"/>
          <p:cNvGrpSpPr/>
          <p:nvPr/>
        </p:nvGrpSpPr>
        <p:grpSpPr>
          <a:xfrm>
            <a:off x="1764062" y="3625988"/>
            <a:ext cx="354341" cy="353394"/>
            <a:chOff x="-46779100" y="3938500"/>
            <a:chExt cx="299325" cy="298525"/>
          </a:xfrm>
        </p:grpSpPr>
        <p:sp>
          <p:nvSpPr>
            <p:cNvPr id="7708" name="Google Shape;7708;p63"/>
            <p:cNvSpPr/>
            <p:nvPr/>
          </p:nvSpPr>
          <p:spPr>
            <a:xfrm>
              <a:off x="-46656225" y="406137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70" y="2111"/>
                    <a:pt x="2143" y="1638"/>
                    <a:pt x="2143" y="1071"/>
                  </a:cubicBezTo>
                  <a:cubicBezTo>
                    <a:pt x="2079" y="473"/>
                    <a:pt x="1607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63"/>
            <p:cNvSpPr/>
            <p:nvPr/>
          </p:nvSpPr>
          <p:spPr>
            <a:xfrm>
              <a:off x="-46779100" y="3938500"/>
              <a:ext cx="299325" cy="298525"/>
            </a:xfrm>
            <a:custGeom>
              <a:avLst/>
              <a:gdLst/>
              <a:ahLst/>
              <a:cxnLst/>
              <a:rect l="l" t="t" r="r" b="b"/>
              <a:pathLst>
                <a:path w="11973" h="11941" extrusionOk="0">
                  <a:moveTo>
                    <a:pt x="6301" y="1418"/>
                  </a:moveTo>
                  <a:cubicBezTo>
                    <a:pt x="8538" y="1607"/>
                    <a:pt x="10366" y="3371"/>
                    <a:pt x="10523" y="5608"/>
                  </a:cubicBezTo>
                  <a:lnTo>
                    <a:pt x="9798" y="5608"/>
                  </a:lnTo>
                  <a:cubicBezTo>
                    <a:pt x="9641" y="3781"/>
                    <a:pt x="8160" y="2300"/>
                    <a:pt x="6301" y="2111"/>
                  </a:cubicBezTo>
                  <a:lnTo>
                    <a:pt x="6301" y="1418"/>
                  </a:lnTo>
                  <a:close/>
                  <a:moveTo>
                    <a:pt x="5640" y="1450"/>
                  </a:moveTo>
                  <a:lnTo>
                    <a:pt x="5640" y="2143"/>
                  </a:lnTo>
                  <a:cubicBezTo>
                    <a:pt x="3781" y="2300"/>
                    <a:pt x="2332" y="3812"/>
                    <a:pt x="2111" y="5671"/>
                  </a:cubicBezTo>
                  <a:lnTo>
                    <a:pt x="1418" y="5671"/>
                  </a:lnTo>
                  <a:cubicBezTo>
                    <a:pt x="1576" y="3371"/>
                    <a:pt x="3371" y="1607"/>
                    <a:pt x="5640" y="1450"/>
                  </a:cubicBezTo>
                  <a:close/>
                  <a:moveTo>
                    <a:pt x="6333" y="2899"/>
                  </a:moveTo>
                  <a:cubicBezTo>
                    <a:pt x="7782" y="3056"/>
                    <a:pt x="8948" y="4190"/>
                    <a:pt x="9105" y="5671"/>
                  </a:cubicBezTo>
                  <a:lnTo>
                    <a:pt x="8790" y="5671"/>
                  </a:lnTo>
                  <a:cubicBezTo>
                    <a:pt x="8570" y="5671"/>
                    <a:pt x="8412" y="5829"/>
                    <a:pt x="8412" y="6018"/>
                  </a:cubicBezTo>
                  <a:cubicBezTo>
                    <a:pt x="8412" y="6175"/>
                    <a:pt x="8570" y="6333"/>
                    <a:pt x="8790" y="6333"/>
                  </a:cubicBezTo>
                  <a:lnTo>
                    <a:pt x="9105" y="6333"/>
                  </a:lnTo>
                  <a:cubicBezTo>
                    <a:pt x="8948" y="7782"/>
                    <a:pt x="7782" y="8916"/>
                    <a:pt x="6333" y="9137"/>
                  </a:cubicBezTo>
                  <a:lnTo>
                    <a:pt x="6333" y="8822"/>
                  </a:lnTo>
                  <a:cubicBezTo>
                    <a:pt x="6333" y="8601"/>
                    <a:pt x="6175" y="8444"/>
                    <a:pt x="5986" y="8444"/>
                  </a:cubicBezTo>
                  <a:cubicBezTo>
                    <a:pt x="5797" y="8444"/>
                    <a:pt x="5640" y="8601"/>
                    <a:pt x="5640" y="8822"/>
                  </a:cubicBezTo>
                  <a:lnTo>
                    <a:pt x="5640" y="9137"/>
                  </a:lnTo>
                  <a:cubicBezTo>
                    <a:pt x="4191" y="8979"/>
                    <a:pt x="3025" y="7814"/>
                    <a:pt x="2867" y="6364"/>
                  </a:cubicBezTo>
                  <a:lnTo>
                    <a:pt x="3182" y="6364"/>
                  </a:lnTo>
                  <a:cubicBezTo>
                    <a:pt x="3403" y="6364"/>
                    <a:pt x="3560" y="6207"/>
                    <a:pt x="3560" y="6018"/>
                  </a:cubicBezTo>
                  <a:cubicBezTo>
                    <a:pt x="3560" y="5829"/>
                    <a:pt x="3403" y="5671"/>
                    <a:pt x="3182" y="5671"/>
                  </a:cubicBezTo>
                  <a:lnTo>
                    <a:pt x="2867" y="5671"/>
                  </a:lnTo>
                  <a:cubicBezTo>
                    <a:pt x="3025" y="4190"/>
                    <a:pt x="4191" y="3056"/>
                    <a:pt x="5640" y="2899"/>
                  </a:cubicBezTo>
                  <a:lnTo>
                    <a:pt x="5640" y="3214"/>
                  </a:lnTo>
                  <a:cubicBezTo>
                    <a:pt x="5640" y="3403"/>
                    <a:pt x="5797" y="3560"/>
                    <a:pt x="5986" y="3560"/>
                  </a:cubicBezTo>
                  <a:cubicBezTo>
                    <a:pt x="6175" y="3560"/>
                    <a:pt x="6333" y="3403"/>
                    <a:pt x="6333" y="3214"/>
                  </a:cubicBezTo>
                  <a:lnTo>
                    <a:pt x="6333" y="2899"/>
                  </a:lnTo>
                  <a:close/>
                  <a:moveTo>
                    <a:pt x="2111" y="6333"/>
                  </a:moveTo>
                  <a:cubicBezTo>
                    <a:pt x="2269" y="8192"/>
                    <a:pt x="3781" y="9641"/>
                    <a:pt x="5640" y="9830"/>
                  </a:cubicBezTo>
                  <a:lnTo>
                    <a:pt x="5640" y="10554"/>
                  </a:lnTo>
                  <a:cubicBezTo>
                    <a:pt x="3371" y="10334"/>
                    <a:pt x="1576" y="8570"/>
                    <a:pt x="1418" y="6333"/>
                  </a:cubicBezTo>
                  <a:close/>
                  <a:moveTo>
                    <a:pt x="10523" y="6333"/>
                  </a:moveTo>
                  <a:cubicBezTo>
                    <a:pt x="10366" y="8570"/>
                    <a:pt x="8538" y="10334"/>
                    <a:pt x="6301" y="10554"/>
                  </a:cubicBezTo>
                  <a:lnTo>
                    <a:pt x="6301" y="9830"/>
                  </a:lnTo>
                  <a:cubicBezTo>
                    <a:pt x="8160" y="9672"/>
                    <a:pt x="9609" y="8192"/>
                    <a:pt x="9798" y="6333"/>
                  </a:cubicBezTo>
                  <a:close/>
                  <a:moveTo>
                    <a:pt x="5986" y="0"/>
                  </a:moveTo>
                  <a:cubicBezTo>
                    <a:pt x="5797" y="0"/>
                    <a:pt x="5640" y="158"/>
                    <a:pt x="5640" y="347"/>
                  </a:cubicBezTo>
                  <a:lnTo>
                    <a:pt x="5640" y="725"/>
                  </a:lnTo>
                  <a:cubicBezTo>
                    <a:pt x="2993" y="882"/>
                    <a:pt x="914" y="3025"/>
                    <a:pt x="757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86"/>
                  </a:cubicBezTo>
                  <a:cubicBezTo>
                    <a:pt x="0" y="6175"/>
                    <a:pt x="158" y="6333"/>
                    <a:pt x="347" y="6333"/>
                  </a:cubicBezTo>
                  <a:lnTo>
                    <a:pt x="757" y="6333"/>
                  </a:lnTo>
                  <a:cubicBezTo>
                    <a:pt x="914" y="8979"/>
                    <a:pt x="3025" y="11059"/>
                    <a:pt x="5640" y="11216"/>
                  </a:cubicBezTo>
                  <a:lnTo>
                    <a:pt x="5640" y="11594"/>
                  </a:lnTo>
                  <a:cubicBezTo>
                    <a:pt x="5640" y="11783"/>
                    <a:pt x="5797" y="11941"/>
                    <a:pt x="5986" y="11941"/>
                  </a:cubicBezTo>
                  <a:cubicBezTo>
                    <a:pt x="6175" y="11941"/>
                    <a:pt x="6333" y="11783"/>
                    <a:pt x="6333" y="11594"/>
                  </a:cubicBezTo>
                  <a:lnTo>
                    <a:pt x="6333" y="11216"/>
                  </a:lnTo>
                  <a:cubicBezTo>
                    <a:pt x="8979" y="11059"/>
                    <a:pt x="11059" y="8916"/>
                    <a:pt x="11216" y="6333"/>
                  </a:cubicBezTo>
                  <a:lnTo>
                    <a:pt x="11626" y="6333"/>
                  </a:lnTo>
                  <a:cubicBezTo>
                    <a:pt x="11815" y="6333"/>
                    <a:pt x="11972" y="6175"/>
                    <a:pt x="11972" y="5986"/>
                  </a:cubicBezTo>
                  <a:cubicBezTo>
                    <a:pt x="11972" y="5766"/>
                    <a:pt x="11815" y="5608"/>
                    <a:pt x="11626" y="5608"/>
                  </a:cubicBezTo>
                  <a:lnTo>
                    <a:pt x="11216" y="5608"/>
                  </a:lnTo>
                  <a:cubicBezTo>
                    <a:pt x="11059" y="2993"/>
                    <a:pt x="8948" y="882"/>
                    <a:pt x="6333" y="725"/>
                  </a:cubicBezTo>
                  <a:lnTo>
                    <a:pt x="6333" y="347"/>
                  </a:lnTo>
                  <a:cubicBezTo>
                    <a:pt x="6333" y="158"/>
                    <a:pt x="6175" y="0"/>
                    <a:pt x="59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0" name="Google Shape;7710;p63"/>
          <p:cNvGrpSpPr/>
          <p:nvPr/>
        </p:nvGrpSpPr>
        <p:grpSpPr>
          <a:xfrm>
            <a:off x="3971800" y="2758855"/>
            <a:ext cx="355258" cy="355288"/>
            <a:chOff x="-44924250" y="3206000"/>
            <a:chExt cx="300100" cy="300125"/>
          </a:xfrm>
        </p:grpSpPr>
        <p:sp>
          <p:nvSpPr>
            <p:cNvPr id="7711" name="Google Shape;7711;p63"/>
            <p:cNvSpPr/>
            <p:nvPr/>
          </p:nvSpPr>
          <p:spPr>
            <a:xfrm>
              <a:off x="-44747025" y="3365100"/>
              <a:ext cx="122875" cy="87450"/>
            </a:xfrm>
            <a:custGeom>
              <a:avLst/>
              <a:gdLst/>
              <a:ahLst/>
              <a:cxnLst/>
              <a:rect l="l" t="t" r="r" b="b"/>
              <a:pathLst>
                <a:path w="491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4915" y="3498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63"/>
            <p:cNvSpPr/>
            <p:nvPr/>
          </p:nvSpPr>
          <p:spPr>
            <a:xfrm>
              <a:off x="-44747025" y="3470650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46"/>
                    <a:pt x="473" y="1418"/>
                    <a:pt x="1071" y="1418"/>
                  </a:cubicBezTo>
                  <a:lnTo>
                    <a:pt x="3875" y="1418"/>
                  </a:lnTo>
                  <a:cubicBezTo>
                    <a:pt x="4442" y="1418"/>
                    <a:pt x="4915" y="946"/>
                    <a:pt x="4915" y="347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63"/>
            <p:cNvSpPr/>
            <p:nvPr/>
          </p:nvSpPr>
          <p:spPr>
            <a:xfrm>
              <a:off x="-44747025" y="3313125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1418"/>
                  </a:lnTo>
                  <a:lnTo>
                    <a:pt x="4915" y="1418"/>
                  </a:lnTo>
                  <a:lnTo>
                    <a:pt x="4915" y="1072"/>
                  </a:lnTo>
                  <a:cubicBezTo>
                    <a:pt x="4915" y="473"/>
                    <a:pt x="4442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63"/>
            <p:cNvSpPr/>
            <p:nvPr/>
          </p:nvSpPr>
          <p:spPr>
            <a:xfrm>
              <a:off x="-44924250" y="3384000"/>
              <a:ext cx="159125" cy="69350"/>
            </a:xfrm>
            <a:custGeom>
              <a:avLst/>
              <a:gdLst/>
              <a:ahLst/>
              <a:cxnLst/>
              <a:rect l="l" t="t" r="r" b="b"/>
              <a:pathLst>
                <a:path w="6365" h="2774" extrusionOk="0">
                  <a:moveTo>
                    <a:pt x="1" y="1"/>
                  </a:moveTo>
                  <a:lnTo>
                    <a:pt x="1" y="316"/>
                  </a:lnTo>
                  <a:lnTo>
                    <a:pt x="32" y="316"/>
                  </a:lnTo>
                  <a:cubicBezTo>
                    <a:pt x="32" y="915"/>
                    <a:pt x="505" y="1387"/>
                    <a:pt x="1103" y="1387"/>
                  </a:cubicBezTo>
                  <a:lnTo>
                    <a:pt x="4254" y="1387"/>
                  </a:lnTo>
                  <a:lnTo>
                    <a:pt x="4254" y="2080"/>
                  </a:lnTo>
                  <a:lnTo>
                    <a:pt x="3183" y="2080"/>
                  </a:lnTo>
                  <a:cubicBezTo>
                    <a:pt x="2994" y="2080"/>
                    <a:pt x="2836" y="2238"/>
                    <a:pt x="2836" y="2427"/>
                  </a:cubicBezTo>
                  <a:cubicBezTo>
                    <a:pt x="2836" y="2647"/>
                    <a:pt x="2994" y="2773"/>
                    <a:pt x="3183" y="2773"/>
                  </a:cubicBezTo>
                  <a:lnTo>
                    <a:pt x="6365" y="2773"/>
                  </a:lnTo>
                  <a:lnTo>
                    <a:pt x="63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63"/>
            <p:cNvSpPr/>
            <p:nvPr/>
          </p:nvSpPr>
          <p:spPr>
            <a:xfrm>
              <a:off x="-44924250" y="3206000"/>
              <a:ext cx="264675" cy="159125"/>
            </a:xfrm>
            <a:custGeom>
              <a:avLst/>
              <a:gdLst/>
              <a:ahLst/>
              <a:cxnLst/>
              <a:rect l="l" t="t" r="r" b="b"/>
              <a:pathLst>
                <a:path w="10587" h="6365" extrusionOk="0">
                  <a:moveTo>
                    <a:pt x="1072" y="1"/>
                  </a:moveTo>
                  <a:cubicBezTo>
                    <a:pt x="473" y="1"/>
                    <a:pt x="1" y="473"/>
                    <a:pt x="1" y="1041"/>
                  </a:cubicBezTo>
                  <a:lnTo>
                    <a:pt x="1" y="6365"/>
                  </a:lnTo>
                  <a:lnTo>
                    <a:pt x="6365" y="6365"/>
                  </a:lnTo>
                  <a:lnTo>
                    <a:pt x="6365" y="5357"/>
                  </a:lnTo>
                  <a:cubicBezTo>
                    <a:pt x="6365" y="4349"/>
                    <a:pt x="7152" y="3561"/>
                    <a:pt x="8160" y="3561"/>
                  </a:cubicBezTo>
                  <a:lnTo>
                    <a:pt x="10586" y="3561"/>
                  </a:lnTo>
                  <a:lnTo>
                    <a:pt x="10586" y="1041"/>
                  </a:lnTo>
                  <a:cubicBezTo>
                    <a:pt x="10586" y="473"/>
                    <a:pt x="10114" y="1"/>
                    <a:pt x="95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6" name="Google Shape;7716;p63"/>
          <p:cNvGrpSpPr/>
          <p:nvPr/>
        </p:nvGrpSpPr>
        <p:grpSpPr>
          <a:xfrm>
            <a:off x="1286286" y="1386849"/>
            <a:ext cx="355258" cy="355258"/>
            <a:chOff x="-50134375" y="3183175"/>
            <a:chExt cx="300100" cy="300100"/>
          </a:xfrm>
        </p:grpSpPr>
        <p:sp>
          <p:nvSpPr>
            <p:cNvPr id="7717" name="Google Shape;7717;p63"/>
            <p:cNvSpPr/>
            <p:nvPr/>
          </p:nvSpPr>
          <p:spPr>
            <a:xfrm>
              <a:off x="-50134375" y="3270600"/>
              <a:ext cx="87450" cy="53575"/>
            </a:xfrm>
            <a:custGeom>
              <a:avLst/>
              <a:gdLst/>
              <a:ahLst/>
              <a:cxnLst/>
              <a:rect l="l" t="t" r="r" b="b"/>
              <a:pathLst>
                <a:path w="349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97" y="2143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63"/>
            <p:cNvSpPr/>
            <p:nvPr/>
          </p:nvSpPr>
          <p:spPr>
            <a:xfrm>
              <a:off x="-50134375" y="3340700"/>
              <a:ext cx="87450" cy="54375"/>
            </a:xfrm>
            <a:custGeom>
              <a:avLst/>
              <a:gdLst/>
              <a:ahLst/>
              <a:cxnLst/>
              <a:rect l="l" t="t" r="r" b="b"/>
              <a:pathLst>
                <a:path w="3498" h="2175" extrusionOk="0">
                  <a:moveTo>
                    <a:pt x="0" y="0"/>
                  </a:moveTo>
                  <a:lnTo>
                    <a:pt x="0" y="2174"/>
                  </a:lnTo>
                  <a:cubicBezTo>
                    <a:pt x="441" y="1701"/>
                    <a:pt x="1071" y="1418"/>
                    <a:pt x="1765" y="1418"/>
                  </a:cubicBezTo>
                  <a:cubicBezTo>
                    <a:pt x="2426" y="1418"/>
                    <a:pt x="3056" y="1670"/>
                    <a:pt x="3497" y="2174"/>
                  </a:cubicBez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63"/>
            <p:cNvSpPr/>
            <p:nvPr/>
          </p:nvSpPr>
          <p:spPr>
            <a:xfrm>
              <a:off x="-50134375" y="3183175"/>
              <a:ext cx="87450" cy="70125"/>
            </a:xfrm>
            <a:custGeom>
              <a:avLst/>
              <a:gdLst/>
              <a:ahLst/>
              <a:cxnLst/>
              <a:rect l="l" t="t" r="r" b="b"/>
              <a:pathLst>
                <a:path w="3498" h="280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804"/>
                  </a:lnTo>
                  <a:lnTo>
                    <a:pt x="3497" y="2804"/>
                  </a:lnTo>
                  <a:lnTo>
                    <a:pt x="3497" y="347"/>
                  </a:ln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63"/>
            <p:cNvSpPr/>
            <p:nvPr/>
          </p:nvSpPr>
          <p:spPr>
            <a:xfrm>
              <a:off x="-50028050" y="3363525"/>
              <a:ext cx="37050" cy="75650"/>
            </a:xfrm>
            <a:custGeom>
              <a:avLst/>
              <a:gdLst/>
              <a:ahLst/>
              <a:cxnLst/>
              <a:rect l="l" t="t" r="r" b="b"/>
              <a:pathLst>
                <a:path w="1482" h="3026" extrusionOk="0">
                  <a:moveTo>
                    <a:pt x="0" y="1"/>
                  </a:moveTo>
                  <a:lnTo>
                    <a:pt x="0" y="3025"/>
                  </a:lnTo>
                  <a:lnTo>
                    <a:pt x="1481" y="1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63"/>
            <p:cNvSpPr/>
            <p:nvPr/>
          </p:nvSpPr>
          <p:spPr>
            <a:xfrm>
              <a:off x="-50028050" y="3287125"/>
              <a:ext cx="88225" cy="101625"/>
            </a:xfrm>
            <a:custGeom>
              <a:avLst/>
              <a:gdLst/>
              <a:ahLst/>
              <a:cxnLst/>
              <a:rect l="l" t="t" r="r" b="b"/>
              <a:pathLst>
                <a:path w="3529" h="4065" extrusionOk="0">
                  <a:moveTo>
                    <a:pt x="1072" y="1"/>
                  </a:moveTo>
                  <a:lnTo>
                    <a:pt x="0" y="1104"/>
                  </a:lnTo>
                  <a:lnTo>
                    <a:pt x="0" y="2049"/>
                  </a:lnTo>
                  <a:lnTo>
                    <a:pt x="2017" y="4065"/>
                  </a:lnTo>
                  <a:lnTo>
                    <a:pt x="3529" y="2490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63"/>
            <p:cNvSpPr/>
            <p:nvPr/>
          </p:nvSpPr>
          <p:spPr>
            <a:xfrm>
              <a:off x="-49988675" y="3225700"/>
              <a:ext cx="111875" cy="111875"/>
            </a:xfrm>
            <a:custGeom>
              <a:avLst/>
              <a:gdLst/>
              <a:ahLst/>
              <a:cxnLst/>
              <a:rect l="l" t="t" r="r" b="b"/>
              <a:pathLst>
                <a:path w="4475" h="4475" extrusionOk="0">
                  <a:moveTo>
                    <a:pt x="2155" y="0"/>
                  </a:moveTo>
                  <a:cubicBezTo>
                    <a:pt x="2064" y="0"/>
                    <a:pt x="1970" y="32"/>
                    <a:pt x="1891" y="95"/>
                  </a:cubicBezTo>
                  <a:lnTo>
                    <a:pt x="1" y="1985"/>
                  </a:lnTo>
                  <a:lnTo>
                    <a:pt x="2490" y="4474"/>
                  </a:lnTo>
                  <a:lnTo>
                    <a:pt x="4380" y="2584"/>
                  </a:lnTo>
                  <a:cubicBezTo>
                    <a:pt x="4474" y="2458"/>
                    <a:pt x="4474" y="2237"/>
                    <a:pt x="4380" y="2080"/>
                  </a:cubicBezTo>
                  <a:lnTo>
                    <a:pt x="2395" y="95"/>
                  </a:lnTo>
                  <a:cubicBezTo>
                    <a:pt x="2332" y="32"/>
                    <a:pt x="2245" y="0"/>
                    <a:pt x="21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63"/>
            <p:cNvSpPr/>
            <p:nvPr/>
          </p:nvSpPr>
          <p:spPr>
            <a:xfrm>
              <a:off x="-50134375" y="3395050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1418"/>
                  </a:moveTo>
                  <a:cubicBezTo>
                    <a:pt x="1985" y="1418"/>
                    <a:pt x="2111" y="1575"/>
                    <a:pt x="2111" y="1764"/>
                  </a:cubicBezTo>
                  <a:cubicBezTo>
                    <a:pt x="2111" y="1953"/>
                    <a:pt x="1985" y="2111"/>
                    <a:pt x="1765" y="2111"/>
                  </a:cubicBezTo>
                  <a:cubicBezTo>
                    <a:pt x="1576" y="2111"/>
                    <a:pt x="1418" y="1953"/>
                    <a:pt x="1418" y="1764"/>
                  </a:cubicBezTo>
                  <a:cubicBezTo>
                    <a:pt x="1418" y="1575"/>
                    <a:pt x="1576" y="1418"/>
                    <a:pt x="1765" y="1418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4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4"/>
                  </a:cubicBezTo>
                  <a:cubicBezTo>
                    <a:pt x="3497" y="788"/>
                    <a:pt x="2710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63"/>
            <p:cNvSpPr/>
            <p:nvPr/>
          </p:nvSpPr>
          <p:spPr>
            <a:xfrm>
              <a:off x="-50045375" y="342890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2111" y="1"/>
                  </a:move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63"/>
            <p:cNvSpPr/>
            <p:nvPr/>
          </p:nvSpPr>
          <p:spPr>
            <a:xfrm>
              <a:off x="-49975275" y="3395050"/>
              <a:ext cx="52775" cy="87450"/>
            </a:xfrm>
            <a:custGeom>
              <a:avLst/>
              <a:gdLst/>
              <a:ahLst/>
              <a:cxnLst/>
              <a:rect l="l" t="t" r="r" b="b"/>
              <a:pathLst>
                <a:path w="2111" h="3498" extrusionOk="0">
                  <a:moveTo>
                    <a:pt x="693" y="0"/>
                  </a:moveTo>
                  <a:lnTo>
                    <a:pt x="0" y="662"/>
                  </a:lnTo>
                  <a:lnTo>
                    <a:pt x="0" y="3497"/>
                  </a:lnTo>
                  <a:lnTo>
                    <a:pt x="2111" y="3497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63"/>
            <p:cNvSpPr/>
            <p:nvPr/>
          </p:nvSpPr>
          <p:spPr>
            <a:xfrm>
              <a:off x="-49905175" y="3395050"/>
              <a:ext cx="70900" cy="87450"/>
            </a:xfrm>
            <a:custGeom>
              <a:avLst/>
              <a:gdLst/>
              <a:ahLst/>
              <a:cxnLst/>
              <a:rect l="l" t="t" r="r" b="b"/>
              <a:pathLst>
                <a:path w="2836" h="3498" extrusionOk="0">
                  <a:moveTo>
                    <a:pt x="0" y="0"/>
                  </a:moveTo>
                  <a:lnTo>
                    <a:pt x="0" y="3497"/>
                  </a:lnTo>
                  <a:lnTo>
                    <a:pt x="2489" y="3497"/>
                  </a:lnTo>
                  <a:cubicBezTo>
                    <a:pt x="2678" y="3497"/>
                    <a:pt x="2836" y="3340"/>
                    <a:pt x="2836" y="315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7" name="Google Shape;7727;p63"/>
          <p:cNvGrpSpPr/>
          <p:nvPr/>
        </p:nvGrpSpPr>
        <p:grpSpPr>
          <a:xfrm>
            <a:off x="1286286" y="1822251"/>
            <a:ext cx="355258" cy="355288"/>
            <a:chOff x="-50134375" y="3550975"/>
            <a:chExt cx="300100" cy="300125"/>
          </a:xfrm>
        </p:grpSpPr>
        <p:sp>
          <p:nvSpPr>
            <p:cNvPr id="7728" name="Google Shape;7728;p63"/>
            <p:cNvSpPr/>
            <p:nvPr/>
          </p:nvSpPr>
          <p:spPr>
            <a:xfrm>
              <a:off x="-50134375" y="35509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9893" y="1419"/>
                  </a:moveTo>
                  <a:lnTo>
                    <a:pt x="9893" y="1797"/>
                  </a:lnTo>
                  <a:cubicBezTo>
                    <a:pt x="9893" y="1986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50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43" y="10587"/>
                  </a:lnTo>
                  <a:lnTo>
                    <a:pt x="2143" y="10240"/>
                  </a:lnTo>
                  <a:cubicBezTo>
                    <a:pt x="2143" y="10051"/>
                    <a:pt x="1985" y="9893"/>
                    <a:pt x="1765" y="9893"/>
                  </a:cubicBezTo>
                  <a:lnTo>
                    <a:pt x="1418" y="9893"/>
                  </a:lnTo>
                  <a:lnTo>
                    <a:pt x="1418" y="2143"/>
                  </a:lnTo>
                  <a:lnTo>
                    <a:pt x="1765" y="2143"/>
                  </a:lnTo>
                  <a:cubicBezTo>
                    <a:pt x="1985" y="2143"/>
                    <a:pt x="2143" y="1986"/>
                    <a:pt x="2143" y="1797"/>
                  </a:cubicBezTo>
                  <a:lnTo>
                    <a:pt x="2143" y="1419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97"/>
                  </a:lnTo>
                  <a:cubicBezTo>
                    <a:pt x="0" y="1986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5" y="12004"/>
                  </a:lnTo>
                  <a:cubicBezTo>
                    <a:pt x="1985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50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1" y="9893"/>
                  </a:lnTo>
                  <a:lnTo>
                    <a:pt x="11311" y="2143"/>
                  </a:lnTo>
                  <a:lnTo>
                    <a:pt x="11657" y="2143"/>
                  </a:lnTo>
                  <a:cubicBezTo>
                    <a:pt x="11846" y="2143"/>
                    <a:pt x="12004" y="1986"/>
                    <a:pt x="12004" y="1797"/>
                  </a:cubicBezTo>
                  <a:lnTo>
                    <a:pt x="12004" y="348"/>
                  </a:lnTo>
                  <a:cubicBezTo>
                    <a:pt x="12004" y="159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50" y="1"/>
                    <a:pt x="9893" y="159"/>
                    <a:pt x="9893" y="348"/>
                  </a:cubicBezTo>
                  <a:lnTo>
                    <a:pt x="9893" y="726"/>
                  </a:lnTo>
                  <a:lnTo>
                    <a:pt x="2111" y="726"/>
                  </a:lnTo>
                  <a:lnTo>
                    <a:pt x="2111" y="348"/>
                  </a:lnTo>
                  <a:cubicBezTo>
                    <a:pt x="2111" y="159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63"/>
            <p:cNvSpPr/>
            <p:nvPr/>
          </p:nvSpPr>
          <p:spPr>
            <a:xfrm>
              <a:off x="-50054825" y="3603750"/>
              <a:ext cx="141800" cy="194575"/>
            </a:xfrm>
            <a:custGeom>
              <a:avLst/>
              <a:gdLst/>
              <a:ahLst/>
              <a:cxnLst/>
              <a:rect l="l" t="t" r="r" b="b"/>
              <a:pathLst>
                <a:path w="5672" h="7783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873"/>
                    <a:pt x="74" y="1922"/>
                    <a:pt x="151" y="1922"/>
                  </a:cubicBezTo>
                  <a:cubicBezTo>
                    <a:pt x="186" y="1922"/>
                    <a:pt x="222" y="1911"/>
                    <a:pt x="252" y="1891"/>
                  </a:cubicBezTo>
                  <a:lnTo>
                    <a:pt x="725" y="1419"/>
                  </a:lnTo>
                  <a:lnTo>
                    <a:pt x="2143" y="1419"/>
                  </a:lnTo>
                  <a:lnTo>
                    <a:pt x="2143" y="7089"/>
                  </a:lnTo>
                  <a:lnTo>
                    <a:pt x="1670" y="7562"/>
                  </a:lnTo>
                  <a:cubicBezTo>
                    <a:pt x="1576" y="7625"/>
                    <a:pt x="1670" y="7782"/>
                    <a:pt x="1765" y="7782"/>
                  </a:cubicBezTo>
                  <a:lnTo>
                    <a:pt x="3907" y="7782"/>
                  </a:lnTo>
                  <a:cubicBezTo>
                    <a:pt x="4064" y="7782"/>
                    <a:pt x="4096" y="7625"/>
                    <a:pt x="4033" y="7562"/>
                  </a:cubicBezTo>
                  <a:lnTo>
                    <a:pt x="3560" y="7089"/>
                  </a:lnTo>
                  <a:lnTo>
                    <a:pt x="3560" y="1419"/>
                  </a:lnTo>
                  <a:lnTo>
                    <a:pt x="4978" y="1419"/>
                  </a:lnTo>
                  <a:lnTo>
                    <a:pt x="5451" y="1891"/>
                  </a:lnTo>
                  <a:cubicBezTo>
                    <a:pt x="5467" y="1908"/>
                    <a:pt x="5491" y="1916"/>
                    <a:pt x="5517" y="1916"/>
                  </a:cubicBezTo>
                  <a:cubicBezTo>
                    <a:pt x="5587" y="1916"/>
                    <a:pt x="5671" y="1857"/>
                    <a:pt x="5671" y="1765"/>
                  </a:cubicBezTo>
                  <a:lnTo>
                    <a:pt x="5671" y="347"/>
                  </a:lnTo>
                  <a:cubicBezTo>
                    <a:pt x="5671" y="158"/>
                    <a:pt x="5514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0" name="Google Shape;7730;p63"/>
          <p:cNvGrpSpPr/>
          <p:nvPr/>
        </p:nvGrpSpPr>
        <p:grpSpPr>
          <a:xfrm>
            <a:off x="1286286" y="2259783"/>
            <a:ext cx="355258" cy="355051"/>
            <a:chOff x="-50134375" y="3920575"/>
            <a:chExt cx="300100" cy="299925"/>
          </a:xfrm>
        </p:grpSpPr>
        <p:sp>
          <p:nvSpPr>
            <p:cNvPr id="7731" name="Google Shape;7731;p63"/>
            <p:cNvSpPr/>
            <p:nvPr/>
          </p:nvSpPr>
          <p:spPr>
            <a:xfrm>
              <a:off x="-49985525" y="3920575"/>
              <a:ext cx="151250" cy="151850"/>
            </a:xfrm>
            <a:custGeom>
              <a:avLst/>
              <a:gdLst/>
              <a:ahLst/>
              <a:cxnLst/>
              <a:rect l="l" t="t" r="r" b="b"/>
              <a:pathLst>
                <a:path w="6050" h="6074" extrusionOk="0">
                  <a:moveTo>
                    <a:pt x="1986" y="1"/>
                  </a:moveTo>
                  <a:cubicBezTo>
                    <a:pt x="1537" y="1"/>
                    <a:pt x="1088" y="166"/>
                    <a:pt x="757" y="497"/>
                  </a:cubicBezTo>
                  <a:lnTo>
                    <a:pt x="1" y="1284"/>
                  </a:lnTo>
                  <a:lnTo>
                    <a:pt x="4758" y="6073"/>
                  </a:lnTo>
                  <a:lnTo>
                    <a:pt x="5546" y="5317"/>
                  </a:lnTo>
                  <a:cubicBezTo>
                    <a:pt x="5861" y="5002"/>
                    <a:pt x="6050" y="4529"/>
                    <a:pt x="6050" y="4057"/>
                  </a:cubicBezTo>
                  <a:cubicBezTo>
                    <a:pt x="6050" y="3616"/>
                    <a:pt x="5861" y="3143"/>
                    <a:pt x="5546" y="2828"/>
                  </a:cubicBezTo>
                  <a:lnTo>
                    <a:pt x="3214" y="497"/>
                  </a:lnTo>
                  <a:cubicBezTo>
                    <a:pt x="2883" y="166"/>
                    <a:pt x="2434" y="1"/>
                    <a:pt x="19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63"/>
            <p:cNvSpPr/>
            <p:nvPr/>
          </p:nvSpPr>
          <p:spPr>
            <a:xfrm>
              <a:off x="-50134375" y="406925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1292" y="0"/>
                  </a:moveTo>
                  <a:lnTo>
                    <a:pt x="504" y="756"/>
                  </a:lnTo>
                  <a:cubicBezTo>
                    <a:pt x="189" y="1071"/>
                    <a:pt x="0" y="1544"/>
                    <a:pt x="0" y="2016"/>
                  </a:cubicBezTo>
                  <a:cubicBezTo>
                    <a:pt x="0" y="2489"/>
                    <a:pt x="189" y="2899"/>
                    <a:pt x="504" y="3277"/>
                  </a:cubicBezTo>
                  <a:lnTo>
                    <a:pt x="2804" y="5545"/>
                  </a:lnTo>
                  <a:cubicBezTo>
                    <a:pt x="3119" y="5860"/>
                    <a:pt x="3592" y="6049"/>
                    <a:pt x="4064" y="6049"/>
                  </a:cubicBezTo>
                  <a:cubicBezTo>
                    <a:pt x="4537" y="6049"/>
                    <a:pt x="4947" y="5860"/>
                    <a:pt x="5325" y="5545"/>
                  </a:cubicBezTo>
                  <a:lnTo>
                    <a:pt x="6049" y="4757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63"/>
            <p:cNvSpPr/>
            <p:nvPr/>
          </p:nvSpPr>
          <p:spPr>
            <a:xfrm>
              <a:off x="-50090275" y="3964500"/>
              <a:ext cx="211100" cy="211100"/>
            </a:xfrm>
            <a:custGeom>
              <a:avLst/>
              <a:gdLst/>
              <a:ahLst/>
              <a:cxnLst/>
              <a:rect l="l" t="t" r="r" b="b"/>
              <a:pathLst>
                <a:path w="8444" h="8444" extrusionOk="0">
                  <a:moveTo>
                    <a:pt x="2446" y="4316"/>
                  </a:moveTo>
                  <a:cubicBezTo>
                    <a:pt x="2537" y="4316"/>
                    <a:pt x="2631" y="4348"/>
                    <a:pt x="2710" y="4411"/>
                  </a:cubicBezTo>
                  <a:lnTo>
                    <a:pt x="4033" y="5734"/>
                  </a:lnTo>
                  <a:cubicBezTo>
                    <a:pt x="4191" y="5828"/>
                    <a:pt x="4191" y="6080"/>
                    <a:pt x="4033" y="6238"/>
                  </a:cubicBezTo>
                  <a:cubicBezTo>
                    <a:pt x="3970" y="6301"/>
                    <a:pt x="3884" y="6332"/>
                    <a:pt x="3789" y="6332"/>
                  </a:cubicBezTo>
                  <a:cubicBezTo>
                    <a:pt x="3694" y="6332"/>
                    <a:pt x="3592" y="6301"/>
                    <a:pt x="3498" y="6238"/>
                  </a:cubicBezTo>
                  <a:lnTo>
                    <a:pt x="2206" y="4946"/>
                  </a:lnTo>
                  <a:cubicBezTo>
                    <a:pt x="2080" y="4820"/>
                    <a:pt x="2080" y="4568"/>
                    <a:pt x="2206" y="4411"/>
                  </a:cubicBezTo>
                  <a:cubicBezTo>
                    <a:pt x="2269" y="4348"/>
                    <a:pt x="2356" y="4316"/>
                    <a:pt x="2446" y="4316"/>
                  </a:cubicBezTo>
                  <a:close/>
                  <a:moveTo>
                    <a:pt x="3687" y="0"/>
                  </a:moveTo>
                  <a:lnTo>
                    <a:pt x="1" y="3686"/>
                  </a:lnTo>
                  <a:lnTo>
                    <a:pt x="4789" y="8443"/>
                  </a:lnTo>
                  <a:lnTo>
                    <a:pt x="8444" y="4789"/>
                  </a:lnTo>
                  <a:lnTo>
                    <a:pt x="36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4" name="Google Shape;7734;p63"/>
          <p:cNvGrpSpPr/>
          <p:nvPr/>
        </p:nvGrpSpPr>
        <p:grpSpPr>
          <a:xfrm>
            <a:off x="3497010" y="1407358"/>
            <a:ext cx="357123" cy="355258"/>
            <a:chOff x="-48262200" y="3200500"/>
            <a:chExt cx="301675" cy="300100"/>
          </a:xfrm>
        </p:grpSpPr>
        <p:sp>
          <p:nvSpPr>
            <p:cNvPr id="7735" name="Google Shape;7735;p63"/>
            <p:cNvSpPr/>
            <p:nvPr/>
          </p:nvSpPr>
          <p:spPr>
            <a:xfrm>
              <a:off x="-48191325" y="32887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72" y="1"/>
                  </a:moveTo>
                  <a:cubicBezTo>
                    <a:pt x="474" y="1"/>
                    <a:pt x="1" y="473"/>
                    <a:pt x="1" y="1041"/>
                  </a:cubicBezTo>
                  <a:cubicBezTo>
                    <a:pt x="1" y="1513"/>
                    <a:pt x="285" y="1891"/>
                    <a:pt x="726" y="2049"/>
                  </a:cubicBezTo>
                  <a:lnTo>
                    <a:pt x="726" y="1041"/>
                  </a:lnTo>
                  <a:cubicBezTo>
                    <a:pt x="726" y="852"/>
                    <a:pt x="883" y="694"/>
                    <a:pt x="1072" y="694"/>
                  </a:cubicBezTo>
                  <a:lnTo>
                    <a:pt x="2049" y="694"/>
                  </a:lnTo>
                  <a:cubicBezTo>
                    <a:pt x="1891" y="253"/>
                    <a:pt x="151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63"/>
            <p:cNvSpPr/>
            <p:nvPr/>
          </p:nvSpPr>
          <p:spPr>
            <a:xfrm>
              <a:off x="-48155875" y="33241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1"/>
                  </a:moveTo>
                  <a:lnTo>
                    <a:pt x="1" y="631"/>
                  </a:lnTo>
                  <a:cubicBezTo>
                    <a:pt x="284" y="505"/>
                    <a:pt x="536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63"/>
            <p:cNvSpPr/>
            <p:nvPr/>
          </p:nvSpPr>
          <p:spPr>
            <a:xfrm>
              <a:off x="-48085775" y="3206000"/>
              <a:ext cx="47275" cy="47300"/>
            </a:xfrm>
            <a:custGeom>
              <a:avLst/>
              <a:gdLst/>
              <a:ahLst/>
              <a:cxnLst/>
              <a:rect l="l" t="t" r="r" b="b"/>
              <a:pathLst>
                <a:path w="1891" h="1892" extrusionOk="0">
                  <a:moveTo>
                    <a:pt x="1" y="1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63"/>
            <p:cNvSpPr/>
            <p:nvPr/>
          </p:nvSpPr>
          <p:spPr>
            <a:xfrm>
              <a:off x="-48262200" y="3200500"/>
              <a:ext cx="228425" cy="300100"/>
            </a:xfrm>
            <a:custGeom>
              <a:avLst/>
              <a:gdLst/>
              <a:ahLst/>
              <a:cxnLst/>
              <a:rect l="l" t="t" r="r" b="b"/>
              <a:pathLst>
                <a:path w="9137" h="12004" extrusionOk="0">
                  <a:moveTo>
                    <a:pt x="3907" y="2773"/>
                  </a:moveTo>
                  <a:cubicBezTo>
                    <a:pt x="4789" y="2773"/>
                    <a:pt x="5482" y="3371"/>
                    <a:pt x="5640" y="4190"/>
                  </a:cubicBezTo>
                  <a:lnTo>
                    <a:pt x="6743" y="4190"/>
                  </a:lnTo>
                  <a:cubicBezTo>
                    <a:pt x="6900" y="4222"/>
                    <a:pt x="7058" y="4380"/>
                    <a:pt x="7058" y="4569"/>
                  </a:cubicBezTo>
                  <a:lnTo>
                    <a:pt x="7058" y="7372"/>
                  </a:lnTo>
                  <a:cubicBezTo>
                    <a:pt x="7058" y="7562"/>
                    <a:pt x="6900" y="7719"/>
                    <a:pt x="6711" y="7719"/>
                  </a:cubicBezTo>
                  <a:lnTo>
                    <a:pt x="3907" y="7719"/>
                  </a:lnTo>
                  <a:cubicBezTo>
                    <a:pt x="3718" y="7719"/>
                    <a:pt x="3561" y="7562"/>
                    <a:pt x="3561" y="7372"/>
                  </a:cubicBezTo>
                  <a:lnTo>
                    <a:pt x="3561" y="6270"/>
                  </a:lnTo>
                  <a:cubicBezTo>
                    <a:pt x="2773" y="6112"/>
                    <a:pt x="2143" y="5419"/>
                    <a:pt x="2143" y="4537"/>
                  </a:cubicBezTo>
                  <a:cubicBezTo>
                    <a:pt x="2143" y="3560"/>
                    <a:pt x="2931" y="2773"/>
                    <a:pt x="3907" y="2773"/>
                  </a:cubicBezTo>
                  <a:close/>
                  <a:moveTo>
                    <a:pt x="5293" y="8475"/>
                  </a:moveTo>
                  <a:cubicBezTo>
                    <a:pt x="5482" y="8475"/>
                    <a:pt x="5640" y="8633"/>
                    <a:pt x="5640" y="8822"/>
                  </a:cubicBezTo>
                  <a:cubicBezTo>
                    <a:pt x="5640" y="9042"/>
                    <a:pt x="5482" y="9200"/>
                    <a:pt x="5293" y="9200"/>
                  </a:cubicBezTo>
                  <a:lnTo>
                    <a:pt x="2489" y="9200"/>
                  </a:lnTo>
                  <a:cubicBezTo>
                    <a:pt x="2300" y="9200"/>
                    <a:pt x="2143" y="9042"/>
                    <a:pt x="2143" y="8822"/>
                  </a:cubicBezTo>
                  <a:cubicBezTo>
                    <a:pt x="2143" y="8633"/>
                    <a:pt x="2300" y="8475"/>
                    <a:pt x="2489" y="8475"/>
                  </a:cubicBezTo>
                  <a:close/>
                  <a:moveTo>
                    <a:pt x="6711" y="8475"/>
                  </a:moveTo>
                  <a:cubicBezTo>
                    <a:pt x="6900" y="8475"/>
                    <a:pt x="7058" y="8633"/>
                    <a:pt x="7058" y="8822"/>
                  </a:cubicBezTo>
                  <a:cubicBezTo>
                    <a:pt x="7058" y="9042"/>
                    <a:pt x="6900" y="9200"/>
                    <a:pt x="6711" y="9200"/>
                  </a:cubicBezTo>
                  <a:cubicBezTo>
                    <a:pt x="6522" y="9200"/>
                    <a:pt x="6365" y="9042"/>
                    <a:pt x="6365" y="8822"/>
                  </a:cubicBezTo>
                  <a:cubicBezTo>
                    <a:pt x="6365" y="8633"/>
                    <a:pt x="6522" y="8475"/>
                    <a:pt x="6711" y="8475"/>
                  </a:cubicBezTo>
                  <a:close/>
                  <a:moveTo>
                    <a:pt x="6711" y="9893"/>
                  </a:moveTo>
                  <a:cubicBezTo>
                    <a:pt x="6900" y="9893"/>
                    <a:pt x="7058" y="10050"/>
                    <a:pt x="7058" y="10239"/>
                  </a:cubicBezTo>
                  <a:cubicBezTo>
                    <a:pt x="7058" y="10428"/>
                    <a:pt x="6900" y="10617"/>
                    <a:pt x="6711" y="10617"/>
                  </a:cubicBezTo>
                  <a:lnTo>
                    <a:pt x="2489" y="10617"/>
                  </a:lnTo>
                  <a:cubicBezTo>
                    <a:pt x="2300" y="10617"/>
                    <a:pt x="2143" y="10460"/>
                    <a:pt x="2143" y="10239"/>
                  </a:cubicBezTo>
                  <a:cubicBezTo>
                    <a:pt x="2143" y="10050"/>
                    <a:pt x="2300" y="9893"/>
                    <a:pt x="2489" y="9893"/>
                  </a:cubicBez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1657"/>
                  </a:lnTo>
                  <a:cubicBezTo>
                    <a:pt x="1" y="11878"/>
                    <a:pt x="158" y="12004"/>
                    <a:pt x="379" y="12004"/>
                  </a:cubicBezTo>
                  <a:lnTo>
                    <a:pt x="8790" y="12004"/>
                  </a:lnTo>
                  <a:cubicBezTo>
                    <a:pt x="8979" y="12004"/>
                    <a:pt x="9137" y="11878"/>
                    <a:pt x="9137" y="11657"/>
                  </a:cubicBezTo>
                  <a:lnTo>
                    <a:pt x="9137" y="2804"/>
                  </a:lnTo>
                  <a:lnTo>
                    <a:pt x="6711" y="2804"/>
                  </a:lnTo>
                  <a:cubicBezTo>
                    <a:pt x="6522" y="2804"/>
                    <a:pt x="6365" y="2647"/>
                    <a:pt x="6365" y="2458"/>
                  </a:cubicBezTo>
                  <a:lnTo>
                    <a:pt x="63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63"/>
            <p:cNvSpPr/>
            <p:nvPr/>
          </p:nvSpPr>
          <p:spPr>
            <a:xfrm>
              <a:off x="-48155075" y="3322575"/>
              <a:ext cx="52775" cy="53575"/>
            </a:xfrm>
            <a:custGeom>
              <a:avLst/>
              <a:gdLst/>
              <a:ahLst/>
              <a:cxnLst/>
              <a:rect l="l" t="t" r="r" b="b"/>
              <a:pathLst>
                <a:path w="2111" h="2143" extrusionOk="0">
                  <a:moveTo>
                    <a:pt x="1355" y="1"/>
                  </a:moveTo>
                  <a:cubicBezTo>
                    <a:pt x="1197" y="725"/>
                    <a:pt x="662" y="1261"/>
                    <a:pt x="0" y="1387"/>
                  </a:cubicBez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63"/>
            <p:cNvSpPr/>
            <p:nvPr/>
          </p:nvSpPr>
          <p:spPr>
            <a:xfrm>
              <a:off x="-48014100" y="3417100"/>
              <a:ext cx="53575" cy="18125"/>
            </a:xfrm>
            <a:custGeom>
              <a:avLst/>
              <a:gdLst/>
              <a:ahLst/>
              <a:cxnLst/>
              <a:rect l="l" t="t" r="r" b="b"/>
              <a:pathLst>
                <a:path w="2143" h="725" extrusionOk="0">
                  <a:moveTo>
                    <a:pt x="1" y="0"/>
                  </a:moveTo>
                  <a:lnTo>
                    <a:pt x="1" y="725"/>
                  </a:lnTo>
                  <a:lnTo>
                    <a:pt x="2143" y="725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63"/>
            <p:cNvSpPr/>
            <p:nvPr/>
          </p:nvSpPr>
          <p:spPr>
            <a:xfrm>
              <a:off x="-48014100" y="3289500"/>
              <a:ext cx="53575" cy="110300"/>
            </a:xfrm>
            <a:custGeom>
              <a:avLst/>
              <a:gdLst/>
              <a:ahLst/>
              <a:cxnLst/>
              <a:rect l="l" t="t" r="r" b="b"/>
              <a:pathLst>
                <a:path w="2143" h="4412" extrusionOk="0">
                  <a:moveTo>
                    <a:pt x="1" y="0"/>
                  </a:moveTo>
                  <a:lnTo>
                    <a:pt x="1" y="4411"/>
                  </a:lnTo>
                  <a:lnTo>
                    <a:pt x="2143" y="4411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63"/>
            <p:cNvSpPr/>
            <p:nvPr/>
          </p:nvSpPr>
          <p:spPr>
            <a:xfrm>
              <a:off x="-48014100" y="3451750"/>
              <a:ext cx="53575" cy="48075"/>
            </a:xfrm>
            <a:custGeom>
              <a:avLst/>
              <a:gdLst/>
              <a:ahLst/>
              <a:cxnLst/>
              <a:rect l="l" t="t" r="r" b="b"/>
              <a:pathLst>
                <a:path w="2143" h="1923" extrusionOk="0">
                  <a:moveTo>
                    <a:pt x="1" y="0"/>
                  </a:moveTo>
                  <a:lnTo>
                    <a:pt x="1" y="883"/>
                  </a:lnTo>
                  <a:cubicBezTo>
                    <a:pt x="1" y="1450"/>
                    <a:pt x="473" y="1922"/>
                    <a:pt x="1072" y="1922"/>
                  </a:cubicBezTo>
                  <a:cubicBezTo>
                    <a:pt x="1670" y="1922"/>
                    <a:pt x="2143" y="1450"/>
                    <a:pt x="2143" y="883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63"/>
            <p:cNvSpPr/>
            <p:nvPr/>
          </p:nvSpPr>
          <p:spPr>
            <a:xfrm>
              <a:off x="-48011725" y="3220375"/>
              <a:ext cx="48050" cy="51025"/>
            </a:xfrm>
            <a:custGeom>
              <a:avLst/>
              <a:gdLst/>
              <a:ahLst/>
              <a:cxnLst/>
              <a:rect l="l" t="t" r="r" b="b"/>
              <a:pathLst>
                <a:path w="1922" h="2041" extrusionOk="0">
                  <a:moveTo>
                    <a:pt x="985" y="1"/>
                  </a:moveTo>
                  <a:cubicBezTo>
                    <a:pt x="843" y="1"/>
                    <a:pt x="693" y="72"/>
                    <a:pt x="630" y="213"/>
                  </a:cubicBezTo>
                  <a:lnTo>
                    <a:pt x="0" y="2041"/>
                  </a:lnTo>
                  <a:lnTo>
                    <a:pt x="1922" y="2041"/>
                  </a:lnTo>
                  <a:lnTo>
                    <a:pt x="1292" y="213"/>
                  </a:lnTo>
                  <a:cubicBezTo>
                    <a:pt x="1260" y="72"/>
                    <a:pt x="1126" y="1"/>
                    <a:pt x="9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4" name="Google Shape;7744;p63"/>
          <p:cNvGrpSpPr/>
          <p:nvPr/>
        </p:nvGrpSpPr>
        <p:grpSpPr>
          <a:xfrm>
            <a:off x="3526383" y="1844447"/>
            <a:ext cx="298377" cy="354519"/>
            <a:chOff x="-48233050" y="3569725"/>
            <a:chExt cx="252050" cy="299475"/>
          </a:xfrm>
        </p:grpSpPr>
        <p:sp>
          <p:nvSpPr>
            <p:cNvPr id="7745" name="Google Shape;7745;p63"/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63"/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63"/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8" name="Google Shape;7748;p63"/>
          <p:cNvGrpSpPr/>
          <p:nvPr/>
        </p:nvGrpSpPr>
        <p:grpSpPr>
          <a:xfrm>
            <a:off x="3550148" y="2278191"/>
            <a:ext cx="250847" cy="358070"/>
            <a:chOff x="-48216525" y="3936125"/>
            <a:chExt cx="211900" cy="302475"/>
          </a:xfrm>
        </p:grpSpPr>
        <p:sp>
          <p:nvSpPr>
            <p:cNvPr id="7749" name="Google Shape;7749;p63"/>
            <p:cNvSpPr/>
            <p:nvPr/>
          </p:nvSpPr>
          <p:spPr>
            <a:xfrm>
              <a:off x="-48207850" y="3955825"/>
              <a:ext cx="105550" cy="158325"/>
            </a:xfrm>
            <a:custGeom>
              <a:avLst/>
              <a:gdLst/>
              <a:ahLst/>
              <a:cxnLst/>
              <a:rect l="l" t="t" r="r" b="b"/>
              <a:pathLst>
                <a:path w="4222" h="6333" extrusionOk="0">
                  <a:moveTo>
                    <a:pt x="2080" y="2080"/>
                  </a:moveTo>
                  <a:cubicBezTo>
                    <a:pt x="2300" y="2080"/>
                    <a:pt x="2458" y="2237"/>
                    <a:pt x="2458" y="2458"/>
                  </a:cubicBezTo>
                  <a:lnTo>
                    <a:pt x="2458" y="3151"/>
                  </a:lnTo>
                  <a:cubicBezTo>
                    <a:pt x="2458" y="3340"/>
                    <a:pt x="2300" y="3497"/>
                    <a:pt x="2080" y="3497"/>
                  </a:cubicBezTo>
                  <a:cubicBezTo>
                    <a:pt x="1891" y="3497"/>
                    <a:pt x="1733" y="3340"/>
                    <a:pt x="1733" y="3151"/>
                  </a:cubicBezTo>
                  <a:lnTo>
                    <a:pt x="1733" y="2458"/>
                  </a:lnTo>
                  <a:cubicBezTo>
                    <a:pt x="1733" y="2237"/>
                    <a:pt x="1891" y="2080"/>
                    <a:pt x="2080" y="2080"/>
                  </a:cubicBezTo>
                  <a:close/>
                  <a:moveTo>
                    <a:pt x="2080" y="4222"/>
                  </a:moveTo>
                  <a:cubicBezTo>
                    <a:pt x="2300" y="4222"/>
                    <a:pt x="2458" y="4380"/>
                    <a:pt x="2458" y="4569"/>
                  </a:cubicBezTo>
                  <a:lnTo>
                    <a:pt x="2458" y="5293"/>
                  </a:lnTo>
                  <a:cubicBezTo>
                    <a:pt x="2458" y="5482"/>
                    <a:pt x="2300" y="5640"/>
                    <a:pt x="2080" y="5640"/>
                  </a:cubicBezTo>
                  <a:cubicBezTo>
                    <a:pt x="1891" y="5640"/>
                    <a:pt x="1733" y="5482"/>
                    <a:pt x="1733" y="5293"/>
                  </a:cubicBezTo>
                  <a:lnTo>
                    <a:pt x="1733" y="4569"/>
                  </a:lnTo>
                  <a:cubicBezTo>
                    <a:pt x="1733" y="4380"/>
                    <a:pt x="1891" y="4222"/>
                    <a:pt x="2080" y="4222"/>
                  </a:cubicBezTo>
                  <a:close/>
                  <a:moveTo>
                    <a:pt x="2111" y="0"/>
                  </a:moveTo>
                  <a:cubicBezTo>
                    <a:pt x="1891" y="0"/>
                    <a:pt x="1733" y="158"/>
                    <a:pt x="1733" y="347"/>
                  </a:cubicBezTo>
                  <a:lnTo>
                    <a:pt x="1733" y="757"/>
                  </a:lnTo>
                  <a:cubicBezTo>
                    <a:pt x="1544" y="788"/>
                    <a:pt x="1355" y="914"/>
                    <a:pt x="1198" y="1072"/>
                  </a:cubicBezTo>
                  <a:lnTo>
                    <a:pt x="883" y="757"/>
                  </a:lnTo>
                  <a:cubicBezTo>
                    <a:pt x="820" y="694"/>
                    <a:pt x="733" y="662"/>
                    <a:pt x="642" y="662"/>
                  </a:cubicBezTo>
                  <a:cubicBezTo>
                    <a:pt x="552" y="662"/>
                    <a:pt x="457" y="694"/>
                    <a:pt x="378" y="757"/>
                  </a:cubicBezTo>
                  <a:cubicBezTo>
                    <a:pt x="252" y="883"/>
                    <a:pt x="252" y="1103"/>
                    <a:pt x="378" y="1261"/>
                  </a:cubicBezTo>
                  <a:lnTo>
                    <a:pt x="788" y="1702"/>
                  </a:lnTo>
                  <a:cubicBezTo>
                    <a:pt x="757" y="1859"/>
                    <a:pt x="725" y="2017"/>
                    <a:pt x="725" y="2174"/>
                  </a:cubicBezTo>
                  <a:lnTo>
                    <a:pt x="378" y="2174"/>
                  </a:lnTo>
                  <a:cubicBezTo>
                    <a:pt x="158" y="2174"/>
                    <a:pt x="0" y="2332"/>
                    <a:pt x="0" y="2521"/>
                  </a:cubicBezTo>
                  <a:cubicBezTo>
                    <a:pt x="0" y="2710"/>
                    <a:pt x="158" y="2867"/>
                    <a:pt x="378" y="2867"/>
                  </a:cubicBezTo>
                  <a:lnTo>
                    <a:pt x="725" y="2867"/>
                  </a:lnTo>
                  <a:lnTo>
                    <a:pt x="725" y="3592"/>
                  </a:lnTo>
                  <a:lnTo>
                    <a:pt x="378" y="3592"/>
                  </a:lnTo>
                  <a:cubicBezTo>
                    <a:pt x="158" y="3592"/>
                    <a:pt x="0" y="3750"/>
                    <a:pt x="0" y="3939"/>
                  </a:cubicBezTo>
                  <a:cubicBezTo>
                    <a:pt x="0" y="4128"/>
                    <a:pt x="158" y="4285"/>
                    <a:pt x="378" y="4285"/>
                  </a:cubicBezTo>
                  <a:lnTo>
                    <a:pt x="725" y="4285"/>
                  </a:lnTo>
                  <a:lnTo>
                    <a:pt x="725" y="5010"/>
                  </a:lnTo>
                  <a:lnTo>
                    <a:pt x="347" y="5010"/>
                  </a:lnTo>
                  <a:lnTo>
                    <a:pt x="347" y="4915"/>
                  </a:lnTo>
                  <a:cubicBezTo>
                    <a:pt x="158" y="4915"/>
                    <a:pt x="0" y="5073"/>
                    <a:pt x="0" y="5293"/>
                  </a:cubicBezTo>
                  <a:cubicBezTo>
                    <a:pt x="0" y="5482"/>
                    <a:pt x="158" y="5640"/>
                    <a:pt x="347" y="5640"/>
                  </a:cubicBezTo>
                  <a:lnTo>
                    <a:pt x="725" y="5640"/>
                  </a:lnTo>
                  <a:lnTo>
                    <a:pt x="725" y="6333"/>
                  </a:lnTo>
                  <a:lnTo>
                    <a:pt x="3497" y="6333"/>
                  </a:lnTo>
                  <a:lnTo>
                    <a:pt x="3497" y="5640"/>
                  </a:lnTo>
                  <a:lnTo>
                    <a:pt x="3876" y="5640"/>
                  </a:lnTo>
                  <a:cubicBezTo>
                    <a:pt x="4065" y="5640"/>
                    <a:pt x="4222" y="5482"/>
                    <a:pt x="4222" y="5293"/>
                  </a:cubicBezTo>
                  <a:cubicBezTo>
                    <a:pt x="4222" y="5073"/>
                    <a:pt x="4065" y="4915"/>
                    <a:pt x="3876" y="4915"/>
                  </a:cubicBezTo>
                  <a:lnTo>
                    <a:pt x="3497" y="4915"/>
                  </a:lnTo>
                  <a:lnTo>
                    <a:pt x="3497" y="4222"/>
                  </a:lnTo>
                  <a:lnTo>
                    <a:pt x="3876" y="4222"/>
                  </a:lnTo>
                  <a:cubicBezTo>
                    <a:pt x="4065" y="4222"/>
                    <a:pt x="4222" y="4065"/>
                    <a:pt x="4222" y="3876"/>
                  </a:cubicBezTo>
                  <a:cubicBezTo>
                    <a:pt x="4222" y="3655"/>
                    <a:pt x="4065" y="3497"/>
                    <a:pt x="3876" y="3497"/>
                  </a:cubicBezTo>
                  <a:lnTo>
                    <a:pt x="3497" y="3497"/>
                  </a:lnTo>
                  <a:lnTo>
                    <a:pt x="3497" y="2804"/>
                  </a:lnTo>
                  <a:lnTo>
                    <a:pt x="3876" y="2804"/>
                  </a:lnTo>
                  <a:cubicBezTo>
                    <a:pt x="4065" y="2804"/>
                    <a:pt x="4222" y="2647"/>
                    <a:pt x="4222" y="2458"/>
                  </a:cubicBezTo>
                  <a:cubicBezTo>
                    <a:pt x="4222" y="2237"/>
                    <a:pt x="4065" y="2080"/>
                    <a:pt x="3876" y="2080"/>
                  </a:cubicBezTo>
                  <a:lnTo>
                    <a:pt x="3497" y="2080"/>
                  </a:lnTo>
                  <a:cubicBezTo>
                    <a:pt x="3497" y="1418"/>
                    <a:pt x="3088" y="914"/>
                    <a:pt x="2458" y="757"/>
                  </a:cubicBezTo>
                  <a:lnTo>
                    <a:pt x="2458" y="347"/>
                  </a:lnTo>
                  <a:cubicBezTo>
                    <a:pt x="2458" y="158"/>
                    <a:pt x="2300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63"/>
            <p:cNvSpPr/>
            <p:nvPr/>
          </p:nvSpPr>
          <p:spPr>
            <a:xfrm>
              <a:off x="-48192100" y="4184225"/>
              <a:ext cx="163850" cy="54375"/>
            </a:xfrm>
            <a:custGeom>
              <a:avLst/>
              <a:gdLst/>
              <a:ahLst/>
              <a:cxnLst/>
              <a:rect l="l" t="t" r="r" b="b"/>
              <a:pathLst>
                <a:path w="6554" h="2175" extrusionOk="0">
                  <a:moveTo>
                    <a:pt x="0" y="1"/>
                  </a:moveTo>
                  <a:lnTo>
                    <a:pt x="442" y="1891"/>
                  </a:lnTo>
                  <a:cubicBezTo>
                    <a:pt x="473" y="2049"/>
                    <a:pt x="631" y="2175"/>
                    <a:pt x="788" y="2175"/>
                  </a:cubicBezTo>
                  <a:lnTo>
                    <a:pt x="5703" y="2175"/>
                  </a:lnTo>
                  <a:cubicBezTo>
                    <a:pt x="5860" y="2175"/>
                    <a:pt x="6018" y="2049"/>
                    <a:pt x="6081" y="1891"/>
                  </a:cubicBezTo>
                  <a:lnTo>
                    <a:pt x="655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63"/>
            <p:cNvSpPr/>
            <p:nvPr/>
          </p:nvSpPr>
          <p:spPr>
            <a:xfrm>
              <a:off x="-48216525" y="4131475"/>
              <a:ext cx="211900" cy="34675"/>
            </a:xfrm>
            <a:custGeom>
              <a:avLst/>
              <a:gdLst/>
              <a:ahLst/>
              <a:cxnLst/>
              <a:rect l="l" t="t" r="r" b="b"/>
              <a:pathLst>
                <a:path w="8476" h="1387" extrusionOk="0">
                  <a:moveTo>
                    <a:pt x="347" y="0"/>
                  </a:moveTo>
                  <a:cubicBezTo>
                    <a:pt x="158" y="0"/>
                    <a:pt x="1" y="126"/>
                    <a:pt x="1" y="347"/>
                  </a:cubicBezTo>
                  <a:cubicBezTo>
                    <a:pt x="1" y="914"/>
                    <a:pt x="473" y="1386"/>
                    <a:pt x="1072" y="1386"/>
                  </a:cubicBezTo>
                  <a:lnTo>
                    <a:pt x="7405" y="1386"/>
                  </a:lnTo>
                  <a:cubicBezTo>
                    <a:pt x="8003" y="1386"/>
                    <a:pt x="8476" y="914"/>
                    <a:pt x="8476" y="347"/>
                  </a:cubicBez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63"/>
            <p:cNvSpPr/>
            <p:nvPr/>
          </p:nvSpPr>
          <p:spPr>
            <a:xfrm>
              <a:off x="-48113350" y="3936125"/>
              <a:ext cx="98475" cy="178025"/>
            </a:xfrm>
            <a:custGeom>
              <a:avLst/>
              <a:gdLst/>
              <a:ahLst/>
              <a:cxnLst/>
              <a:rect l="l" t="t" r="r" b="b"/>
              <a:pathLst>
                <a:path w="3939" h="7121" extrusionOk="0">
                  <a:moveTo>
                    <a:pt x="1860" y="2175"/>
                  </a:moveTo>
                  <a:cubicBezTo>
                    <a:pt x="2049" y="2175"/>
                    <a:pt x="2206" y="2332"/>
                    <a:pt x="2206" y="2521"/>
                  </a:cubicBezTo>
                  <a:lnTo>
                    <a:pt x="2206" y="3246"/>
                  </a:lnTo>
                  <a:cubicBezTo>
                    <a:pt x="2206" y="3435"/>
                    <a:pt x="2049" y="3592"/>
                    <a:pt x="1860" y="3592"/>
                  </a:cubicBezTo>
                  <a:cubicBezTo>
                    <a:pt x="1671" y="3592"/>
                    <a:pt x="1513" y="3435"/>
                    <a:pt x="1513" y="3246"/>
                  </a:cubicBezTo>
                  <a:lnTo>
                    <a:pt x="1513" y="2521"/>
                  </a:lnTo>
                  <a:cubicBezTo>
                    <a:pt x="1513" y="2332"/>
                    <a:pt x="1671" y="2175"/>
                    <a:pt x="1860" y="2175"/>
                  </a:cubicBezTo>
                  <a:close/>
                  <a:moveTo>
                    <a:pt x="1860" y="4285"/>
                  </a:moveTo>
                  <a:cubicBezTo>
                    <a:pt x="2049" y="4285"/>
                    <a:pt x="2206" y="4443"/>
                    <a:pt x="2206" y="4632"/>
                  </a:cubicBezTo>
                  <a:lnTo>
                    <a:pt x="2206" y="5357"/>
                  </a:lnTo>
                  <a:cubicBezTo>
                    <a:pt x="2206" y="5546"/>
                    <a:pt x="2049" y="5703"/>
                    <a:pt x="1860" y="5703"/>
                  </a:cubicBezTo>
                  <a:cubicBezTo>
                    <a:pt x="1671" y="5703"/>
                    <a:pt x="1513" y="5546"/>
                    <a:pt x="1513" y="5357"/>
                  </a:cubicBezTo>
                  <a:lnTo>
                    <a:pt x="1513" y="4632"/>
                  </a:lnTo>
                  <a:cubicBezTo>
                    <a:pt x="1513" y="4443"/>
                    <a:pt x="1671" y="4285"/>
                    <a:pt x="1860" y="4285"/>
                  </a:cubicBezTo>
                  <a:close/>
                  <a:moveTo>
                    <a:pt x="1860" y="1"/>
                  </a:moveTo>
                  <a:cubicBezTo>
                    <a:pt x="1671" y="1"/>
                    <a:pt x="1513" y="158"/>
                    <a:pt x="1513" y="347"/>
                  </a:cubicBezTo>
                  <a:lnTo>
                    <a:pt x="1513" y="757"/>
                  </a:lnTo>
                  <a:cubicBezTo>
                    <a:pt x="1324" y="788"/>
                    <a:pt x="1104" y="914"/>
                    <a:pt x="946" y="1072"/>
                  </a:cubicBezTo>
                  <a:lnTo>
                    <a:pt x="631" y="757"/>
                  </a:lnTo>
                  <a:cubicBezTo>
                    <a:pt x="584" y="694"/>
                    <a:pt x="497" y="662"/>
                    <a:pt x="403" y="662"/>
                  </a:cubicBezTo>
                  <a:cubicBezTo>
                    <a:pt x="308" y="662"/>
                    <a:pt x="206" y="694"/>
                    <a:pt x="127" y="757"/>
                  </a:cubicBezTo>
                  <a:cubicBezTo>
                    <a:pt x="1" y="883"/>
                    <a:pt x="1" y="1104"/>
                    <a:pt x="127" y="1261"/>
                  </a:cubicBezTo>
                  <a:lnTo>
                    <a:pt x="505" y="1702"/>
                  </a:lnTo>
                  <a:cubicBezTo>
                    <a:pt x="474" y="1860"/>
                    <a:pt x="442" y="2017"/>
                    <a:pt x="442" y="2175"/>
                  </a:cubicBezTo>
                  <a:lnTo>
                    <a:pt x="442" y="2238"/>
                  </a:lnTo>
                  <a:cubicBezTo>
                    <a:pt x="820" y="2395"/>
                    <a:pt x="1135" y="2742"/>
                    <a:pt x="1135" y="3214"/>
                  </a:cubicBezTo>
                  <a:cubicBezTo>
                    <a:pt x="1135" y="3498"/>
                    <a:pt x="1041" y="3750"/>
                    <a:pt x="883" y="3939"/>
                  </a:cubicBezTo>
                  <a:cubicBezTo>
                    <a:pt x="1041" y="4128"/>
                    <a:pt x="1135" y="4380"/>
                    <a:pt x="1135" y="4632"/>
                  </a:cubicBezTo>
                  <a:cubicBezTo>
                    <a:pt x="1135" y="4916"/>
                    <a:pt x="1041" y="5168"/>
                    <a:pt x="883" y="5357"/>
                  </a:cubicBezTo>
                  <a:cubicBezTo>
                    <a:pt x="1041" y="5546"/>
                    <a:pt x="1135" y="5798"/>
                    <a:pt x="1135" y="6081"/>
                  </a:cubicBezTo>
                  <a:cubicBezTo>
                    <a:pt x="1135" y="6554"/>
                    <a:pt x="883" y="6932"/>
                    <a:pt x="442" y="7058"/>
                  </a:cubicBezTo>
                  <a:lnTo>
                    <a:pt x="442" y="7121"/>
                  </a:lnTo>
                  <a:lnTo>
                    <a:pt x="3246" y="7121"/>
                  </a:lnTo>
                  <a:lnTo>
                    <a:pt x="3246" y="5703"/>
                  </a:lnTo>
                  <a:lnTo>
                    <a:pt x="3593" y="5703"/>
                  </a:lnTo>
                  <a:cubicBezTo>
                    <a:pt x="3782" y="5703"/>
                    <a:pt x="3939" y="5546"/>
                    <a:pt x="3939" y="5357"/>
                  </a:cubicBezTo>
                  <a:cubicBezTo>
                    <a:pt x="3939" y="5168"/>
                    <a:pt x="3782" y="5010"/>
                    <a:pt x="3593" y="5010"/>
                  </a:cubicBezTo>
                  <a:lnTo>
                    <a:pt x="3246" y="5010"/>
                  </a:lnTo>
                  <a:lnTo>
                    <a:pt x="3246" y="4285"/>
                  </a:lnTo>
                  <a:lnTo>
                    <a:pt x="3593" y="4285"/>
                  </a:lnTo>
                  <a:cubicBezTo>
                    <a:pt x="3782" y="4285"/>
                    <a:pt x="3939" y="4128"/>
                    <a:pt x="3939" y="3939"/>
                  </a:cubicBezTo>
                  <a:cubicBezTo>
                    <a:pt x="3939" y="3750"/>
                    <a:pt x="3782" y="3592"/>
                    <a:pt x="3593" y="3592"/>
                  </a:cubicBezTo>
                  <a:lnTo>
                    <a:pt x="3246" y="3592"/>
                  </a:lnTo>
                  <a:lnTo>
                    <a:pt x="3246" y="2868"/>
                  </a:lnTo>
                  <a:lnTo>
                    <a:pt x="3593" y="2868"/>
                  </a:lnTo>
                  <a:cubicBezTo>
                    <a:pt x="3782" y="2868"/>
                    <a:pt x="3939" y="2710"/>
                    <a:pt x="3939" y="2521"/>
                  </a:cubicBezTo>
                  <a:cubicBezTo>
                    <a:pt x="3939" y="2332"/>
                    <a:pt x="3782" y="2175"/>
                    <a:pt x="3593" y="2175"/>
                  </a:cubicBezTo>
                  <a:lnTo>
                    <a:pt x="3246" y="2175"/>
                  </a:lnTo>
                  <a:cubicBezTo>
                    <a:pt x="3246" y="2017"/>
                    <a:pt x="3183" y="1860"/>
                    <a:pt x="3151" y="1702"/>
                  </a:cubicBezTo>
                  <a:lnTo>
                    <a:pt x="3593" y="1261"/>
                  </a:lnTo>
                  <a:cubicBezTo>
                    <a:pt x="3719" y="1135"/>
                    <a:pt x="3719" y="914"/>
                    <a:pt x="3593" y="757"/>
                  </a:cubicBezTo>
                  <a:cubicBezTo>
                    <a:pt x="3530" y="694"/>
                    <a:pt x="3443" y="662"/>
                    <a:pt x="3352" y="662"/>
                  </a:cubicBezTo>
                  <a:cubicBezTo>
                    <a:pt x="3262" y="662"/>
                    <a:pt x="3167" y="694"/>
                    <a:pt x="3088" y="757"/>
                  </a:cubicBezTo>
                  <a:lnTo>
                    <a:pt x="2773" y="1072"/>
                  </a:lnTo>
                  <a:cubicBezTo>
                    <a:pt x="2616" y="946"/>
                    <a:pt x="2427" y="820"/>
                    <a:pt x="2206" y="757"/>
                  </a:cubicBezTo>
                  <a:lnTo>
                    <a:pt x="2206" y="347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3" name="Google Shape;7753;p63"/>
          <p:cNvGrpSpPr/>
          <p:nvPr/>
        </p:nvGrpSpPr>
        <p:grpSpPr>
          <a:xfrm>
            <a:off x="2205866" y="2753261"/>
            <a:ext cx="355258" cy="355288"/>
            <a:chOff x="-46410500" y="3201275"/>
            <a:chExt cx="300100" cy="300125"/>
          </a:xfrm>
        </p:grpSpPr>
        <p:sp>
          <p:nvSpPr>
            <p:cNvPr id="7754" name="Google Shape;7754;p63"/>
            <p:cNvSpPr/>
            <p:nvPr/>
          </p:nvSpPr>
          <p:spPr>
            <a:xfrm>
              <a:off x="-46358500" y="3201275"/>
              <a:ext cx="37825" cy="87450"/>
            </a:xfrm>
            <a:custGeom>
              <a:avLst/>
              <a:gdLst/>
              <a:ahLst/>
              <a:cxnLst/>
              <a:rect l="l" t="t" r="r" b="b"/>
              <a:pathLst>
                <a:path w="1513" h="3498" extrusionOk="0">
                  <a:moveTo>
                    <a:pt x="768" y="1"/>
                  </a:moveTo>
                  <a:cubicBezTo>
                    <a:pt x="677" y="1"/>
                    <a:pt x="583" y="32"/>
                    <a:pt x="504" y="95"/>
                  </a:cubicBezTo>
                  <a:cubicBezTo>
                    <a:pt x="0" y="599"/>
                    <a:pt x="0" y="1482"/>
                    <a:pt x="504" y="1986"/>
                  </a:cubicBezTo>
                  <a:cubicBezTo>
                    <a:pt x="725" y="2238"/>
                    <a:pt x="725" y="2616"/>
                    <a:pt x="504" y="2899"/>
                  </a:cubicBezTo>
                  <a:cubicBezTo>
                    <a:pt x="378" y="3025"/>
                    <a:pt x="378" y="3246"/>
                    <a:pt x="504" y="3403"/>
                  </a:cubicBezTo>
                  <a:cubicBezTo>
                    <a:pt x="567" y="3466"/>
                    <a:pt x="654" y="3498"/>
                    <a:pt x="744" y="3498"/>
                  </a:cubicBezTo>
                  <a:cubicBezTo>
                    <a:pt x="835" y="3498"/>
                    <a:pt x="929" y="3466"/>
                    <a:pt x="1008" y="3403"/>
                  </a:cubicBezTo>
                  <a:cubicBezTo>
                    <a:pt x="1512" y="2899"/>
                    <a:pt x="1512" y="2017"/>
                    <a:pt x="1008" y="1513"/>
                  </a:cubicBezTo>
                  <a:cubicBezTo>
                    <a:pt x="788" y="1293"/>
                    <a:pt x="788" y="851"/>
                    <a:pt x="1008" y="599"/>
                  </a:cubicBezTo>
                  <a:cubicBezTo>
                    <a:pt x="1134" y="505"/>
                    <a:pt x="1134" y="253"/>
                    <a:pt x="1008" y="95"/>
                  </a:cubicBezTo>
                  <a:cubicBezTo>
                    <a:pt x="945" y="32"/>
                    <a:pt x="859" y="1"/>
                    <a:pt x="7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63"/>
            <p:cNvSpPr/>
            <p:nvPr/>
          </p:nvSpPr>
          <p:spPr>
            <a:xfrm>
              <a:off x="-46307325" y="3201275"/>
              <a:ext cx="38625" cy="88250"/>
            </a:xfrm>
            <a:custGeom>
              <a:avLst/>
              <a:gdLst/>
              <a:ahLst/>
              <a:cxnLst/>
              <a:rect l="l" t="t" r="r" b="b"/>
              <a:pathLst>
                <a:path w="1545" h="3530" extrusionOk="0">
                  <a:moveTo>
                    <a:pt x="781" y="1"/>
                  </a:moveTo>
                  <a:cubicBezTo>
                    <a:pt x="686" y="1"/>
                    <a:pt x="584" y="32"/>
                    <a:pt x="505" y="95"/>
                  </a:cubicBezTo>
                  <a:cubicBezTo>
                    <a:pt x="1" y="599"/>
                    <a:pt x="1" y="1482"/>
                    <a:pt x="505" y="1986"/>
                  </a:cubicBezTo>
                  <a:cubicBezTo>
                    <a:pt x="788" y="2238"/>
                    <a:pt x="788" y="2616"/>
                    <a:pt x="536" y="2899"/>
                  </a:cubicBezTo>
                  <a:cubicBezTo>
                    <a:pt x="410" y="3025"/>
                    <a:pt x="410" y="3246"/>
                    <a:pt x="536" y="3403"/>
                  </a:cubicBezTo>
                  <a:cubicBezTo>
                    <a:pt x="631" y="3498"/>
                    <a:pt x="694" y="3529"/>
                    <a:pt x="788" y="3529"/>
                  </a:cubicBezTo>
                  <a:cubicBezTo>
                    <a:pt x="851" y="3529"/>
                    <a:pt x="978" y="3498"/>
                    <a:pt x="1009" y="3403"/>
                  </a:cubicBezTo>
                  <a:cubicBezTo>
                    <a:pt x="1545" y="2899"/>
                    <a:pt x="1545" y="2017"/>
                    <a:pt x="1009" y="1513"/>
                  </a:cubicBezTo>
                  <a:cubicBezTo>
                    <a:pt x="788" y="1293"/>
                    <a:pt x="788" y="851"/>
                    <a:pt x="1009" y="599"/>
                  </a:cubicBezTo>
                  <a:cubicBezTo>
                    <a:pt x="1135" y="505"/>
                    <a:pt x="1135" y="253"/>
                    <a:pt x="1009" y="95"/>
                  </a:cubicBezTo>
                  <a:cubicBezTo>
                    <a:pt x="962" y="32"/>
                    <a:pt x="875" y="1"/>
                    <a:pt x="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63"/>
            <p:cNvSpPr/>
            <p:nvPr/>
          </p:nvSpPr>
          <p:spPr>
            <a:xfrm>
              <a:off x="-46253750" y="3201275"/>
              <a:ext cx="38600" cy="87450"/>
            </a:xfrm>
            <a:custGeom>
              <a:avLst/>
              <a:gdLst/>
              <a:ahLst/>
              <a:cxnLst/>
              <a:rect l="l" t="t" r="r" b="b"/>
              <a:pathLst>
                <a:path w="1544" h="3498" extrusionOk="0">
                  <a:moveTo>
                    <a:pt x="800" y="1"/>
                  </a:moveTo>
                  <a:cubicBezTo>
                    <a:pt x="709" y="1"/>
                    <a:pt x="615" y="32"/>
                    <a:pt x="536" y="95"/>
                  </a:cubicBezTo>
                  <a:cubicBezTo>
                    <a:pt x="0" y="599"/>
                    <a:pt x="0" y="1482"/>
                    <a:pt x="536" y="1986"/>
                  </a:cubicBezTo>
                  <a:cubicBezTo>
                    <a:pt x="756" y="2238"/>
                    <a:pt x="756" y="2616"/>
                    <a:pt x="536" y="2899"/>
                  </a:cubicBezTo>
                  <a:cubicBezTo>
                    <a:pt x="410" y="3025"/>
                    <a:pt x="410" y="3246"/>
                    <a:pt x="536" y="3403"/>
                  </a:cubicBezTo>
                  <a:cubicBezTo>
                    <a:pt x="599" y="3466"/>
                    <a:pt x="685" y="3498"/>
                    <a:pt x="776" y="3498"/>
                  </a:cubicBezTo>
                  <a:cubicBezTo>
                    <a:pt x="867" y="3498"/>
                    <a:pt x="961" y="3466"/>
                    <a:pt x="1040" y="3403"/>
                  </a:cubicBezTo>
                  <a:cubicBezTo>
                    <a:pt x="1544" y="2899"/>
                    <a:pt x="1544" y="2017"/>
                    <a:pt x="1040" y="1513"/>
                  </a:cubicBezTo>
                  <a:cubicBezTo>
                    <a:pt x="788" y="1293"/>
                    <a:pt x="788" y="851"/>
                    <a:pt x="1040" y="599"/>
                  </a:cubicBezTo>
                  <a:cubicBezTo>
                    <a:pt x="1166" y="505"/>
                    <a:pt x="1166" y="253"/>
                    <a:pt x="1040" y="95"/>
                  </a:cubicBezTo>
                  <a:cubicBezTo>
                    <a:pt x="977" y="32"/>
                    <a:pt x="890" y="1"/>
                    <a:pt x="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63"/>
            <p:cNvSpPr/>
            <p:nvPr/>
          </p:nvSpPr>
          <p:spPr>
            <a:xfrm>
              <a:off x="-46410500" y="3306025"/>
              <a:ext cx="300100" cy="141025"/>
            </a:xfrm>
            <a:custGeom>
              <a:avLst/>
              <a:gdLst/>
              <a:ahLst/>
              <a:cxnLst/>
              <a:rect l="l" t="t" r="r" b="b"/>
              <a:pathLst>
                <a:path w="12004" h="5641" extrusionOk="0">
                  <a:moveTo>
                    <a:pt x="10933" y="1419"/>
                  </a:moveTo>
                  <a:cubicBezTo>
                    <a:pt x="11122" y="1419"/>
                    <a:pt x="11279" y="1576"/>
                    <a:pt x="11279" y="1765"/>
                  </a:cubicBezTo>
                  <a:cubicBezTo>
                    <a:pt x="11248" y="3057"/>
                    <a:pt x="10208" y="4128"/>
                    <a:pt x="8980" y="4223"/>
                  </a:cubicBezTo>
                  <a:cubicBezTo>
                    <a:pt x="9389" y="3404"/>
                    <a:pt x="9673" y="2458"/>
                    <a:pt x="9799" y="1419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2458"/>
                    <a:pt x="694" y="4412"/>
                    <a:pt x="1923" y="5640"/>
                  </a:cubicBezTo>
                  <a:lnTo>
                    <a:pt x="7971" y="5640"/>
                  </a:lnTo>
                  <a:cubicBezTo>
                    <a:pt x="8192" y="5420"/>
                    <a:pt x="8381" y="5168"/>
                    <a:pt x="8539" y="4916"/>
                  </a:cubicBezTo>
                  <a:lnTo>
                    <a:pt x="8854" y="4916"/>
                  </a:lnTo>
                  <a:cubicBezTo>
                    <a:pt x="10586" y="4916"/>
                    <a:pt x="12004" y="3498"/>
                    <a:pt x="12004" y="1765"/>
                  </a:cubicBezTo>
                  <a:cubicBezTo>
                    <a:pt x="11941" y="1198"/>
                    <a:pt x="11469" y="726"/>
                    <a:pt x="10933" y="726"/>
                  </a:cubicBezTo>
                  <a:lnTo>
                    <a:pt x="9862" y="726"/>
                  </a:lnTo>
                  <a:lnTo>
                    <a:pt x="9862" y="348"/>
                  </a:lnTo>
                  <a:cubicBezTo>
                    <a:pt x="9862" y="159"/>
                    <a:pt x="9704" y="1"/>
                    <a:pt x="95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63"/>
            <p:cNvSpPr/>
            <p:nvPr/>
          </p:nvSpPr>
          <p:spPr>
            <a:xfrm>
              <a:off x="-46401050" y="3465925"/>
              <a:ext cx="226075" cy="35475"/>
            </a:xfrm>
            <a:custGeom>
              <a:avLst/>
              <a:gdLst/>
              <a:ahLst/>
              <a:cxnLst/>
              <a:rect l="l" t="t" r="r" b="b"/>
              <a:pathLst>
                <a:path w="9043" h="1419" extrusionOk="0">
                  <a:moveTo>
                    <a:pt x="473" y="0"/>
                  </a:moveTo>
                  <a:cubicBezTo>
                    <a:pt x="158" y="0"/>
                    <a:pt x="1" y="379"/>
                    <a:pt x="221" y="631"/>
                  </a:cubicBezTo>
                  <a:cubicBezTo>
                    <a:pt x="757" y="1135"/>
                    <a:pt x="1450" y="1418"/>
                    <a:pt x="2206" y="1418"/>
                  </a:cubicBezTo>
                  <a:lnTo>
                    <a:pt x="6837" y="1418"/>
                  </a:lnTo>
                  <a:cubicBezTo>
                    <a:pt x="7593" y="1418"/>
                    <a:pt x="8318" y="1135"/>
                    <a:pt x="8822" y="631"/>
                  </a:cubicBezTo>
                  <a:cubicBezTo>
                    <a:pt x="9043" y="379"/>
                    <a:pt x="8948" y="0"/>
                    <a:pt x="86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9" name="Google Shape;7759;p63"/>
          <p:cNvGrpSpPr/>
          <p:nvPr/>
        </p:nvGrpSpPr>
        <p:grpSpPr>
          <a:xfrm>
            <a:off x="2205866" y="3188692"/>
            <a:ext cx="355258" cy="356205"/>
            <a:chOff x="-46409700" y="3569100"/>
            <a:chExt cx="300100" cy="300900"/>
          </a:xfrm>
        </p:grpSpPr>
        <p:sp>
          <p:nvSpPr>
            <p:cNvPr id="7760" name="Google Shape;7760;p63"/>
            <p:cNvSpPr/>
            <p:nvPr/>
          </p:nvSpPr>
          <p:spPr>
            <a:xfrm>
              <a:off x="-46234850" y="3569100"/>
              <a:ext cx="18125" cy="52800"/>
            </a:xfrm>
            <a:custGeom>
              <a:avLst/>
              <a:gdLst/>
              <a:ahLst/>
              <a:cxnLst/>
              <a:rect l="l" t="t" r="r" b="b"/>
              <a:pathLst>
                <a:path w="725" h="2112" extrusionOk="0">
                  <a:moveTo>
                    <a:pt x="0" y="1"/>
                  </a:moveTo>
                  <a:lnTo>
                    <a:pt x="0" y="2111"/>
                  </a:lnTo>
                  <a:lnTo>
                    <a:pt x="725" y="2111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63"/>
            <p:cNvSpPr/>
            <p:nvPr/>
          </p:nvSpPr>
          <p:spPr>
            <a:xfrm>
              <a:off x="-46270300" y="3745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63"/>
            <p:cNvSpPr/>
            <p:nvPr/>
          </p:nvSpPr>
          <p:spPr>
            <a:xfrm>
              <a:off x="-46305750" y="3710875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662"/>
                  </a:moveTo>
                  <a:cubicBezTo>
                    <a:pt x="2364" y="662"/>
                    <a:pt x="2836" y="1135"/>
                    <a:pt x="2836" y="1733"/>
                  </a:cubicBezTo>
                  <a:cubicBezTo>
                    <a:pt x="2836" y="2332"/>
                    <a:pt x="2364" y="2804"/>
                    <a:pt x="1765" y="2804"/>
                  </a:cubicBezTo>
                  <a:cubicBezTo>
                    <a:pt x="1198" y="2804"/>
                    <a:pt x="725" y="2332"/>
                    <a:pt x="725" y="1733"/>
                  </a:cubicBezTo>
                  <a:cubicBezTo>
                    <a:pt x="725" y="1135"/>
                    <a:pt x="1198" y="662"/>
                    <a:pt x="1765" y="662"/>
                  </a:cubicBezTo>
                  <a:close/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cubicBezTo>
                    <a:pt x="1" y="2741"/>
                    <a:pt x="788" y="3529"/>
                    <a:pt x="1765" y="3529"/>
                  </a:cubicBezTo>
                  <a:cubicBezTo>
                    <a:pt x="2773" y="3529"/>
                    <a:pt x="3561" y="2741"/>
                    <a:pt x="3561" y="1765"/>
                  </a:cubicBezTo>
                  <a:cubicBezTo>
                    <a:pt x="3561" y="788"/>
                    <a:pt x="2773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63"/>
            <p:cNvSpPr/>
            <p:nvPr/>
          </p:nvSpPr>
          <p:spPr>
            <a:xfrm>
              <a:off x="-46409700" y="3569900"/>
              <a:ext cx="300100" cy="300100"/>
            </a:xfrm>
            <a:custGeom>
              <a:avLst/>
              <a:gdLst/>
              <a:ahLst/>
              <a:cxnLst/>
              <a:rect l="l" t="t" r="r" b="b"/>
              <a:pathLst>
                <a:path w="12004" h="12004" extrusionOk="0">
                  <a:moveTo>
                    <a:pt x="5923" y="4978"/>
                  </a:moveTo>
                  <a:cubicBezTo>
                    <a:pt x="7278" y="4978"/>
                    <a:pt x="8381" y="6081"/>
                    <a:pt x="8381" y="7404"/>
                  </a:cubicBezTo>
                  <a:cubicBezTo>
                    <a:pt x="8412" y="8758"/>
                    <a:pt x="7309" y="9830"/>
                    <a:pt x="5923" y="9830"/>
                  </a:cubicBezTo>
                  <a:cubicBezTo>
                    <a:pt x="4600" y="9830"/>
                    <a:pt x="3497" y="8727"/>
                    <a:pt x="3497" y="7404"/>
                  </a:cubicBezTo>
                  <a:cubicBezTo>
                    <a:pt x="3497" y="6081"/>
                    <a:pt x="4600" y="4978"/>
                    <a:pt x="5923" y="4978"/>
                  </a:cubicBezTo>
                  <a:close/>
                  <a:moveTo>
                    <a:pt x="2426" y="9861"/>
                  </a:moveTo>
                  <a:cubicBezTo>
                    <a:pt x="2647" y="9861"/>
                    <a:pt x="2773" y="10019"/>
                    <a:pt x="2773" y="10208"/>
                  </a:cubicBezTo>
                  <a:cubicBezTo>
                    <a:pt x="2773" y="10397"/>
                    <a:pt x="2647" y="10554"/>
                    <a:pt x="2426" y="10554"/>
                  </a:cubicBezTo>
                  <a:lnTo>
                    <a:pt x="1733" y="10554"/>
                  </a:lnTo>
                  <a:cubicBezTo>
                    <a:pt x="1512" y="10554"/>
                    <a:pt x="1386" y="10397"/>
                    <a:pt x="1386" y="10208"/>
                  </a:cubicBezTo>
                  <a:cubicBezTo>
                    <a:pt x="1386" y="10019"/>
                    <a:pt x="1512" y="9861"/>
                    <a:pt x="1733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1657"/>
                  </a:lnTo>
                  <a:cubicBezTo>
                    <a:pt x="0" y="11846"/>
                    <a:pt x="158" y="12003"/>
                    <a:pt x="347" y="12003"/>
                  </a:cubicBezTo>
                  <a:lnTo>
                    <a:pt x="11657" y="12003"/>
                  </a:lnTo>
                  <a:cubicBezTo>
                    <a:pt x="11846" y="12003"/>
                    <a:pt x="12004" y="11846"/>
                    <a:pt x="12004" y="11657"/>
                  </a:cubicBezTo>
                  <a:lnTo>
                    <a:pt x="12004" y="2489"/>
                  </a:lnTo>
                  <a:cubicBezTo>
                    <a:pt x="11909" y="2331"/>
                    <a:pt x="11878" y="2237"/>
                    <a:pt x="11846" y="2205"/>
                  </a:cubicBezTo>
                  <a:lnTo>
                    <a:pt x="9830" y="189"/>
                  </a:lnTo>
                  <a:lnTo>
                    <a:pt x="9830" y="3875"/>
                  </a:lnTo>
                  <a:cubicBezTo>
                    <a:pt x="9830" y="4064"/>
                    <a:pt x="9672" y="4222"/>
                    <a:pt x="9483" y="4222"/>
                  </a:cubicBezTo>
                  <a:lnTo>
                    <a:pt x="2458" y="4222"/>
                  </a:lnTo>
                  <a:cubicBezTo>
                    <a:pt x="2269" y="4222"/>
                    <a:pt x="2111" y="4064"/>
                    <a:pt x="2111" y="3875"/>
                  </a:cubicBez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63"/>
            <p:cNvSpPr/>
            <p:nvPr/>
          </p:nvSpPr>
          <p:spPr>
            <a:xfrm>
              <a:off x="-46341175" y="3569100"/>
              <a:ext cx="159125" cy="87450"/>
            </a:xfrm>
            <a:custGeom>
              <a:avLst/>
              <a:gdLst/>
              <a:ahLst/>
              <a:cxnLst/>
              <a:rect l="l" t="t" r="r" b="b"/>
              <a:pathLst>
                <a:path w="636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6364" y="3498"/>
                  </a:lnTo>
                  <a:lnTo>
                    <a:pt x="6364" y="1"/>
                  </a:lnTo>
                  <a:lnTo>
                    <a:pt x="5640" y="1"/>
                  </a:lnTo>
                  <a:lnTo>
                    <a:pt x="5640" y="2426"/>
                  </a:lnTo>
                  <a:cubicBezTo>
                    <a:pt x="5640" y="2647"/>
                    <a:pt x="5482" y="2773"/>
                    <a:pt x="5293" y="2773"/>
                  </a:cubicBezTo>
                  <a:lnTo>
                    <a:pt x="3875" y="2773"/>
                  </a:lnTo>
                  <a:cubicBezTo>
                    <a:pt x="3655" y="2773"/>
                    <a:pt x="3497" y="2647"/>
                    <a:pt x="3497" y="2426"/>
                  </a:cubicBezTo>
                  <a:lnTo>
                    <a:pt x="349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5" name="Google Shape;7765;p63"/>
          <p:cNvGrpSpPr/>
          <p:nvPr/>
        </p:nvGrpSpPr>
        <p:grpSpPr>
          <a:xfrm>
            <a:off x="2193747" y="3624124"/>
            <a:ext cx="379497" cy="358070"/>
            <a:chOff x="-46422300" y="3936925"/>
            <a:chExt cx="320575" cy="302475"/>
          </a:xfrm>
        </p:grpSpPr>
        <p:sp>
          <p:nvSpPr>
            <p:cNvPr id="7766" name="Google Shape;7766;p63"/>
            <p:cNvSpPr/>
            <p:nvPr/>
          </p:nvSpPr>
          <p:spPr>
            <a:xfrm>
              <a:off x="-46254550" y="3936925"/>
              <a:ext cx="152825" cy="300900"/>
            </a:xfrm>
            <a:custGeom>
              <a:avLst/>
              <a:gdLst/>
              <a:ahLst/>
              <a:cxnLst/>
              <a:rect l="l" t="t" r="r" b="b"/>
              <a:pathLst>
                <a:path w="6113" h="120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0617"/>
                  </a:lnTo>
                  <a:cubicBezTo>
                    <a:pt x="1" y="11405"/>
                    <a:pt x="631" y="12035"/>
                    <a:pt x="1418" y="12035"/>
                  </a:cubicBezTo>
                  <a:cubicBezTo>
                    <a:pt x="2332" y="12035"/>
                    <a:pt x="3120" y="11405"/>
                    <a:pt x="3403" y="10554"/>
                  </a:cubicBezTo>
                  <a:lnTo>
                    <a:pt x="3403" y="10554"/>
                  </a:lnTo>
                  <a:cubicBezTo>
                    <a:pt x="3309" y="10554"/>
                    <a:pt x="3246" y="10617"/>
                    <a:pt x="3151" y="10617"/>
                  </a:cubicBezTo>
                  <a:cubicBezTo>
                    <a:pt x="2332" y="10617"/>
                    <a:pt x="1513" y="10302"/>
                    <a:pt x="914" y="9672"/>
                  </a:cubicBezTo>
                  <a:cubicBezTo>
                    <a:pt x="788" y="9546"/>
                    <a:pt x="788" y="9294"/>
                    <a:pt x="914" y="9137"/>
                  </a:cubicBezTo>
                  <a:cubicBezTo>
                    <a:pt x="1024" y="9095"/>
                    <a:pt x="1128" y="9072"/>
                    <a:pt x="1221" y="9072"/>
                  </a:cubicBezTo>
                  <a:cubicBezTo>
                    <a:pt x="1341" y="9072"/>
                    <a:pt x="1442" y="9111"/>
                    <a:pt x="1513" y="9200"/>
                  </a:cubicBezTo>
                  <a:cubicBezTo>
                    <a:pt x="1998" y="9685"/>
                    <a:pt x="2614" y="9906"/>
                    <a:pt x="3224" y="9906"/>
                  </a:cubicBezTo>
                  <a:cubicBezTo>
                    <a:pt x="4477" y="9906"/>
                    <a:pt x="5703" y="8971"/>
                    <a:pt x="5703" y="7467"/>
                  </a:cubicBezTo>
                  <a:cubicBezTo>
                    <a:pt x="5703" y="7215"/>
                    <a:pt x="5672" y="6994"/>
                    <a:pt x="5609" y="6742"/>
                  </a:cubicBezTo>
                  <a:cubicBezTo>
                    <a:pt x="5010" y="7372"/>
                    <a:pt x="4191" y="7814"/>
                    <a:pt x="3246" y="7814"/>
                  </a:cubicBezTo>
                  <a:cubicBezTo>
                    <a:pt x="3025" y="7814"/>
                    <a:pt x="2868" y="7656"/>
                    <a:pt x="2868" y="7467"/>
                  </a:cubicBezTo>
                  <a:cubicBezTo>
                    <a:pt x="2868" y="7246"/>
                    <a:pt x="3025" y="7089"/>
                    <a:pt x="3246" y="7089"/>
                  </a:cubicBezTo>
                  <a:cubicBezTo>
                    <a:pt x="4065" y="7089"/>
                    <a:pt x="4821" y="6679"/>
                    <a:pt x="5231" y="6049"/>
                  </a:cubicBezTo>
                  <a:cubicBezTo>
                    <a:pt x="6113" y="4789"/>
                    <a:pt x="5640" y="3088"/>
                    <a:pt x="4254" y="2426"/>
                  </a:cubicBezTo>
                  <a:cubicBezTo>
                    <a:pt x="4128" y="3844"/>
                    <a:pt x="2931" y="4978"/>
                    <a:pt x="1450" y="4978"/>
                  </a:cubicBezTo>
                  <a:cubicBezTo>
                    <a:pt x="1261" y="4978"/>
                    <a:pt x="1103" y="4821"/>
                    <a:pt x="1103" y="4632"/>
                  </a:cubicBezTo>
                  <a:cubicBezTo>
                    <a:pt x="1103" y="4411"/>
                    <a:pt x="1261" y="4253"/>
                    <a:pt x="1450" y="4253"/>
                  </a:cubicBezTo>
                  <a:cubicBezTo>
                    <a:pt x="2616" y="4253"/>
                    <a:pt x="3561" y="3308"/>
                    <a:pt x="3561" y="2174"/>
                  </a:cubicBezTo>
                  <a:lnTo>
                    <a:pt x="3561" y="2143"/>
                  </a:lnTo>
                  <a:cubicBezTo>
                    <a:pt x="3561" y="945"/>
                    <a:pt x="2616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63"/>
            <p:cNvSpPr/>
            <p:nvPr/>
          </p:nvSpPr>
          <p:spPr>
            <a:xfrm>
              <a:off x="-46422300" y="3938500"/>
              <a:ext cx="152025" cy="300900"/>
            </a:xfrm>
            <a:custGeom>
              <a:avLst/>
              <a:gdLst/>
              <a:ahLst/>
              <a:cxnLst/>
              <a:rect l="l" t="t" r="r" b="b"/>
              <a:pathLst>
                <a:path w="6081" h="12036" extrusionOk="0">
                  <a:moveTo>
                    <a:pt x="4726" y="0"/>
                  </a:moveTo>
                  <a:cubicBezTo>
                    <a:pt x="3529" y="0"/>
                    <a:pt x="2584" y="977"/>
                    <a:pt x="2584" y="2111"/>
                  </a:cubicBezTo>
                  <a:lnTo>
                    <a:pt x="2584" y="2143"/>
                  </a:lnTo>
                  <a:cubicBezTo>
                    <a:pt x="2584" y="3308"/>
                    <a:pt x="3529" y="4253"/>
                    <a:pt x="4663" y="4253"/>
                  </a:cubicBezTo>
                  <a:cubicBezTo>
                    <a:pt x="4883" y="4253"/>
                    <a:pt x="5041" y="4411"/>
                    <a:pt x="5041" y="4600"/>
                  </a:cubicBezTo>
                  <a:cubicBezTo>
                    <a:pt x="5041" y="4789"/>
                    <a:pt x="4883" y="4947"/>
                    <a:pt x="4663" y="4947"/>
                  </a:cubicBezTo>
                  <a:cubicBezTo>
                    <a:pt x="3214" y="4947"/>
                    <a:pt x="2048" y="3812"/>
                    <a:pt x="1890" y="2395"/>
                  </a:cubicBezTo>
                  <a:cubicBezTo>
                    <a:pt x="441" y="3056"/>
                    <a:pt x="0" y="4758"/>
                    <a:pt x="882" y="6018"/>
                  </a:cubicBezTo>
                  <a:cubicBezTo>
                    <a:pt x="1323" y="6648"/>
                    <a:pt x="2111" y="7057"/>
                    <a:pt x="2930" y="7057"/>
                  </a:cubicBezTo>
                  <a:cubicBezTo>
                    <a:pt x="3151" y="7057"/>
                    <a:pt x="3277" y="7215"/>
                    <a:pt x="3277" y="7435"/>
                  </a:cubicBezTo>
                  <a:cubicBezTo>
                    <a:pt x="3277" y="7625"/>
                    <a:pt x="3151" y="7782"/>
                    <a:pt x="2930" y="7782"/>
                  </a:cubicBezTo>
                  <a:cubicBezTo>
                    <a:pt x="1985" y="7782"/>
                    <a:pt x="1166" y="7341"/>
                    <a:pt x="567" y="6711"/>
                  </a:cubicBezTo>
                  <a:cubicBezTo>
                    <a:pt x="504" y="6963"/>
                    <a:pt x="441" y="7183"/>
                    <a:pt x="441" y="7435"/>
                  </a:cubicBezTo>
                  <a:cubicBezTo>
                    <a:pt x="441" y="8940"/>
                    <a:pt x="1695" y="9874"/>
                    <a:pt x="2958" y="9874"/>
                  </a:cubicBezTo>
                  <a:cubicBezTo>
                    <a:pt x="3572" y="9874"/>
                    <a:pt x="4188" y="9653"/>
                    <a:pt x="4663" y="9168"/>
                  </a:cubicBezTo>
                  <a:cubicBezTo>
                    <a:pt x="4726" y="9105"/>
                    <a:pt x="4813" y="9074"/>
                    <a:pt x="4903" y="9074"/>
                  </a:cubicBezTo>
                  <a:cubicBezTo>
                    <a:pt x="4994" y="9074"/>
                    <a:pt x="5088" y="9105"/>
                    <a:pt x="5167" y="9168"/>
                  </a:cubicBezTo>
                  <a:cubicBezTo>
                    <a:pt x="5293" y="9263"/>
                    <a:pt x="5293" y="9515"/>
                    <a:pt x="5167" y="9672"/>
                  </a:cubicBezTo>
                  <a:cubicBezTo>
                    <a:pt x="4600" y="10271"/>
                    <a:pt x="3812" y="10617"/>
                    <a:pt x="2930" y="10617"/>
                  </a:cubicBezTo>
                  <a:cubicBezTo>
                    <a:pt x="2867" y="10617"/>
                    <a:pt x="2773" y="10617"/>
                    <a:pt x="2710" y="10586"/>
                  </a:cubicBezTo>
                  <a:lnTo>
                    <a:pt x="2710" y="10586"/>
                  </a:lnTo>
                  <a:cubicBezTo>
                    <a:pt x="2962" y="11405"/>
                    <a:pt x="3749" y="12035"/>
                    <a:pt x="4663" y="12035"/>
                  </a:cubicBezTo>
                  <a:cubicBezTo>
                    <a:pt x="5450" y="12035"/>
                    <a:pt x="6081" y="11405"/>
                    <a:pt x="6081" y="10617"/>
                  </a:cubicBezTo>
                  <a:lnTo>
                    <a:pt x="6081" y="1450"/>
                  </a:lnTo>
                  <a:cubicBezTo>
                    <a:pt x="6081" y="599"/>
                    <a:pt x="5450" y="0"/>
                    <a:pt x="4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8" name="Google Shape;7768;p63"/>
          <p:cNvGrpSpPr/>
          <p:nvPr/>
        </p:nvGrpSpPr>
        <p:grpSpPr>
          <a:xfrm>
            <a:off x="3971326" y="3178452"/>
            <a:ext cx="356205" cy="355258"/>
            <a:chOff x="-44914800" y="3560450"/>
            <a:chExt cx="300900" cy="300100"/>
          </a:xfrm>
        </p:grpSpPr>
        <p:sp>
          <p:nvSpPr>
            <p:cNvPr id="7769" name="Google Shape;7769;p63"/>
            <p:cNvSpPr/>
            <p:nvPr/>
          </p:nvSpPr>
          <p:spPr>
            <a:xfrm>
              <a:off x="-44914800" y="3560450"/>
              <a:ext cx="300900" cy="300100"/>
            </a:xfrm>
            <a:custGeom>
              <a:avLst/>
              <a:gdLst/>
              <a:ahLst/>
              <a:cxnLst/>
              <a:rect l="l" t="t" r="r" b="b"/>
              <a:pathLst>
                <a:path w="12036" h="12004" extrusionOk="0">
                  <a:moveTo>
                    <a:pt x="9893" y="1418"/>
                  </a:moveTo>
                  <a:lnTo>
                    <a:pt x="9893" y="1764"/>
                  </a:lnTo>
                  <a:cubicBezTo>
                    <a:pt x="9893" y="1953"/>
                    <a:pt x="10051" y="2111"/>
                    <a:pt x="10240" y="2111"/>
                  </a:cubicBezTo>
                  <a:lnTo>
                    <a:pt x="10618" y="2111"/>
                  </a:lnTo>
                  <a:lnTo>
                    <a:pt x="10618" y="9924"/>
                  </a:lnTo>
                  <a:lnTo>
                    <a:pt x="10240" y="9924"/>
                  </a:lnTo>
                  <a:cubicBezTo>
                    <a:pt x="10051" y="9924"/>
                    <a:pt x="9893" y="10082"/>
                    <a:pt x="9893" y="10271"/>
                  </a:cubicBezTo>
                  <a:lnTo>
                    <a:pt x="9893" y="10617"/>
                  </a:lnTo>
                  <a:lnTo>
                    <a:pt x="2143" y="10617"/>
                  </a:lnTo>
                  <a:lnTo>
                    <a:pt x="2143" y="10271"/>
                  </a:lnTo>
                  <a:cubicBezTo>
                    <a:pt x="2143" y="10082"/>
                    <a:pt x="1985" y="9924"/>
                    <a:pt x="1796" y="9924"/>
                  </a:cubicBezTo>
                  <a:lnTo>
                    <a:pt x="1450" y="9924"/>
                  </a:lnTo>
                  <a:lnTo>
                    <a:pt x="1450" y="2142"/>
                  </a:lnTo>
                  <a:lnTo>
                    <a:pt x="1796" y="2142"/>
                  </a:lnTo>
                  <a:cubicBezTo>
                    <a:pt x="1985" y="2142"/>
                    <a:pt x="2143" y="1985"/>
                    <a:pt x="2143" y="1796"/>
                  </a:cubicBezTo>
                  <a:lnTo>
                    <a:pt x="2143" y="1418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53"/>
                    <a:pt x="158" y="2111"/>
                    <a:pt x="379" y="2111"/>
                  </a:cubicBezTo>
                  <a:lnTo>
                    <a:pt x="725" y="2111"/>
                  </a:lnTo>
                  <a:lnTo>
                    <a:pt x="725" y="9861"/>
                  </a:lnTo>
                  <a:lnTo>
                    <a:pt x="379" y="9861"/>
                  </a:lnTo>
                  <a:cubicBezTo>
                    <a:pt x="158" y="9861"/>
                    <a:pt x="1" y="10019"/>
                    <a:pt x="1" y="10208"/>
                  </a:cubicBezTo>
                  <a:lnTo>
                    <a:pt x="1" y="11657"/>
                  </a:lnTo>
                  <a:cubicBezTo>
                    <a:pt x="1" y="11846"/>
                    <a:pt x="158" y="12003"/>
                    <a:pt x="379" y="12003"/>
                  </a:cubicBezTo>
                  <a:lnTo>
                    <a:pt x="1796" y="12003"/>
                  </a:lnTo>
                  <a:cubicBezTo>
                    <a:pt x="1985" y="12003"/>
                    <a:pt x="2143" y="11846"/>
                    <a:pt x="2143" y="11657"/>
                  </a:cubicBezTo>
                  <a:lnTo>
                    <a:pt x="2143" y="11279"/>
                  </a:lnTo>
                  <a:lnTo>
                    <a:pt x="9893" y="11279"/>
                  </a:lnTo>
                  <a:lnTo>
                    <a:pt x="9893" y="11657"/>
                  </a:lnTo>
                  <a:cubicBezTo>
                    <a:pt x="9893" y="11846"/>
                    <a:pt x="10051" y="12003"/>
                    <a:pt x="10240" y="12003"/>
                  </a:cubicBezTo>
                  <a:lnTo>
                    <a:pt x="11657" y="12003"/>
                  </a:lnTo>
                  <a:cubicBezTo>
                    <a:pt x="11878" y="12003"/>
                    <a:pt x="12036" y="11846"/>
                    <a:pt x="12036" y="11657"/>
                  </a:cubicBezTo>
                  <a:lnTo>
                    <a:pt x="12036" y="10208"/>
                  </a:lnTo>
                  <a:cubicBezTo>
                    <a:pt x="12036" y="10019"/>
                    <a:pt x="11878" y="9861"/>
                    <a:pt x="11657" y="9861"/>
                  </a:cubicBezTo>
                  <a:lnTo>
                    <a:pt x="11311" y="9861"/>
                  </a:lnTo>
                  <a:lnTo>
                    <a:pt x="11311" y="2111"/>
                  </a:lnTo>
                  <a:lnTo>
                    <a:pt x="11657" y="2111"/>
                  </a:lnTo>
                  <a:cubicBezTo>
                    <a:pt x="11878" y="2111"/>
                    <a:pt x="12036" y="1953"/>
                    <a:pt x="12036" y="1764"/>
                  </a:cubicBezTo>
                  <a:lnTo>
                    <a:pt x="12036" y="347"/>
                  </a:lnTo>
                  <a:cubicBezTo>
                    <a:pt x="12036" y="158"/>
                    <a:pt x="11878" y="0"/>
                    <a:pt x="11657" y="0"/>
                  </a:cubicBezTo>
                  <a:lnTo>
                    <a:pt x="10240" y="0"/>
                  </a:lnTo>
                  <a:cubicBezTo>
                    <a:pt x="10051" y="0"/>
                    <a:pt x="9893" y="158"/>
                    <a:pt x="9893" y="347"/>
                  </a:cubicBezTo>
                  <a:lnTo>
                    <a:pt x="9893" y="693"/>
                  </a:lnTo>
                  <a:lnTo>
                    <a:pt x="2143" y="693"/>
                  </a:lnTo>
                  <a:lnTo>
                    <a:pt x="2143" y="347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63"/>
            <p:cNvSpPr/>
            <p:nvPr/>
          </p:nvSpPr>
          <p:spPr>
            <a:xfrm>
              <a:off x="-44861250" y="3632100"/>
              <a:ext cx="193800" cy="146525"/>
            </a:xfrm>
            <a:custGeom>
              <a:avLst/>
              <a:gdLst/>
              <a:ahLst/>
              <a:cxnLst/>
              <a:rect l="l" t="t" r="r" b="b"/>
              <a:pathLst>
                <a:path w="7752" h="5861" extrusionOk="0">
                  <a:moveTo>
                    <a:pt x="3845" y="1009"/>
                  </a:moveTo>
                  <a:cubicBezTo>
                    <a:pt x="4443" y="1009"/>
                    <a:pt x="4916" y="1482"/>
                    <a:pt x="4916" y="2080"/>
                  </a:cubicBezTo>
                  <a:cubicBezTo>
                    <a:pt x="4916" y="2679"/>
                    <a:pt x="4443" y="3151"/>
                    <a:pt x="3845" y="3151"/>
                  </a:cubicBezTo>
                  <a:cubicBezTo>
                    <a:pt x="3277" y="3151"/>
                    <a:pt x="2805" y="2679"/>
                    <a:pt x="2805" y="2080"/>
                  </a:cubicBezTo>
                  <a:cubicBezTo>
                    <a:pt x="2805" y="1482"/>
                    <a:pt x="3277" y="1009"/>
                    <a:pt x="3845" y="1009"/>
                  </a:cubicBezTo>
                  <a:close/>
                  <a:moveTo>
                    <a:pt x="348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5829"/>
                  </a:lnTo>
                  <a:lnTo>
                    <a:pt x="2206" y="3624"/>
                  </a:lnTo>
                  <a:cubicBezTo>
                    <a:pt x="2269" y="3561"/>
                    <a:pt x="2356" y="3530"/>
                    <a:pt x="2447" y="3530"/>
                  </a:cubicBezTo>
                  <a:cubicBezTo>
                    <a:pt x="2537" y="3530"/>
                    <a:pt x="2632" y="3561"/>
                    <a:pt x="2710" y="3624"/>
                  </a:cubicBezTo>
                  <a:lnTo>
                    <a:pt x="3939" y="4821"/>
                  </a:lnTo>
                  <a:lnTo>
                    <a:pt x="5042" y="3656"/>
                  </a:lnTo>
                  <a:cubicBezTo>
                    <a:pt x="5136" y="3561"/>
                    <a:pt x="5199" y="3530"/>
                    <a:pt x="5294" y="3530"/>
                  </a:cubicBezTo>
                  <a:cubicBezTo>
                    <a:pt x="5388" y="3530"/>
                    <a:pt x="5483" y="3561"/>
                    <a:pt x="5546" y="3656"/>
                  </a:cubicBezTo>
                  <a:lnTo>
                    <a:pt x="7751" y="5861"/>
                  </a:lnTo>
                  <a:lnTo>
                    <a:pt x="7751" y="379"/>
                  </a:lnTo>
                  <a:cubicBezTo>
                    <a:pt x="7720" y="159"/>
                    <a:pt x="7562" y="1"/>
                    <a:pt x="73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63"/>
            <p:cNvSpPr/>
            <p:nvPr/>
          </p:nvSpPr>
          <p:spPr>
            <a:xfrm>
              <a:off x="-44773800" y="3675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63"/>
            <p:cNvSpPr/>
            <p:nvPr/>
          </p:nvSpPr>
          <p:spPr>
            <a:xfrm>
              <a:off x="-44750975" y="3741600"/>
              <a:ext cx="70900" cy="48050"/>
            </a:xfrm>
            <a:custGeom>
              <a:avLst/>
              <a:gdLst/>
              <a:ahLst/>
              <a:cxnLst/>
              <a:rect l="l" t="t" r="r" b="b"/>
              <a:pathLst>
                <a:path w="2836" h="1922" extrusionOk="0">
                  <a:moveTo>
                    <a:pt x="883" y="0"/>
                  </a:moveTo>
                  <a:lnTo>
                    <a:pt x="1" y="945"/>
                  </a:lnTo>
                  <a:lnTo>
                    <a:pt x="1009" y="1922"/>
                  </a:lnTo>
                  <a:lnTo>
                    <a:pt x="2836" y="192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63"/>
            <p:cNvSpPr/>
            <p:nvPr/>
          </p:nvSpPr>
          <p:spPr>
            <a:xfrm>
              <a:off x="-44848625" y="3740025"/>
              <a:ext cx="97675" cy="49625"/>
            </a:xfrm>
            <a:custGeom>
              <a:avLst/>
              <a:gdLst/>
              <a:ahLst/>
              <a:cxnLst/>
              <a:rect l="l" t="t" r="r" b="b"/>
              <a:pathLst>
                <a:path w="3907" h="1985" extrusionOk="0">
                  <a:moveTo>
                    <a:pt x="1985" y="0"/>
                  </a:moveTo>
                  <a:lnTo>
                    <a:pt x="0" y="1985"/>
                  </a:lnTo>
                  <a:lnTo>
                    <a:pt x="3907" y="1985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4" name="Google Shape;7774;p63"/>
          <p:cNvGrpSpPr/>
          <p:nvPr/>
        </p:nvGrpSpPr>
        <p:grpSpPr>
          <a:xfrm>
            <a:off x="1726378" y="1387086"/>
            <a:ext cx="354311" cy="354104"/>
            <a:chOff x="-49764975" y="3183375"/>
            <a:chExt cx="299300" cy="299125"/>
          </a:xfrm>
        </p:grpSpPr>
        <p:sp>
          <p:nvSpPr>
            <p:cNvPr id="7775" name="Google Shape;7775;p63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63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63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63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63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63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63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63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63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4" name="Google Shape;7784;p63"/>
          <p:cNvGrpSpPr/>
          <p:nvPr/>
        </p:nvGrpSpPr>
        <p:grpSpPr>
          <a:xfrm>
            <a:off x="1726378" y="1822547"/>
            <a:ext cx="354311" cy="355909"/>
            <a:chOff x="-49764975" y="3551225"/>
            <a:chExt cx="299300" cy="300650"/>
          </a:xfrm>
        </p:grpSpPr>
        <p:sp>
          <p:nvSpPr>
            <p:cNvPr id="7785" name="Google Shape;7785;p63"/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63"/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63"/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63"/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63"/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63"/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63"/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63"/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63"/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63"/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63"/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6" name="Google Shape;7796;p63"/>
          <p:cNvGrpSpPr/>
          <p:nvPr/>
        </p:nvGrpSpPr>
        <p:grpSpPr>
          <a:xfrm>
            <a:off x="1724040" y="2259310"/>
            <a:ext cx="358987" cy="355525"/>
            <a:chOff x="-49766550" y="3920175"/>
            <a:chExt cx="303250" cy="300325"/>
          </a:xfrm>
        </p:grpSpPr>
        <p:sp>
          <p:nvSpPr>
            <p:cNvPr id="7797" name="Google Shape;7797;p63"/>
            <p:cNvSpPr/>
            <p:nvPr/>
          </p:nvSpPr>
          <p:spPr>
            <a:xfrm>
              <a:off x="-49764975" y="3920175"/>
              <a:ext cx="228425" cy="89225"/>
            </a:xfrm>
            <a:custGeom>
              <a:avLst/>
              <a:gdLst/>
              <a:ahLst/>
              <a:cxnLst/>
              <a:rect l="l" t="t" r="r" b="b"/>
              <a:pathLst>
                <a:path w="9137" h="3569" extrusionOk="0">
                  <a:moveTo>
                    <a:pt x="4568" y="1"/>
                  </a:moveTo>
                  <a:cubicBezTo>
                    <a:pt x="2284" y="1"/>
                    <a:pt x="0" y="592"/>
                    <a:pt x="0" y="1773"/>
                  </a:cubicBezTo>
                  <a:cubicBezTo>
                    <a:pt x="0" y="2970"/>
                    <a:pt x="2300" y="3569"/>
                    <a:pt x="4568" y="3569"/>
                  </a:cubicBezTo>
                  <a:cubicBezTo>
                    <a:pt x="6837" y="3569"/>
                    <a:pt x="9137" y="2970"/>
                    <a:pt x="9137" y="1773"/>
                  </a:cubicBezTo>
                  <a:cubicBezTo>
                    <a:pt x="9137" y="592"/>
                    <a:pt x="6852" y="1"/>
                    <a:pt x="4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63"/>
            <p:cNvSpPr/>
            <p:nvPr/>
          </p:nvSpPr>
          <p:spPr>
            <a:xfrm>
              <a:off x="-49764975" y="3998350"/>
              <a:ext cx="141775" cy="115800"/>
            </a:xfrm>
            <a:custGeom>
              <a:avLst/>
              <a:gdLst/>
              <a:ahLst/>
              <a:cxnLst/>
              <a:rect l="l" t="t" r="r" b="b"/>
              <a:pathLst>
                <a:path w="5671" h="4632" extrusionOk="0">
                  <a:moveTo>
                    <a:pt x="0" y="1"/>
                  </a:moveTo>
                  <a:lnTo>
                    <a:pt x="0" y="3939"/>
                  </a:lnTo>
                  <a:cubicBezTo>
                    <a:pt x="0" y="4317"/>
                    <a:pt x="315" y="4632"/>
                    <a:pt x="693" y="4632"/>
                  </a:cubicBezTo>
                  <a:cubicBezTo>
                    <a:pt x="1103" y="4632"/>
                    <a:pt x="1418" y="4317"/>
                    <a:pt x="1418" y="3939"/>
                  </a:cubicBezTo>
                  <a:lnTo>
                    <a:pt x="1418" y="2868"/>
                  </a:lnTo>
                  <a:cubicBezTo>
                    <a:pt x="1418" y="2269"/>
                    <a:pt x="1890" y="1796"/>
                    <a:pt x="2457" y="1796"/>
                  </a:cubicBezTo>
                  <a:cubicBezTo>
                    <a:pt x="3056" y="1796"/>
                    <a:pt x="3529" y="2269"/>
                    <a:pt x="3529" y="2868"/>
                  </a:cubicBezTo>
                  <a:lnTo>
                    <a:pt x="3529" y="3592"/>
                  </a:lnTo>
                  <a:cubicBezTo>
                    <a:pt x="3529" y="3781"/>
                    <a:pt x="3686" y="3939"/>
                    <a:pt x="3875" y="3939"/>
                  </a:cubicBezTo>
                  <a:cubicBezTo>
                    <a:pt x="4096" y="3939"/>
                    <a:pt x="4253" y="3781"/>
                    <a:pt x="4253" y="3592"/>
                  </a:cubicBezTo>
                  <a:lnTo>
                    <a:pt x="4253" y="2868"/>
                  </a:lnTo>
                  <a:cubicBezTo>
                    <a:pt x="4253" y="2427"/>
                    <a:pt x="4568" y="1954"/>
                    <a:pt x="5041" y="1828"/>
                  </a:cubicBezTo>
                  <a:cubicBezTo>
                    <a:pt x="5104" y="1796"/>
                    <a:pt x="5198" y="1796"/>
                    <a:pt x="5293" y="1796"/>
                  </a:cubicBezTo>
                  <a:cubicBezTo>
                    <a:pt x="5513" y="1796"/>
                    <a:pt x="5671" y="1639"/>
                    <a:pt x="5671" y="1450"/>
                  </a:cubicBezTo>
                  <a:lnTo>
                    <a:pt x="5671" y="1040"/>
                  </a:lnTo>
                  <a:cubicBezTo>
                    <a:pt x="5293" y="1103"/>
                    <a:pt x="4946" y="1103"/>
                    <a:pt x="4600" y="1103"/>
                  </a:cubicBezTo>
                  <a:cubicBezTo>
                    <a:pt x="2899" y="1103"/>
                    <a:pt x="1008" y="78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63"/>
            <p:cNvSpPr/>
            <p:nvPr/>
          </p:nvSpPr>
          <p:spPr>
            <a:xfrm>
              <a:off x="-49627150" y="3996000"/>
              <a:ext cx="163850" cy="148100"/>
            </a:xfrm>
            <a:custGeom>
              <a:avLst/>
              <a:gdLst/>
              <a:ahLst/>
              <a:cxnLst/>
              <a:rect l="l" t="t" r="r" b="b"/>
              <a:pathLst>
                <a:path w="6554" h="5924" extrusionOk="0">
                  <a:moveTo>
                    <a:pt x="3655" y="725"/>
                  </a:moveTo>
                  <a:cubicBezTo>
                    <a:pt x="4348" y="1040"/>
                    <a:pt x="5041" y="1544"/>
                    <a:pt x="5451" y="2206"/>
                  </a:cubicBezTo>
                  <a:cubicBezTo>
                    <a:pt x="5766" y="2678"/>
                    <a:pt x="5860" y="3308"/>
                    <a:pt x="5671" y="3875"/>
                  </a:cubicBezTo>
                  <a:cubicBezTo>
                    <a:pt x="5451" y="4411"/>
                    <a:pt x="5041" y="4852"/>
                    <a:pt x="4443" y="5041"/>
                  </a:cubicBezTo>
                  <a:cubicBezTo>
                    <a:pt x="4171" y="5132"/>
                    <a:pt x="3899" y="5193"/>
                    <a:pt x="3655" y="5198"/>
                  </a:cubicBezTo>
                  <a:lnTo>
                    <a:pt x="3655" y="5198"/>
                  </a:lnTo>
                  <a:lnTo>
                    <a:pt x="3655" y="725"/>
                  </a:lnTo>
                  <a:close/>
                  <a:moveTo>
                    <a:pt x="3718" y="0"/>
                  </a:moveTo>
                  <a:cubicBezTo>
                    <a:pt x="3088" y="599"/>
                    <a:pt x="1985" y="914"/>
                    <a:pt x="820" y="1071"/>
                  </a:cubicBezTo>
                  <a:lnTo>
                    <a:pt x="820" y="1544"/>
                  </a:lnTo>
                  <a:cubicBezTo>
                    <a:pt x="820" y="2048"/>
                    <a:pt x="473" y="2489"/>
                    <a:pt x="0" y="2584"/>
                  </a:cubicBezTo>
                  <a:lnTo>
                    <a:pt x="1009" y="3938"/>
                  </a:lnTo>
                  <a:cubicBezTo>
                    <a:pt x="1619" y="4793"/>
                    <a:pt x="2554" y="5263"/>
                    <a:pt x="3557" y="5263"/>
                  </a:cubicBezTo>
                  <a:cubicBezTo>
                    <a:pt x="3579" y="5263"/>
                    <a:pt x="3601" y="5263"/>
                    <a:pt x="3624" y="5262"/>
                  </a:cubicBezTo>
                  <a:lnTo>
                    <a:pt x="3624" y="5262"/>
                  </a:lnTo>
                  <a:lnTo>
                    <a:pt x="3624" y="5923"/>
                  </a:lnTo>
                  <a:cubicBezTo>
                    <a:pt x="3970" y="5923"/>
                    <a:pt x="4317" y="5829"/>
                    <a:pt x="4632" y="5734"/>
                  </a:cubicBezTo>
                  <a:cubicBezTo>
                    <a:pt x="5419" y="5451"/>
                    <a:pt x="6018" y="4852"/>
                    <a:pt x="6301" y="4096"/>
                  </a:cubicBezTo>
                  <a:cubicBezTo>
                    <a:pt x="6553" y="3371"/>
                    <a:pt x="6459" y="2521"/>
                    <a:pt x="6018" y="1859"/>
                  </a:cubicBezTo>
                  <a:cubicBezTo>
                    <a:pt x="5451" y="1040"/>
                    <a:pt x="4632" y="410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63"/>
            <p:cNvSpPr/>
            <p:nvPr/>
          </p:nvSpPr>
          <p:spPr>
            <a:xfrm>
              <a:off x="-49766550" y="4061375"/>
              <a:ext cx="230000" cy="159125"/>
            </a:xfrm>
            <a:custGeom>
              <a:avLst/>
              <a:gdLst/>
              <a:ahLst/>
              <a:cxnLst/>
              <a:rect l="l" t="t" r="r" b="b"/>
              <a:pathLst>
                <a:path w="9200" h="6365" extrusionOk="0">
                  <a:moveTo>
                    <a:pt x="2489" y="0"/>
                  </a:moveTo>
                  <a:cubicBezTo>
                    <a:pt x="2300" y="0"/>
                    <a:pt x="2142" y="158"/>
                    <a:pt x="2142" y="347"/>
                  </a:cubicBezTo>
                  <a:lnTo>
                    <a:pt x="2142" y="1418"/>
                  </a:lnTo>
                  <a:cubicBezTo>
                    <a:pt x="2142" y="2205"/>
                    <a:pt x="1481" y="2836"/>
                    <a:pt x="725" y="2836"/>
                  </a:cubicBezTo>
                  <a:cubicBezTo>
                    <a:pt x="441" y="2836"/>
                    <a:pt x="221" y="2741"/>
                    <a:pt x="0" y="2647"/>
                  </a:cubicBezTo>
                  <a:lnTo>
                    <a:pt x="0" y="4600"/>
                  </a:lnTo>
                  <a:cubicBezTo>
                    <a:pt x="0" y="5734"/>
                    <a:pt x="2331" y="6364"/>
                    <a:pt x="4631" y="6364"/>
                  </a:cubicBezTo>
                  <a:cubicBezTo>
                    <a:pt x="6900" y="6364"/>
                    <a:pt x="9200" y="5797"/>
                    <a:pt x="9200" y="4600"/>
                  </a:cubicBezTo>
                  <a:lnTo>
                    <a:pt x="9200" y="3340"/>
                  </a:lnTo>
                  <a:cubicBezTo>
                    <a:pt x="9121" y="3353"/>
                    <a:pt x="9033" y="3360"/>
                    <a:pt x="8938" y="3360"/>
                  </a:cubicBezTo>
                  <a:cubicBezTo>
                    <a:pt x="8153" y="3360"/>
                    <a:pt x="6857" y="2888"/>
                    <a:pt x="5986" y="1764"/>
                  </a:cubicBezTo>
                  <a:lnTo>
                    <a:pt x="4978" y="378"/>
                  </a:lnTo>
                  <a:lnTo>
                    <a:pt x="4978" y="1071"/>
                  </a:lnTo>
                  <a:cubicBezTo>
                    <a:pt x="4978" y="1638"/>
                    <a:pt x="4505" y="2111"/>
                    <a:pt x="3907" y="2111"/>
                  </a:cubicBezTo>
                  <a:cubicBezTo>
                    <a:pt x="3308" y="2111"/>
                    <a:pt x="2836" y="1638"/>
                    <a:pt x="2836" y="107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1" name="Google Shape;7801;p63"/>
          <p:cNvGrpSpPr/>
          <p:nvPr/>
        </p:nvGrpSpPr>
        <p:grpSpPr>
          <a:xfrm>
            <a:off x="3939571" y="1407358"/>
            <a:ext cx="357123" cy="354341"/>
            <a:chOff x="-47892800" y="3200500"/>
            <a:chExt cx="301675" cy="299325"/>
          </a:xfrm>
        </p:grpSpPr>
        <p:sp>
          <p:nvSpPr>
            <p:cNvPr id="7802" name="Google Shape;7802;p63"/>
            <p:cNvSpPr/>
            <p:nvPr/>
          </p:nvSpPr>
          <p:spPr>
            <a:xfrm>
              <a:off x="-47892800" y="3200500"/>
              <a:ext cx="301675" cy="177225"/>
            </a:xfrm>
            <a:custGeom>
              <a:avLst/>
              <a:gdLst/>
              <a:ahLst/>
              <a:cxnLst/>
              <a:rect l="l" t="t" r="r" b="b"/>
              <a:pathLst>
                <a:path w="12067" h="7089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796"/>
                  </a:lnTo>
                  <a:cubicBezTo>
                    <a:pt x="0" y="1985"/>
                    <a:pt x="158" y="2143"/>
                    <a:pt x="347" y="2143"/>
                  </a:cubicBezTo>
                  <a:lnTo>
                    <a:pt x="1765" y="2143"/>
                  </a:lnTo>
                  <a:cubicBezTo>
                    <a:pt x="1985" y="2143"/>
                    <a:pt x="2143" y="1985"/>
                    <a:pt x="2143" y="1796"/>
                  </a:cubicBezTo>
                  <a:lnTo>
                    <a:pt x="2143" y="1418"/>
                  </a:lnTo>
                  <a:lnTo>
                    <a:pt x="5010" y="1418"/>
                  </a:lnTo>
                  <a:cubicBezTo>
                    <a:pt x="4915" y="1576"/>
                    <a:pt x="3277" y="4506"/>
                    <a:pt x="3182" y="4663"/>
                  </a:cubicBezTo>
                  <a:lnTo>
                    <a:pt x="4821" y="7089"/>
                  </a:lnTo>
                  <a:lnTo>
                    <a:pt x="5671" y="7089"/>
                  </a:lnTo>
                  <a:lnTo>
                    <a:pt x="5671" y="5577"/>
                  </a:lnTo>
                  <a:cubicBezTo>
                    <a:pt x="5293" y="5419"/>
                    <a:pt x="4978" y="5010"/>
                    <a:pt x="4978" y="4569"/>
                  </a:cubicBezTo>
                  <a:cubicBezTo>
                    <a:pt x="4978" y="4001"/>
                    <a:pt x="5451" y="3529"/>
                    <a:pt x="6018" y="3529"/>
                  </a:cubicBezTo>
                  <a:cubicBezTo>
                    <a:pt x="6616" y="3529"/>
                    <a:pt x="7089" y="4001"/>
                    <a:pt x="7089" y="4569"/>
                  </a:cubicBezTo>
                  <a:cubicBezTo>
                    <a:pt x="7089" y="5041"/>
                    <a:pt x="6805" y="5419"/>
                    <a:pt x="6396" y="5577"/>
                  </a:cubicBezTo>
                  <a:lnTo>
                    <a:pt x="6396" y="7026"/>
                  </a:lnTo>
                  <a:lnTo>
                    <a:pt x="7247" y="7026"/>
                  </a:lnTo>
                  <a:lnTo>
                    <a:pt x="8853" y="4569"/>
                  </a:lnTo>
                  <a:cubicBezTo>
                    <a:pt x="8790" y="4411"/>
                    <a:pt x="7120" y="1513"/>
                    <a:pt x="7057" y="1355"/>
                  </a:cubicBezTo>
                  <a:lnTo>
                    <a:pt x="9924" y="1355"/>
                  </a:lnTo>
                  <a:lnTo>
                    <a:pt x="9924" y="1702"/>
                  </a:lnTo>
                  <a:cubicBezTo>
                    <a:pt x="9924" y="1891"/>
                    <a:pt x="10082" y="2048"/>
                    <a:pt x="10271" y="2048"/>
                  </a:cubicBezTo>
                  <a:lnTo>
                    <a:pt x="11689" y="2048"/>
                  </a:lnTo>
                  <a:cubicBezTo>
                    <a:pt x="11909" y="2048"/>
                    <a:pt x="12067" y="1891"/>
                    <a:pt x="12067" y="1702"/>
                  </a:cubicBezTo>
                  <a:lnTo>
                    <a:pt x="12067" y="284"/>
                  </a:lnTo>
                  <a:cubicBezTo>
                    <a:pt x="12004" y="158"/>
                    <a:pt x="11846" y="0"/>
                    <a:pt x="11657" y="0"/>
                  </a:cubicBezTo>
                  <a:lnTo>
                    <a:pt x="10239" y="0"/>
                  </a:lnTo>
                  <a:cubicBezTo>
                    <a:pt x="10050" y="0"/>
                    <a:pt x="9893" y="158"/>
                    <a:pt x="9893" y="378"/>
                  </a:cubicBezTo>
                  <a:lnTo>
                    <a:pt x="9893" y="725"/>
                  </a:lnTo>
                  <a:lnTo>
                    <a:pt x="6616" y="725"/>
                  </a:lnTo>
                  <a:lnTo>
                    <a:pt x="6301" y="221"/>
                  </a:lnTo>
                  <a:cubicBezTo>
                    <a:pt x="6238" y="95"/>
                    <a:pt x="6120" y="32"/>
                    <a:pt x="6002" y="32"/>
                  </a:cubicBezTo>
                  <a:cubicBezTo>
                    <a:pt x="5884" y="32"/>
                    <a:pt x="5766" y="95"/>
                    <a:pt x="5703" y="221"/>
                  </a:cubicBezTo>
                  <a:lnTo>
                    <a:pt x="5388" y="725"/>
                  </a:ln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63"/>
            <p:cNvSpPr/>
            <p:nvPr/>
          </p:nvSpPr>
          <p:spPr>
            <a:xfrm>
              <a:off x="-47751825" y="33060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6" y="726"/>
                    <a:pt x="694" y="568"/>
                    <a:pt x="694" y="348"/>
                  </a:cubicBez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63"/>
            <p:cNvSpPr/>
            <p:nvPr/>
          </p:nvSpPr>
          <p:spPr>
            <a:xfrm>
              <a:off x="-47786475" y="339505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3"/>
                  </a:lnTo>
                  <a:lnTo>
                    <a:pt x="3498" y="693"/>
                  </a:lnTo>
                  <a:lnTo>
                    <a:pt x="3498" y="347"/>
                  </a:lnTo>
                  <a:cubicBezTo>
                    <a:pt x="3498" y="158"/>
                    <a:pt x="3372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63"/>
            <p:cNvSpPr/>
            <p:nvPr/>
          </p:nvSpPr>
          <p:spPr>
            <a:xfrm>
              <a:off x="-47692750" y="3271375"/>
              <a:ext cx="101625" cy="140225"/>
            </a:xfrm>
            <a:custGeom>
              <a:avLst/>
              <a:gdLst/>
              <a:ahLst/>
              <a:cxnLst/>
              <a:rect l="l" t="t" r="r" b="b"/>
              <a:pathLst>
                <a:path w="4065" h="5609" extrusionOk="0">
                  <a:moveTo>
                    <a:pt x="631" y="1"/>
                  </a:moveTo>
                  <a:lnTo>
                    <a:pt x="1576" y="1639"/>
                  </a:lnTo>
                  <a:cubicBezTo>
                    <a:pt x="1639" y="1734"/>
                    <a:pt x="1639" y="1891"/>
                    <a:pt x="1576" y="1986"/>
                  </a:cubicBezTo>
                  <a:lnTo>
                    <a:pt x="1" y="4348"/>
                  </a:lnTo>
                  <a:cubicBezTo>
                    <a:pt x="316" y="4537"/>
                    <a:pt x="505" y="4853"/>
                    <a:pt x="505" y="5262"/>
                  </a:cubicBezTo>
                  <a:lnTo>
                    <a:pt x="505" y="5609"/>
                  </a:lnTo>
                  <a:lnTo>
                    <a:pt x="4065" y="5609"/>
                  </a:lnTo>
                  <a:lnTo>
                    <a:pt x="4065" y="1040"/>
                  </a:lnTo>
                  <a:cubicBezTo>
                    <a:pt x="4002" y="473"/>
                    <a:pt x="3561" y="1"/>
                    <a:pt x="29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63"/>
            <p:cNvSpPr/>
            <p:nvPr/>
          </p:nvSpPr>
          <p:spPr>
            <a:xfrm>
              <a:off x="-47891225" y="3272950"/>
              <a:ext cx="100050" cy="140225"/>
            </a:xfrm>
            <a:custGeom>
              <a:avLst/>
              <a:gdLst/>
              <a:ahLst/>
              <a:cxnLst/>
              <a:rect l="l" t="t" r="r" b="b"/>
              <a:pathLst>
                <a:path w="4002" h="5609" extrusionOk="0">
                  <a:moveTo>
                    <a:pt x="1040" y="1"/>
                  </a:moveTo>
                  <a:cubicBezTo>
                    <a:pt x="473" y="1"/>
                    <a:pt x="0" y="442"/>
                    <a:pt x="0" y="1040"/>
                  </a:cubicBezTo>
                  <a:lnTo>
                    <a:pt x="0" y="5609"/>
                  </a:lnTo>
                  <a:lnTo>
                    <a:pt x="3529" y="5609"/>
                  </a:lnTo>
                  <a:lnTo>
                    <a:pt x="3529" y="5231"/>
                  </a:lnTo>
                  <a:lnTo>
                    <a:pt x="3497" y="5231"/>
                  </a:lnTo>
                  <a:cubicBezTo>
                    <a:pt x="3497" y="4821"/>
                    <a:pt x="3686" y="4506"/>
                    <a:pt x="4002" y="4317"/>
                  </a:cubicBezTo>
                  <a:lnTo>
                    <a:pt x="2426" y="1954"/>
                  </a:lnTo>
                  <a:cubicBezTo>
                    <a:pt x="2363" y="1828"/>
                    <a:pt x="2363" y="1734"/>
                    <a:pt x="2426" y="1608"/>
                  </a:cubicBezTo>
                  <a:lnTo>
                    <a:pt x="33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63"/>
            <p:cNvSpPr/>
            <p:nvPr/>
          </p:nvSpPr>
          <p:spPr>
            <a:xfrm>
              <a:off x="-47892800" y="3428900"/>
              <a:ext cx="300100" cy="70925"/>
            </a:xfrm>
            <a:custGeom>
              <a:avLst/>
              <a:gdLst/>
              <a:ahLst/>
              <a:cxnLst/>
              <a:rect l="l" t="t" r="r" b="b"/>
              <a:pathLst>
                <a:path w="12004" h="2837" extrusionOk="0">
                  <a:moveTo>
                    <a:pt x="0" y="1"/>
                  </a:moveTo>
                  <a:lnTo>
                    <a:pt x="0" y="379"/>
                  </a:lnTo>
                  <a:cubicBezTo>
                    <a:pt x="0" y="946"/>
                    <a:pt x="473" y="1418"/>
                    <a:pt x="1072" y="1418"/>
                  </a:cubicBezTo>
                  <a:lnTo>
                    <a:pt x="4978" y="1418"/>
                  </a:lnTo>
                  <a:lnTo>
                    <a:pt x="4978" y="2143"/>
                  </a:lnTo>
                  <a:lnTo>
                    <a:pt x="3907" y="2143"/>
                  </a:lnTo>
                  <a:cubicBezTo>
                    <a:pt x="3718" y="2143"/>
                    <a:pt x="3560" y="2301"/>
                    <a:pt x="3560" y="2490"/>
                  </a:cubicBezTo>
                  <a:cubicBezTo>
                    <a:pt x="3560" y="2679"/>
                    <a:pt x="3718" y="2836"/>
                    <a:pt x="3907" y="2836"/>
                  </a:cubicBezTo>
                  <a:lnTo>
                    <a:pt x="8129" y="2836"/>
                  </a:lnTo>
                  <a:cubicBezTo>
                    <a:pt x="8318" y="2836"/>
                    <a:pt x="8475" y="2679"/>
                    <a:pt x="8475" y="2490"/>
                  </a:cubicBezTo>
                  <a:cubicBezTo>
                    <a:pt x="8475" y="2301"/>
                    <a:pt x="8318" y="2143"/>
                    <a:pt x="8129" y="2143"/>
                  </a:cubicBezTo>
                  <a:lnTo>
                    <a:pt x="7057" y="2143"/>
                  </a:lnTo>
                  <a:lnTo>
                    <a:pt x="7057" y="1418"/>
                  </a:lnTo>
                  <a:lnTo>
                    <a:pt x="10964" y="1418"/>
                  </a:lnTo>
                  <a:cubicBezTo>
                    <a:pt x="11531" y="1418"/>
                    <a:pt x="12004" y="946"/>
                    <a:pt x="12004" y="379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8" name="Google Shape;7808;p63"/>
          <p:cNvGrpSpPr/>
          <p:nvPr/>
        </p:nvGrpSpPr>
        <p:grpSpPr>
          <a:xfrm>
            <a:off x="4003437" y="1843707"/>
            <a:ext cx="229391" cy="355258"/>
            <a:chOff x="-47839250" y="3569100"/>
            <a:chExt cx="193775" cy="300100"/>
          </a:xfrm>
        </p:grpSpPr>
        <p:sp>
          <p:nvSpPr>
            <p:cNvPr id="7809" name="Google Shape;7809;p63"/>
            <p:cNvSpPr/>
            <p:nvPr/>
          </p:nvSpPr>
          <p:spPr>
            <a:xfrm>
              <a:off x="-47786475" y="3657325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44"/>
                    <a:pt x="284" y="1890"/>
                    <a:pt x="725" y="2048"/>
                  </a:cubicBezTo>
                  <a:lnTo>
                    <a:pt x="725" y="1071"/>
                  </a:lnTo>
                  <a:cubicBezTo>
                    <a:pt x="725" y="882"/>
                    <a:pt x="883" y="725"/>
                    <a:pt x="1072" y="725"/>
                  </a:cubicBezTo>
                  <a:lnTo>
                    <a:pt x="2048" y="725"/>
                  </a:lnTo>
                  <a:cubicBezTo>
                    <a:pt x="1891" y="315"/>
                    <a:pt x="1513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63"/>
            <p:cNvSpPr/>
            <p:nvPr/>
          </p:nvSpPr>
          <p:spPr>
            <a:xfrm>
              <a:off x="-47751025" y="36927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1"/>
                  </a:moveTo>
                  <a:lnTo>
                    <a:pt x="0" y="631"/>
                  </a:lnTo>
                  <a:cubicBezTo>
                    <a:pt x="315" y="536"/>
                    <a:pt x="504" y="284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63"/>
            <p:cNvSpPr/>
            <p:nvPr/>
          </p:nvSpPr>
          <p:spPr>
            <a:xfrm>
              <a:off x="-47838450" y="3569100"/>
              <a:ext cx="192975" cy="35475"/>
            </a:xfrm>
            <a:custGeom>
              <a:avLst/>
              <a:gdLst/>
              <a:ahLst/>
              <a:cxnLst/>
              <a:rect l="l" t="t" r="r" b="b"/>
              <a:pathLst>
                <a:path w="7719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7719" y="1418"/>
                  </a:lnTo>
                  <a:lnTo>
                    <a:pt x="7719" y="347"/>
                  </a:lnTo>
                  <a:cubicBezTo>
                    <a:pt x="7719" y="158"/>
                    <a:pt x="7561" y="1"/>
                    <a:pt x="7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63"/>
            <p:cNvSpPr/>
            <p:nvPr/>
          </p:nvSpPr>
          <p:spPr>
            <a:xfrm>
              <a:off x="-47751025" y="369197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386" y="0"/>
                  </a:moveTo>
                  <a:cubicBezTo>
                    <a:pt x="1229" y="662"/>
                    <a:pt x="725" y="1229"/>
                    <a:pt x="0" y="1387"/>
                  </a:cubicBezTo>
                  <a:lnTo>
                    <a:pt x="0" y="2143"/>
                  </a:lnTo>
                  <a:lnTo>
                    <a:pt x="2143" y="2143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63"/>
            <p:cNvSpPr/>
            <p:nvPr/>
          </p:nvSpPr>
          <p:spPr>
            <a:xfrm>
              <a:off x="-47839250" y="3621875"/>
              <a:ext cx="193000" cy="159125"/>
            </a:xfrm>
            <a:custGeom>
              <a:avLst/>
              <a:gdLst/>
              <a:ahLst/>
              <a:cxnLst/>
              <a:rect l="l" t="t" r="r" b="b"/>
              <a:pathLst>
                <a:path w="7720" h="6365" extrusionOk="0">
                  <a:moveTo>
                    <a:pt x="3183" y="725"/>
                  </a:moveTo>
                  <a:cubicBezTo>
                    <a:pt x="4033" y="725"/>
                    <a:pt x="4758" y="1324"/>
                    <a:pt x="4915" y="2143"/>
                  </a:cubicBezTo>
                  <a:lnTo>
                    <a:pt x="6018" y="2143"/>
                  </a:lnTo>
                  <a:cubicBezTo>
                    <a:pt x="6207" y="2143"/>
                    <a:pt x="6365" y="2300"/>
                    <a:pt x="6365" y="2489"/>
                  </a:cubicBezTo>
                  <a:lnTo>
                    <a:pt x="6365" y="5293"/>
                  </a:lnTo>
                  <a:cubicBezTo>
                    <a:pt x="6365" y="5482"/>
                    <a:pt x="6207" y="5640"/>
                    <a:pt x="6018" y="5640"/>
                  </a:cubicBezTo>
                  <a:lnTo>
                    <a:pt x="3214" y="5640"/>
                  </a:lnTo>
                  <a:cubicBezTo>
                    <a:pt x="3025" y="5640"/>
                    <a:pt x="2868" y="5482"/>
                    <a:pt x="2868" y="5293"/>
                  </a:cubicBezTo>
                  <a:lnTo>
                    <a:pt x="2868" y="4191"/>
                  </a:lnTo>
                  <a:cubicBezTo>
                    <a:pt x="2080" y="4033"/>
                    <a:pt x="1450" y="3308"/>
                    <a:pt x="1450" y="2458"/>
                  </a:cubicBezTo>
                  <a:cubicBezTo>
                    <a:pt x="1418" y="1513"/>
                    <a:pt x="2206" y="725"/>
                    <a:pt x="3183" y="725"/>
                  </a:cubicBezTo>
                  <a:close/>
                  <a:moveTo>
                    <a:pt x="1" y="0"/>
                  </a:moveTo>
                  <a:lnTo>
                    <a:pt x="1" y="6364"/>
                  </a:lnTo>
                  <a:lnTo>
                    <a:pt x="7719" y="6364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63"/>
            <p:cNvSpPr/>
            <p:nvPr/>
          </p:nvSpPr>
          <p:spPr>
            <a:xfrm>
              <a:off x="-47839250" y="3799075"/>
              <a:ext cx="193000" cy="70125"/>
            </a:xfrm>
            <a:custGeom>
              <a:avLst/>
              <a:gdLst/>
              <a:ahLst/>
              <a:cxnLst/>
              <a:rect l="l" t="t" r="r" b="b"/>
              <a:pathLst>
                <a:path w="7720" h="2805" extrusionOk="0">
                  <a:moveTo>
                    <a:pt x="4600" y="663"/>
                  </a:moveTo>
                  <a:cubicBezTo>
                    <a:pt x="4789" y="663"/>
                    <a:pt x="4947" y="820"/>
                    <a:pt x="4947" y="1041"/>
                  </a:cubicBezTo>
                  <a:cubicBezTo>
                    <a:pt x="4947" y="1230"/>
                    <a:pt x="4789" y="1387"/>
                    <a:pt x="4600" y="1387"/>
                  </a:cubicBezTo>
                  <a:lnTo>
                    <a:pt x="3183" y="1387"/>
                  </a:lnTo>
                  <a:cubicBezTo>
                    <a:pt x="2994" y="1387"/>
                    <a:pt x="2836" y="1230"/>
                    <a:pt x="2836" y="1041"/>
                  </a:cubicBezTo>
                  <a:cubicBezTo>
                    <a:pt x="2836" y="852"/>
                    <a:pt x="2994" y="663"/>
                    <a:pt x="3183" y="663"/>
                  </a:cubicBezTo>
                  <a:close/>
                  <a:moveTo>
                    <a:pt x="1" y="1"/>
                  </a:moveTo>
                  <a:lnTo>
                    <a:pt x="1" y="2458"/>
                  </a:lnTo>
                  <a:cubicBezTo>
                    <a:pt x="1" y="2647"/>
                    <a:pt x="158" y="2805"/>
                    <a:pt x="347" y="2805"/>
                  </a:cubicBezTo>
                  <a:lnTo>
                    <a:pt x="7341" y="2805"/>
                  </a:lnTo>
                  <a:cubicBezTo>
                    <a:pt x="7562" y="2805"/>
                    <a:pt x="7719" y="2647"/>
                    <a:pt x="7719" y="2458"/>
                  </a:cubicBezTo>
                  <a:lnTo>
                    <a:pt x="77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5" name="Google Shape;7815;p63"/>
          <p:cNvGrpSpPr/>
          <p:nvPr/>
        </p:nvGrpSpPr>
        <p:grpSpPr>
          <a:xfrm>
            <a:off x="3940503" y="2280056"/>
            <a:ext cx="355258" cy="356205"/>
            <a:chOff x="-47892800" y="3937700"/>
            <a:chExt cx="300100" cy="300900"/>
          </a:xfrm>
        </p:grpSpPr>
        <p:sp>
          <p:nvSpPr>
            <p:cNvPr id="7816" name="Google Shape;7816;p63"/>
            <p:cNvSpPr/>
            <p:nvPr/>
          </p:nvSpPr>
          <p:spPr>
            <a:xfrm>
              <a:off x="-47858150" y="3937700"/>
              <a:ext cx="70900" cy="44150"/>
            </a:xfrm>
            <a:custGeom>
              <a:avLst/>
              <a:gdLst/>
              <a:ahLst/>
              <a:cxnLst/>
              <a:rect l="l" t="t" r="r" b="b"/>
              <a:pathLst>
                <a:path w="2836" h="1766" extrusionOk="0">
                  <a:moveTo>
                    <a:pt x="1418" y="1"/>
                  </a:moveTo>
                  <a:cubicBezTo>
                    <a:pt x="631" y="1"/>
                    <a:pt x="1" y="694"/>
                    <a:pt x="1" y="1419"/>
                  </a:cubicBezTo>
                  <a:lnTo>
                    <a:pt x="1" y="1765"/>
                  </a:lnTo>
                  <a:cubicBezTo>
                    <a:pt x="442" y="1545"/>
                    <a:pt x="914" y="1419"/>
                    <a:pt x="1418" y="1419"/>
                  </a:cubicBezTo>
                  <a:cubicBezTo>
                    <a:pt x="1922" y="1419"/>
                    <a:pt x="2395" y="1545"/>
                    <a:pt x="2836" y="1765"/>
                  </a:cubicBezTo>
                  <a:lnTo>
                    <a:pt x="2836" y="1419"/>
                  </a:ln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63"/>
            <p:cNvSpPr/>
            <p:nvPr/>
          </p:nvSpPr>
          <p:spPr>
            <a:xfrm>
              <a:off x="-47892800" y="3991275"/>
              <a:ext cx="141000" cy="105550"/>
            </a:xfrm>
            <a:custGeom>
              <a:avLst/>
              <a:gdLst/>
              <a:ahLst/>
              <a:cxnLst/>
              <a:rect l="l" t="t" r="r" b="b"/>
              <a:pathLst>
                <a:path w="5640" h="4222" extrusionOk="0">
                  <a:moveTo>
                    <a:pt x="2836" y="0"/>
                  </a:moveTo>
                  <a:cubicBezTo>
                    <a:pt x="1292" y="0"/>
                    <a:pt x="32" y="1260"/>
                    <a:pt x="32" y="2804"/>
                  </a:cubicBezTo>
                  <a:lnTo>
                    <a:pt x="32" y="3875"/>
                  </a:lnTo>
                  <a:cubicBezTo>
                    <a:pt x="0" y="4064"/>
                    <a:pt x="158" y="4222"/>
                    <a:pt x="347" y="4222"/>
                  </a:cubicBezTo>
                  <a:lnTo>
                    <a:pt x="5293" y="4222"/>
                  </a:lnTo>
                  <a:cubicBezTo>
                    <a:pt x="5482" y="4222"/>
                    <a:pt x="5640" y="4064"/>
                    <a:pt x="5640" y="3875"/>
                  </a:cubicBezTo>
                  <a:lnTo>
                    <a:pt x="5640" y="2804"/>
                  </a:lnTo>
                  <a:cubicBezTo>
                    <a:pt x="5640" y="1260"/>
                    <a:pt x="4380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63"/>
            <p:cNvSpPr/>
            <p:nvPr/>
          </p:nvSpPr>
          <p:spPr>
            <a:xfrm>
              <a:off x="-47773875" y="3956600"/>
              <a:ext cx="119750" cy="89025"/>
            </a:xfrm>
            <a:custGeom>
              <a:avLst/>
              <a:gdLst/>
              <a:ahLst/>
              <a:cxnLst/>
              <a:rect l="l" t="t" r="r" b="b"/>
              <a:pathLst>
                <a:path w="4790" h="3561" extrusionOk="0">
                  <a:moveTo>
                    <a:pt x="1" y="1"/>
                  </a:moveTo>
                  <a:cubicBezTo>
                    <a:pt x="95" y="253"/>
                    <a:pt x="127" y="474"/>
                    <a:pt x="127" y="726"/>
                  </a:cubicBezTo>
                  <a:lnTo>
                    <a:pt x="127" y="1419"/>
                  </a:lnTo>
                  <a:lnTo>
                    <a:pt x="158" y="1419"/>
                  </a:lnTo>
                  <a:cubicBezTo>
                    <a:pt x="442" y="1639"/>
                    <a:pt x="694" y="1860"/>
                    <a:pt x="883" y="2143"/>
                  </a:cubicBezTo>
                  <a:cubicBezTo>
                    <a:pt x="1702" y="2301"/>
                    <a:pt x="2427" y="2805"/>
                    <a:pt x="2805" y="3561"/>
                  </a:cubicBezTo>
                  <a:cubicBezTo>
                    <a:pt x="3214" y="3120"/>
                    <a:pt x="3750" y="2805"/>
                    <a:pt x="4380" y="2805"/>
                  </a:cubicBezTo>
                  <a:cubicBezTo>
                    <a:pt x="4506" y="2805"/>
                    <a:pt x="4663" y="2805"/>
                    <a:pt x="4789" y="2836"/>
                  </a:cubicBezTo>
                  <a:cubicBezTo>
                    <a:pt x="4033" y="1167"/>
                    <a:pt x="2332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63"/>
            <p:cNvSpPr/>
            <p:nvPr/>
          </p:nvSpPr>
          <p:spPr>
            <a:xfrm>
              <a:off x="-47699050" y="4043250"/>
              <a:ext cx="71700" cy="70900"/>
            </a:xfrm>
            <a:custGeom>
              <a:avLst/>
              <a:gdLst/>
              <a:ahLst/>
              <a:cxnLst/>
              <a:rect l="l" t="t" r="r" b="b"/>
              <a:pathLst>
                <a:path w="2868" h="2836" extrusionOk="0">
                  <a:moveTo>
                    <a:pt x="1450" y="0"/>
                  </a:moveTo>
                  <a:cubicBezTo>
                    <a:pt x="662" y="0"/>
                    <a:pt x="1" y="694"/>
                    <a:pt x="1" y="1418"/>
                  </a:cubicBezTo>
                  <a:cubicBezTo>
                    <a:pt x="1" y="2206"/>
                    <a:pt x="662" y="2836"/>
                    <a:pt x="1450" y="2836"/>
                  </a:cubicBezTo>
                  <a:cubicBezTo>
                    <a:pt x="2237" y="2836"/>
                    <a:pt x="2868" y="2206"/>
                    <a:pt x="2868" y="1418"/>
                  </a:cubicBezTo>
                  <a:cubicBezTo>
                    <a:pt x="2868" y="631"/>
                    <a:pt x="2237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63"/>
            <p:cNvSpPr/>
            <p:nvPr/>
          </p:nvSpPr>
          <p:spPr>
            <a:xfrm>
              <a:off x="-47770725" y="4124375"/>
              <a:ext cx="178025" cy="114225"/>
            </a:xfrm>
            <a:custGeom>
              <a:avLst/>
              <a:gdLst/>
              <a:ahLst/>
              <a:cxnLst/>
              <a:rect l="l" t="t" r="r" b="b"/>
              <a:pathLst>
                <a:path w="7121" h="4569" extrusionOk="0">
                  <a:moveTo>
                    <a:pt x="3183" y="0"/>
                  </a:moveTo>
                  <a:lnTo>
                    <a:pt x="3183" y="2426"/>
                  </a:lnTo>
                  <a:lnTo>
                    <a:pt x="2490" y="2426"/>
                  </a:lnTo>
                  <a:lnTo>
                    <a:pt x="2490" y="2080"/>
                  </a:lnTo>
                  <a:cubicBezTo>
                    <a:pt x="2490" y="1891"/>
                    <a:pt x="2332" y="1733"/>
                    <a:pt x="2143" y="1733"/>
                  </a:cubicBezTo>
                  <a:cubicBezTo>
                    <a:pt x="1954" y="1733"/>
                    <a:pt x="1796" y="1891"/>
                    <a:pt x="1796" y="2080"/>
                  </a:cubicBezTo>
                  <a:lnTo>
                    <a:pt x="1796" y="2426"/>
                  </a:lnTo>
                  <a:cubicBezTo>
                    <a:pt x="788" y="2426"/>
                    <a:pt x="1" y="3214"/>
                    <a:pt x="1" y="4222"/>
                  </a:cubicBezTo>
                  <a:cubicBezTo>
                    <a:pt x="1" y="4411"/>
                    <a:pt x="158" y="4569"/>
                    <a:pt x="379" y="4569"/>
                  </a:cubicBezTo>
                  <a:lnTo>
                    <a:pt x="6711" y="4569"/>
                  </a:lnTo>
                  <a:cubicBezTo>
                    <a:pt x="6900" y="4569"/>
                    <a:pt x="7058" y="4411"/>
                    <a:pt x="7058" y="4222"/>
                  </a:cubicBezTo>
                  <a:cubicBezTo>
                    <a:pt x="7121" y="3214"/>
                    <a:pt x="6302" y="2426"/>
                    <a:pt x="5325" y="2426"/>
                  </a:cubicBezTo>
                  <a:lnTo>
                    <a:pt x="5325" y="0"/>
                  </a:lnTo>
                  <a:cubicBezTo>
                    <a:pt x="5010" y="190"/>
                    <a:pt x="4663" y="284"/>
                    <a:pt x="4254" y="284"/>
                  </a:cubicBezTo>
                  <a:cubicBezTo>
                    <a:pt x="3876" y="284"/>
                    <a:pt x="3529" y="158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63"/>
            <p:cNvSpPr/>
            <p:nvPr/>
          </p:nvSpPr>
          <p:spPr>
            <a:xfrm>
              <a:off x="-47830575" y="41322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63"/>
            <p:cNvSpPr/>
            <p:nvPr/>
          </p:nvSpPr>
          <p:spPr>
            <a:xfrm>
              <a:off x="-47785675" y="4112375"/>
              <a:ext cx="37825" cy="36250"/>
            </a:xfrm>
            <a:custGeom>
              <a:avLst/>
              <a:gdLst/>
              <a:ahLst/>
              <a:cxnLst/>
              <a:rect l="l" t="t" r="r" b="b"/>
              <a:pathLst>
                <a:path w="1513" h="1450" extrusionOk="0">
                  <a:moveTo>
                    <a:pt x="402" y="0"/>
                  </a:moveTo>
                  <a:cubicBezTo>
                    <a:pt x="307" y="0"/>
                    <a:pt x="205" y="24"/>
                    <a:pt x="126" y="71"/>
                  </a:cubicBezTo>
                  <a:cubicBezTo>
                    <a:pt x="0" y="197"/>
                    <a:pt x="0" y="449"/>
                    <a:pt x="126" y="607"/>
                  </a:cubicBezTo>
                  <a:lnTo>
                    <a:pt x="882" y="1331"/>
                  </a:lnTo>
                  <a:cubicBezTo>
                    <a:pt x="961" y="1410"/>
                    <a:pt x="1055" y="1449"/>
                    <a:pt x="1146" y="1449"/>
                  </a:cubicBezTo>
                  <a:cubicBezTo>
                    <a:pt x="1237" y="1449"/>
                    <a:pt x="1323" y="1410"/>
                    <a:pt x="1386" y="1331"/>
                  </a:cubicBezTo>
                  <a:cubicBezTo>
                    <a:pt x="1512" y="1237"/>
                    <a:pt x="1512" y="985"/>
                    <a:pt x="1386" y="827"/>
                  </a:cubicBezTo>
                  <a:lnTo>
                    <a:pt x="630" y="71"/>
                  </a:lnTo>
                  <a:cubicBezTo>
                    <a:pt x="583" y="24"/>
                    <a:pt x="496" y="0"/>
                    <a:pt x="4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63"/>
            <p:cNvSpPr/>
            <p:nvPr/>
          </p:nvSpPr>
          <p:spPr>
            <a:xfrm>
              <a:off x="-47892800" y="4112750"/>
              <a:ext cx="37825" cy="36250"/>
            </a:xfrm>
            <a:custGeom>
              <a:avLst/>
              <a:gdLst/>
              <a:ahLst/>
              <a:cxnLst/>
              <a:rect l="l" t="t" r="r" b="b"/>
              <a:pathLst>
                <a:path w="1513" h="1450" extrusionOk="0">
                  <a:moveTo>
                    <a:pt x="1111" y="1"/>
                  </a:moveTo>
                  <a:cubicBezTo>
                    <a:pt x="1016" y="1"/>
                    <a:pt x="930" y="40"/>
                    <a:pt x="883" y="119"/>
                  </a:cubicBezTo>
                  <a:lnTo>
                    <a:pt x="126" y="844"/>
                  </a:lnTo>
                  <a:cubicBezTo>
                    <a:pt x="0" y="970"/>
                    <a:pt x="0" y="1222"/>
                    <a:pt x="126" y="1379"/>
                  </a:cubicBezTo>
                  <a:cubicBezTo>
                    <a:pt x="189" y="1426"/>
                    <a:pt x="276" y="1450"/>
                    <a:pt x="367" y="1450"/>
                  </a:cubicBezTo>
                  <a:cubicBezTo>
                    <a:pt x="457" y="1450"/>
                    <a:pt x="552" y="1426"/>
                    <a:pt x="630" y="1379"/>
                  </a:cubicBezTo>
                  <a:lnTo>
                    <a:pt x="1387" y="623"/>
                  </a:lnTo>
                  <a:cubicBezTo>
                    <a:pt x="1513" y="497"/>
                    <a:pt x="1513" y="276"/>
                    <a:pt x="1387" y="119"/>
                  </a:cubicBezTo>
                  <a:cubicBezTo>
                    <a:pt x="1308" y="40"/>
                    <a:pt x="1205" y="1"/>
                    <a:pt x="1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4" name="Google Shape;7824;p63"/>
          <p:cNvGrpSpPr/>
          <p:nvPr/>
        </p:nvGrpSpPr>
        <p:grpSpPr>
          <a:xfrm>
            <a:off x="2645798" y="2773770"/>
            <a:ext cx="355258" cy="311458"/>
            <a:chOff x="-46042675" y="3218600"/>
            <a:chExt cx="300100" cy="263100"/>
          </a:xfrm>
        </p:grpSpPr>
        <p:sp>
          <p:nvSpPr>
            <p:cNvPr id="7825" name="Google Shape;7825;p63"/>
            <p:cNvSpPr/>
            <p:nvPr/>
          </p:nvSpPr>
          <p:spPr>
            <a:xfrm>
              <a:off x="-46042675" y="3302875"/>
              <a:ext cx="35475" cy="130000"/>
            </a:xfrm>
            <a:custGeom>
              <a:avLst/>
              <a:gdLst/>
              <a:ahLst/>
              <a:cxnLst/>
              <a:rect l="l" t="t" r="r" b="b"/>
              <a:pathLst>
                <a:path w="1419" h="5200" extrusionOk="0">
                  <a:moveTo>
                    <a:pt x="1" y="1"/>
                  </a:moveTo>
                  <a:lnTo>
                    <a:pt x="1" y="5199"/>
                  </a:lnTo>
                  <a:lnTo>
                    <a:pt x="1418" y="4506"/>
                  </a:lnTo>
                  <a:lnTo>
                    <a:pt x="1418" y="7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63"/>
            <p:cNvSpPr/>
            <p:nvPr/>
          </p:nvSpPr>
          <p:spPr>
            <a:xfrm>
              <a:off x="-45919025" y="3341475"/>
              <a:ext cx="53600" cy="52800"/>
            </a:xfrm>
            <a:custGeom>
              <a:avLst/>
              <a:gdLst/>
              <a:ahLst/>
              <a:cxnLst/>
              <a:rect l="l" t="t" r="r" b="b"/>
              <a:pathLst>
                <a:path w="2144" h="2112" extrusionOk="0"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39"/>
                    <a:pt x="473" y="2112"/>
                    <a:pt x="1072" y="2112"/>
                  </a:cubicBezTo>
                  <a:cubicBezTo>
                    <a:pt x="1671" y="2112"/>
                    <a:pt x="2143" y="1639"/>
                    <a:pt x="2143" y="1072"/>
                  </a:cubicBezTo>
                  <a:cubicBezTo>
                    <a:pt x="2143" y="473"/>
                    <a:pt x="163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63"/>
            <p:cNvSpPr/>
            <p:nvPr/>
          </p:nvSpPr>
          <p:spPr>
            <a:xfrm>
              <a:off x="-45778025" y="3302875"/>
              <a:ext cx="35450" cy="130000"/>
            </a:xfrm>
            <a:custGeom>
              <a:avLst/>
              <a:gdLst/>
              <a:ahLst/>
              <a:cxnLst/>
              <a:rect l="l" t="t" r="r" b="b"/>
              <a:pathLst>
                <a:path w="1418" h="5200" extrusionOk="0">
                  <a:moveTo>
                    <a:pt x="1418" y="1"/>
                  </a:moveTo>
                  <a:lnTo>
                    <a:pt x="0" y="726"/>
                  </a:lnTo>
                  <a:lnTo>
                    <a:pt x="0" y="4506"/>
                  </a:lnTo>
                  <a:lnTo>
                    <a:pt x="1418" y="5199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63"/>
            <p:cNvSpPr/>
            <p:nvPr/>
          </p:nvSpPr>
          <p:spPr>
            <a:xfrm>
              <a:off x="-46042675" y="3235950"/>
              <a:ext cx="300100" cy="245750"/>
            </a:xfrm>
            <a:custGeom>
              <a:avLst/>
              <a:gdLst/>
              <a:ahLst/>
              <a:cxnLst/>
              <a:rect l="l" t="t" r="r" b="b"/>
              <a:pathLst>
                <a:path w="12004" h="9830" extrusionOk="0">
                  <a:moveTo>
                    <a:pt x="6018" y="2142"/>
                  </a:moveTo>
                  <a:cubicBezTo>
                    <a:pt x="7751" y="2142"/>
                    <a:pt x="9168" y="3560"/>
                    <a:pt x="9168" y="5293"/>
                  </a:cubicBezTo>
                  <a:cubicBezTo>
                    <a:pt x="9168" y="7026"/>
                    <a:pt x="7751" y="8443"/>
                    <a:pt x="6018" y="8443"/>
                  </a:cubicBezTo>
                  <a:cubicBezTo>
                    <a:pt x="4285" y="8443"/>
                    <a:pt x="2867" y="7026"/>
                    <a:pt x="2867" y="5293"/>
                  </a:cubicBezTo>
                  <a:cubicBezTo>
                    <a:pt x="2867" y="3560"/>
                    <a:pt x="4285" y="2142"/>
                    <a:pt x="6018" y="2142"/>
                  </a:cubicBezTo>
                  <a:close/>
                  <a:moveTo>
                    <a:pt x="1765" y="0"/>
                  </a:moveTo>
                  <a:cubicBezTo>
                    <a:pt x="1576" y="0"/>
                    <a:pt x="1418" y="158"/>
                    <a:pt x="1418" y="378"/>
                  </a:cubicBezTo>
                  <a:lnTo>
                    <a:pt x="1418" y="725"/>
                  </a:lnTo>
                  <a:lnTo>
                    <a:pt x="1072" y="725"/>
                  </a:lnTo>
                  <a:cubicBezTo>
                    <a:pt x="473" y="725"/>
                    <a:pt x="1" y="1197"/>
                    <a:pt x="1" y="1796"/>
                  </a:cubicBezTo>
                  <a:lnTo>
                    <a:pt x="1" y="1890"/>
                  </a:lnTo>
                  <a:lnTo>
                    <a:pt x="1922" y="2835"/>
                  </a:lnTo>
                  <a:cubicBezTo>
                    <a:pt x="2048" y="2930"/>
                    <a:pt x="2143" y="3056"/>
                    <a:pt x="2143" y="3151"/>
                  </a:cubicBezTo>
                  <a:lnTo>
                    <a:pt x="2143" y="7372"/>
                  </a:lnTo>
                  <a:cubicBezTo>
                    <a:pt x="2143" y="7498"/>
                    <a:pt x="2048" y="7624"/>
                    <a:pt x="1922" y="7687"/>
                  </a:cubicBezTo>
                  <a:lnTo>
                    <a:pt x="1" y="8632"/>
                  </a:lnTo>
                  <a:lnTo>
                    <a:pt x="1" y="8758"/>
                  </a:lnTo>
                  <a:cubicBezTo>
                    <a:pt x="1" y="9357"/>
                    <a:pt x="473" y="9830"/>
                    <a:pt x="1072" y="9830"/>
                  </a:cubicBezTo>
                  <a:lnTo>
                    <a:pt x="10964" y="9830"/>
                  </a:lnTo>
                  <a:cubicBezTo>
                    <a:pt x="11531" y="9830"/>
                    <a:pt x="12004" y="9357"/>
                    <a:pt x="12004" y="8758"/>
                  </a:cubicBezTo>
                  <a:lnTo>
                    <a:pt x="12004" y="8632"/>
                  </a:lnTo>
                  <a:lnTo>
                    <a:pt x="10082" y="7687"/>
                  </a:lnTo>
                  <a:cubicBezTo>
                    <a:pt x="9956" y="7624"/>
                    <a:pt x="9893" y="7498"/>
                    <a:pt x="9893" y="7372"/>
                  </a:cubicBezTo>
                  <a:lnTo>
                    <a:pt x="9893" y="3151"/>
                  </a:lnTo>
                  <a:cubicBezTo>
                    <a:pt x="9893" y="3056"/>
                    <a:pt x="9956" y="2930"/>
                    <a:pt x="10082" y="2835"/>
                  </a:cubicBezTo>
                  <a:lnTo>
                    <a:pt x="12004" y="1890"/>
                  </a:lnTo>
                  <a:lnTo>
                    <a:pt x="12004" y="1796"/>
                  </a:lnTo>
                  <a:cubicBezTo>
                    <a:pt x="12004" y="1197"/>
                    <a:pt x="11531" y="725"/>
                    <a:pt x="10933" y="725"/>
                  </a:cubicBez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63"/>
            <p:cNvSpPr/>
            <p:nvPr/>
          </p:nvSpPr>
          <p:spPr>
            <a:xfrm>
              <a:off x="-45952875" y="3306025"/>
              <a:ext cx="122100" cy="122125"/>
            </a:xfrm>
            <a:custGeom>
              <a:avLst/>
              <a:gdLst/>
              <a:ahLst/>
              <a:cxnLst/>
              <a:rect l="l" t="t" r="r" b="b"/>
              <a:pathLst>
                <a:path w="4884" h="4885" extrusionOk="0">
                  <a:moveTo>
                    <a:pt x="2426" y="663"/>
                  </a:moveTo>
                  <a:cubicBezTo>
                    <a:pt x="3403" y="663"/>
                    <a:pt x="4190" y="1450"/>
                    <a:pt x="4190" y="2458"/>
                  </a:cubicBezTo>
                  <a:cubicBezTo>
                    <a:pt x="4159" y="3435"/>
                    <a:pt x="3371" y="4223"/>
                    <a:pt x="2426" y="4223"/>
                  </a:cubicBezTo>
                  <a:cubicBezTo>
                    <a:pt x="1449" y="4223"/>
                    <a:pt x="662" y="3435"/>
                    <a:pt x="662" y="2458"/>
                  </a:cubicBezTo>
                  <a:cubicBezTo>
                    <a:pt x="662" y="1450"/>
                    <a:pt x="1449" y="663"/>
                    <a:pt x="2426" y="663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4"/>
                    <a:pt x="0" y="2458"/>
                  </a:cubicBezTo>
                  <a:cubicBezTo>
                    <a:pt x="0" y="3782"/>
                    <a:pt x="1103" y="4884"/>
                    <a:pt x="2426" y="4884"/>
                  </a:cubicBezTo>
                  <a:cubicBezTo>
                    <a:pt x="3781" y="4884"/>
                    <a:pt x="4883" y="3782"/>
                    <a:pt x="4883" y="2458"/>
                  </a:cubicBezTo>
                  <a:cubicBezTo>
                    <a:pt x="4883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63"/>
            <p:cNvSpPr/>
            <p:nvPr/>
          </p:nvSpPr>
          <p:spPr>
            <a:xfrm>
              <a:off x="-45941075" y="3218600"/>
              <a:ext cx="98475" cy="17375"/>
            </a:xfrm>
            <a:custGeom>
              <a:avLst/>
              <a:gdLst/>
              <a:ahLst/>
              <a:cxnLst/>
              <a:rect l="l" t="t" r="r" b="b"/>
              <a:pathLst>
                <a:path w="3939" h="695" extrusionOk="0">
                  <a:moveTo>
                    <a:pt x="536" y="1"/>
                  </a:moveTo>
                  <a:cubicBezTo>
                    <a:pt x="410" y="1"/>
                    <a:pt x="316" y="64"/>
                    <a:pt x="221" y="190"/>
                  </a:cubicBezTo>
                  <a:lnTo>
                    <a:pt x="1" y="694"/>
                  </a:lnTo>
                  <a:lnTo>
                    <a:pt x="3939" y="694"/>
                  </a:lnTo>
                  <a:lnTo>
                    <a:pt x="3655" y="190"/>
                  </a:lnTo>
                  <a:cubicBezTo>
                    <a:pt x="3592" y="64"/>
                    <a:pt x="3466" y="1"/>
                    <a:pt x="3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1" name="Google Shape;7831;p63"/>
          <p:cNvGrpSpPr/>
          <p:nvPr/>
        </p:nvGrpSpPr>
        <p:grpSpPr>
          <a:xfrm>
            <a:off x="2645798" y="3188219"/>
            <a:ext cx="355258" cy="323118"/>
            <a:chOff x="-46042675" y="3568700"/>
            <a:chExt cx="300100" cy="272950"/>
          </a:xfrm>
        </p:grpSpPr>
        <p:sp>
          <p:nvSpPr>
            <p:cNvPr id="7832" name="Google Shape;7832;p63"/>
            <p:cNvSpPr/>
            <p:nvPr/>
          </p:nvSpPr>
          <p:spPr>
            <a:xfrm>
              <a:off x="-46042675" y="3758125"/>
              <a:ext cx="115025" cy="83525"/>
            </a:xfrm>
            <a:custGeom>
              <a:avLst/>
              <a:gdLst/>
              <a:ahLst/>
              <a:cxnLst/>
              <a:rect l="l" t="t" r="r" b="b"/>
              <a:pathLst>
                <a:path w="4601" h="3341" extrusionOk="0">
                  <a:moveTo>
                    <a:pt x="1985" y="1"/>
                  </a:moveTo>
                  <a:lnTo>
                    <a:pt x="127" y="1797"/>
                  </a:lnTo>
                  <a:cubicBezTo>
                    <a:pt x="32" y="1891"/>
                    <a:pt x="1" y="2017"/>
                    <a:pt x="32" y="2112"/>
                  </a:cubicBezTo>
                  <a:cubicBezTo>
                    <a:pt x="95" y="2238"/>
                    <a:pt x="158" y="2332"/>
                    <a:pt x="284" y="2364"/>
                  </a:cubicBezTo>
                  <a:lnTo>
                    <a:pt x="3277" y="3340"/>
                  </a:lnTo>
                  <a:lnTo>
                    <a:pt x="3403" y="3340"/>
                  </a:lnTo>
                  <a:cubicBezTo>
                    <a:pt x="3466" y="3340"/>
                    <a:pt x="3592" y="3309"/>
                    <a:pt x="3624" y="3214"/>
                  </a:cubicBezTo>
                  <a:lnTo>
                    <a:pt x="4600" y="2238"/>
                  </a:lnTo>
                  <a:lnTo>
                    <a:pt x="2395" y="1639"/>
                  </a:lnTo>
                  <a:cubicBezTo>
                    <a:pt x="2367" y="1650"/>
                    <a:pt x="2340" y="1656"/>
                    <a:pt x="2316" y="1656"/>
                  </a:cubicBezTo>
                  <a:cubicBezTo>
                    <a:pt x="2206" y="1656"/>
                    <a:pt x="2143" y="1548"/>
                    <a:pt x="2143" y="1418"/>
                  </a:cubicBezTo>
                  <a:lnTo>
                    <a:pt x="19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63"/>
            <p:cNvSpPr/>
            <p:nvPr/>
          </p:nvSpPr>
          <p:spPr>
            <a:xfrm>
              <a:off x="-45866250" y="3654175"/>
              <a:ext cx="37825" cy="3782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1009" y="0"/>
                  </a:moveTo>
                  <a:lnTo>
                    <a:pt x="1" y="1008"/>
                  </a:lnTo>
                  <a:lnTo>
                    <a:pt x="505" y="1512"/>
                  </a:lnTo>
                  <a:lnTo>
                    <a:pt x="1513" y="50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63"/>
            <p:cNvSpPr/>
            <p:nvPr/>
          </p:nvSpPr>
          <p:spPr>
            <a:xfrm>
              <a:off x="-45828450" y="3629750"/>
              <a:ext cx="25225" cy="25225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0"/>
                  </a:moveTo>
                  <a:lnTo>
                    <a:pt x="1" y="505"/>
                  </a:lnTo>
                  <a:lnTo>
                    <a:pt x="505" y="1009"/>
                  </a:lnTo>
                  <a:lnTo>
                    <a:pt x="1009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63"/>
            <p:cNvSpPr/>
            <p:nvPr/>
          </p:nvSpPr>
          <p:spPr>
            <a:xfrm>
              <a:off x="-45979675" y="3568700"/>
              <a:ext cx="237100" cy="237800"/>
            </a:xfrm>
            <a:custGeom>
              <a:avLst/>
              <a:gdLst/>
              <a:ahLst/>
              <a:cxnLst/>
              <a:rect l="l" t="t" r="r" b="b"/>
              <a:pathLst>
                <a:path w="9484" h="9512" extrusionOk="0">
                  <a:moveTo>
                    <a:pt x="6499" y="1615"/>
                  </a:moveTo>
                  <a:cubicBezTo>
                    <a:pt x="6593" y="1615"/>
                    <a:pt x="6696" y="1639"/>
                    <a:pt x="6774" y="1686"/>
                  </a:cubicBezTo>
                  <a:lnTo>
                    <a:pt x="7751" y="2695"/>
                  </a:lnTo>
                  <a:cubicBezTo>
                    <a:pt x="7909" y="2852"/>
                    <a:pt x="7909" y="3073"/>
                    <a:pt x="7751" y="3199"/>
                  </a:cubicBezTo>
                  <a:lnTo>
                    <a:pt x="5262" y="5687"/>
                  </a:lnTo>
                  <a:cubicBezTo>
                    <a:pt x="5215" y="5750"/>
                    <a:pt x="5128" y="5782"/>
                    <a:pt x="5034" y="5782"/>
                  </a:cubicBezTo>
                  <a:cubicBezTo>
                    <a:pt x="4939" y="5782"/>
                    <a:pt x="4837" y="5750"/>
                    <a:pt x="4758" y="5687"/>
                  </a:cubicBezTo>
                  <a:lnTo>
                    <a:pt x="3782" y="4711"/>
                  </a:lnTo>
                  <a:cubicBezTo>
                    <a:pt x="3656" y="4585"/>
                    <a:pt x="3656" y="4333"/>
                    <a:pt x="3782" y="4175"/>
                  </a:cubicBezTo>
                  <a:lnTo>
                    <a:pt x="6270" y="1686"/>
                  </a:lnTo>
                  <a:cubicBezTo>
                    <a:pt x="6318" y="1639"/>
                    <a:pt x="6404" y="1615"/>
                    <a:pt x="6499" y="1615"/>
                  </a:cubicBezTo>
                  <a:close/>
                  <a:moveTo>
                    <a:pt x="3506" y="5593"/>
                  </a:moveTo>
                  <a:cubicBezTo>
                    <a:pt x="3600" y="5593"/>
                    <a:pt x="3703" y="5624"/>
                    <a:pt x="3782" y="5687"/>
                  </a:cubicBezTo>
                  <a:cubicBezTo>
                    <a:pt x="3939" y="5845"/>
                    <a:pt x="3939" y="6034"/>
                    <a:pt x="3782" y="6192"/>
                  </a:cubicBezTo>
                  <a:lnTo>
                    <a:pt x="2553" y="7420"/>
                  </a:lnTo>
                  <a:cubicBezTo>
                    <a:pt x="2490" y="7483"/>
                    <a:pt x="2403" y="7515"/>
                    <a:pt x="2313" y="7515"/>
                  </a:cubicBezTo>
                  <a:cubicBezTo>
                    <a:pt x="2222" y="7515"/>
                    <a:pt x="2128" y="7483"/>
                    <a:pt x="2049" y="7420"/>
                  </a:cubicBezTo>
                  <a:cubicBezTo>
                    <a:pt x="1923" y="7294"/>
                    <a:pt x="1923" y="7074"/>
                    <a:pt x="2049" y="6916"/>
                  </a:cubicBezTo>
                  <a:lnTo>
                    <a:pt x="3277" y="5687"/>
                  </a:lnTo>
                  <a:cubicBezTo>
                    <a:pt x="3325" y="5624"/>
                    <a:pt x="3411" y="5593"/>
                    <a:pt x="3506" y="5593"/>
                  </a:cubicBezTo>
                  <a:close/>
                  <a:moveTo>
                    <a:pt x="7034" y="1"/>
                  </a:moveTo>
                  <a:cubicBezTo>
                    <a:pt x="6396" y="1"/>
                    <a:pt x="5766" y="237"/>
                    <a:pt x="5325" y="710"/>
                  </a:cubicBezTo>
                  <a:lnTo>
                    <a:pt x="127" y="5908"/>
                  </a:lnTo>
                  <a:cubicBezTo>
                    <a:pt x="32" y="6003"/>
                    <a:pt x="1" y="6129"/>
                    <a:pt x="1" y="6192"/>
                  </a:cubicBezTo>
                  <a:lnTo>
                    <a:pt x="221" y="8428"/>
                  </a:lnTo>
                  <a:cubicBezTo>
                    <a:pt x="221" y="8586"/>
                    <a:pt x="347" y="8712"/>
                    <a:pt x="505" y="8743"/>
                  </a:cubicBezTo>
                  <a:lnTo>
                    <a:pt x="3214" y="9500"/>
                  </a:lnTo>
                  <a:cubicBezTo>
                    <a:pt x="3248" y="9508"/>
                    <a:pt x="3282" y="9512"/>
                    <a:pt x="3316" y="9512"/>
                  </a:cubicBezTo>
                  <a:cubicBezTo>
                    <a:pt x="3408" y="9512"/>
                    <a:pt x="3500" y="9483"/>
                    <a:pt x="3592" y="9437"/>
                  </a:cubicBezTo>
                  <a:lnTo>
                    <a:pt x="8791" y="4238"/>
                  </a:lnTo>
                  <a:cubicBezTo>
                    <a:pt x="9263" y="3766"/>
                    <a:pt x="9484" y="3167"/>
                    <a:pt x="9484" y="2505"/>
                  </a:cubicBezTo>
                  <a:cubicBezTo>
                    <a:pt x="9484" y="1812"/>
                    <a:pt x="9200" y="1182"/>
                    <a:pt x="8791" y="710"/>
                  </a:cubicBezTo>
                  <a:cubicBezTo>
                    <a:pt x="8318" y="237"/>
                    <a:pt x="7672" y="1"/>
                    <a:pt x="70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6" name="Google Shape;7836;p63"/>
          <p:cNvGrpSpPr/>
          <p:nvPr/>
        </p:nvGrpSpPr>
        <p:grpSpPr>
          <a:xfrm>
            <a:off x="2687749" y="3625189"/>
            <a:ext cx="271357" cy="356057"/>
            <a:chOff x="-46007225" y="3937825"/>
            <a:chExt cx="229225" cy="300775"/>
          </a:xfrm>
        </p:grpSpPr>
        <p:sp>
          <p:nvSpPr>
            <p:cNvPr id="7837" name="Google Shape;7837;p63"/>
            <p:cNvSpPr/>
            <p:nvPr/>
          </p:nvSpPr>
          <p:spPr>
            <a:xfrm>
              <a:off x="-45813475" y="39904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63"/>
            <p:cNvSpPr/>
            <p:nvPr/>
          </p:nvSpPr>
          <p:spPr>
            <a:xfrm>
              <a:off x="-46007225" y="39904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63"/>
            <p:cNvSpPr/>
            <p:nvPr/>
          </p:nvSpPr>
          <p:spPr>
            <a:xfrm>
              <a:off x="-45826875" y="3937825"/>
              <a:ext cx="35475" cy="26750"/>
            </a:xfrm>
            <a:custGeom>
              <a:avLst/>
              <a:gdLst/>
              <a:ahLst/>
              <a:cxnLst/>
              <a:rect l="l" t="t" r="r" b="b"/>
              <a:pathLst>
                <a:path w="1419" h="1070" extrusionOk="0">
                  <a:moveTo>
                    <a:pt x="993" y="0"/>
                  </a:moveTo>
                  <a:cubicBezTo>
                    <a:pt x="932" y="0"/>
                    <a:pt x="871" y="18"/>
                    <a:pt x="820" y="59"/>
                  </a:cubicBezTo>
                  <a:lnTo>
                    <a:pt x="221" y="405"/>
                  </a:lnTo>
                  <a:cubicBezTo>
                    <a:pt x="64" y="500"/>
                    <a:pt x="1" y="720"/>
                    <a:pt x="127" y="878"/>
                  </a:cubicBezTo>
                  <a:cubicBezTo>
                    <a:pt x="188" y="1000"/>
                    <a:pt x="288" y="1070"/>
                    <a:pt x="403" y="1070"/>
                  </a:cubicBezTo>
                  <a:cubicBezTo>
                    <a:pt x="466" y="1070"/>
                    <a:pt x="533" y="1049"/>
                    <a:pt x="599" y="1004"/>
                  </a:cubicBezTo>
                  <a:lnTo>
                    <a:pt x="1167" y="657"/>
                  </a:lnTo>
                  <a:cubicBezTo>
                    <a:pt x="1324" y="563"/>
                    <a:pt x="1419" y="342"/>
                    <a:pt x="1293" y="185"/>
                  </a:cubicBezTo>
                  <a:cubicBezTo>
                    <a:pt x="1250" y="78"/>
                    <a:pt x="1121" y="0"/>
                    <a:pt x="9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63"/>
            <p:cNvSpPr/>
            <p:nvPr/>
          </p:nvSpPr>
          <p:spPr>
            <a:xfrm>
              <a:off x="-45993850" y="4034625"/>
              <a:ext cx="35475" cy="25850"/>
            </a:xfrm>
            <a:custGeom>
              <a:avLst/>
              <a:gdLst/>
              <a:ahLst/>
              <a:cxnLst/>
              <a:rect l="l" t="t" r="r" b="b"/>
              <a:pathLst>
                <a:path w="1419" h="1034" extrusionOk="0">
                  <a:moveTo>
                    <a:pt x="1014" y="0"/>
                  </a:moveTo>
                  <a:cubicBezTo>
                    <a:pt x="958" y="0"/>
                    <a:pt x="901" y="10"/>
                    <a:pt x="851" y="30"/>
                  </a:cubicBezTo>
                  <a:lnTo>
                    <a:pt x="253" y="377"/>
                  </a:lnTo>
                  <a:cubicBezTo>
                    <a:pt x="95" y="472"/>
                    <a:pt x="1" y="692"/>
                    <a:pt x="127" y="850"/>
                  </a:cubicBezTo>
                  <a:cubicBezTo>
                    <a:pt x="191" y="956"/>
                    <a:pt x="313" y="1034"/>
                    <a:pt x="433" y="1034"/>
                  </a:cubicBezTo>
                  <a:cubicBezTo>
                    <a:pt x="491" y="1034"/>
                    <a:pt x="549" y="1016"/>
                    <a:pt x="599" y="976"/>
                  </a:cubicBezTo>
                  <a:lnTo>
                    <a:pt x="1198" y="629"/>
                  </a:lnTo>
                  <a:cubicBezTo>
                    <a:pt x="1356" y="566"/>
                    <a:pt x="1419" y="314"/>
                    <a:pt x="1324" y="156"/>
                  </a:cubicBezTo>
                  <a:cubicBezTo>
                    <a:pt x="1259" y="49"/>
                    <a:pt x="1136" y="0"/>
                    <a:pt x="10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63"/>
            <p:cNvSpPr/>
            <p:nvPr/>
          </p:nvSpPr>
          <p:spPr>
            <a:xfrm>
              <a:off x="-45825300" y="4034625"/>
              <a:ext cx="34675" cy="25725"/>
            </a:xfrm>
            <a:custGeom>
              <a:avLst/>
              <a:gdLst/>
              <a:ahLst/>
              <a:cxnLst/>
              <a:rect l="l" t="t" r="r" b="b"/>
              <a:pathLst>
                <a:path w="1387" h="1029" extrusionOk="0">
                  <a:moveTo>
                    <a:pt x="399" y="0"/>
                  </a:moveTo>
                  <a:cubicBezTo>
                    <a:pt x="270" y="0"/>
                    <a:pt x="138" y="49"/>
                    <a:pt x="95" y="156"/>
                  </a:cubicBezTo>
                  <a:cubicBezTo>
                    <a:pt x="1" y="314"/>
                    <a:pt x="32" y="566"/>
                    <a:pt x="190" y="629"/>
                  </a:cubicBezTo>
                  <a:lnTo>
                    <a:pt x="789" y="976"/>
                  </a:lnTo>
                  <a:cubicBezTo>
                    <a:pt x="848" y="1011"/>
                    <a:pt x="920" y="1029"/>
                    <a:pt x="991" y="1029"/>
                  </a:cubicBezTo>
                  <a:cubicBezTo>
                    <a:pt x="1108" y="1029"/>
                    <a:pt x="1222" y="980"/>
                    <a:pt x="1261" y="881"/>
                  </a:cubicBezTo>
                  <a:cubicBezTo>
                    <a:pt x="1387" y="692"/>
                    <a:pt x="1324" y="503"/>
                    <a:pt x="1135" y="408"/>
                  </a:cubicBezTo>
                  <a:lnTo>
                    <a:pt x="568" y="30"/>
                  </a:lnTo>
                  <a:cubicBezTo>
                    <a:pt x="518" y="10"/>
                    <a:pt x="459" y="0"/>
                    <a:pt x="3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63"/>
            <p:cNvSpPr/>
            <p:nvPr/>
          </p:nvSpPr>
          <p:spPr>
            <a:xfrm>
              <a:off x="-45992275" y="3938175"/>
              <a:ext cx="33900" cy="25525"/>
            </a:xfrm>
            <a:custGeom>
              <a:avLst/>
              <a:gdLst/>
              <a:ahLst/>
              <a:cxnLst/>
              <a:rect l="l" t="t" r="r" b="b"/>
              <a:pathLst>
                <a:path w="1356" h="1021" extrusionOk="0">
                  <a:moveTo>
                    <a:pt x="372" y="0"/>
                  </a:moveTo>
                  <a:cubicBezTo>
                    <a:pt x="250" y="0"/>
                    <a:pt x="128" y="64"/>
                    <a:pt x="64" y="171"/>
                  </a:cubicBezTo>
                  <a:cubicBezTo>
                    <a:pt x="1" y="328"/>
                    <a:pt x="32" y="549"/>
                    <a:pt x="190" y="643"/>
                  </a:cubicBezTo>
                  <a:lnTo>
                    <a:pt x="788" y="990"/>
                  </a:lnTo>
                  <a:cubicBezTo>
                    <a:pt x="838" y="1010"/>
                    <a:pt x="895" y="1020"/>
                    <a:pt x="951" y="1020"/>
                  </a:cubicBezTo>
                  <a:cubicBezTo>
                    <a:pt x="1073" y="1020"/>
                    <a:pt x="1196" y="972"/>
                    <a:pt x="1261" y="864"/>
                  </a:cubicBezTo>
                  <a:cubicBezTo>
                    <a:pt x="1356" y="706"/>
                    <a:pt x="1293" y="517"/>
                    <a:pt x="1135" y="391"/>
                  </a:cubicBezTo>
                  <a:lnTo>
                    <a:pt x="536" y="45"/>
                  </a:lnTo>
                  <a:cubicBezTo>
                    <a:pt x="486" y="15"/>
                    <a:pt x="429" y="0"/>
                    <a:pt x="3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63"/>
            <p:cNvSpPr/>
            <p:nvPr/>
          </p:nvSpPr>
          <p:spPr>
            <a:xfrm>
              <a:off x="-45953675" y="4078700"/>
              <a:ext cx="122900" cy="35450"/>
            </a:xfrm>
            <a:custGeom>
              <a:avLst/>
              <a:gdLst/>
              <a:ahLst/>
              <a:cxnLst/>
              <a:rect l="l" t="t" r="r" b="b"/>
              <a:pathLst>
                <a:path w="4916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40" y="725"/>
                  </a:lnTo>
                  <a:lnTo>
                    <a:pt x="1040" y="1418"/>
                  </a:lnTo>
                  <a:lnTo>
                    <a:pt x="3844" y="1418"/>
                  </a:lnTo>
                  <a:lnTo>
                    <a:pt x="3844" y="725"/>
                  </a:lnTo>
                  <a:lnTo>
                    <a:pt x="4569" y="725"/>
                  </a:lnTo>
                  <a:cubicBezTo>
                    <a:pt x="4758" y="725"/>
                    <a:pt x="4915" y="567"/>
                    <a:pt x="4915" y="378"/>
                  </a:cubicBezTo>
                  <a:cubicBezTo>
                    <a:pt x="4915" y="158"/>
                    <a:pt x="4758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63"/>
            <p:cNvSpPr/>
            <p:nvPr/>
          </p:nvSpPr>
          <p:spPr>
            <a:xfrm>
              <a:off x="-45956025" y="3938325"/>
              <a:ext cx="126025" cy="123075"/>
            </a:xfrm>
            <a:custGeom>
              <a:avLst/>
              <a:gdLst/>
              <a:ahLst/>
              <a:cxnLst/>
              <a:rect l="l" t="t" r="r" b="b"/>
              <a:pathLst>
                <a:path w="5041" h="4923" extrusionOk="0">
                  <a:moveTo>
                    <a:pt x="2557" y="1"/>
                  </a:moveTo>
                  <a:cubicBezTo>
                    <a:pt x="2408" y="1"/>
                    <a:pt x="2259" y="13"/>
                    <a:pt x="2111" y="39"/>
                  </a:cubicBezTo>
                  <a:cubicBezTo>
                    <a:pt x="1134" y="196"/>
                    <a:pt x="315" y="1016"/>
                    <a:pt x="158" y="1992"/>
                  </a:cubicBezTo>
                  <a:cubicBezTo>
                    <a:pt x="0" y="2874"/>
                    <a:pt x="284" y="3410"/>
                    <a:pt x="693" y="4103"/>
                  </a:cubicBezTo>
                  <a:cubicBezTo>
                    <a:pt x="914" y="4355"/>
                    <a:pt x="1071" y="4639"/>
                    <a:pt x="1134" y="4922"/>
                  </a:cubicBezTo>
                  <a:lnTo>
                    <a:pt x="2237" y="4922"/>
                  </a:lnTo>
                  <a:lnTo>
                    <a:pt x="2237" y="2780"/>
                  </a:lnTo>
                  <a:lnTo>
                    <a:pt x="1890" y="2780"/>
                  </a:lnTo>
                  <a:cubicBezTo>
                    <a:pt x="1701" y="2780"/>
                    <a:pt x="1544" y="2622"/>
                    <a:pt x="1544" y="2433"/>
                  </a:cubicBezTo>
                  <a:cubicBezTo>
                    <a:pt x="1544" y="2244"/>
                    <a:pt x="1701" y="2087"/>
                    <a:pt x="1890" y="2087"/>
                  </a:cubicBezTo>
                  <a:lnTo>
                    <a:pt x="3308" y="2087"/>
                  </a:lnTo>
                  <a:cubicBezTo>
                    <a:pt x="3497" y="2087"/>
                    <a:pt x="3655" y="2244"/>
                    <a:pt x="3655" y="2433"/>
                  </a:cubicBezTo>
                  <a:cubicBezTo>
                    <a:pt x="3655" y="2622"/>
                    <a:pt x="3497" y="2780"/>
                    <a:pt x="3308" y="2780"/>
                  </a:cubicBezTo>
                  <a:lnTo>
                    <a:pt x="2962" y="2780"/>
                  </a:lnTo>
                  <a:lnTo>
                    <a:pt x="2962" y="4922"/>
                  </a:lnTo>
                  <a:lnTo>
                    <a:pt x="4064" y="4922"/>
                  </a:lnTo>
                  <a:cubicBezTo>
                    <a:pt x="4127" y="4639"/>
                    <a:pt x="4348" y="4355"/>
                    <a:pt x="4505" y="4040"/>
                  </a:cubicBezTo>
                  <a:cubicBezTo>
                    <a:pt x="4820" y="3536"/>
                    <a:pt x="5041" y="3158"/>
                    <a:pt x="5041" y="2433"/>
                  </a:cubicBezTo>
                  <a:cubicBezTo>
                    <a:pt x="5041" y="1740"/>
                    <a:pt x="4726" y="1016"/>
                    <a:pt x="4190" y="543"/>
                  </a:cubicBezTo>
                  <a:cubicBezTo>
                    <a:pt x="3714" y="192"/>
                    <a:pt x="3138" y="1"/>
                    <a:pt x="25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63"/>
            <p:cNvSpPr/>
            <p:nvPr/>
          </p:nvSpPr>
          <p:spPr>
            <a:xfrm>
              <a:off x="-45927675" y="4132250"/>
              <a:ext cx="70125" cy="39400"/>
            </a:xfrm>
            <a:custGeom>
              <a:avLst/>
              <a:gdLst/>
              <a:ahLst/>
              <a:cxnLst/>
              <a:rect l="l" t="t" r="r" b="b"/>
              <a:pathLst>
                <a:path w="2805" h="1576" extrusionOk="0">
                  <a:moveTo>
                    <a:pt x="0" y="1"/>
                  </a:moveTo>
                  <a:lnTo>
                    <a:pt x="0" y="1576"/>
                  </a:lnTo>
                  <a:lnTo>
                    <a:pt x="158" y="1450"/>
                  </a:lnTo>
                  <a:cubicBezTo>
                    <a:pt x="536" y="1198"/>
                    <a:pt x="969" y="1072"/>
                    <a:pt x="1402" y="1072"/>
                  </a:cubicBezTo>
                  <a:cubicBezTo>
                    <a:pt x="1835" y="1072"/>
                    <a:pt x="2269" y="1198"/>
                    <a:pt x="2647" y="1450"/>
                  </a:cubicBezTo>
                  <a:lnTo>
                    <a:pt x="2804" y="1576"/>
                  </a:lnTo>
                  <a:lnTo>
                    <a:pt x="2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63"/>
            <p:cNvSpPr/>
            <p:nvPr/>
          </p:nvSpPr>
          <p:spPr>
            <a:xfrm>
              <a:off x="-45921375" y="4176950"/>
              <a:ext cx="59100" cy="61650"/>
            </a:xfrm>
            <a:custGeom>
              <a:avLst/>
              <a:gdLst/>
              <a:ahLst/>
              <a:cxnLst/>
              <a:rect l="l" t="t" r="r" b="b"/>
              <a:pathLst>
                <a:path w="2364" h="2466" extrusionOk="0">
                  <a:moveTo>
                    <a:pt x="1158" y="0"/>
                  </a:moveTo>
                  <a:cubicBezTo>
                    <a:pt x="859" y="0"/>
                    <a:pt x="567" y="87"/>
                    <a:pt x="315" y="260"/>
                  </a:cubicBezTo>
                  <a:lnTo>
                    <a:pt x="0" y="481"/>
                  </a:lnTo>
                  <a:lnTo>
                    <a:pt x="851" y="2277"/>
                  </a:lnTo>
                  <a:cubicBezTo>
                    <a:pt x="945" y="2371"/>
                    <a:pt x="1040" y="2466"/>
                    <a:pt x="1166" y="2466"/>
                  </a:cubicBezTo>
                  <a:cubicBezTo>
                    <a:pt x="1292" y="2466"/>
                    <a:pt x="1418" y="2371"/>
                    <a:pt x="1481" y="2277"/>
                  </a:cubicBezTo>
                  <a:lnTo>
                    <a:pt x="2363" y="481"/>
                  </a:lnTo>
                  <a:lnTo>
                    <a:pt x="2048" y="260"/>
                  </a:lnTo>
                  <a:cubicBezTo>
                    <a:pt x="1765" y="87"/>
                    <a:pt x="1457" y="0"/>
                    <a:pt x="1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7" name="Google Shape;7847;p63"/>
          <p:cNvGrpSpPr/>
          <p:nvPr/>
        </p:nvGrpSpPr>
        <p:grpSpPr>
          <a:xfrm>
            <a:off x="3993241" y="3615275"/>
            <a:ext cx="312375" cy="357596"/>
            <a:chOff x="-44895900" y="3929450"/>
            <a:chExt cx="263875" cy="302075"/>
          </a:xfrm>
        </p:grpSpPr>
        <p:sp>
          <p:nvSpPr>
            <p:cNvPr id="7848" name="Google Shape;7848;p63"/>
            <p:cNvSpPr/>
            <p:nvPr/>
          </p:nvSpPr>
          <p:spPr>
            <a:xfrm>
              <a:off x="-44813975" y="4100750"/>
              <a:ext cx="101625" cy="50425"/>
            </a:xfrm>
            <a:custGeom>
              <a:avLst/>
              <a:gdLst/>
              <a:ahLst/>
              <a:cxnLst/>
              <a:rect l="l" t="t" r="r" b="b"/>
              <a:pathLst>
                <a:path w="4065" h="2017" extrusionOk="0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63"/>
            <p:cNvSpPr/>
            <p:nvPr/>
          </p:nvSpPr>
          <p:spPr>
            <a:xfrm>
              <a:off x="-44885650" y="3929450"/>
              <a:ext cx="244175" cy="87825"/>
            </a:xfrm>
            <a:custGeom>
              <a:avLst/>
              <a:gdLst/>
              <a:ahLst/>
              <a:cxnLst/>
              <a:rect l="l" t="t" r="r" b="b"/>
              <a:pathLst>
                <a:path w="9767" h="3513" extrusionOk="0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63"/>
            <p:cNvSpPr/>
            <p:nvPr/>
          </p:nvSpPr>
          <p:spPr>
            <a:xfrm>
              <a:off x="-44825000" y="4006225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63"/>
            <p:cNvSpPr/>
            <p:nvPr/>
          </p:nvSpPr>
          <p:spPr>
            <a:xfrm>
              <a:off x="-44754900" y="4005450"/>
              <a:ext cx="122875" cy="222925"/>
            </a:xfrm>
            <a:custGeom>
              <a:avLst/>
              <a:gdLst/>
              <a:ahLst/>
              <a:cxnLst/>
              <a:rect l="l" t="t" r="r" b="b"/>
              <a:pathLst>
                <a:path w="4915" h="8917" extrusionOk="0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63"/>
            <p:cNvSpPr/>
            <p:nvPr/>
          </p:nvSpPr>
          <p:spPr>
            <a:xfrm>
              <a:off x="-44754900" y="4006225"/>
              <a:ext cx="52775" cy="105575"/>
            </a:xfrm>
            <a:custGeom>
              <a:avLst/>
              <a:gdLst/>
              <a:ahLst/>
              <a:cxnLst/>
              <a:rect l="l" t="t" r="r" b="b"/>
              <a:pathLst>
                <a:path w="2111" h="4223" extrusionOk="0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63"/>
            <p:cNvSpPr/>
            <p:nvPr/>
          </p:nvSpPr>
          <p:spPr>
            <a:xfrm>
              <a:off x="-44895900" y="4006225"/>
              <a:ext cx="122900" cy="225300"/>
            </a:xfrm>
            <a:custGeom>
              <a:avLst/>
              <a:gdLst/>
              <a:ahLst/>
              <a:cxnLst/>
              <a:rect l="l" t="t" r="r" b="b"/>
              <a:pathLst>
                <a:path w="4916" h="9012" extrusionOk="0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4" name="Google Shape;7854;p63"/>
          <p:cNvGrpSpPr/>
          <p:nvPr/>
        </p:nvGrpSpPr>
        <p:grpSpPr>
          <a:xfrm>
            <a:off x="2167060" y="1398036"/>
            <a:ext cx="356205" cy="332885"/>
            <a:chOff x="-49397175" y="3192625"/>
            <a:chExt cx="300900" cy="281200"/>
          </a:xfrm>
        </p:grpSpPr>
        <p:sp>
          <p:nvSpPr>
            <p:cNvPr id="7855" name="Google Shape;7855;p63"/>
            <p:cNvSpPr/>
            <p:nvPr/>
          </p:nvSpPr>
          <p:spPr>
            <a:xfrm>
              <a:off x="-49325500" y="3297975"/>
              <a:ext cx="64625" cy="58500"/>
            </a:xfrm>
            <a:custGeom>
              <a:avLst/>
              <a:gdLst/>
              <a:ahLst/>
              <a:cxnLst/>
              <a:rect l="l" t="t" r="r" b="b"/>
              <a:pathLst>
                <a:path w="2585" h="2340" extrusionOk="0">
                  <a:moveTo>
                    <a:pt x="1045" y="1"/>
                  </a:moveTo>
                  <a:cubicBezTo>
                    <a:pt x="692" y="1"/>
                    <a:pt x="336" y="54"/>
                    <a:pt x="1" y="165"/>
                  </a:cubicBezTo>
                  <a:cubicBezTo>
                    <a:pt x="158" y="1079"/>
                    <a:pt x="694" y="1867"/>
                    <a:pt x="1482" y="2339"/>
                  </a:cubicBezTo>
                  <a:cubicBezTo>
                    <a:pt x="1639" y="1583"/>
                    <a:pt x="2017" y="890"/>
                    <a:pt x="2584" y="354"/>
                  </a:cubicBezTo>
                  <a:cubicBezTo>
                    <a:pt x="2126" y="126"/>
                    <a:pt x="1588" y="1"/>
                    <a:pt x="1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63"/>
            <p:cNvSpPr/>
            <p:nvPr/>
          </p:nvSpPr>
          <p:spPr>
            <a:xfrm>
              <a:off x="-49345975" y="3192625"/>
              <a:ext cx="199300" cy="103975"/>
            </a:xfrm>
            <a:custGeom>
              <a:avLst/>
              <a:gdLst/>
              <a:ahLst/>
              <a:cxnLst/>
              <a:rect l="l" t="t" r="r" b="b"/>
              <a:pathLst>
                <a:path w="7972" h="4159" extrusionOk="0">
                  <a:moveTo>
                    <a:pt x="3970" y="0"/>
                  </a:moveTo>
                  <a:cubicBezTo>
                    <a:pt x="1670" y="0"/>
                    <a:pt x="1" y="2048"/>
                    <a:pt x="127" y="3907"/>
                  </a:cubicBezTo>
                  <a:cubicBezTo>
                    <a:pt x="743" y="3639"/>
                    <a:pt x="1342" y="3513"/>
                    <a:pt x="1908" y="3513"/>
                  </a:cubicBezTo>
                  <a:cubicBezTo>
                    <a:pt x="2671" y="3513"/>
                    <a:pt x="3373" y="3743"/>
                    <a:pt x="3970" y="4159"/>
                  </a:cubicBezTo>
                  <a:cubicBezTo>
                    <a:pt x="4586" y="3743"/>
                    <a:pt x="5274" y="3513"/>
                    <a:pt x="6036" y="3513"/>
                  </a:cubicBezTo>
                  <a:cubicBezTo>
                    <a:pt x="6599" y="3513"/>
                    <a:pt x="7202" y="3639"/>
                    <a:pt x="7845" y="3907"/>
                  </a:cubicBezTo>
                  <a:cubicBezTo>
                    <a:pt x="7971" y="2048"/>
                    <a:pt x="6302" y="0"/>
                    <a:pt x="39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63"/>
            <p:cNvSpPr/>
            <p:nvPr/>
          </p:nvSpPr>
          <p:spPr>
            <a:xfrm>
              <a:off x="-49272725" y="3381650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2112" y="0"/>
                  </a:moveTo>
                  <a:cubicBezTo>
                    <a:pt x="1765" y="111"/>
                    <a:pt x="1403" y="166"/>
                    <a:pt x="1044" y="166"/>
                  </a:cubicBezTo>
                  <a:cubicBezTo>
                    <a:pt x="686" y="166"/>
                    <a:pt x="331" y="111"/>
                    <a:pt x="1" y="0"/>
                  </a:cubicBezTo>
                  <a:lnTo>
                    <a:pt x="1" y="0"/>
                  </a:lnTo>
                  <a:cubicBezTo>
                    <a:pt x="32" y="851"/>
                    <a:pt x="442" y="1576"/>
                    <a:pt x="1040" y="2143"/>
                  </a:cubicBezTo>
                  <a:cubicBezTo>
                    <a:pt x="1702" y="1576"/>
                    <a:pt x="2049" y="788"/>
                    <a:pt x="2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63"/>
            <p:cNvSpPr/>
            <p:nvPr/>
          </p:nvSpPr>
          <p:spPr>
            <a:xfrm>
              <a:off x="-49231775" y="3298075"/>
              <a:ext cx="63050" cy="58400"/>
            </a:xfrm>
            <a:custGeom>
              <a:avLst/>
              <a:gdLst/>
              <a:ahLst/>
              <a:cxnLst/>
              <a:rect l="l" t="t" r="r" b="b"/>
              <a:pathLst>
                <a:path w="2522" h="2336" extrusionOk="0">
                  <a:moveTo>
                    <a:pt x="1547" y="0"/>
                  </a:moveTo>
                  <a:cubicBezTo>
                    <a:pt x="1009" y="0"/>
                    <a:pt x="469" y="141"/>
                    <a:pt x="1" y="414"/>
                  </a:cubicBezTo>
                  <a:cubicBezTo>
                    <a:pt x="568" y="918"/>
                    <a:pt x="915" y="1611"/>
                    <a:pt x="1072" y="2335"/>
                  </a:cubicBezTo>
                  <a:cubicBezTo>
                    <a:pt x="1860" y="1863"/>
                    <a:pt x="2364" y="1075"/>
                    <a:pt x="2521" y="161"/>
                  </a:cubicBezTo>
                  <a:cubicBezTo>
                    <a:pt x="2209" y="53"/>
                    <a:pt x="1879" y="0"/>
                    <a:pt x="15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63"/>
            <p:cNvSpPr/>
            <p:nvPr/>
          </p:nvSpPr>
          <p:spPr>
            <a:xfrm>
              <a:off x="-49271925" y="3317850"/>
              <a:ext cx="48850" cy="49850"/>
            </a:xfrm>
            <a:custGeom>
              <a:avLst/>
              <a:gdLst/>
              <a:ahLst/>
              <a:cxnLst/>
              <a:rect l="l" t="t" r="r" b="b"/>
              <a:pathLst>
                <a:path w="1954" h="1994" extrusionOk="0">
                  <a:moveTo>
                    <a:pt x="977" y="1"/>
                  </a:moveTo>
                  <a:cubicBezTo>
                    <a:pt x="441" y="505"/>
                    <a:pt x="158" y="1040"/>
                    <a:pt x="0" y="1828"/>
                  </a:cubicBezTo>
                  <a:cubicBezTo>
                    <a:pt x="347" y="1938"/>
                    <a:pt x="670" y="1993"/>
                    <a:pt x="989" y="1993"/>
                  </a:cubicBezTo>
                  <a:cubicBezTo>
                    <a:pt x="1308" y="1993"/>
                    <a:pt x="1623" y="1938"/>
                    <a:pt x="1953" y="1828"/>
                  </a:cubicBezTo>
                  <a:cubicBezTo>
                    <a:pt x="1859" y="1103"/>
                    <a:pt x="1607" y="568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63"/>
            <p:cNvSpPr/>
            <p:nvPr/>
          </p:nvSpPr>
          <p:spPr>
            <a:xfrm>
              <a:off x="-49245950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3844" y="0"/>
                  </a:moveTo>
                  <a:cubicBezTo>
                    <a:pt x="3718" y="1670"/>
                    <a:pt x="2899" y="2773"/>
                    <a:pt x="1734" y="3371"/>
                  </a:cubicBezTo>
                  <a:cubicBezTo>
                    <a:pt x="1765" y="4537"/>
                    <a:pt x="1261" y="5734"/>
                    <a:pt x="1" y="6679"/>
                  </a:cubicBezTo>
                  <a:cubicBezTo>
                    <a:pt x="631" y="7057"/>
                    <a:pt x="1324" y="7310"/>
                    <a:pt x="2080" y="7310"/>
                  </a:cubicBezTo>
                  <a:cubicBezTo>
                    <a:pt x="4191" y="7310"/>
                    <a:pt x="5987" y="5577"/>
                    <a:pt x="5987" y="3434"/>
                  </a:cubicBezTo>
                  <a:cubicBezTo>
                    <a:pt x="5955" y="1985"/>
                    <a:pt x="5105" y="63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63"/>
            <p:cNvSpPr/>
            <p:nvPr/>
          </p:nvSpPr>
          <p:spPr>
            <a:xfrm>
              <a:off x="-49397175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2143" y="0"/>
                  </a:moveTo>
                  <a:cubicBezTo>
                    <a:pt x="852" y="694"/>
                    <a:pt x="1" y="1985"/>
                    <a:pt x="1" y="3434"/>
                  </a:cubicBezTo>
                  <a:cubicBezTo>
                    <a:pt x="1" y="5577"/>
                    <a:pt x="1797" y="7310"/>
                    <a:pt x="3908" y="7310"/>
                  </a:cubicBezTo>
                  <a:cubicBezTo>
                    <a:pt x="4664" y="7310"/>
                    <a:pt x="5357" y="7057"/>
                    <a:pt x="5987" y="6679"/>
                  </a:cubicBezTo>
                  <a:cubicBezTo>
                    <a:pt x="4727" y="5734"/>
                    <a:pt x="4223" y="4537"/>
                    <a:pt x="4254" y="3371"/>
                  </a:cubicBezTo>
                  <a:cubicBezTo>
                    <a:pt x="3088" y="2773"/>
                    <a:pt x="2301" y="167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2" name="Google Shape;7862;p63"/>
          <p:cNvGrpSpPr/>
          <p:nvPr/>
        </p:nvGrpSpPr>
        <p:grpSpPr>
          <a:xfrm>
            <a:off x="2193163" y="1822251"/>
            <a:ext cx="304000" cy="356205"/>
            <a:chOff x="-49375900" y="3550975"/>
            <a:chExt cx="256800" cy="300900"/>
          </a:xfrm>
        </p:grpSpPr>
        <p:sp>
          <p:nvSpPr>
            <p:cNvPr id="7863" name="Google Shape;7863;p63"/>
            <p:cNvSpPr/>
            <p:nvPr/>
          </p:nvSpPr>
          <p:spPr>
            <a:xfrm>
              <a:off x="-4923177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1" y="0"/>
                  </a:moveTo>
                  <a:lnTo>
                    <a:pt x="1513" y="2363"/>
                  </a:lnTo>
                  <a:lnTo>
                    <a:pt x="2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63"/>
            <p:cNvSpPr/>
            <p:nvPr/>
          </p:nvSpPr>
          <p:spPr>
            <a:xfrm>
              <a:off x="-49291625" y="3726625"/>
              <a:ext cx="87450" cy="123675"/>
            </a:xfrm>
            <a:custGeom>
              <a:avLst/>
              <a:gdLst/>
              <a:ahLst/>
              <a:cxnLst/>
              <a:rect l="l" t="t" r="r" b="b"/>
              <a:pathLst>
                <a:path w="3498" h="4947" extrusionOk="0">
                  <a:moveTo>
                    <a:pt x="1" y="1"/>
                  </a:moveTo>
                  <a:lnTo>
                    <a:pt x="1733" y="4947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63"/>
            <p:cNvSpPr/>
            <p:nvPr/>
          </p:nvSpPr>
          <p:spPr>
            <a:xfrm>
              <a:off x="-49288475" y="3647075"/>
              <a:ext cx="81150" cy="61450"/>
            </a:xfrm>
            <a:custGeom>
              <a:avLst/>
              <a:gdLst/>
              <a:ahLst/>
              <a:cxnLst/>
              <a:rect l="l" t="t" r="r" b="b"/>
              <a:pathLst>
                <a:path w="3246" h="2458" extrusionOk="0">
                  <a:moveTo>
                    <a:pt x="1607" y="1"/>
                  </a:moveTo>
                  <a:lnTo>
                    <a:pt x="1" y="2458"/>
                  </a:lnTo>
                  <a:lnTo>
                    <a:pt x="3246" y="2458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63"/>
            <p:cNvSpPr/>
            <p:nvPr/>
          </p:nvSpPr>
          <p:spPr>
            <a:xfrm>
              <a:off x="-49375900" y="3648650"/>
              <a:ext cx="59100" cy="59875"/>
            </a:xfrm>
            <a:custGeom>
              <a:avLst/>
              <a:gdLst/>
              <a:ahLst/>
              <a:cxnLst/>
              <a:rect l="l" t="t" r="r" b="b"/>
              <a:pathLst>
                <a:path w="2364" h="2395" extrusionOk="0">
                  <a:moveTo>
                    <a:pt x="1513" y="1"/>
                  </a:moveTo>
                  <a:lnTo>
                    <a:pt x="1" y="2395"/>
                  </a:lnTo>
                  <a:lnTo>
                    <a:pt x="2363" y="2395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63"/>
            <p:cNvSpPr/>
            <p:nvPr/>
          </p:nvSpPr>
          <p:spPr>
            <a:xfrm>
              <a:off x="-49229400" y="3726625"/>
              <a:ext cx="109500" cy="125250"/>
            </a:xfrm>
            <a:custGeom>
              <a:avLst/>
              <a:gdLst/>
              <a:ahLst/>
              <a:cxnLst/>
              <a:rect l="l" t="t" r="r" b="b"/>
              <a:pathLst>
                <a:path w="4380" h="5010" extrusionOk="0">
                  <a:moveTo>
                    <a:pt x="1765" y="1"/>
                  </a:moveTo>
                  <a:lnTo>
                    <a:pt x="0" y="5010"/>
                  </a:lnTo>
                  <a:lnTo>
                    <a:pt x="43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63"/>
            <p:cNvSpPr/>
            <p:nvPr/>
          </p:nvSpPr>
          <p:spPr>
            <a:xfrm>
              <a:off x="-49179000" y="3648650"/>
              <a:ext cx="59900" cy="59875"/>
            </a:xfrm>
            <a:custGeom>
              <a:avLst/>
              <a:gdLst/>
              <a:ahLst/>
              <a:cxnLst/>
              <a:rect l="l" t="t" r="r" b="b"/>
              <a:pathLst>
                <a:path w="2396" h="2395" extrusionOk="0">
                  <a:moveTo>
                    <a:pt x="851" y="1"/>
                  </a:moveTo>
                  <a:lnTo>
                    <a:pt x="1" y="2395"/>
                  </a:lnTo>
                  <a:lnTo>
                    <a:pt x="2395" y="2395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63"/>
            <p:cNvSpPr/>
            <p:nvPr/>
          </p:nvSpPr>
          <p:spPr>
            <a:xfrm>
              <a:off x="-4932312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0" y="0"/>
                  </a:moveTo>
                  <a:lnTo>
                    <a:pt x="819" y="2363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63"/>
            <p:cNvSpPr/>
            <p:nvPr/>
          </p:nvSpPr>
          <p:spPr>
            <a:xfrm>
              <a:off x="-49375100" y="3726625"/>
              <a:ext cx="108700" cy="125250"/>
            </a:xfrm>
            <a:custGeom>
              <a:avLst/>
              <a:gdLst/>
              <a:ahLst/>
              <a:cxnLst/>
              <a:rect l="l" t="t" r="r" b="b"/>
              <a:pathLst>
                <a:path w="4348" h="5010" extrusionOk="0">
                  <a:moveTo>
                    <a:pt x="0" y="1"/>
                  </a:moveTo>
                  <a:lnTo>
                    <a:pt x="4348" y="5010"/>
                  </a:lnTo>
                  <a:lnTo>
                    <a:pt x="2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63"/>
            <p:cNvSpPr/>
            <p:nvPr/>
          </p:nvSpPr>
          <p:spPr>
            <a:xfrm>
              <a:off x="-49256975" y="3550975"/>
              <a:ext cx="17350" cy="53600"/>
            </a:xfrm>
            <a:custGeom>
              <a:avLst/>
              <a:gdLst/>
              <a:ahLst/>
              <a:cxnLst/>
              <a:rect l="l" t="t" r="r" b="b"/>
              <a:pathLst>
                <a:path w="694" h="2144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47" y="2143"/>
                  </a:cubicBezTo>
                  <a:cubicBezTo>
                    <a:pt x="536" y="2143"/>
                    <a:pt x="694" y="1986"/>
                    <a:pt x="694" y="1797"/>
                  </a:cubicBezTo>
                  <a:lnTo>
                    <a:pt x="694" y="348"/>
                  </a:ln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63"/>
            <p:cNvSpPr/>
            <p:nvPr/>
          </p:nvSpPr>
          <p:spPr>
            <a:xfrm>
              <a:off x="-49323125" y="3575850"/>
              <a:ext cx="43350" cy="32650"/>
            </a:xfrm>
            <a:custGeom>
              <a:avLst/>
              <a:gdLst/>
              <a:ahLst/>
              <a:cxnLst/>
              <a:rect l="l" t="t" r="r" b="b"/>
              <a:pathLst>
                <a:path w="1734" h="1306" extrusionOk="0">
                  <a:moveTo>
                    <a:pt x="371" y="0"/>
                  </a:moveTo>
                  <a:cubicBezTo>
                    <a:pt x="259" y="0"/>
                    <a:pt x="147" y="56"/>
                    <a:pt x="63" y="140"/>
                  </a:cubicBezTo>
                  <a:cubicBezTo>
                    <a:pt x="0" y="298"/>
                    <a:pt x="32" y="518"/>
                    <a:pt x="189" y="613"/>
                  </a:cubicBezTo>
                  <a:lnTo>
                    <a:pt x="1166" y="1274"/>
                  </a:lnTo>
                  <a:cubicBezTo>
                    <a:pt x="1261" y="1306"/>
                    <a:pt x="1292" y="1306"/>
                    <a:pt x="1387" y="1306"/>
                  </a:cubicBezTo>
                  <a:cubicBezTo>
                    <a:pt x="1481" y="1306"/>
                    <a:pt x="1607" y="1211"/>
                    <a:pt x="1639" y="1148"/>
                  </a:cubicBezTo>
                  <a:cubicBezTo>
                    <a:pt x="1733" y="991"/>
                    <a:pt x="1702" y="802"/>
                    <a:pt x="1544" y="676"/>
                  </a:cubicBezTo>
                  <a:lnTo>
                    <a:pt x="536" y="46"/>
                  </a:lnTo>
                  <a:cubicBezTo>
                    <a:pt x="483" y="14"/>
                    <a:pt x="427" y="0"/>
                    <a:pt x="3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63"/>
            <p:cNvSpPr/>
            <p:nvPr/>
          </p:nvSpPr>
          <p:spPr>
            <a:xfrm>
              <a:off x="-49217575" y="3575525"/>
              <a:ext cx="44900" cy="32975"/>
            </a:xfrm>
            <a:custGeom>
              <a:avLst/>
              <a:gdLst/>
              <a:ahLst/>
              <a:cxnLst/>
              <a:rect l="l" t="t" r="r" b="b"/>
              <a:pathLst>
                <a:path w="1796" h="1319" extrusionOk="0">
                  <a:moveTo>
                    <a:pt x="1370" y="0"/>
                  </a:moveTo>
                  <a:cubicBezTo>
                    <a:pt x="1309" y="0"/>
                    <a:pt x="1248" y="18"/>
                    <a:pt x="1197" y="59"/>
                  </a:cubicBezTo>
                  <a:lnTo>
                    <a:pt x="221" y="689"/>
                  </a:lnTo>
                  <a:cubicBezTo>
                    <a:pt x="63" y="752"/>
                    <a:pt x="0" y="1004"/>
                    <a:pt x="95" y="1161"/>
                  </a:cubicBezTo>
                  <a:cubicBezTo>
                    <a:pt x="158" y="1287"/>
                    <a:pt x="252" y="1319"/>
                    <a:pt x="378" y="1319"/>
                  </a:cubicBezTo>
                  <a:cubicBezTo>
                    <a:pt x="473" y="1319"/>
                    <a:pt x="536" y="1287"/>
                    <a:pt x="567" y="1287"/>
                  </a:cubicBezTo>
                  <a:lnTo>
                    <a:pt x="1575" y="657"/>
                  </a:lnTo>
                  <a:cubicBezTo>
                    <a:pt x="1733" y="563"/>
                    <a:pt x="1796" y="342"/>
                    <a:pt x="1670" y="185"/>
                  </a:cubicBezTo>
                  <a:cubicBezTo>
                    <a:pt x="1627" y="78"/>
                    <a:pt x="1498" y="0"/>
                    <a:pt x="13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4" name="Google Shape;7874;p63"/>
          <p:cNvGrpSpPr/>
          <p:nvPr/>
        </p:nvGrpSpPr>
        <p:grpSpPr>
          <a:xfrm>
            <a:off x="2188516" y="2259546"/>
            <a:ext cx="313293" cy="356205"/>
            <a:chOff x="-49378250" y="3920375"/>
            <a:chExt cx="264650" cy="300900"/>
          </a:xfrm>
        </p:grpSpPr>
        <p:sp>
          <p:nvSpPr>
            <p:cNvPr id="7875" name="Google Shape;7875;p63"/>
            <p:cNvSpPr/>
            <p:nvPr/>
          </p:nvSpPr>
          <p:spPr>
            <a:xfrm>
              <a:off x="-49272725" y="4185025"/>
              <a:ext cx="70925" cy="35475"/>
            </a:xfrm>
            <a:custGeom>
              <a:avLst/>
              <a:gdLst/>
              <a:ahLst/>
              <a:cxnLst/>
              <a:rect l="l" t="t" r="r" b="b"/>
              <a:pathLst>
                <a:path w="2837" h="1419" extrusionOk="0">
                  <a:moveTo>
                    <a:pt x="32" y="0"/>
                  </a:moveTo>
                  <a:lnTo>
                    <a:pt x="32" y="378"/>
                  </a:lnTo>
                  <a:lnTo>
                    <a:pt x="1" y="378"/>
                  </a:lnTo>
                  <a:cubicBezTo>
                    <a:pt x="1" y="945"/>
                    <a:pt x="473" y="1418"/>
                    <a:pt x="1040" y="1418"/>
                  </a:cubicBezTo>
                  <a:lnTo>
                    <a:pt x="1765" y="1418"/>
                  </a:lnTo>
                  <a:cubicBezTo>
                    <a:pt x="2364" y="1418"/>
                    <a:pt x="2836" y="945"/>
                    <a:pt x="2836" y="378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63"/>
            <p:cNvSpPr/>
            <p:nvPr/>
          </p:nvSpPr>
          <p:spPr>
            <a:xfrm>
              <a:off x="-49378250" y="3920375"/>
              <a:ext cx="87425" cy="300900"/>
            </a:xfrm>
            <a:custGeom>
              <a:avLst/>
              <a:gdLst/>
              <a:ahLst/>
              <a:cxnLst/>
              <a:rect l="l" t="t" r="r" b="b"/>
              <a:pathLst>
                <a:path w="3497" h="1203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1764" y="1418"/>
                  </a:lnTo>
                  <a:cubicBezTo>
                    <a:pt x="1953" y="1418"/>
                    <a:pt x="2111" y="1576"/>
                    <a:pt x="2111" y="1765"/>
                  </a:cubicBezTo>
                  <a:cubicBezTo>
                    <a:pt x="2111" y="1954"/>
                    <a:pt x="1953" y="2112"/>
                    <a:pt x="1764" y="2112"/>
                  </a:cubicBezTo>
                  <a:lnTo>
                    <a:pt x="0" y="2112"/>
                  </a:lnTo>
                  <a:lnTo>
                    <a:pt x="0" y="2836"/>
                  </a:lnTo>
                  <a:lnTo>
                    <a:pt x="1071" y="2836"/>
                  </a:lnTo>
                  <a:cubicBezTo>
                    <a:pt x="1260" y="2836"/>
                    <a:pt x="1418" y="2994"/>
                    <a:pt x="1418" y="3183"/>
                  </a:cubicBezTo>
                  <a:cubicBezTo>
                    <a:pt x="1418" y="3372"/>
                    <a:pt x="1260" y="3529"/>
                    <a:pt x="1071" y="3529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1764" y="4254"/>
                  </a:lnTo>
                  <a:cubicBezTo>
                    <a:pt x="1953" y="4254"/>
                    <a:pt x="2111" y="4411"/>
                    <a:pt x="2111" y="4600"/>
                  </a:cubicBezTo>
                  <a:cubicBezTo>
                    <a:pt x="2111" y="4789"/>
                    <a:pt x="1953" y="4947"/>
                    <a:pt x="1764" y="4947"/>
                  </a:cubicBezTo>
                  <a:lnTo>
                    <a:pt x="0" y="4947"/>
                  </a:lnTo>
                  <a:lnTo>
                    <a:pt x="0" y="5672"/>
                  </a:lnTo>
                  <a:lnTo>
                    <a:pt x="1071" y="5672"/>
                  </a:lnTo>
                  <a:cubicBezTo>
                    <a:pt x="1260" y="5672"/>
                    <a:pt x="1418" y="5829"/>
                    <a:pt x="1418" y="6018"/>
                  </a:cubicBezTo>
                  <a:cubicBezTo>
                    <a:pt x="1418" y="6207"/>
                    <a:pt x="1260" y="6365"/>
                    <a:pt x="1071" y="6365"/>
                  </a:cubicBezTo>
                  <a:lnTo>
                    <a:pt x="0" y="6365"/>
                  </a:lnTo>
                  <a:lnTo>
                    <a:pt x="0" y="7089"/>
                  </a:lnTo>
                  <a:lnTo>
                    <a:pt x="1764" y="7089"/>
                  </a:lnTo>
                  <a:cubicBezTo>
                    <a:pt x="1953" y="7089"/>
                    <a:pt x="2111" y="7247"/>
                    <a:pt x="2111" y="7436"/>
                  </a:cubicBezTo>
                  <a:cubicBezTo>
                    <a:pt x="2111" y="7625"/>
                    <a:pt x="1953" y="7782"/>
                    <a:pt x="1764" y="7782"/>
                  </a:cubicBezTo>
                  <a:lnTo>
                    <a:pt x="0" y="7782"/>
                  </a:lnTo>
                  <a:lnTo>
                    <a:pt x="0" y="8507"/>
                  </a:lnTo>
                  <a:lnTo>
                    <a:pt x="1071" y="8507"/>
                  </a:lnTo>
                  <a:cubicBezTo>
                    <a:pt x="1260" y="8507"/>
                    <a:pt x="1418" y="8665"/>
                    <a:pt x="1418" y="8854"/>
                  </a:cubicBezTo>
                  <a:cubicBezTo>
                    <a:pt x="1418" y="9043"/>
                    <a:pt x="1260" y="9200"/>
                    <a:pt x="1071" y="9200"/>
                  </a:cubicBezTo>
                  <a:lnTo>
                    <a:pt x="0" y="9200"/>
                  </a:lnTo>
                  <a:lnTo>
                    <a:pt x="0" y="9925"/>
                  </a:lnTo>
                  <a:lnTo>
                    <a:pt x="1764" y="9925"/>
                  </a:lnTo>
                  <a:cubicBezTo>
                    <a:pt x="1953" y="9925"/>
                    <a:pt x="2111" y="10082"/>
                    <a:pt x="2111" y="10271"/>
                  </a:cubicBezTo>
                  <a:cubicBezTo>
                    <a:pt x="2111" y="10460"/>
                    <a:pt x="1953" y="10618"/>
                    <a:pt x="1764" y="10618"/>
                  </a:cubicBezTo>
                  <a:lnTo>
                    <a:pt x="0" y="10618"/>
                  </a:lnTo>
                  <a:lnTo>
                    <a:pt x="0" y="11689"/>
                  </a:lnTo>
                  <a:cubicBezTo>
                    <a:pt x="0" y="11878"/>
                    <a:pt x="158" y="12036"/>
                    <a:pt x="347" y="12036"/>
                  </a:cubicBezTo>
                  <a:lnTo>
                    <a:pt x="3151" y="12036"/>
                  </a:lnTo>
                  <a:cubicBezTo>
                    <a:pt x="3340" y="12036"/>
                    <a:pt x="3497" y="11878"/>
                    <a:pt x="3497" y="11689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63"/>
            <p:cNvSpPr/>
            <p:nvPr/>
          </p:nvSpPr>
          <p:spPr>
            <a:xfrm>
              <a:off x="-49185300" y="3920375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1"/>
                  </a:moveTo>
                  <a:cubicBezTo>
                    <a:pt x="1765" y="1"/>
                    <a:pt x="1229" y="32"/>
                    <a:pt x="631" y="631"/>
                  </a:cubicBezTo>
                  <a:cubicBezTo>
                    <a:pt x="253" y="1040"/>
                    <a:pt x="1" y="1576"/>
                    <a:pt x="1" y="2143"/>
                  </a:cubicBezTo>
                  <a:cubicBezTo>
                    <a:pt x="1" y="2868"/>
                    <a:pt x="631" y="3498"/>
                    <a:pt x="1418" y="3498"/>
                  </a:cubicBezTo>
                  <a:cubicBezTo>
                    <a:pt x="2017" y="3498"/>
                    <a:pt x="2553" y="3120"/>
                    <a:pt x="2742" y="2553"/>
                  </a:cubicBezTo>
                  <a:cubicBezTo>
                    <a:pt x="2868" y="2238"/>
                    <a:pt x="2805" y="1923"/>
                    <a:pt x="2616" y="1702"/>
                  </a:cubicBezTo>
                  <a:cubicBezTo>
                    <a:pt x="2395" y="1450"/>
                    <a:pt x="2269" y="1135"/>
                    <a:pt x="2742" y="568"/>
                  </a:cubicBezTo>
                  <a:cubicBezTo>
                    <a:pt x="2836" y="442"/>
                    <a:pt x="2868" y="316"/>
                    <a:pt x="2805" y="190"/>
                  </a:cubicBezTo>
                  <a:cubicBezTo>
                    <a:pt x="2742" y="95"/>
                    <a:pt x="2616" y="1"/>
                    <a:pt x="2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63"/>
            <p:cNvSpPr/>
            <p:nvPr/>
          </p:nvSpPr>
          <p:spPr>
            <a:xfrm>
              <a:off x="-49182150" y="4019625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2"/>
                  </a:cubicBezTo>
                  <a:lnTo>
                    <a:pt x="2584" y="1702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63"/>
            <p:cNvSpPr/>
            <p:nvPr/>
          </p:nvSpPr>
          <p:spPr>
            <a:xfrm>
              <a:off x="-49185300" y="4078700"/>
              <a:ext cx="70925" cy="141800"/>
            </a:xfrm>
            <a:custGeom>
              <a:avLst/>
              <a:gdLst/>
              <a:ahLst/>
              <a:cxnLst/>
              <a:rect l="l" t="t" r="r" b="b"/>
              <a:pathLst>
                <a:path w="2837" h="5672" extrusionOk="0">
                  <a:moveTo>
                    <a:pt x="32" y="0"/>
                  </a:moveTo>
                  <a:cubicBezTo>
                    <a:pt x="1" y="378"/>
                    <a:pt x="1" y="756"/>
                    <a:pt x="1" y="1071"/>
                  </a:cubicBezTo>
                  <a:cubicBezTo>
                    <a:pt x="1" y="2773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05" y="756"/>
                    <a:pt x="2805" y="410"/>
                    <a:pt x="27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63"/>
            <p:cNvSpPr/>
            <p:nvPr/>
          </p:nvSpPr>
          <p:spPr>
            <a:xfrm>
              <a:off x="-49271150" y="3920375"/>
              <a:ext cx="65400" cy="70125"/>
            </a:xfrm>
            <a:custGeom>
              <a:avLst/>
              <a:gdLst/>
              <a:ahLst/>
              <a:cxnLst/>
              <a:rect l="l" t="t" r="r" b="b"/>
              <a:pathLst>
                <a:path w="2616" h="2805" extrusionOk="0">
                  <a:moveTo>
                    <a:pt x="1324" y="1"/>
                  </a:moveTo>
                  <a:cubicBezTo>
                    <a:pt x="1182" y="1"/>
                    <a:pt x="1040" y="64"/>
                    <a:pt x="977" y="190"/>
                  </a:cubicBezTo>
                  <a:lnTo>
                    <a:pt x="1" y="2805"/>
                  </a:lnTo>
                  <a:lnTo>
                    <a:pt x="2616" y="2805"/>
                  </a:lnTo>
                  <a:lnTo>
                    <a:pt x="1670" y="190"/>
                  </a:lnTo>
                  <a:cubicBezTo>
                    <a:pt x="1607" y="64"/>
                    <a:pt x="1466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63"/>
            <p:cNvSpPr/>
            <p:nvPr/>
          </p:nvSpPr>
          <p:spPr>
            <a:xfrm>
              <a:off x="-49272725" y="4007800"/>
              <a:ext cx="70125" cy="159925"/>
            </a:xfrm>
            <a:custGeom>
              <a:avLst/>
              <a:gdLst/>
              <a:ahLst/>
              <a:cxnLst/>
              <a:rect l="l" t="t" r="r" b="b"/>
              <a:pathLst>
                <a:path w="2805" h="6397" extrusionOk="0">
                  <a:moveTo>
                    <a:pt x="1" y="1"/>
                  </a:moveTo>
                  <a:lnTo>
                    <a:pt x="1" y="6396"/>
                  </a:lnTo>
                  <a:lnTo>
                    <a:pt x="2805" y="6396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2" name="Google Shape;7882;p63"/>
          <p:cNvGrpSpPr/>
          <p:nvPr/>
        </p:nvGrpSpPr>
        <p:grpSpPr>
          <a:xfrm>
            <a:off x="907504" y="2752344"/>
            <a:ext cx="312375" cy="357123"/>
            <a:chOff x="-47505300" y="3200500"/>
            <a:chExt cx="263875" cy="301675"/>
          </a:xfrm>
        </p:grpSpPr>
        <p:sp>
          <p:nvSpPr>
            <p:cNvPr id="7883" name="Google Shape;7883;p63"/>
            <p:cNvSpPr/>
            <p:nvPr/>
          </p:nvSpPr>
          <p:spPr>
            <a:xfrm>
              <a:off x="-47382425" y="3306025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387" y="1"/>
                  </a:moveTo>
                  <a:cubicBezTo>
                    <a:pt x="1198" y="726"/>
                    <a:pt x="694" y="1261"/>
                    <a:pt x="1" y="1387"/>
                  </a:cubicBezTo>
                  <a:lnTo>
                    <a:pt x="1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63"/>
            <p:cNvSpPr/>
            <p:nvPr/>
          </p:nvSpPr>
          <p:spPr>
            <a:xfrm>
              <a:off x="-47382425" y="3306025"/>
              <a:ext cx="15775" cy="15800"/>
            </a:xfrm>
            <a:custGeom>
              <a:avLst/>
              <a:gdLst/>
              <a:ahLst/>
              <a:cxnLst/>
              <a:rect l="l" t="t" r="r" b="b"/>
              <a:pathLst>
                <a:path w="631" h="632" extrusionOk="0">
                  <a:moveTo>
                    <a:pt x="1" y="1"/>
                  </a:moveTo>
                  <a:lnTo>
                    <a:pt x="1" y="631"/>
                  </a:lnTo>
                  <a:cubicBezTo>
                    <a:pt x="316" y="568"/>
                    <a:pt x="536" y="316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63"/>
            <p:cNvSpPr/>
            <p:nvPr/>
          </p:nvSpPr>
          <p:spPr>
            <a:xfrm>
              <a:off x="-47487975" y="3200500"/>
              <a:ext cx="210325" cy="301675"/>
            </a:xfrm>
            <a:custGeom>
              <a:avLst/>
              <a:gdLst/>
              <a:ahLst/>
              <a:cxnLst/>
              <a:rect l="l" t="t" r="r" b="b"/>
              <a:pathLst>
                <a:path w="8413" h="12067" extrusionOk="0">
                  <a:moveTo>
                    <a:pt x="3845" y="2111"/>
                  </a:moveTo>
                  <a:cubicBezTo>
                    <a:pt x="4727" y="2111"/>
                    <a:pt x="5420" y="2678"/>
                    <a:pt x="5577" y="3529"/>
                  </a:cubicBezTo>
                  <a:lnTo>
                    <a:pt x="6680" y="3529"/>
                  </a:lnTo>
                  <a:cubicBezTo>
                    <a:pt x="6901" y="3529"/>
                    <a:pt x="7058" y="3686"/>
                    <a:pt x="7058" y="3875"/>
                  </a:cubicBezTo>
                  <a:lnTo>
                    <a:pt x="7058" y="6711"/>
                  </a:lnTo>
                  <a:lnTo>
                    <a:pt x="6995" y="6711"/>
                  </a:lnTo>
                  <a:cubicBezTo>
                    <a:pt x="6995" y="6900"/>
                    <a:pt x="6838" y="7057"/>
                    <a:pt x="6648" y="7057"/>
                  </a:cubicBezTo>
                  <a:lnTo>
                    <a:pt x="3845" y="7057"/>
                  </a:lnTo>
                  <a:cubicBezTo>
                    <a:pt x="3656" y="7057"/>
                    <a:pt x="3498" y="6900"/>
                    <a:pt x="3498" y="6711"/>
                  </a:cubicBezTo>
                  <a:lnTo>
                    <a:pt x="3498" y="5608"/>
                  </a:lnTo>
                  <a:cubicBezTo>
                    <a:pt x="2710" y="5451"/>
                    <a:pt x="2080" y="4726"/>
                    <a:pt x="2080" y="3875"/>
                  </a:cubicBezTo>
                  <a:cubicBezTo>
                    <a:pt x="2080" y="2899"/>
                    <a:pt x="2868" y="2111"/>
                    <a:pt x="3845" y="2111"/>
                  </a:cubicBezTo>
                  <a:close/>
                  <a:moveTo>
                    <a:pt x="5262" y="8444"/>
                  </a:moveTo>
                  <a:cubicBezTo>
                    <a:pt x="5483" y="8444"/>
                    <a:pt x="5640" y="8601"/>
                    <a:pt x="5640" y="8790"/>
                  </a:cubicBezTo>
                  <a:cubicBezTo>
                    <a:pt x="5640" y="8979"/>
                    <a:pt x="5483" y="9137"/>
                    <a:pt x="5262" y="9137"/>
                  </a:cubicBezTo>
                  <a:lnTo>
                    <a:pt x="2490" y="9137"/>
                  </a:lnTo>
                  <a:cubicBezTo>
                    <a:pt x="2269" y="9137"/>
                    <a:pt x="2112" y="8979"/>
                    <a:pt x="2112" y="8790"/>
                  </a:cubicBezTo>
                  <a:cubicBezTo>
                    <a:pt x="2112" y="8601"/>
                    <a:pt x="2269" y="8444"/>
                    <a:pt x="2490" y="8444"/>
                  </a:cubicBezTo>
                  <a:close/>
                  <a:moveTo>
                    <a:pt x="6680" y="8444"/>
                  </a:moveTo>
                  <a:cubicBezTo>
                    <a:pt x="6901" y="8444"/>
                    <a:pt x="7058" y="8601"/>
                    <a:pt x="7058" y="8790"/>
                  </a:cubicBezTo>
                  <a:cubicBezTo>
                    <a:pt x="6995" y="8979"/>
                    <a:pt x="6838" y="9137"/>
                    <a:pt x="6680" y="9137"/>
                  </a:cubicBezTo>
                  <a:cubicBezTo>
                    <a:pt x="6491" y="9137"/>
                    <a:pt x="6333" y="8979"/>
                    <a:pt x="6333" y="8790"/>
                  </a:cubicBezTo>
                  <a:cubicBezTo>
                    <a:pt x="6333" y="8601"/>
                    <a:pt x="6491" y="8444"/>
                    <a:pt x="6680" y="8444"/>
                  </a:cubicBezTo>
                  <a:close/>
                  <a:moveTo>
                    <a:pt x="6680" y="9861"/>
                  </a:moveTo>
                  <a:cubicBezTo>
                    <a:pt x="6901" y="9861"/>
                    <a:pt x="7058" y="10019"/>
                    <a:pt x="7058" y="10208"/>
                  </a:cubicBezTo>
                  <a:cubicBezTo>
                    <a:pt x="7058" y="10397"/>
                    <a:pt x="6838" y="10554"/>
                    <a:pt x="6680" y="10554"/>
                  </a:cubicBezTo>
                  <a:lnTo>
                    <a:pt x="2490" y="10554"/>
                  </a:lnTo>
                  <a:cubicBezTo>
                    <a:pt x="2269" y="10554"/>
                    <a:pt x="2112" y="10397"/>
                    <a:pt x="2112" y="10208"/>
                  </a:cubicBezTo>
                  <a:cubicBezTo>
                    <a:pt x="2112" y="10019"/>
                    <a:pt x="2269" y="9861"/>
                    <a:pt x="2490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418"/>
                  </a:lnTo>
                  <a:lnTo>
                    <a:pt x="1072" y="1418"/>
                  </a:lnTo>
                  <a:cubicBezTo>
                    <a:pt x="1261" y="1418"/>
                    <a:pt x="1419" y="1576"/>
                    <a:pt x="1419" y="1796"/>
                  </a:cubicBezTo>
                  <a:cubicBezTo>
                    <a:pt x="1419" y="1985"/>
                    <a:pt x="1261" y="2143"/>
                    <a:pt x="1072" y="2143"/>
                  </a:cubicBezTo>
                  <a:lnTo>
                    <a:pt x="1" y="2143"/>
                  </a:lnTo>
                  <a:lnTo>
                    <a:pt x="1" y="3560"/>
                  </a:lnTo>
                  <a:lnTo>
                    <a:pt x="1072" y="3560"/>
                  </a:lnTo>
                  <a:cubicBezTo>
                    <a:pt x="1261" y="3560"/>
                    <a:pt x="1419" y="3718"/>
                    <a:pt x="1419" y="3907"/>
                  </a:cubicBezTo>
                  <a:cubicBezTo>
                    <a:pt x="1419" y="4096"/>
                    <a:pt x="1261" y="4253"/>
                    <a:pt x="1072" y="4253"/>
                  </a:cubicBezTo>
                  <a:lnTo>
                    <a:pt x="1" y="4253"/>
                  </a:lnTo>
                  <a:lnTo>
                    <a:pt x="1" y="5671"/>
                  </a:lnTo>
                  <a:lnTo>
                    <a:pt x="1072" y="5671"/>
                  </a:lnTo>
                  <a:cubicBezTo>
                    <a:pt x="1261" y="5671"/>
                    <a:pt x="1419" y="5829"/>
                    <a:pt x="1419" y="6049"/>
                  </a:cubicBezTo>
                  <a:cubicBezTo>
                    <a:pt x="1419" y="6238"/>
                    <a:pt x="1261" y="6396"/>
                    <a:pt x="1072" y="6396"/>
                  </a:cubicBezTo>
                  <a:lnTo>
                    <a:pt x="1" y="6396"/>
                  </a:lnTo>
                  <a:lnTo>
                    <a:pt x="1" y="7814"/>
                  </a:lnTo>
                  <a:lnTo>
                    <a:pt x="1072" y="7814"/>
                  </a:lnTo>
                  <a:cubicBezTo>
                    <a:pt x="1261" y="7814"/>
                    <a:pt x="1419" y="7971"/>
                    <a:pt x="1419" y="8160"/>
                  </a:cubicBezTo>
                  <a:cubicBezTo>
                    <a:pt x="1419" y="8349"/>
                    <a:pt x="1261" y="8507"/>
                    <a:pt x="1072" y="8507"/>
                  </a:cubicBezTo>
                  <a:lnTo>
                    <a:pt x="1" y="8507"/>
                  </a:lnTo>
                  <a:lnTo>
                    <a:pt x="1" y="9924"/>
                  </a:lnTo>
                  <a:lnTo>
                    <a:pt x="1072" y="9924"/>
                  </a:lnTo>
                  <a:cubicBezTo>
                    <a:pt x="1261" y="9924"/>
                    <a:pt x="1419" y="10082"/>
                    <a:pt x="1419" y="10302"/>
                  </a:cubicBezTo>
                  <a:cubicBezTo>
                    <a:pt x="1419" y="10491"/>
                    <a:pt x="1261" y="10649"/>
                    <a:pt x="1072" y="10649"/>
                  </a:cubicBezTo>
                  <a:lnTo>
                    <a:pt x="1" y="10649"/>
                  </a:lnTo>
                  <a:lnTo>
                    <a:pt x="1" y="11689"/>
                  </a:lnTo>
                  <a:cubicBezTo>
                    <a:pt x="1" y="11909"/>
                    <a:pt x="158" y="12067"/>
                    <a:pt x="347" y="12067"/>
                  </a:cubicBezTo>
                  <a:lnTo>
                    <a:pt x="8066" y="12067"/>
                  </a:lnTo>
                  <a:cubicBezTo>
                    <a:pt x="8255" y="12067"/>
                    <a:pt x="8413" y="11909"/>
                    <a:pt x="8413" y="11689"/>
                  </a:cubicBezTo>
                  <a:lnTo>
                    <a:pt x="8413" y="410"/>
                  </a:ln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63"/>
            <p:cNvSpPr/>
            <p:nvPr/>
          </p:nvSpPr>
          <p:spPr>
            <a:xfrm>
              <a:off x="-47417875" y="32713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1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545"/>
                    <a:pt x="253" y="1891"/>
                    <a:pt x="694" y="2049"/>
                  </a:cubicBezTo>
                  <a:lnTo>
                    <a:pt x="694" y="1072"/>
                  </a:lnTo>
                  <a:cubicBezTo>
                    <a:pt x="694" y="883"/>
                    <a:pt x="852" y="725"/>
                    <a:pt x="1041" y="725"/>
                  </a:cubicBezTo>
                  <a:lnTo>
                    <a:pt x="2049" y="725"/>
                  </a:lnTo>
                  <a:cubicBezTo>
                    <a:pt x="1923" y="284"/>
                    <a:pt x="1513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63"/>
            <p:cNvSpPr/>
            <p:nvPr/>
          </p:nvSpPr>
          <p:spPr>
            <a:xfrm>
              <a:off x="-47505300" y="32359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27" y="0"/>
                    <a:pt x="1" y="158"/>
                    <a:pt x="1" y="378"/>
                  </a:cubicBezTo>
                  <a:cubicBezTo>
                    <a:pt x="1" y="567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63"/>
            <p:cNvSpPr/>
            <p:nvPr/>
          </p:nvSpPr>
          <p:spPr>
            <a:xfrm>
              <a:off x="-47505300" y="34470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63"/>
            <p:cNvSpPr/>
            <p:nvPr/>
          </p:nvSpPr>
          <p:spPr>
            <a:xfrm>
              <a:off x="-47505300" y="3394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lnTo>
                    <a:pt x="347" y="32"/>
                  </a:lnTo>
                  <a:cubicBezTo>
                    <a:pt x="127" y="32"/>
                    <a:pt x="1" y="190"/>
                    <a:pt x="1" y="379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63"/>
            <p:cNvSpPr/>
            <p:nvPr/>
          </p:nvSpPr>
          <p:spPr>
            <a:xfrm>
              <a:off x="-47505300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27" y="1"/>
                    <a:pt x="1" y="158"/>
                    <a:pt x="1" y="347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63"/>
            <p:cNvSpPr/>
            <p:nvPr/>
          </p:nvSpPr>
          <p:spPr>
            <a:xfrm>
              <a:off x="-47505300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63"/>
            <p:cNvSpPr/>
            <p:nvPr/>
          </p:nvSpPr>
          <p:spPr>
            <a:xfrm>
              <a:off x="-47259550" y="3411575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cubicBezTo>
                    <a:pt x="410" y="1891"/>
                    <a:pt x="725" y="1481"/>
                    <a:pt x="725" y="1072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63"/>
            <p:cNvSpPr/>
            <p:nvPr/>
          </p:nvSpPr>
          <p:spPr>
            <a:xfrm>
              <a:off x="-47259550" y="3306025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0" y="1"/>
                  </a:moveTo>
                  <a:lnTo>
                    <a:pt x="0" y="1419"/>
                  </a:lnTo>
                  <a:lnTo>
                    <a:pt x="725" y="1419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63"/>
            <p:cNvSpPr/>
            <p:nvPr/>
          </p:nvSpPr>
          <p:spPr>
            <a:xfrm>
              <a:off x="-47259550" y="33596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7"/>
                  </a:lnTo>
                  <a:lnTo>
                    <a:pt x="725" y="138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63"/>
            <p:cNvSpPr/>
            <p:nvPr/>
          </p:nvSpPr>
          <p:spPr>
            <a:xfrm>
              <a:off x="-47259550" y="3238300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lnTo>
                    <a:pt x="725" y="2048"/>
                  </a:lnTo>
                  <a:lnTo>
                    <a:pt x="725" y="977"/>
                  </a:lnTo>
                  <a:cubicBezTo>
                    <a:pt x="693" y="505"/>
                    <a:pt x="410" y="127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6" name="Google Shape;7896;p63"/>
          <p:cNvGrpSpPr/>
          <p:nvPr/>
        </p:nvGrpSpPr>
        <p:grpSpPr>
          <a:xfrm>
            <a:off x="885604" y="3188692"/>
            <a:ext cx="356176" cy="355051"/>
            <a:chOff x="-47524975" y="3569100"/>
            <a:chExt cx="300875" cy="299925"/>
          </a:xfrm>
        </p:grpSpPr>
        <p:sp>
          <p:nvSpPr>
            <p:cNvPr id="7897" name="Google Shape;7897;p63"/>
            <p:cNvSpPr/>
            <p:nvPr/>
          </p:nvSpPr>
          <p:spPr>
            <a:xfrm>
              <a:off x="-47524975" y="3755775"/>
              <a:ext cx="115000" cy="113250"/>
            </a:xfrm>
            <a:custGeom>
              <a:avLst/>
              <a:gdLst/>
              <a:ahLst/>
              <a:cxnLst/>
              <a:rect l="l" t="t" r="r" b="b"/>
              <a:pathLst>
                <a:path w="4600" h="4530" extrusionOk="0">
                  <a:moveTo>
                    <a:pt x="3088" y="0"/>
                  </a:moveTo>
                  <a:lnTo>
                    <a:pt x="378" y="2741"/>
                  </a:lnTo>
                  <a:cubicBezTo>
                    <a:pt x="0" y="3119"/>
                    <a:pt x="0" y="3781"/>
                    <a:pt x="378" y="4222"/>
                  </a:cubicBezTo>
                  <a:cubicBezTo>
                    <a:pt x="583" y="4427"/>
                    <a:pt x="851" y="4529"/>
                    <a:pt x="1123" y="4529"/>
                  </a:cubicBezTo>
                  <a:cubicBezTo>
                    <a:pt x="1394" y="4529"/>
                    <a:pt x="1670" y="4427"/>
                    <a:pt x="1890" y="4222"/>
                  </a:cubicBezTo>
                  <a:lnTo>
                    <a:pt x="4600" y="1512"/>
                  </a:lnTo>
                  <a:cubicBezTo>
                    <a:pt x="4001" y="1103"/>
                    <a:pt x="3497" y="599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63"/>
            <p:cNvSpPr/>
            <p:nvPr/>
          </p:nvSpPr>
          <p:spPr>
            <a:xfrm>
              <a:off x="-47346200" y="36746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36"/>
                    <a:pt x="505" y="315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63"/>
            <p:cNvSpPr/>
            <p:nvPr/>
          </p:nvSpPr>
          <p:spPr>
            <a:xfrm>
              <a:off x="-47382425" y="364000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12"/>
                    <a:pt x="253" y="1890"/>
                    <a:pt x="694" y="2048"/>
                  </a:cubicBezTo>
                  <a:lnTo>
                    <a:pt x="694" y="1071"/>
                  </a:lnTo>
                  <a:cubicBezTo>
                    <a:pt x="694" y="851"/>
                    <a:pt x="851" y="693"/>
                    <a:pt x="1040" y="693"/>
                  </a:cubicBezTo>
                  <a:lnTo>
                    <a:pt x="2048" y="693"/>
                  </a:lnTo>
                  <a:cubicBezTo>
                    <a:pt x="1922" y="284"/>
                    <a:pt x="1513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63"/>
            <p:cNvSpPr/>
            <p:nvPr/>
          </p:nvSpPr>
          <p:spPr>
            <a:xfrm>
              <a:off x="-47346975" y="36746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0"/>
                  </a:moveTo>
                  <a:cubicBezTo>
                    <a:pt x="1261" y="693"/>
                    <a:pt x="693" y="1260"/>
                    <a:pt x="0" y="1355"/>
                  </a:cubicBezTo>
                  <a:lnTo>
                    <a:pt x="0" y="2111"/>
                  </a:lnTo>
                  <a:lnTo>
                    <a:pt x="2111" y="2111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63"/>
            <p:cNvSpPr/>
            <p:nvPr/>
          </p:nvSpPr>
          <p:spPr>
            <a:xfrm>
              <a:off x="-47452525" y="3569100"/>
              <a:ext cx="228425" cy="228425"/>
            </a:xfrm>
            <a:custGeom>
              <a:avLst/>
              <a:gdLst/>
              <a:ahLst/>
              <a:cxnLst/>
              <a:rect l="l" t="t" r="r" b="b"/>
              <a:pathLst>
                <a:path w="9137" h="9137" extrusionOk="0">
                  <a:moveTo>
                    <a:pt x="3907" y="2080"/>
                  </a:moveTo>
                  <a:cubicBezTo>
                    <a:pt x="4758" y="2080"/>
                    <a:pt x="5483" y="2679"/>
                    <a:pt x="5640" y="3498"/>
                  </a:cubicBezTo>
                  <a:lnTo>
                    <a:pt x="6743" y="3498"/>
                  </a:lnTo>
                  <a:cubicBezTo>
                    <a:pt x="6932" y="3498"/>
                    <a:pt x="7089" y="3655"/>
                    <a:pt x="7089" y="3844"/>
                  </a:cubicBezTo>
                  <a:lnTo>
                    <a:pt x="7089" y="6680"/>
                  </a:lnTo>
                  <a:lnTo>
                    <a:pt x="7058" y="6680"/>
                  </a:lnTo>
                  <a:cubicBezTo>
                    <a:pt x="7058" y="6900"/>
                    <a:pt x="6900" y="7058"/>
                    <a:pt x="6680" y="7058"/>
                  </a:cubicBezTo>
                  <a:lnTo>
                    <a:pt x="3907" y="7058"/>
                  </a:lnTo>
                  <a:cubicBezTo>
                    <a:pt x="3687" y="7058"/>
                    <a:pt x="3529" y="6900"/>
                    <a:pt x="3529" y="6680"/>
                  </a:cubicBezTo>
                  <a:lnTo>
                    <a:pt x="3529" y="5577"/>
                  </a:lnTo>
                  <a:cubicBezTo>
                    <a:pt x="2742" y="5419"/>
                    <a:pt x="2111" y="4726"/>
                    <a:pt x="2111" y="3844"/>
                  </a:cubicBezTo>
                  <a:cubicBezTo>
                    <a:pt x="2111" y="2868"/>
                    <a:pt x="2899" y="2080"/>
                    <a:pt x="3907" y="2080"/>
                  </a:cubicBezTo>
                  <a:close/>
                  <a:moveTo>
                    <a:pt x="4569" y="1"/>
                  </a:moveTo>
                  <a:cubicBezTo>
                    <a:pt x="2048" y="1"/>
                    <a:pt x="1" y="2048"/>
                    <a:pt x="1" y="4569"/>
                  </a:cubicBezTo>
                  <a:cubicBezTo>
                    <a:pt x="1" y="7089"/>
                    <a:pt x="2048" y="9137"/>
                    <a:pt x="4569" y="9137"/>
                  </a:cubicBezTo>
                  <a:cubicBezTo>
                    <a:pt x="7089" y="9137"/>
                    <a:pt x="9137" y="7089"/>
                    <a:pt x="9137" y="4569"/>
                  </a:cubicBezTo>
                  <a:cubicBezTo>
                    <a:pt x="9137" y="2048"/>
                    <a:pt x="7089" y="1"/>
                    <a:pt x="4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2" name="Google Shape;7902;p63"/>
          <p:cNvGrpSpPr/>
          <p:nvPr/>
        </p:nvGrpSpPr>
        <p:grpSpPr>
          <a:xfrm>
            <a:off x="886062" y="3667954"/>
            <a:ext cx="355258" cy="270410"/>
            <a:chOff x="-47523400" y="3973950"/>
            <a:chExt cx="300100" cy="228425"/>
          </a:xfrm>
        </p:grpSpPr>
        <p:sp>
          <p:nvSpPr>
            <p:cNvPr id="7903" name="Google Shape;7903;p63"/>
            <p:cNvSpPr/>
            <p:nvPr/>
          </p:nvSpPr>
          <p:spPr>
            <a:xfrm>
              <a:off x="-47417075" y="4061375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0"/>
                  </a:moveTo>
                  <a:lnTo>
                    <a:pt x="0" y="630"/>
                  </a:lnTo>
                  <a:cubicBezTo>
                    <a:pt x="284" y="536"/>
                    <a:pt x="504" y="315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63"/>
            <p:cNvSpPr/>
            <p:nvPr/>
          </p:nvSpPr>
          <p:spPr>
            <a:xfrm>
              <a:off x="-47417875" y="4061375"/>
              <a:ext cx="52800" cy="52775"/>
            </a:xfrm>
            <a:custGeom>
              <a:avLst/>
              <a:gdLst/>
              <a:ahLst/>
              <a:cxnLst/>
              <a:rect l="l" t="t" r="r" b="b"/>
              <a:pathLst>
                <a:path w="2112" h="2111" extrusionOk="0">
                  <a:moveTo>
                    <a:pt x="1356" y="0"/>
                  </a:moveTo>
                  <a:cubicBezTo>
                    <a:pt x="1261" y="693"/>
                    <a:pt x="694" y="1260"/>
                    <a:pt x="1" y="1386"/>
                  </a:cubicBezTo>
                  <a:lnTo>
                    <a:pt x="1" y="2111"/>
                  </a:lnTo>
                  <a:lnTo>
                    <a:pt x="2112" y="2111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63"/>
            <p:cNvSpPr/>
            <p:nvPr/>
          </p:nvSpPr>
          <p:spPr>
            <a:xfrm>
              <a:off x="-47453300" y="40267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45"/>
                    <a:pt x="284" y="1891"/>
                    <a:pt x="693" y="2049"/>
                  </a:cubicBezTo>
                  <a:lnTo>
                    <a:pt x="693" y="1072"/>
                  </a:lnTo>
                  <a:cubicBezTo>
                    <a:pt x="693" y="883"/>
                    <a:pt x="851" y="725"/>
                    <a:pt x="1071" y="725"/>
                  </a:cubicBezTo>
                  <a:lnTo>
                    <a:pt x="2048" y="725"/>
                  </a:lnTo>
                  <a:cubicBezTo>
                    <a:pt x="1922" y="284"/>
                    <a:pt x="1512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63"/>
            <p:cNvSpPr/>
            <p:nvPr/>
          </p:nvSpPr>
          <p:spPr>
            <a:xfrm>
              <a:off x="-47506875" y="3973950"/>
              <a:ext cx="264675" cy="174875"/>
            </a:xfrm>
            <a:custGeom>
              <a:avLst/>
              <a:gdLst/>
              <a:ahLst/>
              <a:cxnLst/>
              <a:rect l="l" t="t" r="r" b="b"/>
              <a:pathLst>
                <a:path w="10587" h="6995" extrusionOk="0">
                  <a:moveTo>
                    <a:pt x="8854" y="1418"/>
                  </a:moveTo>
                  <a:cubicBezTo>
                    <a:pt x="9074" y="1418"/>
                    <a:pt x="9232" y="1575"/>
                    <a:pt x="9232" y="1764"/>
                  </a:cubicBezTo>
                  <a:cubicBezTo>
                    <a:pt x="9232" y="1953"/>
                    <a:pt x="9074" y="2111"/>
                    <a:pt x="8854" y="2111"/>
                  </a:cubicBezTo>
                  <a:lnTo>
                    <a:pt x="7436" y="2111"/>
                  </a:lnTo>
                  <a:cubicBezTo>
                    <a:pt x="7247" y="2111"/>
                    <a:pt x="7089" y="1953"/>
                    <a:pt x="7089" y="1764"/>
                  </a:cubicBezTo>
                  <a:cubicBezTo>
                    <a:pt x="7089" y="1575"/>
                    <a:pt x="7247" y="1418"/>
                    <a:pt x="7436" y="1418"/>
                  </a:cubicBezTo>
                  <a:close/>
                  <a:moveTo>
                    <a:pt x="8854" y="2772"/>
                  </a:moveTo>
                  <a:cubicBezTo>
                    <a:pt x="9074" y="2772"/>
                    <a:pt x="9232" y="2930"/>
                    <a:pt x="9232" y="3151"/>
                  </a:cubicBezTo>
                  <a:cubicBezTo>
                    <a:pt x="9232" y="3340"/>
                    <a:pt x="9074" y="3497"/>
                    <a:pt x="8854" y="3497"/>
                  </a:cubicBezTo>
                  <a:lnTo>
                    <a:pt x="7436" y="3497"/>
                  </a:lnTo>
                  <a:cubicBezTo>
                    <a:pt x="7247" y="3497"/>
                    <a:pt x="7089" y="3340"/>
                    <a:pt x="7089" y="3151"/>
                  </a:cubicBezTo>
                  <a:cubicBezTo>
                    <a:pt x="7089" y="2930"/>
                    <a:pt x="7247" y="2772"/>
                    <a:pt x="7436" y="2772"/>
                  </a:cubicBezTo>
                  <a:close/>
                  <a:moveTo>
                    <a:pt x="8854" y="4190"/>
                  </a:moveTo>
                  <a:cubicBezTo>
                    <a:pt x="9074" y="4190"/>
                    <a:pt x="9232" y="4348"/>
                    <a:pt x="9232" y="4568"/>
                  </a:cubicBezTo>
                  <a:cubicBezTo>
                    <a:pt x="9232" y="4757"/>
                    <a:pt x="9074" y="4915"/>
                    <a:pt x="8854" y="4915"/>
                  </a:cubicBezTo>
                  <a:lnTo>
                    <a:pt x="7436" y="4915"/>
                  </a:lnTo>
                  <a:cubicBezTo>
                    <a:pt x="7247" y="4915"/>
                    <a:pt x="7089" y="4757"/>
                    <a:pt x="7089" y="4568"/>
                  </a:cubicBezTo>
                  <a:cubicBezTo>
                    <a:pt x="7089" y="4348"/>
                    <a:pt x="7247" y="4190"/>
                    <a:pt x="7436" y="4190"/>
                  </a:cubicBezTo>
                  <a:close/>
                  <a:moveTo>
                    <a:pt x="3246" y="1355"/>
                  </a:moveTo>
                  <a:cubicBezTo>
                    <a:pt x="4096" y="1355"/>
                    <a:pt x="4821" y="1953"/>
                    <a:pt x="4979" y="2772"/>
                  </a:cubicBezTo>
                  <a:lnTo>
                    <a:pt x="6081" y="2772"/>
                  </a:lnTo>
                  <a:cubicBezTo>
                    <a:pt x="6270" y="2772"/>
                    <a:pt x="6428" y="2930"/>
                    <a:pt x="6428" y="3151"/>
                  </a:cubicBezTo>
                  <a:lnTo>
                    <a:pt x="6428" y="5986"/>
                  </a:lnTo>
                  <a:lnTo>
                    <a:pt x="6396" y="5986"/>
                  </a:lnTo>
                  <a:cubicBezTo>
                    <a:pt x="6396" y="6175"/>
                    <a:pt x="6239" y="6333"/>
                    <a:pt x="6018" y="6333"/>
                  </a:cubicBezTo>
                  <a:lnTo>
                    <a:pt x="3246" y="6333"/>
                  </a:lnTo>
                  <a:cubicBezTo>
                    <a:pt x="3025" y="6333"/>
                    <a:pt x="2868" y="6175"/>
                    <a:pt x="2868" y="5986"/>
                  </a:cubicBezTo>
                  <a:lnTo>
                    <a:pt x="2868" y="4883"/>
                  </a:lnTo>
                  <a:cubicBezTo>
                    <a:pt x="2080" y="4726"/>
                    <a:pt x="1450" y="4001"/>
                    <a:pt x="1450" y="3151"/>
                  </a:cubicBezTo>
                  <a:cubicBezTo>
                    <a:pt x="1450" y="2142"/>
                    <a:pt x="2238" y="1355"/>
                    <a:pt x="3246" y="1355"/>
                  </a:cubicBezTo>
                  <a:close/>
                  <a:moveTo>
                    <a:pt x="8854" y="5608"/>
                  </a:moveTo>
                  <a:cubicBezTo>
                    <a:pt x="9074" y="5608"/>
                    <a:pt x="9232" y="5765"/>
                    <a:pt x="9232" y="5986"/>
                  </a:cubicBezTo>
                  <a:cubicBezTo>
                    <a:pt x="9232" y="6175"/>
                    <a:pt x="9074" y="6333"/>
                    <a:pt x="8854" y="6333"/>
                  </a:cubicBezTo>
                  <a:lnTo>
                    <a:pt x="7436" y="6333"/>
                  </a:lnTo>
                  <a:cubicBezTo>
                    <a:pt x="7247" y="6333"/>
                    <a:pt x="7089" y="6175"/>
                    <a:pt x="7089" y="5986"/>
                  </a:cubicBezTo>
                  <a:cubicBezTo>
                    <a:pt x="7089" y="5765"/>
                    <a:pt x="7247" y="5608"/>
                    <a:pt x="7436" y="5608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94"/>
                  </a:lnTo>
                  <a:lnTo>
                    <a:pt x="10586" y="6994"/>
                  </a:lnTo>
                  <a:lnTo>
                    <a:pt x="10586" y="347"/>
                  </a:lnTo>
                  <a:cubicBezTo>
                    <a:pt x="10586" y="158"/>
                    <a:pt x="10429" y="0"/>
                    <a:pt x="102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63"/>
            <p:cNvSpPr/>
            <p:nvPr/>
          </p:nvSpPr>
          <p:spPr>
            <a:xfrm>
              <a:off x="-47523400" y="4166900"/>
              <a:ext cx="300100" cy="35475"/>
            </a:xfrm>
            <a:custGeom>
              <a:avLst/>
              <a:gdLst/>
              <a:ahLst/>
              <a:cxnLst/>
              <a:rect l="l" t="t" r="r" b="b"/>
              <a:pathLst>
                <a:path w="12004" h="1419" extrusionOk="0">
                  <a:moveTo>
                    <a:pt x="0" y="1"/>
                  </a:move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11657" y="1418"/>
                  </a:lnTo>
                  <a:cubicBezTo>
                    <a:pt x="11846" y="1418"/>
                    <a:pt x="12004" y="1261"/>
                    <a:pt x="12004" y="1040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8" name="Google Shape;7908;p63"/>
          <p:cNvGrpSpPr/>
          <p:nvPr/>
        </p:nvGrpSpPr>
        <p:grpSpPr>
          <a:xfrm>
            <a:off x="3091183" y="2750953"/>
            <a:ext cx="354341" cy="357596"/>
            <a:chOff x="-45673275" y="3199325"/>
            <a:chExt cx="299325" cy="302075"/>
          </a:xfrm>
        </p:grpSpPr>
        <p:sp>
          <p:nvSpPr>
            <p:cNvPr id="7909" name="Google Shape;7909;p63"/>
            <p:cNvSpPr/>
            <p:nvPr/>
          </p:nvSpPr>
          <p:spPr>
            <a:xfrm>
              <a:off x="-45672500" y="3199325"/>
              <a:ext cx="298550" cy="194175"/>
            </a:xfrm>
            <a:custGeom>
              <a:avLst/>
              <a:gdLst/>
              <a:ahLst/>
              <a:cxnLst/>
              <a:rect l="l" t="t" r="r" b="b"/>
              <a:pathLst>
                <a:path w="11942" h="7767" extrusionOk="0">
                  <a:moveTo>
                    <a:pt x="5947" y="0"/>
                  </a:moveTo>
                  <a:cubicBezTo>
                    <a:pt x="5884" y="0"/>
                    <a:pt x="5829" y="16"/>
                    <a:pt x="5798" y="47"/>
                  </a:cubicBezTo>
                  <a:lnTo>
                    <a:pt x="158" y="3607"/>
                  </a:lnTo>
                  <a:cubicBezTo>
                    <a:pt x="32" y="3670"/>
                    <a:pt x="1" y="3765"/>
                    <a:pt x="1" y="3922"/>
                  </a:cubicBezTo>
                  <a:cubicBezTo>
                    <a:pt x="1" y="4017"/>
                    <a:pt x="64" y="4143"/>
                    <a:pt x="158" y="4237"/>
                  </a:cubicBezTo>
                  <a:lnTo>
                    <a:pt x="5735" y="7735"/>
                  </a:lnTo>
                  <a:cubicBezTo>
                    <a:pt x="5798" y="7766"/>
                    <a:pt x="5861" y="7766"/>
                    <a:pt x="5955" y="7766"/>
                  </a:cubicBezTo>
                  <a:cubicBezTo>
                    <a:pt x="6018" y="7766"/>
                    <a:pt x="6050" y="7766"/>
                    <a:pt x="6144" y="7735"/>
                  </a:cubicBezTo>
                  <a:lnTo>
                    <a:pt x="11784" y="4237"/>
                  </a:lnTo>
                  <a:cubicBezTo>
                    <a:pt x="11878" y="4143"/>
                    <a:pt x="11941" y="4080"/>
                    <a:pt x="11941" y="3922"/>
                  </a:cubicBezTo>
                  <a:cubicBezTo>
                    <a:pt x="11941" y="3796"/>
                    <a:pt x="11847" y="3670"/>
                    <a:pt x="11784" y="3607"/>
                  </a:cubicBezTo>
                  <a:lnTo>
                    <a:pt x="6144" y="47"/>
                  </a:lnTo>
                  <a:cubicBezTo>
                    <a:pt x="6081" y="16"/>
                    <a:pt x="6010" y="0"/>
                    <a:pt x="59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63"/>
            <p:cNvSpPr/>
            <p:nvPr/>
          </p:nvSpPr>
          <p:spPr>
            <a:xfrm>
              <a:off x="-45673275" y="3387150"/>
              <a:ext cx="299325" cy="114250"/>
            </a:xfrm>
            <a:custGeom>
              <a:avLst/>
              <a:gdLst/>
              <a:ahLst/>
              <a:cxnLst/>
              <a:rect l="l" t="t" r="r" b="b"/>
              <a:pathLst>
                <a:path w="11973" h="4570" extrusionOk="0">
                  <a:moveTo>
                    <a:pt x="693" y="1"/>
                  </a:moveTo>
                  <a:lnTo>
                    <a:pt x="158" y="348"/>
                  </a:lnTo>
                  <a:cubicBezTo>
                    <a:pt x="32" y="411"/>
                    <a:pt x="0" y="505"/>
                    <a:pt x="0" y="663"/>
                  </a:cubicBezTo>
                  <a:cubicBezTo>
                    <a:pt x="0" y="789"/>
                    <a:pt x="63" y="883"/>
                    <a:pt x="158" y="978"/>
                  </a:cubicBezTo>
                  <a:lnTo>
                    <a:pt x="5797" y="4506"/>
                  </a:lnTo>
                  <a:cubicBezTo>
                    <a:pt x="5829" y="4569"/>
                    <a:pt x="5892" y="4569"/>
                    <a:pt x="5986" y="4569"/>
                  </a:cubicBezTo>
                  <a:cubicBezTo>
                    <a:pt x="6049" y="4569"/>
                    <a:pt x="6112" y="4569"/>
                    <a:pt x="6175" y="4506"/>
                  </a:cubicBezTo>
                  <a:lnTo>
                    <a:pt x="11815" y="978"/>
                  </a:lnTo>
                  <a:cubicBezTo>
                    <a:pt x="11941" y="883"/>
                    <a:pt x="11972" y="820"/>
                    <a:pt x="11972" y="663"/>
                  </a:cubicBezTo>
                  <a:cubicBezTo>
                    <a:pt x="11972" y="537"/>
                    <a:pt x="11878" y="411"/>
                    <a:pt x="11815" y="348"/>
                  </a:cubicBezTo>
                  <a:lnTo>
                    <a:pt x="11248" y="1"/>
                  </a:lnTo>
                  <a:lnTo>
                    <a:pt x="6175" y="3151"/>
                  </a:lnTo>
                  <a:cubicBezTo>
                    <a:pt x="6144" y="3183"/>
                    <a:pt x="6049" y="3183"/>
                    <a:pt x="5986" y="3183"/>
                  </a:cubicBezTo>
                  <a:cubicBezTo>
                    <a:pt x="5892" y="3183"/>
                    <a:pt x="5860" y="3183"/>
                    <a:pt x="5797" y="3151"/>
                  </a:cubicBezTo>
                  <a:lnTo>
                    <a:pt x="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63"/>
            <p:cNvSpPr/>
            <p:nvPr/>
          </p:nvSpPr>
          <p:spPr>
            <a:xfrm>
              <a:off x="-45673275" y="3334400"/>
              <a:ext cx="299325" cy="113425"/>
            </a:xfrm>
            <a:custGeom>
              <a:avLst/>
              <a:gdLst/>
              <a:ahLst/>
              <a:cxnLst/>
              <a:rect l="l" t="t" r="r" b="b"/>
              <a:pathLst>
                <a:path w="11973" h="4537" extrusionOk="0">
                  <a:moveTo>
                    <a:pt x="693" y="0"/>
                  </a:moveTo>
                  <a:lnTo>
                    <a:pt x="158" y="378"/>
                  </a:lnTo>
                  <a:cubicBezTo>
                    <a:pt x="32" y="441"/>
                    <a:pt x="0" y="536"/>
                    <a:pt x="0" y="693"/>
                  </a:cubicBezTo>
                  <a:cubicBezTo>
                    <a:pt x="0" y="851"/>
                    <a:pt x="63" y="914"/>
                    <a:pt x="158" y="1008"/>
                  </a:cubicBezTo>
                  <a:lnTo>
                    <a:pt x="5797" y="4505"/>
                  </a:lnTo>
                  <a:cubicBezTo>
                    <a:pt x="5829" y="4537"/>
                    <a:pt x="5892" y="4537"/>
                    <a:pt x="5986" y="4537"/>
                  </a:cubicBezTo>
                  <a:cubicBezTo>
                    <a:pt x="6049" y="4537"/>
                    <a:pt x="6112" y="4537"/>
                    <a:pt x="6175" y="4505"/>
                  </a:cubicBezTo>
                  <a:lnTo>
                    <a:pt x="11815" y="1008"/>
                  </a:lnTo>
                  <a:cubicBezTo>
                    <a:pt x="11941" y="914"/>
                    <a:pt x="11972" y="851"/>
                    <a:pt x="11972" y="693"/>
                  </a:cubicBezTo>
                  <a:cubicBezTo>
                    <a:pt x="11972" y="536"/>
                    <a:pt x="11878" y="441"/>
                    <a:pt x="11815" y="378"/>
                  </a:cubicBezTo>
                  <a:lnTo>
                    <a:pt x="11248" y="0"/>
                  </a:lnTo>
                  <a:lnTo>
                    <a:pt x="6175" y="3214"/>
                  </a:lnTo>
                  <a:cubicBezTo>
                    <a:pt x="6144" y="3245"/>
                    <a:pt x="6049" y="3245"/>
                    <a:pt x="5986" y="3245"/>
                  </a:cubicBezTo>
                  <a:cubicBezTo>
                    <a:pt x="5892" y="3245"/>
                    <a:pt x="5860" y="3245"/>
                    <a:pt x="5797" y="3214"/>
                  </a:cubicBez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2" name="Google Shape;7912;p63"/>
          <p:cNvGrpSpPr/>
          <p:nvPr/>
        </p:nvGrpSpPr>
        <p:grpSpPr>
          <a:xfrm>
            <a:off x="3090251" y="3209202"/>
            <a:ext cx="356205" cy="314240"/>
            <a:chOff x="-45674075" y="3586425"/>
            <a:chExt cx="300900" cy="265450"/>
          </a:xfrm>
        </p:grpSpPr>
        <p:sp>
          <p:nvSpPr>
            <p:cNvPr id="7913" name="Google Shape;7913;p63"/>
            <p:cNvSpPr/>
            <p:nvPr/>
          </p:nvSpPr>
          <p:spPr>
            <a:xfrm>
              <a:off x="-45674075" y="3586425"/>
              <a:ext cx="300125" cy="70925"/>
            </a:xfrm>
            <a:custGeom>
              <a:avLst/>
              <a:gdLst/>
              <a:ahLst/>
              <a:cxnLst/>
              <a:rect l="l" t="t" r="r" b="b"/>
              <a:pathLst>
                <a:path w="12005" h="2837" extrusionOk="0">
                  <a:moveTo>
                    <a:pt x="6018" y="1418"/>
                  </a:moveTo>
                  <a:cubicBezTo>
                    <a:pt x="6207" y="1418"/>
                    <a:pt x="6365" y="1576"/>
                    <a:pt x="6365" y="1765"/>
                  </a:cubicBezTo>
                  <a:cubicBezTo>
                    <a:pt x="6365" y="1986"/>
                    <a:pt x="6207" y="2143"/>
                    <a:pt x="6018" y="2143"/>
                  </a:cubicBezTo>
                  <a:lnTo>
                    <a:pt x="5294" y="2143"/>
                  </a:lnTo>
                  <a:cubicBezTo>
                    <a:pt x="5105" y="2143"/>
                    <a:pt x="4947" y="1986"/>
                    <a:pt x="4947" y="1765"/>
                  </a:cubicBezTo>
                  <a:cubicBezTo>
                    <a:pt x="4947" y="1576"/>
                    <a:pt x="5105" y="1418"/>
                    <a:pt x="5294" y="1418"/>
                  </a:cubicBezTo>
                  <a:close/>
                  <a:moveTo>
                    <a:pt x="8129" y="1418"/>
                  </a:moveTo>
                  <a:cubicBezTo>
                    <a:pt x="8318" y="1418"/>
                    <a:pt x="8476" y="1576"/>
                    <a:pt x="8476" y="1765"/>
                  </a:cubicBezTo>
                  <a:cubicBezTo>
                    <a:pt x="8476" y="1986"/>
                    <a:pt x="8318" y="2143"/>
                    <a:pt x="8129" y="2143"/>
                  </a:cubicBezTo>
                  <a:lnTo>
                    <a:pt x="7436" y="2143"/>
                  </a:lnTo>
                  <a:cubicBezTo>
                    <a:pt x="7215" y="2143"/>
                    <a:pt x="7089" y="1986"/>
                    <a:pt x="7089" y="1765"/>
                  </a:cubicBezTo>
                  <a:cubicBezTo>
                    <a:pt x="7089" y="1576"/>
                    <a:pt x="7215" y="1418"/>
                    <a:pt x="7436" y="1418"/>
                  </a:cubicBezTo>
                  <a:close/>
                  <a:moveTo>
                    <a:pt x="10240" y="1418"/>
                  </a:moveTo>
                  <a:cubicBezTo>
                    <a:pt x="10429" y="1418"/>
                    <a:pt x="10587" y="1576"/>
                    <a:pt x="10587" y="1765"/>
                  </a:cubicBezTo>
                  <a:cubicBezTo>
                    <a:pt x="10587" y="1986"/>
                    <a:pt x="10429" y="2143"/>
                    <a:pt x="10240" y="2143"/>
                  </a:cubicBezTo>
                  <a:lnTo>
                    <a:pt x="9515" y="2143"/>
                  </a:lnTo>
                  <a:cubicBezTo>
                    <a:pt x="9326" y="2143"/>
                    <a:pt x="9169" y="1986"/>
                    <a:pt x="9169" y="1765"/>
                  </a:cubicBezTo>
                  <a:cubicBezTo>
                    <a:pt x="9169" y="1576"/>
                    <a:pt x="9326" y="1418"/>
                    <a:pt x="9515" y="1418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73"/>
                    <a:pt x="1" y="1072"/>
                  </a:cubicBezTo>
                  <a:lnTo>
                    <a:pt x="1" y="2836"/>
                  </a:lnTo>
                  <a:lnTo>
                    <a:pt x="12004" y="2836"/>
                  </a:lnTo>
                  <a:lnTo>
                    <a:pt x="12004" y="1072"/>
                  </a:lnTo>
                  <a:cubicBezTo>
                    <a:pt x="12004" y="473"/>
                    <a:pt x="11532" y="1"/>
                    <a:pt x="109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63"/>
            <p:cNvSpPr/>
            <p:nvPr/>
          </p:nvSpPr>
          <p:spPr>
            <a:xfrm>
              <a:off x="-45673275" y="3675425"/>
              <a:ext cx="300100" cy="176450"/>
            </a:xfrm>
            <a:custGeom>
              <a:avLst/>
              <a:gdLst/>
              <a:ahLst/>
              <a:cxnLst/>
              <a:rect l="l" t="t" r="r" b="b"/>
              <a:pathLst>
                <a:path w="12004" h="7058" extrusionOk="0">
                  <a:moveTo>
                    <a:pt x="3852" y="1387"/>
                  </a:moveTo>
                  <a:cubicBezTo>
                    <a:pt x="3946" y="1387"/>
                    <a:pt x="4049" y="1418"/>
                    <a:pt x="4128" y="1481"/>
                  </a:cubicBezTo>
                  <a:cubicBezTo>
                    <a:pt x="4254" y="1607"/>
                    <a:pt x="4254" y="1828"/>
                    <a:pt x="4128" y="2017"/>
                  </a:cubicBezTo>
                  <a:lnTo>
                    <a:pt x="2993" y="3151"/>
                  </a:lnTo>
                  <a:lnTo>
                    <a:pt x="4128" y="4317"/>
                  </a:lnTo>
                  <a:cubicBezTo>
                    <a:pt x="4254" y="4443"/>
                    <a:pt x="4254" y="4695"/>
                    <a:pt x="4128" y="4852"/>
                  </a:cubicBezTo>
                  <a:cubicBezTo>
                    <a:pt x="4064" y="4900"/>
                    <a:pt x="3978" y="4923"/>
                    <a:pt x="3887" y="4923"/>
                  </a:cubicBezTo>
                  <a:cubicBezTo>
                    <a:pt x="3797" y="4923"/>
                    <a:pt x="3702" y="4900"/>
                    <a:pt x="3623" y="4852"/>
                  </a:cubicBezTo>
                  <a:lnTo>
                    <a:pt x="2206" y="3435"/>
                  </a:lnTo>
                  <a:cubicBezTo>
                    <a:pt x="2080" y="3309"/>
                    <a:pt x="2080" y="3057"/>
                    <a:pt x="2206" y="2899"/>
                  </a:cubicBezTo>
                  <a:lnTo>
                    <a:pt x="3623" y="1481"/>
                  </a:lnTo>
                  <a:cubicBezTo>
                    <a:pt x="3671" y="1418"/>
                    <a:pt x="3757" y="1387"/>
                    <a:pt x="3852" y="1387"/>
                  </a:cubicBezTo>
                  <a:close/>
                  <a:moveTo>
                    <a:pt x="8070" y="1450"/>
                  </a:moveTo>
                  <a:cubicBezTo>
                    <a:pt x="8168" y="1450"/>
                    <a:pt x="8270" y="1481"/>
                    <a:pt x="8349" y="1544"/>
                  </a:cubicBezTo>
                  <a:lnTo>
                    <a:pt x="9767" y="2962"/>
                  </a:lnTo>
                  <a:cubicBezTo>
                    <a:pt x="9861" y="3025"/>
                    <a:pt x="9861" y="3246"/>
                    <a:pt x="9767" y="3435"/>
                  </a:cubicBezTo>
                  <a:lnTo>
                    <a:pt x="8349" y="4852"/>
                  </a:lnTo>
                  <a:cubicBezTo>
                    <a:pt x="8286" y="4900"/>
                    <a:pt x="8192" y="4923"/>
                    <a:pt x="8093" y="4923"/>
                  </a:cubicBezTo>
                  <a:cubicBezTo>
                    <a:pt x="7995" y="4923"/>
                    <a:pt x="7892" y="4900"/>
                    <a:pt x="7814" y="4852"/>
                  </a:cubicBezTo>
                  <a:cubicBezTo>
                    <a:pt x="7719" y="4726"/>
                    <a:pt x="7719" y="4474"/>
                    <a:pt x="7814" y="4317"/>
                  </a:cubicBezTo>
                  <a:lnTo>
                    <a:pt x="8979" y="3183"/>
                  </a:lnTo>
                  <a:lnTo>
                    <a:pt x="7814" y="2049"/>
                  </a:lnTo>
                  <a:cubicBezTo>
                    <a:pt x="7719" y="1923"/>
                    <a:pt x="7719" y="1702"/>
                    <a:pt x="7814" y="1544"/>
                  </a:cubicBezTo>
                  <a:cubicBezTo>
                    <a:pt x="7877" y="1481"/>
                    <a:pt x="7971" y="1450"/>
                    <a:pt x="8070" y="1450"/>
                  </a:cubicBezTo>
                  <a:close/>
                  <a:moveTo>
                    <a:pt x="6704" y="737"/>
                  </a:moveTo>
                  <a:cubicBezTo>
                    <a:pt x="6738" y="737"/>
                    <a:pt x="6773" y="744"/>
                    <a:pt x="6805" y="757"/>
                  </a:cubicBezTo>
                  <a:cubicBezTo>
                    <a:pt x="6994" y="788"/>
                    <a:pt x="7089" y="977"/>
                    <a:pt x="7057" y="1166"/>
                  </a:cubicBezTo>
                  <a:lnTo>
                    <a:pt x="5608" y="5388"/>
                  </a:lnTo>
                  <a:cubicBezTo>
                    <a:pt x="5553" y="5553"/>
                    <a:pt x="5402" y="5646"/>
                    <a:pt x="5260" y="5646"/>
                  </a:cubicBezTo>
                  <a:cubicBezTo>
                    <a:pt x="5239" y="5646"/>
                    <a:pt x="5219" y="5644"/>
                    <a:pt x="5199" y="5640"/>
                  </a:cubicBezTo>
                  <a:cubicBezTo>
                    <a:pt x="4978" y="5546"/>
                    <a:pt x="4915" y="5357"/>
                    <a:pt x="4947" y="5199"/>
                  </a:cubicBezTo>
                  <a:lnTo>
                    <a:pt x="6364" y="977"/>
                  </a:lnTo>
                  <a:cubicBezTo>
                    <a:pt x="6439" y="828"/>
                    <a:pt x="6573" y="737"/>
                    <a:pt x="6704" y="737"/>
                  </a:cubicBezTo>
                  <a:close/>
                  <a:moveTo>
                    <a:pt x="0" y="1"/>
                  </a:moveTo>
                  <a:lnTo>
                    <a:pt x="0" y="5987"/>
                  </a:lnTo>
                  <a:cubicBezTo>
                    <a:pt x="0" y="6585"/>
                    <a:pt x="473" y="7058"/>
                    <a:pt x="1040" y="7058"/>
                  </a:cubicBezTo>
                  <a:lnTo>
                    <a:pt x="10933" y="7058"/>
                  </a:lnTo>
                  <a:cubicBezTo>
                    <a:pt x="11531" y="7058"/>
                    <a:pt x="12004" y="6585"/>
                    <a:pt x="12004" y="5987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5" name="Google Shape;7915;p63"/>
          <p:cNvGrpSpPr/>
          <p:nvPr/>
        </p:nvGrpSpPr>
        <p:grpSpPr>
          <a:xfrm>
            <a:off x="3091183" y="3625041"/>
            <a:ext cx="354341" cy="356205"/>
            <a:chOff x="-45673275" y="3937700"/>
            <a:chExt cx="299325" cy="300900"/>
          </a:xfrm>
        </p:grpSpPr>
        <p:sp>
          <p:nvSpPr>
            <p:cNvPr id="7916" name="Google Shape;7916;p63"/>
            <p:cNvSpPr/>
            <p:nvPr/>
          </p:nvSpPr>
          <p:spPr>
            <a:xfrm>
              <a:off x="-45673275" y="3937700"/>
              <a:ext cx="285925" cy="135500"/>
            </a:xfrm>
            <a:custGeom>
              <a:avLst/>
              <a:gdLst/>
              <a:ahLst/>
              <a:cxnLst/>
              <a:rect l="l" t="t" r="r" b="b"/>
              <a:pathLst>
                <a:path w="11437" h="5420" extrusionOk="0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63"/>
            <p:cNvSpPr/>
            <p:nvPr/>
          </p:nvSpPr>
          <p:spPr>
            <a:xfrm>
              <a:off x="-45577975" y="3990475"/>
              <a:ext cx="151250" cy="150925"/>
            </a:xfrm>
            <a:custGeom>
              <a:avLst/>
              <a:gdLst/>
              <a:ahLst/>
              <a:cxnLst/>
              <a:rect l="l" t="t" r="r" b="b"/>
              <a:pathLst>
                <a:path w="6050" h="6037" extrusionOk="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63"/>
            <p:cNvSpPr/>
            <p:nvPr/>
          </p:nvSpPr>
          <p:spPr>
            <a:xfrm>
              <a:off x="-45509450" y="3951100"/>
              <a:ext cx="135500" cy="286725"/>
            </a:xfrm>
            <a:custGeom>
              <a:avLst/>
              <a:gdLst/>
              <a:ahLst/>
              <a:cxnLst/>
              <a:rect l="l" t="t" r="r" b="b"/>
              <a:pathLst>
                <a:path w="5420" h="11469" extrusionOk="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63"/>
            <p:cNvSpPr/>
            <p:nvPr/>
          </p:nvSpPr>
          <p:spPr>
            <a:xfrm>
              <a:off x="-45670925" y="4114125"/>
              <a:ext cx="72500" cy="70325"/>
            </a:xfrm>
            <a:custGeom>
              <a:avLst/>
              <a:gdLst/>
              <a:ahLst/>
              <a:cxnLst/>
              <a:rect l="l" t="t" r="r" b="b"/>
              <a:pathLst>
                <a:path w="2900" h="2813" extrusionOk="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63"/>
            <p:cNvSpPr/>
            <p:nvPr/>
          </p:nvSpPr>
          <p:spPr>
            <a:xfrm>
              <a:off x="-45620500" y="4163550"/>
              <a:ext cx="70900" cy="71125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63"/>
            <p:cNvSpPr/>
            <p:nvPr/>
          </p:nvSpPr>
          <p:spPr>
            <a:xfrm>
              <a:off x="-45673275" y="4159625"/>
              <a:ext cx="79575" cy="78975"/>
            </a:xfrm>
            <a:custGeom>
              <a:avLst/>
              <a:gdLst/>
              <a:ahLst/>
              <a:cxnLst/>
              <a:rect l="l" t="t" r="r" b="b"/>
              <a:pathLst>
                <a:path w="3183" h="3159" extrusionOk="0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2" name="Google Shape;7922;p63"/>
          <p:cNvGrpSpPr/>
          <p:nvPr/>
        </p:nvGrpSpPr>
        <p:grpSpPr>
          <a:xfrm>
            <a:off x="2205349" y="4117825"/>
            <a:ext cx="356205" cy="356205"/>
            <a:chOff x="-44512325" y="3176075"/>
            <a:chExt cx="300900" cy="300900"/>
          </a:xfrm>
        </p:grpSpPr>
        <p:sp>
          <p:nvSpPr>
            <p:cNvPr id="7923" name="Google Shape;7923;p63"/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63"/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63"/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6" name="Google Shape;7926;p63"/>
          <p:cNvGrpSpPr/>
          <p:nvPr/>
        </p:nvGrpSpPr>
        <p:grpSpPr>
          <a:xfrm>
            <a:off x="2608689" y="1386849"/>
            <a:ext cx="354341" cy="354341"/>
            <a:chOff x="-49027775" y="3183175"/>
            <a:chExt cx="299325" cy="299325"/>
          </a:xfrm>
        </p:grpSpPr>
        <p:sp>
          <p:nvSpPr>
            <p:cNvPr id="7927" name="Google Shape;7927;p63"/>
            <p:cNvSpPr/>
            <p:nvPr/>
          </p:nvSpPr>
          <p:spPr>
            <a:xfrm>
              <a:off x="-48870250" y="3183175"/>
              <a:ext cx="141800" cy="185900"/>
            </a:xfrm>
            <a:custGeom>
              <a:avLst/>
              <a:gdLst/>
              <a:ahLst/>
              <a:cxnLst/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63"/>
            <p:cNvSpPr/>
            <p:nvPr/>
          </p:nvSpPr>
          <p:spPr>
            <a:xfrm>
              <a:off x="-49027775" y="3183175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63"/>
            <p:cNvSpPr/>
            <p:nvPr/>
          </p:nvSpPr>
          <p:spPr>
            <a:xfrm>
              <a:off x="-49027775" y="3295800"/>
              <a:ext cx="141800" cy="186700"/>
            </a:xfrm>
            <a:custGeom>
              <a:avLst/>
              <a:gdLst/>
              <a:ahLst/>
              <a:cxnLst/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63"/>
            <p:cNvSpPr/>
            <p:nvPr/>
          </p:nvSpPr>
          <p:spPr>
            <a:xfrm>
              <a:off x="-48914350" y="3340700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1" name="Google Shape;7931;p63"/>
          <p:cNvGrpSpPr/>
          <p:nvPr/>
        </p:nvGrpSpPr>
        <p:grpSpPr>
          <a:xfrm>
            <a:off x="2608230" y="1822251"/>
            <a:ext cx="355258" cy="357152"/>
            <a:chOff x="-49027775" y="3550975"/>
            <a:chExt cx="300100" cy="301700"/>
          </a:xfrm>
        </p:grpSpPr>
        <p:sp>
          <p:nvSpPr>
            <p:cNvPr id="7932" name="Google Shape;7932;p63"/>
            <p:cNvSpPr/>
            <p:nvPr/>
          </p:nvSpPr>
          <p:spPr>
            <a:xfrm>
              <a:off x="-48941125" y="3613200"/>
              <a:ext cx="74050" cy="26825"/>
            </a:xfrm>
            <a:custGeom>
              <a:avLst/>
              <a:gdLst/>
              <a:ahLst/>
              <a:cxnLst/>
              <a:rect l="l" t="t" r="r" b="b"/>
              <a:pathLst>
                <a:path w="2962" h="1073" extrusionOk="0">
                  <a:moveTo>
                    <a:pt x="1260" y="1"/>
                  </a:moveTo>
                  <a:lnTo>
                    <a:pt x="0" y="1072"/>
                  </a:lnTo>
                  <a:lnTo>
                    <a:pt x="1702" y="1072"/>
                  </a:ln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63"/>
            <p:cNvSpPr/>
            <p:nvPr/>
          </p:nvSpPr>
          <p:spPr>
            <a:xfrm>
              <a:off x="-48871025" y="3613200"/>
              <a:ext cx="73275" cy="26825"/>
            </a:xfrm>
            <a:custGeom>
              <a:avLst/>
              <a:gdLst/>
              <a:ahLst/>
              <a:cxnLst/>
              <a:rect l="l" t="t" r="r" b="b"/>
              <a:pathLst>
                <a:path w="2931" h="1073" extrusionOk="0">
                  <a:moveTo>
                    <a:pt x="1260" y="1"/>
                  </a:moveTo>
                  <a:lnTo>
                    <a:pt x="0" y="1072"/>
                  </a:lnTo>
                  <a:lnTo>
                    <a:pt x="1670" y="1072"/>
                  </a:lnTo>
                  <a:lnTo>
                    <a:pt x="29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63"/>
            <p:cNvSpPr/>
            <p:nvPr/>
          </p:nvSpPr>
          <p:spPr>
            <a:xfrm>
              <a:off x="-48893075" y="3552550"/>
              <a:ext cx="95325" cy="43350"/>
            </a:xfrm>
            <a:custGeom>
              <a:avLst/>
              <a:gdLst/>
              <a:ahLst/>
              <a:cxnLst/>
              <a:rect l="l" t="t" r="r" b="b"/>
              <a:pathLst>
                <a:path w="3813" h="1734" extrusionOk="0">
                  <a:moveTo>
                    <a:pt x="0" y="1"/>
                  </a:moveTo>
                  <a:lnTo>
                    <a:pt x="2142" y="1734"/>
                  </a:lnTo>
                  <a:lnTo>
                    <a:pt x="3812" y="1734"/>
                  </a:lnTo>
                  <a:lnTo>
                    <a:pt x="1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63"/>
            <p:cNvSpPr/>
            <p:nvPr/>
          </p:nvSpPr>
          <p:spPr>
            <a:xfrm>
              <a:off x="-49027775" y="3550975"/>
              <a:ext cx="100050" cy="87475"/>
            </a:xfrm>
            <a:custGeom>
              <a:avLst/>
              <a:gdLst/>
              <a:ahLst/>
              <a:cxnLst/>
              <a:rect l="l" t="t" r="r" b="b"/>
              <a:pathLst>
                <a:path w="4002" h="3499" extrusionOk="0">
                  <a:moveTo>
                    <a:pt x="2112" y="1797"/>
                  </a:moveTo>
                  <a:cubicBezTo>
                    <a:pt x="2332" y="1797"/>
                    <a:pt x="2490" y="1923"/>
                    <a:pt x="2490" y="2143"/>
                  </a:cubicBezTo>
                  <a:cubicBezTo>
                    <a:pt x="2490" y="2332"/>
                    <a:pt x="2332" y="2490"/>
                    <a:pt x="2112" y="2490"/>
                  </a:cubicBezTo>
                  <a:cubicBezTo>
                    <a:pt x="1923" y="2490"/>
                    <a:pt x="1765" y="2332"/>
                    <a:pt x="1765" y="2143"/>
                  </a:cubicBezTo>
                  <a:cubicBezTo>
                    <a:pt x="1765" y="1923"/>
                    <a:pt x="1923" y="1797"/>
                    <a:pt x="2112" y="1797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3498"/>
                  </a:lnTo>
                  <a:lnTo>
                    <a:pt x="2364" y="3498"/>
                  </a:lnTo>
                  <a:lnTo>
                    <a:pt x="4002" y="2143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63"/>
            <p:cNvSpPr/>
            <p:nvPr/>
          </p:nvSpPr>
          <p:spPr>
            <a:xfrm>
              <a:off x="-48962400" y="3552550"/>
              <a:ext cx="95325" cy="43350"/>
            </a:xfrm>
            <a:custGeom>
              <a:avLst/>
              <a:gdLst/>
              <a:ahLst/>
              <a:cxnLst/>
              <a:rect l="l" t="t" r="r" b="b"/>
              <a:pathLst>
                <a:path w="3813" h="1734" extrusionOk="0">
                  <a:moveTo>
                    <a:pt x="1" y="1"/>
                  </a:moveTo>
                  <a:lnTo>
                    <a:pt x="2111" y="1734"/>
                  </a:lnTo>
                  <a:lnTo>
                    <a:pt x="3813" y="1734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63"/>
            <p:cNvSpPr/>
            <p:nvPr/>
          </p:nvSpPr>
          <p:spPr>
            <a:xfrm>
              <a:off x="-49027775" y="3657325"/>
              <a:ext cx="300100" cy="195350"/>
            </a:xfrm>
            <a:custGeom>
              <a:avLst/>
              <a:gdLst/>
              <a:ahLst/>
              <a:cxnLst/>
              <a:rect l="l" t="t" r="r" b="b"/>
              <a:pathLst>
                <a:path w="12004" h="7814" extrusionOk="0">
                  <a:moveTo>
                    <a:pt x="5987" y="410"/>
                  </a:moveTo>
                  <a:cubicBezTo>
                    <a:pt x="7719" y="410"/>
                    <a:pt x="9137" y="1827"/>
                    <a:pt x="9137" y="3560"/>
                  </a:cubicBezTo>
                  <a:cubicBezTo>
                    <a:pt x="9137" y="5293"/>
                    <a:pt x="7719" y="6711"/>
                    <a:pt x="5987" y="6711"/>
                  </a:cubicBezTo>
                  <a:cubicBezTo>
                    <a:pt x="4254" y="6711"/>
                    <a:pt x="2836" y="5293"/>
                    <a:pt x="2836" y="3560"/>
                  </a:cubicBezTo>
                  <a:cubicBezTo>
                    <a:pt x="2836" y="1827"/>
                    <a:pt x="4254" y="410"/>
                    <a:pt x="5987" y="410"/>
                  </a:cubicBezTo>
                  <a:close/>
                  <a:moveTo>
                    <a:pt x="1" y="0"/>
                  </a:moveTo>
                  <a:lnTo>
                    <a:pt x="1" y="6742"/>
                  </a:lnTo>
                  <a:cubicBezTo>
                    <a:pt x="1" y="7341"/>
                    <a:pt x="473" y="7813"/>
                    <a:pt x="1072" y="7813"/>
                  </a:cubicBezTo>
                  <a:lnTo>
                    <a:pt x="10933" y="7813"/>
                  </a:lnTo>
                  <a:cubicBezTo>
                    <a:pt x="11532" y="7813"/>
                    <a:pt x="12004" y="7341"/>
                    <a:pt x="12004" y="6742"/>
                  </a:cubicBezTo>
                  <a:lnTo>
                    <a:pt x="120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63"/>
            <p:cNvSpPr/>
            <p:nvPr/>
          </p:nvSpPr>
          <p:spPr>
            <a:xfrm>
              <a:off x="-48886775" y="3726625"/>
              <a:ext cx="28375" cy="37050"/>
            </a:xfrm>
            <a:custGeom>
              <a:avLst/>
              <a:gdLst/>
              <a:ahLst/>
              <a:cxnLst/>
              <a:rect l="l" t="t" r="r" b="b"/>
              <a:pathLst>
                <a:path w="1135" h="1482" extrusionOk="0">
                  <a:moveTo>
                    <a:pt x="0" y="1"/>
                  </a:moveTo>
                  <a:lnTo>
                    <a:pt x="0" y="1481"/>
                  </a:lnTo>
                  <a:lnTo>
                    <a:pt x="1134" y="7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63"/>
            <p:cNvSpPr/>
            <p:nvPr/>
          </p:nvSpPr>
          <p:spPr>
            <a:xfrm>
              <a:off x="-48822975" y="3550975"/>
              <a:ext cx="94525" cy="44925"/>
            </a:xfrm>
            <a:custGeom>
              <a:avLst/>
              <a:gdLst/>
              <a:ahLst/>
              <a:cxnLst/>
              <a:rect l="l" t="t" r="r" b="b"/>
              <a:pathLst>
                <a:path w="3781" h="1797" extrusionOk="0">
                  <a:moveTo>
                    <a:pt x="0" y="1"/>
                  </a:moveTo>
                  <a:lnTo>
                    <a:pt x="2111" y="1797"/>
                  </a:lnTo>
                  <a:lnTo>
                    <a:pt x="3781" y="1797"/>
                  </a:lnTo>
                  <a:lnTo>
                    <a:pt x="3781" y="1072"/>
                  </a:lnTo>
                  <a:cubicBezTo>
                    <a:pt x="3781" y="474"/>
                    <a:pt x="3308" y="1"/>
                    <a:pt x="27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63"/>
            <p:cNvSpPr/>
            <p:nvPr/>
          </p:nvSpPr>
          <p:spPr>
            <a:xfrm>
              <a:off x="-48939550" y="3684100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1741" y="757"/>
                  </a:moveTo>
                  <a:cubicBezTo>
                    <a:pt x="1812" y="757"/>
                    <a:pt x="1885" y="777"/>
                    <a:pt x="1954" y="819"/>
                  </a:cubicBezTo>
                  <a:lnTo>
                    <a:pt x="4064" y="2237"/>
                  </a:lnTo>
                  <a:cubicBezTo>
                    <a:pt x="4253" y="2300"/>
                    <a:pt x="4253" y="2615"/>
                    <a:pt x="4064" y="2773"/>
                  </a:cubicBezTo>
                  <a:lnTo>
                    <a:pt x="1954" y="4190"/>
                  </a:lnTo>
                  <a:cubicBezTo>
                    <a:pt x="1885" y="4233"/>
                    <a:pt x="1812" y="4253"/>
                    <a:pt x="1741" y="4253"/>
                  </a:cubicBezTo>
                  <a:cubicBezTo>
                    <a:pt x="1553" y="4253"/>
                    <a:pt x="1387" y="4113"/>
                    <a:pt x="1387" y="3907"/>
                  </a:cubicBezTo>
                  <a:lnTo>
                    <a:pt x="1387" y="1103"/>
                  </a:lnTo>
                  <a:cubicBezTo>
                    <a:pt x="1387" y="897"/>
                    <a:pt x="1553" y="757"/>
                    <a:pt x="1741" y="757"/>
                  </a:cubicBezTo>
                  <a:close/>
                  <a:moveTo>
                    <a:pt x="2458" y="0"/>
                  </a:moveTo>
                  <a:cubicBezTo>
                    <a:pt x="1103" y="0"/>
                    <a:pt x="0" y="1103"/>
                    <a:pt x="0" y="2458"/>
                  </a:cubicBezTo>
                  <a:cubicBezTo>
                    <a:pt x="0" y="3781"/>
                    <a:pt x="1103" y="4884"/>
                    <a:pt x="2458" y="4884"/>
                  </a:cubicBezTo>
                  <a:cubicBezTo>
                    <a:pt x="3781" y="4884"/>
                    <a:pt x="4884" y="3781"/>
                    <a:pt x="4884" y="2458"/>
                  </a:cubicBezTo>
                  <a:cubicBezTo>
                    <a:pt x="4884" y="1103"/>
                    <a:pt x="3812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63"/>
            <p:cNvSpPr/>
            <p:nvPr/>
          </p:nvSpPr>
          <p:spPr>
            <a:xfrm>
              <a:off x="-48801725" y="3613200"/>
              <a:ext cx="73275" cy="26825"/>
            </a:xfrm>
            <a:custGeom>
              <a:avLst/>
              <a:gdLst/>
              <a:ahLst/>
              <a:cxnLst/>
              <a:rect l="l" t="t" r="r" b="b"/>
              <a:pathLst>
                <a:path w="2931" h="1073" extrusionOk="0">
                  <a:moveTo>
                    <a:pt x="1261" y="1"/>
                  </a:moveTo>
                  <a:lnTo>
                    <a:pt x="1" y="1072"/>
                  </a:lnTo>
                  <a:lnTo>
                    <a:pt x="2931" y="1072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2" name="Google Shape;7942;p63"/>
          <p:cNvGrpSpPr/>
          <p:nvPr/>
        </p:nvGrpSpPr>
        <p:grpSpPr>
          <a:xfrm>
            <a:off x="2606306" y="2259310"/>
            <a:ext cx="359106" cy="355525"/>
            <a:chOff x="-49031025" y="3920175"/>
            <a:chExt cx="303350" cy="300325"/>
          </a:xfrm>
        </p:grpSpPr>
        <p:sp>
          <p:nvSpPr>
            <p:cNvPr id="7943" name="Google Shape;7943;p63"/>
            <p:cNvSpPr/>
            <p:nvPr/>
          </p:nvSpPr>
          <p:spPr>
            <a:xfrm>
              <a:off x="-49031025" y="4131875"/>
              <a:ext cx="109600" cy="88625"/>
            </a:xfrm>
            <a:custGeom>
              <a:avLst/>
              <a:gdLst/>
              <a:ahLst/>
              <a:cxnLst/>
              <a:rect l="l" t="t" r="r" b="b"/>
              <a:pathLst>
                <a:path w="4384" h="3545" extrusionOk="0">
                  <a:moveTo>
                    <a:pt x="472" y="1"/>
                  </a:moveTo>
                  <a:cubicBezTo>
                    <a:pt x="202" y="1"/>
                    <a:pt x="0" y="326"/>
                    <a:pt x="225" y="551"/>
                  </a:cubicBezTo>
                  <a:lnTo>
                    <a:pt x="2336" y="3387"/>
                  </a:lnTo>
                  <a:cubicBezTo>
                    <a:pt x="2399" y="3481"/>
                    <a:pt x="2494" y="3544"/>
                    <a:pt x="2620" y="3544"/>
                  </a:cubicBezTo>
                  <a:lnTo>
                    <a:pt x="4384" y="3544"/>
                  </a:lnTo>
                  <a:lnTo>
                    <a:pt x="2620" y="583"/>
                  </a:lnTo>
                  <a:lnTo>
                    <a:pt x="572" y="16"/>
                  </a:lnTo>
                  <a:cubicBezTo>
                    <a:pt x="538" y="5"/>
                    <a:pt x="505" y="1"/>
                    <a:pt x="4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63"/>
            <p:cNvSpPr/>
            <p:nvPr/>
          </p:nvSpPr>
          <p:spPr>
            <a:xfrm>
              <a:off x="-48921450" y="3920175"/>
              <a:ext cx="79575" cy="130975"/>
            </a:xfrm>
            <a:custGeom>
              <a:avLst/>
              <a:gdLst/>
              <a:ahLst/>
              <a:cxnLst/>
              <a:rect l="l" t="t" r="r" b="b"/>
              <a:pathLst>
                <a:path w="3183" h="5239" extrusionOk="0">
                  <a:moveTo>
                    <a:pt x="302" y="1"/>
                  </a:moveTo>
                  <a:cubicBezTo>
                    <a:pt x="275" y="1"/>
                    <a:pt x="248" y="3"/>
                    <a:pt x="221" y="9"/>
                  </a:cubicBezTo>
                  <a:cubicBezTo>
                    <a:pt x="64" y="40"/>
                    <a:pt x="1" y="198"/>
                    <a:pt x="1" y="355"/>
                  </a:cubicBezTo>
                  <a:lnTo>
                    <a:pt x="64" y="1269"/>
                  </a:lnTo>
                  <a:lnTo>
                    <a:pt x="2584" y="5239"/>
                  </a:lnTo>
                  <a:lnTo>
                    <a:pt x="3183" y="4199"/>
                  </a:lnTo>
                  <a:lnTo>
                    <a:pt x="631" y="166"/>
                  </a:lnTo>
                  <a:cubicBezTo>
                    <a:pt x="553" y="62"/>
                    <a:pt x="431" y="1"/>
                    <a:pt x="3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63"/>
            <p:cNvSpPr/>
            <p:nvPr/>
          </p:nvSpPr>
          <p:spPr>
            <a:xfrm>
              <a:off x="-48842675" y="4008100"/>
              <a:ext cx="115000" cy="53300"/>
            </a:xfrm>
            <a:custGeom>
              <a:avLst/>
              <a:gdLst/>
              <a:ahLst/>
              <a:cxnLst/>
              <a:rect l="l" t="t" r="r" b="b"/>
              <a:pathLst>
                <a:path w="4600" h="2132" extrusionOk="0">
                  <a:moveTo>
                    <a:pt x="1359" y="0"/>
                  </a:moveTo>
                  <a:cubicBezTo>
                    <a:pt x="1245" y="0"/>
                    <a:pt x="1132" y="57"/>
                    <a:pt x="1072" y="178"/>
                  </a:cubicBezTo>
                  <a:lnTo>
                    <a:pt x="0" y="2131"/>
                  </a:lnTo>
                  <a:lnTo>
                    <a:pt x="4191" y="2131"/>
                  </a:lnTo>
                  <a:cubicBezTo>
                    <a:pt x="4317" y="2131"/>
                    <a:pt x="4506" y="2005"/>
                    <a:pt x="4537" y="1848"/>
                  </a:cubicBezTo>
                  <a:cubicBezTo>
                    <a:pt x="4600" y="1690"/>
                    <a:pt x="4537" y="1533"/>
                    <a:pt x="4380" y="1469"/>
                  </a:cubicBezTo>
                  <a:lnTo>
                    <a:pt x="1544" y="52"/>
                  </a:lnTo>
                  <a:cubicBezTo>
                    <a:pt x="1488" y="18"/>
                    <a:pt x="1423" y="0"/>
                    <a:pt x="13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63"/>
            <p:cNvSpPr/>
            <p:nvPr/>
          </p:nvSpPr>
          <p:spPr>
            <a:xfrm>
              <a:off x="-48838750" y="4078700"/>
              <a:ext cx="51225" cy="66975"/>
            </a:xfrm>
            <a:custGeom>
              <a:avLst/>
              <a:gdLst/>
              <a:ahLst/>
              <a:cxnLst/>
              <a:rect l="l" t="t" r="r" b="b"/>
              <a:pathLst>
                <a:path w="2049" h="2679" extrusionOk="0">
                  <a:moveTo>
                    <a:pt x="1" y="0"/>
                  </a:moveTo>
                  <a:lnTo>
                    <a:pt x="1734" y="2678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63"/>
            <p:cNvSpPr/>
            <p:nvPr/>
          </p:nvSpPr>
          <p:spPr>
            <a:xfrm>
              <a:off x="-48975000" y="3920575"/>
              <a:ext cx="173300" cy="248725"/>
            </a:xfrm>
            <a:custGeom>
              <a:avLst/>
              <a:gdLst/>
              <a:ahLst/>
              <a:cxnLst/>
              <a:rect l="l" t="t" r="r" b="b"/>
              <a:pathLst>
                <a:path w="6932" h="9949" extrusionOk="0">
                  <a:moveTo>
                    <a:pt x="374" y="0"/>
                  </a:moveTo>
                  <a:cubicBezTo>
                    <a:pt x="334" y="0"/>
                    <a:pt x="293" y="8"/>
                    <a:pt x="253" y="24"/>
                  </a:cubicBezTo>
                  <a:cubicBezTo>
                    <a:pt x="95" y="87"/>
                    <a:pt x="1" y="245"/>
                    <a:pt x="1" y="402"/>
                  </a:cubicBezTo>
                  <a:lnTo>
                    <a:pt x="694" y="7585"/>
                  </a:lnTo>
                  <a:lnTo>
                    <a:pt x="6932" y="9948"/>
                  </a:lnTo>
                  <a:lnTo>
                    <a:pt x="694" y="182"/>
                  </a:lnTo>
                  <a:cubicBezTo>
                    <a:pt x="600" y="65"/>
                    <a:pt x="489" y="0"/>
                    <a:pt x="3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63"/>
            <p:cNvSpPr/>
            <p:nvPr/>
          </p:nvSpPr>
          <p:spPr>
            <a:xfrm>
              <a:off x="-48955300" y="4129900"/>
              <a:ext cx="151250" cy="89800"/>
            </a:xfrm>
            <a:custGeom>
              <a:avLst/>
              <a:gdLst/>
              <a:ahLst/>
              <a:cxnLst/>
              <a:rect l="l" t="t" r="r" b="b"/>
              <a:pathLst>
                <a:path w="6050" h="3592" extrusionOk="0">
                  <a:moveTo>
                    <a:pt x="0" y="0"/>
                  </a:moveTo>
                  <a:lnTo>
                    <a:pt x="2174" y="3592"/>
                  </a:lnTo>
                  <a:lnTo>
                    <a:pt x="5167" y="3592"/>
                  </a:lnTo>
                  <a:cubicBezTo>
                    <a:pt x="5293" y="3592"/>
                    <a:pt x="5419" y="3529"/>
                    <a:pt x="5482" y="3403"/>
                  </a:cubicBezTo>
                  <a:lnTo>
                    <a:pt x="6049" y="2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9" name="Google Shape;7949;p63"/>
          <p:cNvGrpSpPr/>
          <p:nvPr/>
        </p:nvGrpSpPr>
        <p:grpSpPr>
          <a:xfrm>
            <a:off x="1322411" y="2752344"/>
            <a:ext cx="356176" cy="354341"/>
            <a:chOff x="-47155575" y="3200500"/>
            <a:chExt cx="300875" cy="299325"/>
          </a:xfrm>
        </p:grpSpPr>
        <p:sp>
          <p:nvSpPr>
            <p:cNvPr id="7950" name="Google Shape;7950;p63"/>
            <p:cNvSpPr/>
            <p:nvPr/>
          </p:nvSpPr>
          <p:spPr>
            <a:xfrm>
              <a:off x="-46943725" y="3206000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63"/>
            <p:cNvSpPr/>
            <p:nvPr/>
          </p:nvSpPr>
          <p:spPr>
            <a:xfrm>
              <a:off x="-47118575" y="3200500"/>
              <a:ext cx="228450" cy="89025"/>
            </a:xfrm>
            <a:custGeom>
              <a:avLst/>
              <a:gdLst/>
              <a:ahLst/>
              <a:cxnLst/>
              <a:rect l="l" t="t" r="r" b="b"/>
              <a:pathLst>
                <a:path w="9138" h="3561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2143"/>
                  </a:lnTo>
                  <a:lnTo>
                    <a:pt x="2017" y="2143"/>
                  </a:lnTo>
                  <a:cubicBezTo>
                    <a:pt x="2679" y="2143"/>
                    <a:pt x="3246" y="2489"/>
                    <a:pt x="3561" y="3119"/>
                  </a:cubicBezTo>
                  <a:lnTo>
                    <a:pt x="3813" y="3560"/>
                  </a:lnTo>
                  <a:lnTo>
                    <a:pt x="9137" y="3560"/>
                  </a:lnTo>
                  <a:lnTo>
                    <a:pt x="9137" y="2836"/>
                  </a:lnTo>
                  <a:lnTo>
                    <a:pt x="6680" y="2836"/>
                  </a:lnTo>
                  <a:cubicBezTo>
                    <a:pt x="6491" y="2836"/>
                    <a:pt x="6333" y="2678"/>
                    <a:pt x="6333" y="2489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63"/>
            <p:cNvSpPr/>
            <p:nvPr/>
          </p:nvSpPr>
          <p:spPr>
            <a:xfrm>
              <a:off x="-47013825" y="33950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04"/>
                    <a:pt x="536" y="252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63"/>
            <p:cNvSpPr/>
            <p:nvPr/>
          </p:nvSpPr>
          <p:spPr>
            <a:xfrm>
              <a:off x="-47049250" y="33596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13"/>
                    <a:pt x="284" y="1891"/>
                    <a:pt x="725" y="2048"/>
                  </a:cubicBezTo>
                  <a:lnTo>
                    <a:pt x="725" y="1040"/>
                  </a:lnTo>
                  <a:cubicBezTo>
                    <a:pt x="725" y="851"/>
                    <a:pt x="882" y="693"/>
                    <a:pt x="1071" y="693"/>
                  </a:cubicBezTo>
                  <a:lnTo>
                    <a:pt x="2048" y="693"/>
                  </a:lnTo>
                  <a:cubicBezTo>
                    <a:pt x="1890" y="252"/>
                    <a:pt x="1512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63"/>
            <p:cNvSpPr/>
            <p:nvPr/>
          </p:nvSpPr>
          <p:spPr>
            <a:xfrm>
              <a:off x="-47013025" y="33934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355" y="0"/>
                  </a:moveTo>
                  <a:cubicBezTo>
                    <a:pt x="1198" y="725"/>
                    <a:pt x="662" y="1260"/>
                    <a:pt x="0" y="1386"/>
                  </a:cubicBezTo>
                  <a:lnTo>
                    <a:pt x="0" y="2142"/>
                  </a:lnTo>
                  <a:lnTo>
                    <a:pt x="2111" y="2142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63"/>
            <p:cNvSpPr/>
            <p:nvPr/>
          </p:nvSpPr>
          <p:spPr>
            <a:xfrm>
              <a:off x="-47155575" y="3270600"/>
              <a:ext cx="300875" cy="229225"/>
            </a:xfrm>
            <a:custGeom>
              <a:avLst/>
              <a:gdLst/>
              <a:ahLst/>
              <a:cxnLst/>
              <a:rect l="l" t="t" r="r" b="b"/>
              <a:pathLst>
                <a:path w="12035" h="9169" extrusionOk="0">
                  <a:moveTo>
                    <a:pt x="5324" y="2804"/>
                  </a:moveTo>
                  <a:cubicBezTo>
                    <a:pt x="6206" y="2804"/>
                    <a:pt x="6900" y="3403"/>
                    <a:pt x="7057" y="4222"/>
                  </a:cubicBezTo>
                  <a:lnTo>
                    <a:pt x="8160" y="4222"/>
                  </a:lnTo>
                  <a:cubicBezTo>
                    <a:pt x="8349" y="4222"/>
                    <a:pt x="8506" y="4379"/>
                    <a:pt x="8506" y="4568"/>
                  </a:cubicBezTo>
                  <a:lnTo>
                    <a:pt x="8506" y="7404"/>
                  </a:lnTo>
                  <a:lnTo>
                    <a:pt x="8475" y="7404"/>
                  </a:lnTo>
                  <a:cubicBezTo>
                    <a:pt x="8475" y="7593"/>
                    <a:pt x="8317" y="7750"/>
                    <a:pt x="8128" y="7750"/>
                  </a:cubicBezTo>
                  <a:lnTo>
                    <a:pt x="5324" y="7750"/>
                  </a:lnTo>
                  <a:cubicBezTo>
                    <a:pt x="5135" y="7750"/>
                    <a:pt x="4978" y="7593"/>
                    <a:pt x="4978" y="7404"/>
                  </a:cubicBezTo>
                  <a:lnTo>
                    <a:pt x="4978" y="6301"/>
                  </a:lnTo>
                  <a:cubicBezTo>
                    <a:pt x="4190" y="6144"/>
                    <a:pt x="3560" y="5451"/>
                    <a:pt x="3560" y="4568"/>
                  </a:cubicBezTo>
                  <a:cubicBezTo>
                    <a:pt x="3560" y="3592"/>
                    <a:pt x="4348" y="2804"/>
                    <a:pt x="5324" y="2804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8097"/>
                  </a:lnTo>
                  <a:cubicBezTo>
                    <a:pt x="0" y="8696"/>
                    <a:pt x="473" y="9168"/>
                    <a:pt x="1071" y="9168"/>
                  </a:cubicBezTo>
                  <a:lnTo>
                    <a:pt x="10964" y="9168"/>
                  </a:lnTo>
                  <a:cubicBezTo>
                    <a:pt x="11562" y="9168"/>
                    <a:pt x="12035" y="8696"/>
                    <a:pt x="12035" y="8097"/>
                  </a:cubicBezTo>
                  <a:lnTo>
                    <a:pt x="12035" y="2489"/>
                  </a:lnTo>
                  <a:cubicBezTo>
                    <a:pt x="12035" y="1891"/>
                    <a:pt x="11562" y="1418"/>
                    <a:pt x="10964" y="1418"/>
                  </a:cubicBezTo>
                  <a:lnTo>
                    <a:pt x="4820" y="1418"/>
                  </a:lnTo>
                  <a:lnTo>
                    <a:pt x="4411" y="599"/>
                  </a:lnTo>
                  <a:cubicBezTo>
                    <a:pt x="4222" y="252"/>
                    <a:pt x="3875" y="0"/>
                    <a:pt x="34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6" name="Google Shape;7956;p63"/>
          <p:cNvGrpSpPr/>
          <p:nvPr/>
        </p:nvGrpSpPr>
        <p:grpSpPr>
          <a:xfrm>
            <a:off x="1322870" y="3188692"/>
            <a:ext cx="355258" cy="355258"/>
            <a:chOff x="-47154800" y="3569100"/>
            <a:chExt cx="300100" cy="300100"/>
          </a:xfrm>
        </p:grpSpPr>
        <p:sp>
          <p:nvSpPr>
            <p:cNvPr id="7957" name="Google Shape;7957;p63"/>
            <p:cNvSpPr/>
            <p:nvPr/>
          </p:nvSpPr>
          <p:spPr>
            <a:xfrm>
              <a:off x="-46994900" y="3728200"/>
              <a:ext cx="140200" cy="141000"/>
            </a:xfrm>
            <a:custGeom>
              <a:avLst/>
              <a:gdLst/>
              <a:ahLst/>
              <a:cxnLst/>
              <a:rect l="l" t="t" r="r" b="b"/>
              <a:pathLst>
                <a:path w="5608" h="5640" extrusionOk="0">
                  <a:moveTo>
                    <a:pt x="2772" y="1733"/>
                  </a:moveTo>
                  <a:cubicBezTo>
                    <a:pt x="2961" y="1733"/>
                    <a:pt x="3119" y="1891"/>
                    <a:pt x="3119" y="2111"/>
                  </a:cubicBezTo>
                  <a:lnTo>
                    <a:pt x="3119" y="2458"/>
                  </a:lnTo>
                  <a:lnTo>
                    <a:pt x="3466" y="2458"/>
                  </a:lnTo>
                  <a:cubicBezTo>
                    <a:pt x="3655" y="2458"/>
                    <a:pt x="3812" y="2615"/>
                    <a:pt x="3812" y="2804"/>
                  </a:cubicBezTo>
                  <a:cubicBezTo>
                    <a:pt x="3812" y="2994"/>
                    <a:pt x="3655" y="3151"/>
                    <a:pt x="3466" y="3151"/>
                  </a:cubicBezTo>
                  <a:lnTo>
                    <a:pt x="2772" y="3151"/>
                  </a:lnTo>
                  <a:cubicBezTo>
                    <a:pt x="2552" y="3151"/>
                    <a:pt x="2426" y="2994"/>
                    <a:pt x="2426" y="2804"/>
                  </a:cubicBezTo>
                  <a:lnTo>
                    <a:pt x="2426" y="2111"/>
                  </a:lnTo>
                  <a:cubicBezTo>
                    <a:pt x="2426" y="1891"/>
                    <a:pt x="2552" y="1733"/>
                    <a:pt x="2772" y="1733"/>
                  </a:cubicBezTo>
                  <a:close/>
                  <a:moveTo>
                    <a:pt x="2457" y="1"/>
                  </a:moveTo>
                  <a:cubicBezTo>
                    <a:pt x="1197" y="158"/>
                    <a:pt x="221" y="1166"/>
                    <a:pt x="0" y="2458"/>
                  </a:cubicBezTo>
                  <a:lnTo>
                    <a:pt x="693" y="2458"/>
                  </a:lnTo>
                  <a:cubicBezTo>
                    <a:pt x="882" y="2458"/>
                    <a:pt x="1040" y="2615"/>
                    <a:pt x="1040" y="2804"/>
                  </a:cubicBezTo>
                  <a:cubicBezTo>
                    <a:pt x="1040" y="2994"/>
                    <a:pt x="882" y="3151"/>
                    <a:pt x="693" y="3151"/>
                  </a:cubicBezTo>
                  <a:lnTo>
                    <a:pt x="0" y="3151"/>
                  </a:lnTo>
                  <a:cubicBezTo>
                    <a:pt x="158" y="4411"/>
                    <a:pt x="1166" y="5451"/>
                    <a:pt x="2457" y="5608"/>
                  </a:cubicBezTo>
                  <a:lnTo>
                    <a:pt x="2457" y="4947"/>
                  </a:lnTo>
                  <a:cubicBezTo>
                    <a:pt x="2457" y="4726"/>
                    <a:pt x="2615" y="4569"/>
                    <a:pt x="2804" y="4569"/>
                  </a:cubicBezTo>
                  <a:cubicBezTo>
                    <a:pt x="2993" y="4569"/>
                    <a:pt x="3151" y="4726"/>
                    <a:pt x="3151" y="4947"/>
                  </a:cubicBezTo>
                  <a:lnTo>
                    <a:pt x="3151" y="5640"/>
                  </a:lnTo>
                  <a:cubicBezTo>
                    <a:pt x="4411" y="5482"/>
                    <a:pt x="5450" y="4474"/>
                    <a:pt x="5608" y="3214"/>
                  </a:cubicBezTo>
                  <a:lnTo>
                    <a:pt x="4883" y="3214"/>
                  </a:lnTo>
                  <a:cubicBezTo>
                    <a:pt x="4694" y="3151"/>
                    <a:pt x="4537" y="2994"/>
                    <a:pt x="4537" y="2804"/>
                  </a:cubicBezTo>
                  <a:cubicBezTo>
                    <a:pt x="4537" y="2615"/>
                    <a:pt x="4694" y="2458"/>
                    <a:pt x="4883" y="2458"/>
                  </a:cubicBezTo>
                  <a:lnTo>
                    <a:pt x="5608" y="2458"/>
                  </a:lnTo>
                  <a:cubicBezTo>
                    <a:pt x="5450" y="1198"/>
                    <a:pt x="4411" y="221"/>
                    <a:pt x="3151" y="1"/>
                  </a:cubicBezTo>
                  <a:lnTo>
                    <a:pt x="3151" y="694"/>
                  </a:lnTo>
                  <a:cubicBezTo>
                    <a:pt x="3151" y="883"/>
                    <a:pt x="2993" y="1040"/>
                    <a:pt x="2804" y="1040"/>
                  </a:cubicBezTo>
                  <a:cubicBezTo>
                    <a:pt x="2615" y="1040"/>
                    <a:pt x="2457" y="883"/>
                    <a:pt x="2457" y="694"/>
                  </a:cubicBezTo>
                  <a:lnTo>
                    <a:pt x="24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63"/>
            <p:cNvSpPr/>
            <p:nvPr/>
          </p:nvSpPr>
          <p:spPr>
            <a:xfrm>
              <a:off x="-469783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0"/>
                  </a:lnTo>
                  <a:lnTo>
                    <a:pt x="1891" y="18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63"/>
            <p:cNvSpPr/>
            <p:nvPr/>
          </p:nvSpPr>
          <p:spPr>
            <a:xfrm>
              <a:off x="-47075250" y="366520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316" y="536"/>
                    <a:pt x="505" y="284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63"/>
            <p:cNvSpPr/>
            <p:nvPr/>
          </p:nvSpPr>
          <p:spPr>
            <a:xfrm>
              <a:off x="-47110700" y="36313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481"/>
                    <a:pt x="253" y="1859"/>
                    <a:pt x="694" y="2048"/>
                  </a:cubicBezTo>
                  <a:lnTo>
                    <a:pt x="694" y="1040"/>
                  </a:lnTo>
                  <a:cubicBezTo>
                    <a:pt x="694" y="851"/>
                    <a:pt x="851" y="694"/>
                    <a:pt x="1040" y="694"/>
                  </a:cubicBezTo>
                  <a:lnTo>
                    <a:pt x="2049" y="694"/>
                  </a:lnTo>
                  <a:cubicBezTo>
                    <a:pt x="1891" y="316"/>
                    <a:pt x="1482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63"/>
            <p:cNvSpPr/>
            <p:nvPr/>
          </p:nvSpPr>
          <p:spPr>
            <a:xfrm>
              <a:off x="-47075250" y="3665200"/>
              <a:ext cx="53575" cy="54350"/>
            </a:xfrm>
            <a:custGeom>
              <a:avLst/>
              <a:gdLst/>
              <a:ahLst/>
              <a:cxnLst/>
              <a:rect l="l" t="t" r="r" b="b"/>
              <a:pathLst>
                <a:path w="2143" h="2174" extrusionOk="0">
                  <a:moveTo>
                    <a:pt x="1355" y="0"/>
                  </a:moveTo>
                  <a:cubicBezTo>
                    <a:pt x="1229" y="693"/>
                    <a:pt x="694" y="1229"/>
                    <a:pt x="1" y="1386"/>
                  </a:cubicBezTo>
                  <a:lnTo>
                    <a:pt x="1" y="2174"/>
                  </a:lnTo>
                  <a:lnTo>
                    <a:pt x="2143" y="2174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63"/>
            <p:cNvSpPr/>
            <p:nvPr/>
          </p:nvSpPr>
          <p:spPr>
            <a:xfrm>
              <a:off x="-47154800" y="3569100"/>
              <a:ext cx="229225" cy="300100"/>
            </a:xfrm>
            <a:custGeom>
              <a:avLst/>
              <a:gdLst/>
              <a:ahLst/>
              <a:cxnLst/>
              <a:rect l="l" t="t" r="r" b="b"/>
              <a:pathLst>
                <a:path w="9169" h="12004" extrusionOk="0">
                  <a:moveTo>
                    <a:pt x="2804" y="1765"/>
                  </a:moveTo>
                  <a:cubicBezTo>
                    <a:pt x="3687" y="1765"/>
                    <a:pt x="4380" y="2363"/>
                    <a:pt x="4537" y="3183"/>
                  </a:cubicBezTo>
                  <a:lnTo>
                    <a:pt x="5703" y="3183"/>
                  </a:lnTo>
                  <a:cubicBezTo>
                    <a:pt x="5892" y="3183"/>
                    <a:pt x="6049" y="3340"/>
                    <a:pt x="6049" y="3529"/>
                  </a:cubicBezTo>
                  <a:lnTo>
                    <a:pt x="6049" y="6428"/>
                  </a:lnTo>
                  <a:cubicBezTo>
                    <a:pt x="6049" y="6617"/>
                    <a:pt x="5892" y="6774"/>
                    <a:pt x="5703" y="6774"/>
                  </a:cubicBezTo>
                  <a:lnTo>
                    <a:pt x="2804" y="6774"/>
                  </a:lnTo>
                  <a:cubicBezTo>
                    <a:pt x="2615" y="6774"/>
                    <a:pt x="2458" y="6617"/>
                    <a:pt x="2458" y="6428"/>
                  </a:cubicBezTo>
                  <a:lnTo>
                    <a:pt x="2458" y="5262"/>
                  </a:lnTo>
                  <a:cubicBezTo>
                    <a:pt x="1670" y="5104"/>
                    <a:pt x="1040" y="4411"/>
                    <a:pt x="1040" y="3529"/>
                  </a:cubicBezTo>
                  <a:cubicBezTo>
                    <a:pt x="1040" y="2552"/>
                    <a:pt x="1828" y="1765"/>
                    <a:pt x="2804" y="1765"/>
                  </a:cubicBezTo>
                  <a:close/>
                  <a:moveTo>
                    <a:pt x="4191" y="8160"/>
                  </a:moveTo>
                  <a:cubicBezTo>
                    <a:pt x="4380" y="8160"/>
                    <a:pt x="4537" y="8318"/>
                    <a:pt x="4537" y="8507"/>
                  </a:cubicBezTo>
                  <a:cubicBezTo>
                    <a:pt x="4537" y="8696"/>
                    <a:pt x="4380" y="8853"/>
                    <a:pt x="4191" y="8853"/>
                  </a:cubicBezTo>
                  <a:lnTo>
                    <a:pt x="1387" y="8853"/>
                  </a:lnTo>
                  <a:cubicBezTo>
                    <a:pt x="1198" y="8853"/>
                    <a:pt x="1040" y="8696"/>
                    <a:pt x="1040" y="8507"/>
                  </a:cubicBezTo>
                  <a:cubicBezTo>
                    <a:pt x="1040" y="8318"/>
                    <a:pt x="1198" y="8160"/>
                    <a:pt x="1387" y="8160"/>
                  </a:cubicBezTo>
                  <a:close/>
                  <a:moveTo>
                    <a:pt x="4191" y="9515"/>
                  </a:moveTo>
                  <a:cubicBezTo>
                    <a:pt x="4380" y="9515"/>
                    <a:pt x="4537" y="9673"/>
                    <a:pt x="4537" y="9893"/>
                  </a:cubicBezTo>
                  <a:cubicBezTo>
                    <a:pt x="4537" y="10082"/>
                    <a:pt x="4380" y="10240"/>
                    <a:pt x="4191" y="10240"/>
                  </a:cubicBezTo>
                  <a:lnTo>
                    <a:pt x="1387" y="10240"/>
                  </a:lnTo>
                  <a:cubicBezTo>
                    <a:pt x="1198" y="10240"/>
                    <a:pt x="1040" y="10082"/>
                    <a:pt x="1040" y="9893"/>
                  </a:cubicBezTo>
                  <a:cubicBezTo>
                    <a:pt x="1040" y="9673"/>
                    <a:pt x="1198" y="9515"/>
                    <a:pt x="1387" y="9515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1657"/>
                  </a:lnTo>
                  <a:cubicBezTo>
                    <a:pt x="1" y="11846"/>
                    <a:pt x="158" y="12004"/>
                    <a:pt x="347" y="12004"/>
                  </a:cubicBezTo>
                  <a:lnTo>
                    <a:pt x="7089" y="12004"/>
                  </a:lnTo>
                  <a:cubicBezTo>
                    <a:pt x="6239" y="11342"/>
                    <a:pt x="5671" y="10366"/>
                    <a:pt x="5671" y="9168"/>
                  </a:cubicBezTo>
                  <a:cubicBezTo>
                    <a:pt x="5671" y="7247"/>
                    <a:pt x="7247" y="5671"/>
                    <a:pt x="9168" y="5671"/>
                  </a:cubicBezTo>
                  <a:lnTo>
                    <a:pt x="9168" y="2805"/>
                  </a:lnTo>
                  <a:lnTo>
                    <a:pt x="6711" y="2805"/>
                  </a:lnTo>
                  <a:cubicBezTo>
                    <a:pt x="6522" y="2805"/>
                    <a:pt x="6365" y="2647"/>
                    <a:pt x="6365" y="2426"/>
                  </a:cubicBezTo>
                  <a:lnTo>
                    <a:pt x="63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3" name="Google Shape;7963;p63"/>
          <p:cNvGrpSpPr/>
          <p:nvPr/>
        </p:nvGrpSpPr>
        <p:grpSpPr>
          <a:xfrm>
            <a:off x="1323343" y="3626905"/>
            <a:ext cx="354311" cy="353423"/>
            <a:chOff x="-47154000" y="3939275"/>
            <a:chExt cx="299300" cy="298550"/>
          </a:xfrm>
        </p:grpSpPr>
        <p:sp>
          <p:nvSpPr>
            <p:cNvPr id="7964" name="Google Shape;7964;p63"/>
            <p:cNvSpPr/>
            <p:nvPr/>
          </p:nvSpPr>
          <p:spPr>
            <a:xfrm>
              <a:off x="-47084700" y="4131475"/>
              <a:ext cx="159125" cy="106350"/>
            </a:xfrm>
            <a:custGeom>
              <a:avLst/>
              <a:gdLst/>
              <a:ahLst/>
              <a:cxnLst/>
              <a:rect l="l" t="t" r="r" b="b"/>
              <a:pathLst>
                <a:path w="6365" h="4254" extrusionOk="0">
                  <a:moveTo>
                    <a:pt x="4569" y="693"/>
                  </a:moveTo>
                  <a:cubicBezTo>
                    <a:pt x="4789" y="693"/>
                    <a:pt x="4947" y="851"/>
                    <a:pt x="4947" y="1040"/>
                  </a:cubicBezTo>
                  <a:cubicBezTo>
                    <a:pt x="4947" y="1260"/>
                    <a:pt x="4789" y="1418"/>
                    <a:pt x="4569" y="1418"/>
                  </a:cubicBezTo>
                  <a:lnTo>
                    <a:pt x="1796" y="1418"/>
                  </a:lnTo>
                  <a:cubicBezTo>
                    <a:pt x="1576" y="1418"/>
                    <a:pt x="1418" y="1260"/>
                    <a:pt x="1418" y="1040"/>
                  </a:cubicBezTo>
                  <a:cubicBezTo>
                    <a:pt x="1418" y="851"/>
                    <a:pt x="1576" y="693"/>
                    <a:pt x="1796" y="693"/>
                  </a:cubicBezTo>
                  <a:close/>
                  <a:moveTo>
                    <a:pt x="4569" y="2111"/>
                  </a:moveTo>
                  <a:cubicBezTo>
                    <a:pt x="4789" y="2111"/>
                    <a:pt x="4947" y="2268"/>
                    <a:pt x="4947" y="2457"/>
                  </a:cubicBezTo>
                  <a:cubicBezTo>
                    <a:pt x="4947" y="2678"/>
                    <a:pt x="4789" y="2835"/>
                    <a:pt x="4569" y="2835"/>
                  </a:cubicBezTo>
                  <a:lnTo>
                    <a:pt x="1796" y="2835"/>
                  </a:lnTo>
                  <a:cubicBezTo>
                    <a:pt x="1576" y="2835"/>
                    <a:pt x="1418" y="2678"/>
                    <a:pt x="1418" y="2457"/>
                  </a:cubicBezTo>
                  <a:cubicBezTo>
                    <a:pt x="1418" y="2268"/>
                    <a:pt x="1576" y="2111"/>
                    <a:pt x="1796" y="2111"/>
                  </a:cubicBezTo>
                  <a:close/>
                  <a:moveTo>
                    <a:pt x="0" y="0"/>
                  </a:moveTo>
                  <a:lnTo>
                    <a:pt x="0" y="1418"/>
                  </a:lnTo>
                  <a:lnTo>
                    <a:pt x="0" y="3875"/>
                  </a:lnTo>
                  <a:cubicBezTo>
                    <a:pt x="0" y="4096"/>
                    <a:pt x="158" y="4253"/>
                    <a:pt x="379" y="4253"/>
                  </a:cubicBezTo>
                  <a:lnTo>
                    <a:pt x="5986" y="4253"/>
                  </a:lnTo>
                  <a:cubicBezTo>
                    <a:pt x="6207" y="4253"/>
                    <a:pt x="6364" y="4096"/>
                    <a:pt x="6364" y="3875"/>
                  </a:cubicBezTo>
                  <a:lnTo>
                    <a:pt x="6364" y="1418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63"/>
            <p:cNvSpPr/>
            <p:nvPr/>
          </p:nvSpPr>
          <p:spPr>
            <a:xfrm>
              <a:off x="-46979150" y="3943225"/>
              <a:ext cx="48050" cy="47275"/>
            </a:xfrm>
            <a:custGeom>
              <a:avLst/>
              <a:gdLst/>
              <a:ahLst/>
              <a:cxnLst/>
              <a:rect l="l" t="t" r="r" b="b"/>
              <a:pathLst>
                <a:path w="1922" h="1891" extrusionOk="0">
                  <a:moveTo>
                    <a:pt x="0" y="0"/>
                  </a:moveTo>
                  <a:lnTo>
                    <a:pt x="0" y="1891"/>
                  </a:lnTo>
                  <a:lnTo>
                    <a:pt x="1922" y="1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63"/>
            <p:cNvSpPr/>
            <p:nvPr/>
          </p:nvSpPr>
          <p:spPr>
            <a:xfrm>
              <a:off x="-47154000" y="4026700"/>
              <a:ext cx="299300" cy="141025"/>
            </a:xfrm>
            <a:custGeom>
              <a:avLst/>
              <a:gdLst/>
              <a:ahLst/>
              <a:cxnLst/>
              <a:rect l="l" t="t" r="r" b="b"/>
              <a:pathLst>
                <a:path w="11972" h="5641" extrusionOk="0">
                  <a:moveTo>
                    <a:pt x="3151" y="2080"/>
                  </a:moveTo>
                  <a:cubicBezTo>
                    <a:pt x="3340" y="2080"/>
                    <a:pt x="3497" y="2238"/>
                    <a:pt x="3497" y="2458"/>
                  </a:cubicBezTo>
                  <a:cubicBezTo>
                    <a:pt x="3497" y="2647"/>
                    <a:pt x="3340" y="2805"/>
                    <a:pt x="3151" y="2805"/>
                  </a:cubicBezTo>
                  <a:cubicBezTo>
                    <a:pt x="2930" y="2805"/>
                    <a:pt x="2804" y="2647"/>
                    <a:pt x="2804" y="2458"/>
                  </a:cubicBezTo>
                  <a:cubicBezTo>
                    <a:pt x="2804" y="2238"/>
                    <a:pt x="2930" y="2080"/>
                    <a:pt x="3151" y="2080"/>
                  </a:cubicBezTo>
                  <a:close/>
                  <a:moveTo>
                    <a:pt x="4568" y="2080"/>
                  </a:moveTo>
                  <a:cubicBezTo>
                    <a:pt x="4757" y="2080"/>
                    <a:pt x="4915" y="2238"/>
                    <a:pt x="4915" y="2458"/>
                  </a:cubicBezTo>
                  <a:cubicBezTo>
                    <a:pt x="4915" y="2647"/>
                    <a:pt x="4757" y="2805"/>
                    <a:pt x="4568" y="2805"/>
                  </a:cubicBezTo>
                  <a:cubicBezTo>
                    <a:pt x="4348" y="2805"/>
                    <a:pt x="4190" y="2647"/>
                    <a:pt x="4190" y="2458"/>
                  </a:cubicBezTo>
                  <a:cubicBezTo>
                    <a:pt x="4190" y="2238"/>
                    <a:pt x="4348" y="2080"/>
                    <a:pt x="4568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8"/>
                    <a:pt x="6994" y="2458"/>
                  </a:cubicBezTo>
                  <a:cubicBezTo>
                    <a:pt x="6994" y="2647"/>
                    <a:pt x="6837" y="2805"/>
                    <a:pt x="6648" y="2805"/>
                  </a:cubicBezTo>
                  <a:lnTo>
                    <a:pt x="5923" y="2805"/>
                  </a:lnTo>
                  <a:cubicBezTo>
                    <a:pt x="5734" y="2805"/>
                    <a:pt x="5576" y="2647"/>
                    <a:pt x="5576" y="2458"/>
                  </a:cubicBezTo>
                  <a:cubicBezTo>
                    <a:pt x="5576" y="2238"/>
                    <a:pt x="5734" y="2080"/>
                    <a:pt x="5923" y="2080"/>
                  </a:cubicBezTo>
                  <a:close/>
                  <a:moveTo>
                    <a:pt x="8790" y="2080"/>
                  </a:moveTo>
                  <a:cubicBezTo>
                    <a:pt x="8979" y="2080"/>
                    <a:pt x="9136" y="2238"/>
                    <a:pt x="9136" y="2458"/>
                  </a:cubicBezTo>
                  <a:cubicBezTo>
                    <a:pt x="9136" y="2647"/>
                    <a:pt x="8979" y="2805"/>
                    <a:pt x="8790" y="2805"/>
                  </a:cubicBezTo>
                  <a:lnTo>
                    <a:pt x="8065" y="2805"/>
                  </a:lnTo>
                  <a:cubicBezTo>
                    <a:pt x="7876" y="2805"/>
                    <a:pt x="7719" y="2647"/>
                    <a:pt x="7719" y="2458"/>
                  </a:cubicBezTo>
                  <a:cubicBezTo>
                    <a:pt x="7719" y="2238"/>
                    <a:pt x="7876" y="2080"/>
                    <a:pt x="8065" y="2080"/>
                  </a:cubicBezTo>
                  <a:close/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4569"/>
                  </a:lnTo>
                  <a:cubicBezTo>
                    <a:pt x="0" y="5168"/>
                    <a:pt x="473" y="5640"/>
                    <a:pt x="1071" y="5640"/>
                  </a:cubicBezTo>
                  <a:lnTo>
                    <a:pt x="2111" y="5640"/>
                  </a:lnTo>
                  <a:lnTo>
                    <a:pt x="2111" y="4223"/>
                  </a:lnTo>
                  <a:lnTo>
                    <a:pt x="1764" y="4223"/>
                  </a:lnTo>
                  <a:cubicBezTo>
                    <a:pt x="1575" y="4223"/>
                    <a:pt x="1418" y="4065"/>
                    <a:pt x="1418" y="3876"/>
                  </a:cubicBezTo>
                  <a:cubicBezTo>
                    <a:pt x="1418" y="3655"/>
                    <a:pt x="1575" y="3498"/>
                    <a:pt x="1764" y="3498"/>
                  </a:cubicBezTo>
                  <a:lnTo>
                    <a:pt x="10208" y="3498"/>
                  </a:lnTo>
                  <a:cubicBezTo>
                    <a:pt x="10397" y="3498"/>
                    <a:pt x="10554" y="3655"/>
                    <a:pt x="10554" y="3876"/>
                  </a:cubicBezTo>
                  <a:cubicBezTo>
                    <a:pt x="10554" y="4065"/>
                    <a:pt x="10397" y="4223"/>
                    <a:pt x="10208" y="4223"/>
                  </a:cubicBezTo>
                  <a:lnTo>
                    <a:pt x="9830" y="4223"/>
                  </a:lnTo>
                  <a:lnTo>
                    <a:pt x="9830" y="5640"/>
                  </a:lnTo>
                  <a:lnTo>
                    <a:pt x="10901" y="5640"/>
                  </a:lnTo>
                  <a:cubicBezTo>
                    <a:pt x="11499" y="5640"/>
                    <a:pt x="11972" y="5168"/>
                    <a:pt x="11972" y="4569"/>
                  </a:cubicBezTo>
                  <a:lnTo>
                    <a:pt x="11972" y="1072"/>
                  </a:lnTo>
                  <a:cubicBezTo>
                    <a:pt x="11972" y="473"/>
                    <a:pt x="11499" y="1"/>
                    <a:pt x="10901" y="1"/>
                  </a:cubicBezTo>
                  <a:lnTo>
                    <a:pt x="9830" y="1"/>
                  </a:lnTo>
                  <a:lnTo>
                    <a:pt x="9830" y="1072"/>
                  </a:lnTo>
                  <a:cubicBezTo>
                    <a:pt x="9830" y="1261"/>
                    <a:pt x="9672" y="1419"/>
                    <a:pt x="9483" y="1419"/>
                  </a:cubicBezTo>
                  <a:lnTo>
                    <a:pt x="2489" y="1419"/>
                  </a:lnTo>
                  <a:cubicBezTo>
                    <a:pt x="2268" y="1419"/>
                    <a:pt x="2111" y="1261"/>
                    <a:pt x="2111" y="1072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63"/>
            <p:cNvSpPr/>
            <p:nvPr/>
          </p:nvSpPr>
          <p:spPr>
            <a:xfrm>
              <a:off x="-47083125" y="3939275"/>
              <a:ext cx="158325" cy="106350"/>
            </a:xfrm>
            <a:custGeom>
              <a:avLst/>
              <a:gdLst/>
              <a:ahLst/>
              <a:cxnLst/>
              <a:rect l="l" t="t" r="r" b="b"/>
              <a:pathLst>
                <a:path w="6333" h="425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6333" y="4254"/>
                  </a:lnTo>
                  <a:lnTo>
                    <a:pt x="6333" y="3498"/>
                  </a:lnTo>
                  <a:lnTo>
                    <a:pt x="6301" y="3498"/>
                  </a:lnTo>
                  <a:lnTo>
                    <a:pt x="6301" y="2805"/>
                  </a:lnTo>
                  <a:lnTo>
                    <a:pt x="3844" y="2805"/>
                  </a:lnTo>
                  <a:cubicBezTo>
                    <a:pt x="3655" y="2805"/>
                    <a:pt x="3498" y="2647"/>
                    <a:pt x="3498" y="2427"/>
                  </a:cubicBez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8" name="Google Shape;7968;p63"/>
          <p:cNvGrpSpPr/>
          <p:nvPr/>
        </p:nvGrpSpPr>
        <p:grpSpPr>
          <a:xfrm>
            <a:off x="3548633" y="2752344"/>
            <a:ext cx="312375" cy="354341"/>
            <a:chOff x="-45286550" y="3200500"/>
            <a:chExt cx="263875" cy="299325"/>
          </a:xfrm>
        </p:grpSpPr>
        <p:sp>
          <p:nvSpPr>
            <p:cNvPr id="7969" name="Google Shape;7969;p63"/>
            <p:cNvSpPr/>
            <p:nvPr/>
          </p:nvSpPr>
          <p:spPr>
            <a:xfrm>
              <a:off x="-45233000" y="3200500"/>
              <a:ext cx="210325" cy="247325"/>
            </a:xfrm>
            <a:custGeom>
              <a:avLst/>
              <a:gdLst/>
              <a:ahLst/>
              <a:cxnLst/>
              <a:rect l="l" t="t" r="r" b="b"/>
              <a:pathLst>
                <a:path w="8413" h="9893" extrusionOk="0">
                  <a:moveTo>
                    <a:pt x="3151" y="0"/>
                  </a:moveTo>
                  <a:cubicBezTo>
                    <a:pt x="1891" y="0"/>
                    <a:pt x="851" y="945"/>
                    <a:pt x="694" y="2174"/>
                  </a:cubicBezTo>
                  <a:cubicBezTo>
                    <a:pt x="347" y="2300"/>
                    <a:pt x="64" y="2615"/>
                    <a:pt x="1" y="2962"/>
                  </a:cubicBezTo>
                  <a:cubicBezTo>
                    <a:pt x="316" y="2899"/>
                    <a:pt x="662" y="2804"/>
                    <a:pt x="1009" y="2804"/>
                  </a:cubicBezTo>
                  <a:cubicBezTo>
                    <a:pt x="1355" y="2804"/>
                    <a:pt x="1733" y="2836"/>
                    <a:pt x="2048" y="2962"/>
                  </a:cubicBezTo>
                  <a:cubicBezTo>
                    <a:pt x="1954" y="2615"/>
                    <a:pt x="1733" y="2332"/>
                    <a:pt x="1355" y="2174"/>
                  </a:cubicBezTo>
                  <a:cubicBezTo>
                    <a:pt x="1481" y="1355"/>
                    <a:pt x="2237" y="693"/>
                    <a:pt x="3088" y="693"/>
                  </a:cubicBezTo>
                  <a:cubicBezTo>
                    <a:pt x="4096" y="693"/>
                    <a:pt x="4884" y="1481"/>
                    <a:pt x="4884" y="2458"/>
                  </a:cubicBezTo>
                  <a:lnTo>
                    <a:pt x="4884" y="8475"/>
                  </a:lnTo>
                  <a:cubicBezTo>
                    <a:pt x="4884" y="9263"/>
                    <a:pt x="5514" y="9893"/>
                    <a:pt x="6302" y="9893"/>
                  </a:cubicBezTo>
                  <a:cubicBezTo>
                    <a:pt x="7089" y="9893"/>
                    <a:pt x="7719" y="9263"/>
                    <a:pt x="7719" y="8475"/>
                  </a:cubicBezTo>
                  <a:lnTo>
                    <a:pt x="7719" y="6270"/>
                  </a:lnTo>
                  <a:cubicBezTo>
                    <a:pt x="8097" y="6112"/>
                    <a:pt x="8412" y="5766"/>
                    <a:pt x="8412" y="5293"/>
                  </a:cubicBezTo>
                  <a:lnTo>
                    <a:pt x="8412" y="3875"/>
                  </a:lnTo>
                  <a:cubicBezTo>
                    <a:pt x="8412" y="3686"/>
                    <a:pt x="8255" y="3529"/>
                    <a:pt x="8066" y="3529"/>
                  </a:cubicBezTo>
                  <a:lnTo>
                    <a:pt x="7688" y="3529"/>
                  </a:lnTo>
                  <a:lnTo>
                    <a:pt x="7688" y="2458"/>
                  </a:lnTo>
                  <a:cubicBezTo>
                    <a:pt x="7688" y="2269"/>
                    <a:pt x="7562" y="2111"/>
                    <a:pt x="7341" y="2111"/>
                  </a:cubicBezTo>
                  <a:cubicBezTo>
                    <a:pt x="7152" y="2111"/>
                    <a:pt x="6995" y="2269"/>
                    <a:pt x="6995" y="2458"/>
                  </a:cubicBezTo>
                  <a:lnTo>
                    <a:pt x="6995" y="3529"/>
                  </a:lnTo>
                  <a:lnTo>
                    <a:pt x="6648" y="3529"/>
                  </a:lnTo>
                  <a:cubicBezTo>
                    <a:pt x="6459" y="3529"/>
                    <a:pt x="6302" y="3686"/>
                    <a:pt x="6302" y="3875"/>
                  </a:cubicBezTo>
                  <a:lnTo>
                    <a:pt x="6302" y="5293"/>
                  </a:lnTo>
                  <a:cubicBezTo>
                    <a:pt x="6302" y="5766"/>
                    <a:pt x="6554" y="6112"/>
                    <a:pt x="6995" y="6270"/>
                  </a:cubicBezTo>
                  <a:lnTo>
                    <a:pt x="6995" y="8475"/>
                  </a:lnTo>
                  <a:cubicBezTo>
                    <a:pt x="6995" y="8885"/>
                    <a:pt x="6680" y="9200"/>
                    <a:pt x="6302" y="9200"/>
                  </a:cubicBezTo>
                  <a:cubicBezTo>
                    <a:pt x="5892" y="9200"/>
                    <a:pt x="5577" y="8885"/>
                    <a:pt x="5577" y="8475"/>
                  </a:cubicBezTo>
                  <a:lnTo>
                    <a:pt x="5577" y="2458"/>
                  </a:lnTo>
                  <a:cubicBezTo>
                    <a:pt x="5577" y="1103"/>
                    <a:pt x="447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63"/>
            <p:cNvSpPr/>
            <p:nvPr/>
          </p:nvSpPr>
          <p:spPr>
            <a:xfrm>
              <a:off x="-45216450" y="3340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63"/>
            <p:cNvSpPr/>
            <p:nvPr/>
          </p:nvSpPr>
          <p:spPr>
            <a:xfrm>
              <a:off x="-45286550" y="3289500"/>
              <a:ext cx="158325" cy="210325"/>
            </a:xfrm>
            <a:custGeom>
              <a:avLst/>
              <a:gdLst/>
              <a:ahLst/>
              <a:cxnLst/>
              <a:rect l="l" t="t" r="r" b="b"/>
              <a:pathLst>
                <a:path w="6333" h="8413" extrusionOk="0">
                  <a:moveTo>
                    <a:pt x="2804" y="0"/>
                  </a:moveTo>
                  <a:cubicBezTo>
                    <a:pt x="1229" y="189"/>
                    <a:pt x="0" y="1481"/>
                    <a:pt x="0" y="3119"/>
                  </a:cubicBezTo>
                  <a:lnTo>
                    <a:pt x="0" y="5262"/>
                  </a:lnTo>
                  <a:cubicBezTo>
                    <a:pt x="0" y="6994"/>
                    <a:pt x="1418" y="8412"/>
                    <a:pt x="3151" y="8412"/>
                  </a:cubicBezTo>
                  <a:cubicBezTo>
                    <a:pt x="4884" y="8412"/>
                    <a:pt x="6301" y="6994"/>
                    <a:pt x="6301" y="5262"/>
                  </a:cubicBezTo>
                  <a:lnTo>
                    <a:pt x="6301" y="3119"/>
                  </a:lnTo>
                  <a:cubicBezTo>
                    <a:pt x="6333" y="1481"/>
                    <a:pt x="5073" y="158"/>
                    <a:pt x="3497" y="0"/>
                  </a:cubicBezTo>
                  <a:lnTo>
                    <a:pt x="3497" y="1418"/>
                  </a:lnTo>
                  <a:cubicBezTo>
                    <a:pt x="3907" y="1576"/>
                    <a:pt x="4222" y="1954"/>
                    <a:pt x="4222" y="2395"/>
                  </a:cubicBezTo>
                  <a:cubicBezTo>
                    <a:pt x="4222" y="2836"/>
                    <a:pt x="3938" y="3214"/>
                    <a:pt x="3497" y="3371"/>
                  </a:cubicBezTo>
                  <a:lnTo>
                    <a:pt x="3497" y="3844"/>
                  </a:lnTo>
                  <a:cubicBezTo>
                    <a:pt x="3497" y="4065"/>
                    <a:pt x="3340" y="4191"/>
                    <a:pt x="3151" y="4191"/>
                  </a:cubicBezTo>
                  <a:cubicBezTo>
                    <a:pt x="2962" y="4191"/>
                    <a:pt x="2804" y="4065"/>
                    <a:pt x="2804" y="3844"/>
                  </a:cubicBezTo>
                  <a:lnTo>
                    <a:pt x="2804" y="3371"/>
                  </a:lnTo>
                  <a:cubicBezTo>
                    <a:pt x="2395" y="3214"/>
                    <a:pt x="2080" y="2836"/>
                    <a:pt x="2080" y="2395"/>
                  </a:cubicBezTo>
                  <a:cubicBezTo>
                    <a:pt x="2080" y="1954"/>
                    <a:pt x="2363" y="1576"/>
                    <a:pt x="2804" y="1418"/>
                  </a:cubicBez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2" name="Google Shape;7972;p63"/>
          <p:cNvGrpSpPr/>
          <p:nvPr/>
        </p:nvGrpSpPr>
        <p:grpSpPr>
          <a:xfrm>
            <a:off x="3548633" y="3189639"/>
            <a:ext cx="312375" cy="354311"/>
            <a:chOff x="-45286550" y="3569900"/>
            <a:chExt cx="263875" cy="299300"/>
          </a:xfrm>
        </p:grpSpPr>
        <p:sp>
          <p:nvSpPr>
            <p:cNvPr id="7973" name="Google Shape;7973;p63"/>
            <p:cNvSpPr/>
            <p:nvPr/>
          </p:nvSpPr>
          <p:spPr>
            <a:xfrm>
              <a:off x="-45234575" y="372820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1" y="1"/>
                  </a:moveTo>
                  <a:lnTo>
                    <a:pt x="1" y="725"/>
                  </a:lnTo>
                  <a:lnTo>
                    <a:pt x="347" y="725"/>
                  </a:lnTo>
                  <a:cubicBezTo>
                    <a:pt x="568" y="725"/>
                    <a:pt x="725" y="568"/>
                    <a:pt x="725" y="379"/>
                  </a:cubicBezTo>
                  <a:cubicBezTo>
                    <a:pt x="725" y="127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63"/>
            <p:cNvSpPr/>
            <p:nvPr/>
          </p:nvSpPr>
          <p:spPr>
            <a:xfrm>
              <a:off x="-45286550" y="3692750"/>
              <a:ext cx="263875" cy="122900"/>
            </a:xfrm>
            <a:custGeom>
              <a:avLst/>
              <a:gdLst/>
              <a:ahLst/>
              <a:cxnLst/>
              <a:rect l="l" t="t" r="r" b="b"/>
              <a:pathLst>
                <a:path w="10555" h="4916" extrusionOk="0">
                  <a:moveTo>
                    <a:pt x="2458" y="725"/>
                  </a:moveTo>
                  <a:cubicBezTo>
                    <a:pt x="3025" y="725"/>
                    <a:pt x="3497" y="1198"/>
                    <a:pt x="3497" y="1765"/>
                  </a:cubicBezTo>
                  <a:cubicBezTo>
                    <a:pt x="3497" y="2364"/>
                    <a:pt x="3025" y="2805"/>
                    <a:pt x="2426" y="2805"/>
                  </a:cubicBezTo>
                  <a:lnTo>
                    <a:pt x="2080" y="2805"/>
                  </a:lnTo>
                  <a:lnTo>
                    <a:pt x="2080" y="3876"/>
                  </a:lnTo>
                  <a:cubicBezTo>
                    <a:pt x="2080" y="4065"/>
                    <a:pt x="1922" y="4222"/>
                    <a:pt x="1733" y="4222"/>
                  </a:cubicBezTo>
                  <a:cubicBezTo>
                    <a:pt x="1544" y="4222"/>
                    <a:pt x="1387" y="4065"/>
                    <a:pt x="1387" y="3876"/>
                  </a:cubicBezTo>
                  <a:lnTo>
                    <a:pt x="1387" y="1072"/>
                  </a:lnTo>
                  <a:cubicBezTo>
                    <a:pt x="1387" y="883"/>
                    <a:pt x="1544" y="725"/>
                    <a:pt x="1733" y="725"/>
                  </a:cubicBezTo>
                  <a:close/>
                  <a:moveTo>
                    <a:pt x="5262" y="694"/>
                  </a:moveTo>
                  <a:cubicBezTo>
                    <a:pt x="5860" y="694"/>
                    <a:pt x="6333" y="1167"/>
                    <a:pt x="6333" y="1734"/>
                  </a:cubicBezTo>
                  <a:cubicBezTo>
                    <a:pt x="6333" y="1954"/>
                    <a:pt x="6175" y="2112"/>
                    <a:pt x="5986" y="2112"/>
                  </a:cubicBezTo>
                  <a:cubicBezTo>
                    <a:pt x="5797" y="2112"/>
                    <a:pt x="5640" y="1954"/>
                    <a:pt x="5640" y="1734"/>
                  </a:cubicBezTo>
                  <a:cubicBezTo>
                    <a:pt x="5640" y="1545"/>
                    <a:pt x="5482" y="1387"/>
                    <a:pt x="5262" y="1387"/>
                  </a:cubicBezTo>
                  <a:cubicBezTo>
                    <a:pt x="5073" y="1387"/>
                    <a:pt x="4915" y="1545"/>
                    <a:pt x="4915" y="1734"/>
                  </a:cubicBezTo>
                  <a:cubicBezTo>
                    <a:pt x="4915" y="1954"/>
                    <a:pt x="5073" y="2112"/>
                    <a:pt x="5262" y="2112"/>
                  </a:cubicBezTo>
                  <a:cubicBezTo>
                    <a:pt x="5860" y="2112"/>
                    <a:pt x="6333" y="2553"/>
                    <a:pt x="6333" y="3151"/>
                  </a:cubicBezTo>
                  <a:cubicBezTo>
                    <a:pt x="6333" y="3750"/>
                    <a:pt x="5860" y="4222"/>
                    <a:pt x="5262" y="4222"/>
                  </a:cubicBezTo>
                  <a:cubicBezTo>
                    <a:pt x="4695" y="4222"/>
                    <a:pt x="4222" y="3750"/>
                    <a:pt x="4222" y="3151"/>
                  </a:cubicBezTo>
                  <a:cubicBezTo>
                    <a:pt x="4222" y="2962"/>
                    <a:pt x="4379" y="2805"/>
                    <a:pt x="4569" y="2805"/>
                  </a:cubicBezTo>
                  <a:cubicBezTo>
                    <a:pt x="4758" y="2805"/>
                    <a:pt x="4915" y="2962"/>
                    <a:pt x="4915" y="3151"/>
                  </a:cubicBezTo>
                  <a:cubicBezTo>
                    <a:pt x="4915" y="3340"/>
                    <a:pt x="5073" y="3498"/>
                    <a:pt x="5262" y="3498"/>
                  </a:cubicBezTo>
                  <a:cubicBezTo>
                    <a:pt x="5482" y="3498"/>
                    <a:pt x="5640" y="3340"/>
                    <a:pt x="5640" y="3151"/>
                  </a:cubicBezTo>
                  <a:cubicBezTo>
                    <a:pt x="5640" y="2962"/>
                    <a:pt x="5482" y="2805"/>
                    <a:pt x="5262" y="2805"/>
                  </a:cubicBezTo>
                  <a:cubicBezTo>
                    <a:pt x="4695" y="2805"/>
                    <a:pt x="4222" y="2332"/>
                    <a:pt x="4222" y="1734"/>
                  </a:cubicBezTo>
                  <a:cubicBezTo>
                    <a:pt x="4222" y="1167"/>
                    <a:pt x="4695" y="694"/>
                    <a:pt x="5262" y="694"/>
                  </a:cubicBezTo>
                  <a:close/>
                  <a:moveTo>
                    <a:pt x="8066" y="725"/>
                  </a:moveTo>
                  <a:cubicBezTo>
                    <a:pt x="8664" y="725"/>
                    <a:pt x="9137" y="1198"/>
                    <a:pt x="9137" y="1765"/>
                  </a:cubicBezTo>
                  <a:lnTo>
                    <a:pt x="9137" y="3151"/>
                  </a:lnTo>
                  <a:cubicBezTo>
                    <a:pt x="9137" y="3750"/>
                    <a:pt x="8664" y="4222"/>
                    <a:pt x="8066" y="4222"/>
                  </a:cubicBezTo>
                  <a:lnTo>
                    <a:pt x="7372" y="4222"/>
                  </a:lnTo>
                  <a:cubicBezTo>
                    <a:pt x="7152" y="4222"/>
                    <a:pt x="6994" y="4065"/>
                    <a:pt x="6994" y="3876"/>
                  </a:cubicBezTo>
                  <a:lnTo>
                    <a:pt x="6994" y="1072"/>
                  </a:lnTo>
                  <a:cubicBezTo>
                    <a:pt x="6994" y="883"/>
                    <a:pt x="7152" y="725"/>
                    <a:pt x="7372" y="725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0208" y="4916"/>
                  </a:lnTo>
                  <a:cubicBezTo>
                    <a:pt x="10397" y="4916"/>
                    <a:pt x="10554" y="4758"/>
                    <a:pt x="10554" y="4569"/>
                  </a:cubicBezTo>
                  <a:lnTo>
                    <a:pt x="10554" y="347"/>
                  </a:lnTo>
                  <a:cubicBezTo>
                    <a:pt x="10554" y="158"/>
                    <a:pt x="10397" y="1"/>
                    <a:pt x="102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63"/>
            <p:cNvSpPr/>
            <p:nvPr/>
          </p:nvSpPr>
          <p:spPr>
            <a:xfrm>
              <a:off x="-45093575" y="3728200"/>
              <a:ext cx="17325" cy="53575"/>
            </a:xfrm>
            <a:custGeom>
              <a:avLst/>
              <a:gdLst/>
              <a:ahLst/>
              <a:cxnLst/>
              <a:rect l="l" t="t" r="r" b="b"/>
              <a:pathLst>
                <a:path w="693" h="2143" extrusionOk="0">
                  <a:moveTo>
                    <a:pt x="0" y="1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536" y="2143"/>
                    <a:pt x="693" y="1985"/>
                    <a:pt x="693" y="1796"/>
                  </a:cubicBezTo>
                  <a:lnTo>
                    <a:pt x="693" y="347"/>
                  </a:lnTo>
                  <a:cubicBezTo>
                    <a:pt x="693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63"/>
            <p:cNvSpPr/>
            <p:nvPr/>
          </p:nvSpPr>
          <p:spPr>
            <a:xfrm>
              <a:off x="-45268450" y="3569900"/>
              <a:ext cx="228450" cy="106350"/>
            </a:xfrm>
            <a:custGeom>
              <a:avLst/>
              <a:gdLst/>
              <a:ahLst/>
              <a:cxnLst/>
              <a:rect l="l" t="t" r="r" b="b"/>
              <a:pathLst>
                <a:path w="9138" h="425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53"/>
                  </a:lnTo>
                  <a:lnTo>
                    <a:pt x="9137" y="4253"/>
                  </a:lnTo>
                  <a:lnTo>
                    <a:pt x="9137" y="2804"/>
                  </a:lnTo>
                  <a:lnTo>
                    <a:pt x="6680" y="2804"/>
                  </a:lnTo>
                  <a:cubicBezTo>
                    <a:pt x="6491" y="2804"/>
                    <a:pt x="6333" y="2647"/>
                    <a:pt x="6333" y="2457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63"/>
            <p:cNvSpPr/>
            <p:nvPr/>
          </p:nvSpPr>
          <p:spPr>
            <a:xfrm>
              <a:off x="-450935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0" y="0"/>
                  </a:moveTo>
                  <a:lnTo>
                    <a:pt x="0" y="1890"/>
                  </a:lnTo>
                  <a:lnTo>
                    <a:pt x="1890" y="1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63"/>
            <p:cNvSpPr/>
            <p:nvPr/>
          </p:nvSpPr>
          <p:spPr>
            <a:xfrm>
              <a:off x="-45269225" y="3833750"/>
              <a:ext cx="228425" cy="35450"/>
            </a:xfrm>
            <a:custGeom>
              <a:avLst/>
              <a:gdLst/>
              <a:ahLst/>
              <a:cxnLst/>
              <a:rect l="l" t="t" r="r" b="b"/>
              <a:pathLst>
                <a:path w="9137" h="1418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8790" y="1418"/>
                  </a:lnTo>
                  <a:cubicBezTo>
                    <a:pt x="8979" y="1418"/>
                    <a:pt x="9137" y="1260"/>
                    <a:pt x="9137" y="1071"/>
                  </a:cubicBezTo>
                  <a:lnTo>
                    <a:pt x="91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9" name="Google Shape;7979;p63"/>
          <p:cNvGrpSpPr/>
          <p:nvPr/>
        </p:nvGrpSpPr>
        <p:grpSpPr>
          <a:xfrm>
            <a:off x="3559820" y="3625988"/>
            <a:ext cx="290001" cy="355258"/>
            <a:chOff x="-45277900" y="3938500"/>
            <a:chExt cx="244975" cy="300100"/>
          </a:xfrm>
        </p:grpSpPr>
        <p:sp>
          <p:nvSpPr>
            <p:cNvPr id="7980" name="Google Shape;7980;p63"/>
            <p:cNvSpPr/>
            <p:nvPr/>
          </p:nvSpPr>
          <p:spPr>
            <a:xfrm>
              <a:off x="-45210950" y="4107825"/>
              <a:ext cx="23650" cy="24450"/>
            </a:xfrm>
            <a:custGeom>
              <a:avLst/>
              <a:gdLst/>
              <a:ahLst/>
              <a:cxnLst/>
              <a:rect l="l" t="t" r="r" b="b"/>
              <a:pathLst>
                <a:path w="946" h="978" extrusionOk="0">
                  <a:moveTo>
                    <a:pt x="473" y="1"/>
                  </a:moveTo>
                  <a:lnTo>
                    <a:pt x="1" y="978"/>
                  </a:lnTo>
                  <a:lnTo>
                    <a:pt x="946" y="978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63"/>
            <p:cNvSpPr/>
            <p:nvPr/>
          </p:nvSpPr>
          <p:spPr>
            <a:xfrm>
              <a:off x="-45084925" y="39432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63"/>
            <p:cNvSpPr/>
            <p:nvPr/>
          </p:nvSpPr>
          <p:spPr>
            <a:xfrm>
              <a:off x="-45260575" y="3938500"/>
              <a:ext cx="227650" cy="300100"/>
            </a:xfrm>
            <a:custGeom>
              <a:avLst/>
              <a:gdLst/>
              <a:ahLst/>
              <a:cxnLst/>
              <a:rect l="l" t="t" r="r" b="b"/>
              <a:pathLst>
                <a:path w="9106" h="1200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22"/>
                  </a:lnTo>
                  <a:lnTo>
                    <a:pt x="7342" y="4222"/>
                  </a:lnTo>
                  <a:cubicBezTo>
                    <a:pt x="7562" y="4222"/>
                    <a:pt x="7720" y="4380"/>
                    <a:pt x="7720" y="4600"/>
                  </a:cubicBezTo>
                  <a:lnTo>
                    <a:pt x="7720" y="10208"/>
                  </a:lnTo>
                  <a:cubicBezTo>
                    <a:pt x="7720" y="10428"/>
                    <a:pt x="7562" y="10586"/>
                    <a:pt x="7342" y="10586"/>
                  </a:cubicBezTo>
                  <a:lnTo>
                    <a:pt x="1" y="10586"/>
                  </a:lnTo>
                  <a:lnTo>
                    <a:pt x="1" y="11626"/>
                  </a:lnTo>
                  <a:cubicBezTo>
                    <a:pt x="1" y="11846"/>
                    <a:pt x="158" y="12004"/>
                    <a:pt x="348" y="12004"/>
                  </a:cubicBezTo>
                  <a:lnTo>
                    <a:pt x="8759" y="12004"/>
                  </a:lnTo>
                  <a:cubicBezTo>
                    <a:pt x="8980" y="12004"/>
                    <a:pt x="9106" y="11846"/>
                    <a:pt x="9106" y="11626"/>
                  </a:cubicBezTo>
                  <a:lnTo>
                    <a:pt x="9106" y="2804"/>
                  </a:lnTo>
                  <a:lnTo>
                    <a:pt x="6680" y="2804"/>
                  </a:lnTo>
                  <a:lnTo>
                    <a:pt x="6680" y="2773"/>
                  </a:lnTo>
                  <a:cubicBezTo>
                    <a:pt x="6491" y="2773"/>
                    <a:pt x="6333" y="2615"/>
                    <a:pt x="6333" y="2426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63"/>
            <p:cNvSpPr/>
            <p:nvPr/>
          </p:nvSpPr>
          <p:spPr>
            <a:xfrm>
              <a:off x="-45277900" y="4061375"/>
              <a:ext cx="193000" cy="122875"/>
            </a:xfrm>
            <a:custGeom>
              <a:avLst/>
              <a:gdLst/>
              <a:ahLst/>
              <a:cxnLst/>
              <a:rect l="l" t="t" r="r" b="b"/>
              <a:pathLst>
                <a:path w="7720" h="4915" extrusionOk="0">
                  <a:moveTo>
                    <a:pt x="5987" y="693"/>
                  </a:moveTo>
                  <a:cubicBezTo>
                    <a:pt x="6207" y="693"/>
                    <a:pt x="6333" y="851"/>
                    <a:pt x="6333" y="1071"/>
                  </a:cubicBezTo>
                  <a:cubicBezTo>
                    <a:pt x="6302" y="1260"/>
                    <a:pt x="6144" y="1418"/>
                    <a:pt x="5987" y="1418"/>
                  </a:cubicBezTo>
                  <a:cubicBezTo>
                    <a:pt x="5798" y="1418"/>
                    <a:pt x="5640" y="1260"/>
                    <a:pt x="5640" y="1071"/>
                  </a:cubicBezTo>
                  <a:cubicBezTo>
                    <a:pt x="5640" y="851"/>
                    <a:pt x="5798" y="693"/>
                    <a:pt x="5987" y="693"/>
                  </a:cubicBezTo>
                  <a:close/>
                  <a:moveTo>
                    <a:pt x="3246" y="701"/>
                  </a:moveTo>
                  <a:cubicBezTo>
                    <a:pt x="3372" y="701"/>
                    <a:pt x="3498" y="772"/>
                    <a:pt x="3561" y="914"/>
                  </a:cubicBezTo>
                  <a:lnTo>
                    <a:pt x="4979" y="3686"/>
                  </a:lnTo>
                  <a:cubicBezTo>
                    <a:pt x="4979" y="3907"/>
                    <a:pt x="4884" y="4096"/>
                    <a:pt x="4727" y="4159"/>
                  </a:cubicBezTo>
                  <a:cubicBezTo>
                    <a:pt x="4695" y="4222"/>
                    <a:pt x="4601" y="4222"/>
                    <a:pt x="4569" y="4222"/>
                  </a:cubicBezTo>
                  <a:cubicBezTo>
                    <a:pt x="4443" y="4222"/>
                    <a:pt x="4349" y="4127"/>
                    <a:pt x="4254" y="4001"/>
                  </a:cubicBezTo>
                  <a:lnTo>
                    <a:pt x="4033" y="3497"/>
                  </a:lnTo>
                  <a:lnTo>
                    <a:pt x="2364" y="3497"/>
                  </a:lnTo>
                  <a:lnTo>
                    <a:pt x="2143" y="4001"/>
                  </a:lnTo>
                  <a:cubicBezTo>
                    <a:pt x="2075" y="4115"/>
                    <a:pt x="1940" y="4196"/>
                    <a:pt x="1811" y="4196"/>
                  </a:cubicBezTo>
                  <a:cubicBezTo>
                    <a:pt x="1762" y="4196"/>
                    <a:pt x="1714" y="4185"/>
                    <a:pt x="1671" y="4159"/>
                  </a:cubicBezTo>
                  <a:cubicBezTo>
                    <a:pt x="1513" y="4096"/>
                    <a:pt x="1419" y="3844"/>
                    <a:pt x="1513" y="3686"/>
                  </a:cubicBezTo>
                  <a:lnTo>
                    <a:pt x="2931" y="914"/>
                  </a:lnTo>
                  <a:cubicBezTo>
                    <a:pt x="2994" y="772"/>
                    <a:pt x="3120" y="701"/>
                    <a:pt x="3246" y="701"/>
                  </a:cubicBezTo>
                  <a:close/>
                  <a:moveTo>
                    <a:pt x="5955" y="2079"/>
                  </a:moveTo>
                  <a:cubicBezTo>
                    <a:pt x="6144" y="2079"/>
                    <a:pt x="6302" y="2237"/>
                    <a:pt x="6302" y="2426"/>
                  </a:cubicBezTo>
                  <a:lnTo>
                    <a:pt x="6302" y="3844"/>
                  </a:lnTo>
                  <a:cubicBezTo>
                    <a:pt x="6302" y="4064"/>
                    <a:pt x="6144" y="4222"/>
                    <a:pt x="5955" y="4222"/>
                  </a:cubicBezTo>
                  <a:cubicBezTo>
                    <a:pt x="5766" y="4222"/>
                    <a:pt x="5609" y="4064"/>
                    <a:pt x="5609" y="3844"/>
                  </a:cubicBezTo>
                  <a:lnTo>
                    <a:pt x="5609" y="2426"/>
                  </a:lnTo>
                  <a:cubicBezTo>
                    <a:pt x="5609" y="2237"/>
                    <a:pt x="5766" y="2079"/>
                    <a:pt x="5955" y="2079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68"/>
                  </a:lnTo>
                  <a:cubicBezTo>
                    <a:pt x="1" y="4757"/>
                    <a:pt x="158" y="4915"/>
                    <a:pt x="347" y="4915"/>
                  </a:cubicBezTo>
                  <a:lnTo>
                    <a:pt x="7720" y="4915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4" name="Google Shape;7984;p63"/>
          <p:cNvGrpSpPr/>
          <p:nvPr/>
        </p:nvGrpSpPr>
        <p:grpSpPr>
          <a:xfrm>
            <a:off x="2645769" y="4095090"/>
            <a:ext cx="355258" cy="355258"/>
            <a:chOff x="-44502875" y="3576975"/>
            <a:chExt cx="300100" cy="300100"/>
          </a:xfrm>
        </p:grpSpPr>
        <p:sp>
          <p:nvSpPr>
            <p:cNvPr id="7985" name="Google Shape;7985;p63"/>
            <p:cNvSpPr/>
            <p:nvPr/>
          </p:nvSpPr>
          <p:spPr>
            <a:xfrm>
              <a:off x="-44466650" y="3576975"/>
              <a:ext cx="53600" cy="18925"/>
            </a:xfrm>
            <a:custGeom>
              <a:avLst/>
              <a:gdLst/>
              <a:ahLst/>
              <a:cxnLst/>
              <a:rect l="l" t="t" r="r" b="b"/>
              <a:pathLst>
                <a:path w="2144" h="757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757"/>
                  </a:lnTo>
                  <a:lnTo>
                    <a:pt x="2143" y="757"/>
                  </a:lnTo>
                  <a:lnTo>
                    <a:pt x="2143" y="347"/>
                  </a:lnTo>
                  <a:cubicBezTo>
                    <a:pt x="2143" y="158"/>
                    <a:pt x="1986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63"/>
            <p:cNvSpPr/>
            <p:nvPr/>
          </p:nvSpPr>
          <p:spPr>
            <a:xfrm>
              <a:off x="-44502875" y="3595100"/>
              <a:ext cx="283575" cy="281975"/>
            </a:xfrm>
            <a:custGeom>
              <a:avLst/>
              <a:gdLst/>
              <a:ahLst/>
              <a:cxnLst/>
              <a:rect l="l" t="t" r="r" b="b"/>
              <a:pathLst>
                <a:path w="11343" h="11279" extrusionOk="0">
                  <a:moveTo>
                    <a:pt x="10945" y="0"/>
                  </a:moveTo>
                  <a:cubicBezTo>
                    <a:pt x="10854" y="0"/>
                    <a:pt x="10760" y="32"/>
                    <a:pt x="10681" y="95"/>
                  </a:cubicBezTo>
                  <a:lnTo>
                    <a:pt x="10082" y="693"/>
                  </a:lnTo>
                  <a:lnTo>
                    <a:pt x="347" y="693"/>
                  </a:lnTo>
                  <a:cubicBezTo>
                    <a:pt x="158" y="693"/>
                    <a:pt x="1" y="851"/>
                    <a:pt x="1" y="1040"/>
                  </a:cubicBezTo>
                  <a:lnTo>
                    <a:pt x="1" y="2458"/>
                  </a:lnTo>
                  <a:cubicBezTo>
                    <a:pt x="1" y="2647"/>
                    <a:pt x="158" y="2804"/>
                    <a:pt x="347" y="2804"/>
                  </a:cubicBezTo>
                  <a:lnTo>
                    <a:pt x="7940" y="2804"/>
                  </a:lnTo>
                  <a:lnTo>
                    <a:pt x="3561" y="7215"/>
                  </a:lnTo>
                  <a:lnTo>
                    <a:pt x="3561" y="3529"/>
                  </a:lnTo>
                  <a:lnTo>
                    <a:pt x="1418" y="3529"/>
                  </a:lnTo>
                  <a:lnTo>
                    <a:pt x="1418" y="9357"/>
                  </a:lnTo>
                  <a:lnTo>
                    <a:pt x="820" y="9956"/>
                  </a:lnTo>
                  <a:cubicBezTo>
                    <a:pt x="725" y="10050"/>
                    <a:pt x="725" y="10302"/>
                    <a:pt x="820" y="10460"/>
                  </a:cubicBezTo>
                  <a:cubicBezTo>
                    <a:pt x="914" y="10523"/>
                    <a:pt x="977" y="10586"/>
                    <a:pt x="1072" y="10586"/>
                  </a:cubicBezTo>
                  <a:cubicBezTo>
                    <a:pt x="1135" y="10586"/>
                    <a:pt x="1261" y="10523"/>
                    <a:pt x="1292" y="10460"/>
                  </a:cubicBezTo>
                  <a:lnTo>
                    <a:pt x="1891" y="9861"/>
                  </a:lnTo>
                  <a:lnTo>
                    <a:pt x="7719" y="9861"/>
                  </a:lnTo>
                  <a:lnTo>
                    <a:pt x="7719" y="7750"/>
                  </a:lnTo>
                  <a:lnTo>
                    <a:pt x="4033" y="7750"/>
                  </a:lnTo>
                  <a:lnTo>
                    <a:pt x="8444" y="3340"/>
                  </a:lnTo>
                  <a:lnTo>
                    <a:pt x="8444" y="10932"/>
                  </a:lnTo>
                  <a:cubicBezTo>
                    <a:pt x="8444" y="11121"/>
                    <a:pt x="8602" y="11279"/>
                    <a:pt x="8791" y="11279"/>
                  </a:cubicBezTo>
                  <a:lnTo>
                    <a:pt x="10208" y="11279"/>
                  </a:lnTo>
                  <a:cubicBezTo>
                    <a:pt x="10397" y="11279"/>
                    <a:pt x="10555" y="11121"/>
                    <a:pt x="10555" y="10932"/>
                  </a:cubicBezTo>
                  <a:lnTo>
                    <a:pt x="10555" y="1197"/>
                  </a:lnTo>
                  <a:lnTo>
                    <a:pt x="11153" y="599"/>
                  </a:lnTo>
                  <a:cubicBezTo>
                    <a:pt x="11343" y="441"/>
                    <a:pt x="11343" y="252"/>
                    <a:pt x="11185" y="95"/>
                  </a:cubicBezTo>
                  <a:cubicBezTo>
                    <a:pt x="11122" y="32"/>
                    <a:pt x="11035" y="0"/>
                    <a:pt x="109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63"/>
            <p:cNvSpPr/>
            <p:nvPr/>
          </p:nvSpPr>
          <p:spPr>
            <a:xfrm>
              <a:off x="-44221675" y="3788850"/>
              <a:ext cx="18900" cy="52800"/>
            </a:xfrm>
            <a:custGeom>
              <a:avLst/>
              <a:gdLst/>
              <a:ahLst/>
              <a:cxnLst/>
              <a:rect l="l" t="t" r="r" b="b"/>
              <a:pathLst>
                <a:path w="756" h="2112" extrusionOk="0">
                  <a:moveTo>
                    <a:pt x="0" y="0"/>
                  </a:moveTo>
                  <a:lnTo>
                    <a:pt x="0" y="2111"/>
                  </a:lnTo>
                  <a:lnTo>
                    <a:pt x="410" y="2111"/>
                  </a:lnTo>
                  <a:cubicBezTo>
                    <a:pt x="599" y="2111"/>
                    <a:pt x="756" y="1954"/>
                    <a:pt x="756" y="1765"/>
                  </a:cubicBezTo>
                  <a:lnTo>
                    <a:pt x="756" y="347"/>
                  </a:lnTo>
                  <a:cubicBezTo>
                    <a:pt x="756" y="158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8" name="Google Shape;7988;p63"/>
          <p:cNvGrpSpPr/>
          <p:nvPr/>
        </p:nvGrpSpPr>
        <p:grpSpPr>
          <a:xfrm>
            <a:off x="4858981" y="1820745"/>
            <a:ext cx="356196" cy="354670"/>
            <a:chOff x="-13946200" y="3647075"/>
            <a:chExt cx="353650" cy="352100"/>
          </a:xfrm>
        </p:grpSpPr>
        <p:sp>
          <p:nvSpPr>
            <p:cNvPr id="7989" name="Google Shape;7989;p63"/>
            <p:cNvSpPr/>
            <p:nvPr/>
          </p:nvSpPr>
          <p:spPr>
            <a:xfrm>
              <a:off x="-13717000" y="3647075"/>
              <a:ext cx="124450" cy="144150"/>
            </a:xfrm>
            <a:custGeom>
              <a:avLst/>
              <a:gdLst/>
              <a:ahLst/>
              <a:cxnLst/>
              <a:rect l="l" t="t" r="r" b="b"/>
              <a:pathLst>
                <a:path w="4978" h="5766" extrusionOk="0">
                  <a:moveTo>
                    <a:pt x="0" y="1"/>
                  </a:moveTo>
                  <a:lnTo>
                    <a:pt x="0" y="2868"/>
                  </a:lnTo>
                  <a:cubicBezTo>
                    <a:pt x="0" y="4317"/>
                    <a:pt x="1103" y="5514"/>
                    <a:pt x="2489" y="5703"/>
                  </a:cubicBezTo>
                  <a:cubicBezTo>
                    <a:pt x="1985" y="5167"/>
                    <a:pt x="1670" y="4474"/>
                    <a:pt x="1670" y="3687"/>
                  </a:cubicBezTo>
                  <a:lnTo>
                    <a:pt x="1670" y="2017"/>
                  </a:lnTo>
                  <a:cubicBezTo>
                    <a:pt x="1670" y="1796"/>
                    <a:pt x="1859" y="1607"/>
                    <a:pt x="2079" y="1607"/>
                  </a:cubicBezTo>
                  <a:cubicBezTo>
                    <a:pt x="2268" y="1607"/>
                    <a:pt x="2489" y="1796"/>
                    <a:pt x="2489" y="2017"/>
                  </a:cubicBezTo>
                  <a:lnTo>
                    <a:pt x="2489" y="3687"/>
                  </a:lnTo>
                  <a:cubicBezTo>
                    <a:pt x="2489" y="4821"/>
                    <a:pt x="3434" y="5766"/>
                    <a:pt x="4568" y="5766"/>
                  </a:cubicBezTo>
                  <a:lnTo>
                    <a:pt x="4978" y="5766"/>
                  </a:lnTo>
                  <a:lnTo>
                    <a:pt x="4978" y="379"/>
                  </a:lnTo>
                  <a:cubicBezTo>
                    <a:pt x="4978" y="127"/>
                    <a:pt x="4789" y="1"/>
                    <a:pt x="4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63"/>
            <p:cNvSpPr/>
            <p:nvPr/>
          </p:nvSpPr>
          <p:spPr>
            <a:xfrm>
              <a:off x="-13801275" y="3647075"/>
              <a:ext cx="63025" cy="61075"/>
            </a:xfrm>
            <a:custGeom>
              <a:avLst/>
              <a:gdLst/>
              <a:ahLst/>
              <a:cxnLst/>
              <a:rect l="l" t="t" r="r" b="b"/>
              <a:pathLst>
                <a:path w="2521" h="2443" extrusionOk="0">
                  <a:moveTo>
                    <a:pt x="0" y="1"/>
                  </a:moveTo>
                  <a:lnTo>
                    <a:pt x="0" y="2017"/>
                  </a:lnTo>
                  <a:cubicBezTo>
                    <a:pt x="347" y="2300"/>
                    <a:pt x="796" y="2442"/>
                    <a:pt x="1248" y="2442"/>
                  </a:cubicBezTo>
                  <a:cubicBezTo>
                    <a:pt x="1701" y="2442"/>
                    <a:pt x="2158" y="2300"/>
                    <a:pt x="2520" y="2017"/>
                  </a:cubicBezTo>
                  <a:lnTo>
                    <a:pt x="25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63"/>
            <p:cNvSpPr/>
            <p:nvPr/>
          </p:nvSpPr>
          <p:spPr>
            <a:xfrm>
              <a:off x="-13946200" y="3647075"/>
              <a:ext cx="124450" cy="143400"/>
            </a:xfrm>
            <a:custGeom>
              <a:avLst/>
              <a:gdLst/>
              <a:ahLst/>
              <a:cxnLst/>
              <a:rect l="l" t="t" r="r" b="b"/>
              <a:pathLst>
                <a:path w="4978" h="5736" extrusionOk="0">
                  <a:moveTo>
                    <a:pt x="441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5734"/>
                  </a:lnTo>
                  <a:lnTo>
                    <a:pt x="441" y="5734"/>
                  </a:lnTo>
                  <a:cubicBezTo>
                    <a:pt x="460" y="5735"/>
                    <a:pt x="478" y="5735"/>
                    <a:pt x="496" y="5735"/>
                  </a:cubicBezTo>
                  <a:cubicBezTo>
                    <a:pt x="1605" y="5735"/>
                    <a:pt x="2489" y="4802"/>
                    <a:pt x="2489" y="3687"/>
                  </a:cubicBezTo>
                  <a:lnTo>
                    <a:pt x="2489" y="2048"/>
                  </a:lnTo>
                  <a:cubicBezTo>
                    <a:pt x="2489" y="1796"/>
                    <a:pt x="2678" y="1607"/>
                    <a:pt x="2867" y="1607"/>
                  </a:cubicBezTo>
                  <a:cubicBezTo>
                    <a:pt x="3119" y="1607"/>
                    <a:pt x="3308" y="1796"/>
                    <a:pt x="3308" y="2048"/>
                  </a:cubicBezTo>
                  <a:lnTo>
                    <a:pt x="3308" y="3687"/>
                  </a:lnTo>
                  <a:cubicBezTo>
                    <a:pt x="3308" y="4474"/>
                    <a:pt x="2993" y="5199"/>
                    <a:pt x="2489" y="5703"/>
                  </a:cubicBezTo>
                  <a:cubicBezTo>
                    <a:pt x="3907" y="5514"/>
                    <a:pt x="4978" y="4317"/>
                    <a:pt x="4978" y="2868"/>
                  </a:cubicBezTo>
                  <a:lnTo>
                    <a:pt x="49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63"/>
            <p:cNvSpPr/>
            <p:nvPr/>
          </p:nvSpPr>
          <p:spPr>
            <a:xfrm>
              <a:off x="-13946200" y="3873900"/>
              <a:ext cx="352875" cy="125275"/>
            </a:xfrm>
            <a:custGeom>
              <a:avLst/>
              <a:gdLst/>
              <a:ahLst/>
              <a:cxnLst/>
              <a:rect l="l" t="t" r="r" b="b"/>
              <a:pathLst>
                <a:path w="14115" h="5011" extrusionOk="0">
                  <a:moveTo>
                    <a:pt x="4915" y="1"/>
                  </a:moveTo>
                  <a:lnTo>
                    <a:pt x="5766" y="1639"/>
                  </a:lnTo>
                  <a:cubicBezTo>
                    <a:pt x="5829" y="1797"/>
                    <a:pt x="5797" y="1986"/>
                    <a:pt x="5671" y="2112"/>
                  </a:cubicBezTo>
                  <a:cubicBezTo>
                    <a:pt x="5388" y="2332"/>
                    <a:pt x="5072" y="2458"/>
                    <a:pt x="4726" y="2458"/>
                  </a:cubicBezTo>
                  <a:cubicBezTo>
                    <a:pt x="4253" y="2458"/>
                    <a:pt x="3812" y="2206"/>
                    <a:pt x="3560" y="1828"/>
                  </a:cubicBezTo>
                  <a:cubicBezTo>
                    <a:pt x="3434" y="1671"/>
                    <a:pt x="3245" y="1592"/>
                    <a:pt x="3056" y="1592"/>
                  </a:cubicBezTo>
                  <a:cubicBezTo>
                    <a:pt x="2867" y="1592"/>
                    <a:pt x="2678" y="1671"/>
                    <a:pt x="2552" y="1828"/>
                  </a:cubicBezTo>
                  <a:cubicBezTo>
                    <a:pt x="2289" y="2214"/>
                    <a:pt x="1845" y="2411"/>
                    <a:pt x="1397" y="2411"/>
                  </a:cubicBezTo>
                  <a:cubicBezTo>
                    <a:pt x="931" y="2411"/>
                    <a:pt x="462" y="2199"/>
                    <a:pt x="189" y="1765"/>
                  </a:cubicBezTo>
                  <a:cubicBezTo>
                    <a:pt x="158" y="1702"/>
                    <a:pt x="95" y="1671"/>
                    <a:pt x="0" y="1608"/>
                  </a:cubicBezTo>
                  <a:lnTo>
                    <a:pt x="0" y="4569"/>
                  </a:lnTo>
                  <a:cubicBezTo>
                    <a:pt x="0" y="4821"/>
                    <a:pt x="189" y="5010"/>
                    <a:pt x="441" y="5010"/>
                  </a:cubicBezTo>
                  <a:lnTo>
                    <a:pt x="13705" y="5010"/>
                  </a:lnTo>
                  <a:cubicBezTo>
                    <a:pt x="13957" y="5010"/>
                    <a:pt x="14114" y="4821"/>
                    <a:pt x="14114" y="4569"/>
                  </a:cubicBezTo>
                  <a:lnTo>
                    <a:pt x="14114" y="1608"/>
                  </a:lnTo>
                  <a:cubicBezTo>
                    <a:pt x="14020" y="1671"/>
                    <a:pt x="13957" y="1702"/>
                    <a:pt x="13894" y="1765"/>
                  </a:cubicBezTo>
                  <a:cubicBezTo>
                    <a:pt x="13637" y="2199"/>
                    <a:pt x="13176" y="2411"/>
                    <a:pt x="12710" y="2411"/>
                  </a:cubicBezTo>
                  <a:cubicBezTo>
                    <a:pt x="12261" y="2411"/>
                    <a:pt x="11809" y="2214"/>
                    <a:pt x="11531" y="1828"/>
                  </a:cubicBezTo>
                  <a:cubicBezTo>
                    <a:pt x="11421" y="1671"/>
                    <a:pt x="11240" y="1592"/>
                    <a:pt x="11054" y="1592"/>
                  </a:cubicBezTo>
                  <a:cubicBezTo>
                    <a:pt x="10869" y="1592"/>
                    <a:pt x="10680" y="1671"/>
                    <a:pt x="10554" y="1828"/>
                  </a:cubicBezTo>
                  <a:cubicBezTo>
                    <a:pt x="10271" y="2206"/>
                    <a:pt x="9861" y="2458"/>
                    <a:pt x="9389" y="2458"/>
                  </a:cubicBezTo>
                  <a:cubicBezTo>
                    <a:pt x="9011" y="2458"/>
                    <a:pt x="8664" y="2332"/>
                    <a:pt x="8444" y="2112"/>
                  </a:cubicBezTo>
                  <a:cubicBezTo>
                    <a:pt x="8317" y="1986"/>
                    <a:pt x="8286" y="1797"/>
                    <a:pt x="8349" y="1639"/>
                  </a:cubicBezTo>
                  <a:lnTo>
                    <a:pt x="91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63"/>
            <p:cNvSpPr/>
            <p:nvPr/>
          </p:nvSpPr>
          <p:spPr>
            <a:xfrm>
              <a:off x="-13713850" y="3810125"/>
              <a:ext cx="120525" cy="105075"/>
            </a:xfrm>
            <a:custGeom>
              <a:avLst/>
              <a:gdLst/>
              <a:ahLst/>
              <a:cxnLst/>
              <a:rect l="l" t="t" r="r" b="b"/>
              <a:pathLst>
                <a:path w="4821" h="4203" extrusionOk="0">
                  <a:moveTo>
                    <a:pt x="2079" y="0"/>
                  </a:moveTo>
                  <a:lnTo>
                    <a:pt x="0" y="4190"/>
                  </a:lnTo>
                  <a:lnTo>
                    <a:pt x="189" y="4190"/>
                  </a:lnTo>
                  <a:cubicBezTo>
                    <a:pt x="378" y="4127"/>
                    <a:pt x="504" y="4064"/>
                    <a:pt x="599" y="3938"/>
                  </a:cubicBezTo>
                  <a:cubicBezTo>
                    <a:pt x="882" y="3529"/>
                    <a:pt x="1323" y="3324"/>
                    <a:pt x="1764" y="3324"/>
                  </a:cubicBezTo>
                  <a:cubicBezTo>
                    <a:pt x="2205" y="3324"/>
                    <a:pt x="2647" y="3529"/>
                    <a:pt x="2930" y="3938"/>
                  </a:cubicBezTo>
                  <a:cubicBezTo>
                    <a:pt x="3027" y="4099"/>
                    <a:pt x="3197" y="4202"/>
                    <a:pt x="3386" y="4202"/>
                  </a:cubicBezTo>
                  <a:cubicBezTo>
                    <a:pt x="3568" y="4202"/>
                    <a:pt x="3768" y="4107"/>
                    <a:pt x="3938" y="3875"/>
                  </a:cubicBezTo>
                  <a:cubicBezTo>
                    <a:pt x="4190" y="3560"/>
                    <a:pt x="4505" y="3403"/>
                    <a:pt x="4820" y="3308"/>
                  </a:cubicBezTo>
                  <a:lnTo>
                    <a:pt x="4820" y="95"/>
                  </a:lnTo>
                  <a:lnTo>
                    <a:pt x="2741" y="95"/>
                  </a:lnTo>
                  <a:cubicBezTo>
                    <a:pt x="2521" y="95"/>
                    <a:pt x="2332" y="32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63"/>
            <p:cNvSpPr/>
            <p:nvPr/>
          </p:nvSpPr>
          <p:spPr>
            <a:xfrm>
              <a:off x="-13946200" y="3810125"/>
              <a:ext cx="121300" cy="105175"/>
            </a:xfrm>
            <a:custGeom>
              <a:avLst/>
              <a:gdLst/>
              <a:ahLst/>
              <a:cxnLst/>
              <a:rect l="l" t="t" r="r" b="b"/>
              <a:pathLst>
                <a:path w="4852" h="4207" extrusionOk="0">
                  <a:moveTo>
                    <a:pt x="2773" y="0"/>
                  </a:moveTo>
                  <a:cubicBezTo>
                    <a:pt x="2521" y="32"/>
                    <a:pt x="2332" y="95"/>
                    <a:pt x="2080" y="95"/>
                  </a:cubicBezTo>
                  <a:lnTo>
                    <a:pt x="0" y="95"/>
                  </a:lnTo>
                  <a:lnTo>
                    <a:pt x="0" y="3340"/>
                  </a:lnTo>
                  <a:cubicBezTo>
                    <a:pt x="315" y="3434"/>
                    <a:pt x="630" y="3592"/>
                    <a:pt x="882" y="3907"/>
                  </a:cubicBezTo>
                  <a:cubicBezTo>
                    <a:pt x="1048" y="4118"/>
                    <a:pt x="1244" y="4206"/>
                    <a:pt x="1422" y="4206"/>
                  </a:cubicBezTo>
                  <a:cubicBezTo>
                    <a:pt x="1617" y="4206"/>
                    <a:pt x="1792" y="4102"/>
                    <a:pt x="1890" y="3938"/>
                  </a:cubicBezTo>
                  <a:cubicBezTo>
                    <a:pt x="2174" y="3529"/>
                    <a:pt x="2615" y="3324"/>
                    <a:pt x="3056" y="3324"/>
                  </a:cubicBezTo>
                  <a:cubicBezTo>
                    <a:pt x="3497" y="3324"/>
                    <a:pt x="3938" y="3529"/>
                    <a:pt x="4222" y="3938"/>
                  </a:cubicBezTo>
                  <a:cubicBezTo>
                    <a:pt x="4285" y="4096"/>
                    <a:pt x="4442" y="4190"/>
                    <a:pt x="4663" y="4190"/>
                  </a:cubicBezTo>
                  <a:lnTo>
                    <a:pt x="4852" y="4190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5" name="Google Shape;7995;p63"/>
          <p:cNvGrpSpPr/>
          <p:nvPr/>
        </p:nvGrpSpPr>
        <p:grpSpPr>
          <a:xfrm>
            <a:off x="6642374" y="1380228"/>
            <a:ext cx="357002" cy="354267"/>
            <a:chOff x="-12163025" y="3214275"/>
            <a:chExt cx="354450" cy="351700"/>
          </a:xfrm>
        </p:grpSpPr>
        <p:sp>
          <p:nvSpPr>
            <p:cNvPr id="7996" name="Google Shape;7996;p63"/>
            <p:cNvSpPr/>
            <p:nvPr/>
          </p:nvSpPr>
          <p:spPr>
            <a:xfrm>
              <a:off x="-12163025" y="3214275"/>
              <a:ext cx="354450" cy="165025"/>
            </a:xfrm>
            <a:custGeom>
              <a:avLst/>
              <a:gdLst/>
              <a:ahLst/>
              <a:cxnLst/>
              <a:rect l="l" t="t" r="r" b="b"/>
              <a:pathLst>
                <a:path w="14178" h="6601" extrusionOk="0">
                  <a:moveTo>
                    <a:pt x="10271" y="1812"/>
                  </a:moveTo>
                  <a:cubicBezTo>
                    <a:pt x="10649" y="1812"/>
                    <a:pt x="10996" y="1844"/>
                    <a:pt x="11342" y="1970"/>
                  </a:cubicBezTo>
                  <a:cubicBezTo>
                    <a:pt x="11626" y="2064"/>
                    <a:pt x="11846" y="2096"/>
                    <a:pt x="12130" y="2096"/>
                  </a:cubicBezTo>
                  <a:cubicBezTo>
                    <a:pt x="12350" y="2096"/>
                    <a:pt x="12508" y="2285"/>
                    <a:pt x="12508" y="2505"/>
                  </a:cubicBezTo>
                  <a:lnTo>
                    <a:pt x="12508" y="2820"/>
                  </a:lnTo>
                  <a:cubicBezTo>
                    <a:pt x="12508" y="3955"/>
                    <a:pt x="11563" y="4900"/>
                    <a:pt x="10429" y="4900"/>
                  </a:cubicBezTo>
                  <a:lnTo>
                    <a:pt x="9767" y="4900"/>
                  </a:lnTo>
                  <a:cubicBezTo>
                    <a:pt x="9105" y="4900"/>
                    <a:pt x="8507" y="4553"/>
                    <a:pt x="8192" y="3923"/>
                  </a:cubicBezTo>
                  <a:lnTo>
                    <a:pt x="7908" y="3324"/>
                  </a:lnTo>
                  <a:cubicBezTo>
                    <a:pt x="7877" y="3198"/>
                    <a:pt x="7908" y="3041"/>
                    <a:pt x="8034" y="2883"/>
                  </a:cubicBezTo>
                  <a:lnTo>
                    <a:pt x="8349" y="2568"/>
                  </a:lnTo>
                  <a:cubicBezTo>
                    <a:pt x="8979" y="1938"/>
                    <a:pt x="9735" y="1812"/>
                    <a:pt x="10271" y="1812"/>
                  </a:cubicBezTo>
                  <a:close/>
                  <a:moveTo>
                    <a:pt x="3939" y="1844"/>
                  </a:moveTo>
                  <a:cubicBezTo>
                    <a:pt x="4474" y="1844"/>
                    <a:pt x="5262" y="1970"/>
                    <a:pt x="5892" y="2600"/>
                  </a:cubicBezTo>
                  <a:lnTo>
                    <a:pt x="6207" y="2915"/>
                  </a:lnTo>
                  <a:cubicBezTo>
                    <a:pt x="6333" y="3041"/>
                    <a:pt x="6364" y="3230"/>
                    <a:pt x="6301" y="3387"/>
                  </a:cubicBezTo>
                  <a:lnTo>
                    <a:pt x="6018" y="3986"/>
                  </a:lnTo>
                  <a:cubicBezTo>
                    <a:pt x="5703" y="4585"/>
                    <a:pt x="5104" y="4963"/>
                    <a:pt x="4443" y="4963"/>
                  </a:cubicBezTo>
                  <a:lnTo>
                    <a:pt x="3781" y="4963"/>
                  </a:lnTo>
                  <a:cubicBezTo>
                    <a:pt x="2647" y="4963"/>
                    <a:pt x="1702" y="4018"/>
                    <a:pt x="1702" y="2883"/>
                  </a:cubicBezTo>
                  <a:lnTo>
                    <a:pt x="1702" y="2537"/>
                  </a:lnTo>
                  <a:lnTo>
                    <a:pt x="1733" y="2537"/>
                  </a:lnTo>
                  <a:cubicBezTo>
                    <a:pt x="1733" y="2285"/>
                    <a:pt x="1891" y="2127"/>
                    <a:pt x="2111" y="2127"/>
                  </a:cubicBezTo>
                  <a:cubicBezTo>
                    <a:pt x="2395" y="2127"/>
                    <a:pt x="2678" y="2096"/>
                    <a:pt x="2899" y="2001"/>
                  </a:cubicBezTo>
                  <a:cubicBezTo>
                    <a:pt x="3277" y="1907"/>
                    <a:pt x="3623" y="1844"/>
                    <a:pt x="3939" y="1844"/>
                  </a:cubicBezTo>
                  <a:close/>
                  <a:moveTo>
                    <a:pt x="13784" y="1"/>
                  </a:moveTo>
                  <a:cubicBezTo>
                    <a:pt x="13713" y="1"/>
                    <a:pt x="13642" y="16"/>
                    <a:pt x="13579" y="48"/>
                  </a:cubicBezTo>
                  <a:lnTo>
                    <a:pt x="13043" y="331"/>
                  </a:lnTo>
                  <a:cubicBezTo>
                    <a:pt x="12798" y="445"/>
                    <a:pt x="12552" y="502"/>
                    <a:pt x="12299" y="502"/>
                  </a:cubicBezTo>
                  <a:cubicBezTo>
                    <a:pt x="12131" y="502"/>
                    <a:pt x="11960" y="476"/>
                    <a:pt x="11783" y="426"/>
                  </a:cubicBezTo>
                  <a:cubicBezTo>
                    <a:pt x="11291" y="283"/>
                    <a:pt x="10793" y="213"/>
                    <a:pt x="10307" y="213"/>
                  </a:cubicBezTo>
                  <a:cubicBezTo>
                    <a:pt x="9083" y="213"/>
                    <a:pt x="7932" y="654"/>
                    <a:pt x="7121" y="1466"/>
                  </a:cubicBezTo>
                  <a:lnTo>
                    <a:pt x="7089" y="1497"/>
                  </a:lnTo>
                  <a:lnTo>
                    <a:pt x="7058" y="1466"/>
                  </a:lnTo>
                  <a:cubicBezTo>
                    <a:pt x="6246" y="654"/>
                    <a:pt x="5127" y="213"/>
                    <a:pt x="3898" y="213"/>
                  </a:cubicBezTo>
                  <a:cubicBezTo>
                    <a:pt x="3410" y="213"/>
                    <a:pt x="2905" y="283"/>
                    <a:pt x="2395" y="426"/>
                  </a:cubicBezTo>
                  <a:cubicBezTo>
                    <a:pt x="2231" y="476"/>
                    <a:pt x="2062" y="502"/>
                    <a:pt x="1892" y="502"/>
                  </a:cubicBezTo>
                  <a:cubicBezTo>
                    <a:pt x="1637" y="502"/>
                    <a:pt x="1380" y="445"/>
                    <a:pt x="1135" y="331"/>
                  </a:cubicBezTo>
                  <a:lnTo>
                    <a:pt x="599" y="48"/>
                  </a:lnTo>
                  <a:cubicBezTo>
                    <a:pt x="546" y="21"/>
                    <a:pt x="487" y="12"/>
                    <a:pt x="427" y="12"/>
                  </a:cubicBezTo>
                  <a:cubicBezTo>
                    <a:pt x="345" y="12"/>
                    <a:pt x="262" y="30"/>
                    <a:pt x="189" y="48"/>
                  </a:cubicBezTo>
                  <a:cubicBezTo>
                    <a:pt x="95" y="111"/>
                    <a:pt x="0" y="237"/>
                    <a:pt x="0" y="394"/>
                  </a:cubicBezTo>
                  <a:lnTo>
                    <a:pt x="0" y="2883"/>
                  </a:lnTo>
                  <a:cubicBezTo>
                    <a:pt x="63" y="4931"/>
                    <a:pt x="1733" y="6601"/>
                    <a:pt x="3781" y="6601"/>
                  </a:cubicBezTo>
                  <a:lnTo>
                    <a:pt x="4443" y="6601"/>
                  </a:lnTo>
                  <a:cubicBezTo>
                    <a:pt x="5514" y="6601"/>
                    <a:pt x="6490" y="6128"/>
                    <a:pt x="7121" y="5278"/>
                  </a:cubicBezTo>
                  <a:cubicBezTo>
                    <a:pt x="7751" y="6128"/>
                    <a:pt x="8727" y="6601"/>
                    <a:pt x="9798" y="6601"/>
                  </a:cubicBezTo>
                  <a:lnTo>
                    <a:pt x="10460" y="6601"/>
                  </a:lnTo>
                  <a:cubicBezTo>
                    <a:pt x="12508" y="6601"/>
                    <a:pt x="14178" y="4931"/>
                    <a:pt x="14178" y="2883"/>
                  </a:cubicBezTo>
                  <a:lnTo>
                    <a:pt x="14178" y="394"/>
                  </a:lnTo>
                  <a:cubicBezTo>
                    <a:pt x="14178" y="237"/>
                    <a:pt x="14083" y="142"/>
                    <a:pt x="13989" y="48"/>
                  </a:cubicBezTo>
                  <a:cubicBezTo>
                    <a:pt x="13926" y="16"/>
                    <a:pt x="13855" y="1"/>
                    <a:pt x="137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63"/>
            <p:cNvSpPr/>
            <p:nvPr/>
          </p:nvSpPr>
          <p:spPr>
            <a:xfrm>
              <a:off x="-12161450" y="3503725"/>
              <a:ext cx="41775" cy="62250"/>
            </a:xfrm>
            <a:custGeom>
              <a:avLst/>
              <a:gdLst/>
              <a:ahLst/>
              <a:cxnLst/>
              <a:rect l="l" t="t" r="r" b="b"/>
              <a:pathLst>
                <a:path w="1671" h="2490" extrusionOk="0">
                  <a:moveTo>
                    <a:pt x="0" y="1"/>
                  </a:moveTo>
                  <a:lnTo>
                    <a:pt x="0" y="1670"/>
                  </a:lnTo>
                  <a:cubicBezTo>
                    <a:pt x="0" y="2143"/>
                    <a:pt x="378" y="2490"/>
                    <a:pt x="851" y="2490"/>
                  </a:cubicBezTo>
                  <a:cubicBezTo>
                    <a:pt x="1324" y="2490"/>
                    <a:pt x="1670" y="2143"/>
                    <a:pt x="1670" y="1670"/>
                  </a:cubicBezTo>
                  <a:lnTo>
                    <a:pt x="16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63"/>
            <p:cNvSpPr/>
            <p:nvPr/>
          </p:nvSpPr>
          <p:spPr>
            <a:xfrm>
              <a:off x="-12161450" y="3350150"/>
              <a:ext cx="41775" cy="133125"/>
            </a:xfrm>
            <a:custGeom>
              <a:avLst/>
              <a:gdLst/>
              <a:ahLst/>
              <a:cxnLst/>
              <a:rect l="l" t="t" r="r" b="b"/>
              <a:pathLst>
                <a:path w="1671" h="5325" extrusionOk="0">
                  <a:moveTo>
                    <a:pt x="0" y="0"/>
                  </a:moveTo>
                  <a:lnTo>
                    <a:pt x="0" y="5325"/>
                  </a:lnTo>
                  <a:lnTo>
                    <a:pt x="1670" y="5325"/>
                  </a:lnTo>
                  <a:lnTo>
                    <a:pt x="1670" y="1481"/>
                  </a:lnTo>
                  <a:cubicBezTo>
                    <a:pt x="1009" y="1103"/>
                    <a:pt x="441" y="630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9" name="Google Shape;7999;p63"/>
          <p:cNvGrpSpPr/>
          <p:nvPr/>
        </p:nvGrpSpPr>
        <p:grpSpPr>
          <a:xfrm>
            <a:off x="6643154" y="1819965"/>
            <a:ext cx="355441" cy="356232"/>
            <a:chOff x="-12160675" y="3647875"/>
            <a:chExt cx="352900" cy="353650"/>
          </a:xfrm>
        </p:grpSpPr>
        <p:sp>
          <p:nvSpPr>
            <p:cNvPr id="8000" name="Google Shape;8000;p63"/>
            <p:cNvSpPr/>
            <p:nvPr/>
          </p:nvSpPr>
          <p:spPr>
            <a:xfrm>
              <a:off x="-12059850" y="3958975"/>
              <a:ext cx="149675" cy="42550"/>
            </a:xfrm>
            <a:custGeom>
              <a:avLst/>
              <a:gdLst/>
              <a:ahLst/>
              <a:cxnLst/>
              <a:rect l="l" t="t" r="r" b="b"/>
              <a:pathLst>
                <a:path w="5987" h="1702" extrusionOk="0">
                  <a:moveTo>
                    <a:pt x="1" y="0"/>
                  </a:moveTo>
                  <a:lnTo>
                    <a:pt x="1009" y="1481"/>
                  </a:lnTo>
                  <a:cubicBezTo>
                    <a:pt x="1072" y="1607"/>
                    <a:pt x="1198" y="1702"/>
                    <a:pt x="1355" y="1702"/>
                  </a:cubicBezTo>
                  <a:lnTo>
                    <a:pt x="4663" y="1702"/>
                  </a:lnTo>
                  <a:cubicBezTo>
                    <a:pt x="4821" y="1702"/>
                    <a:pt x="4947" y="1607"/>
                    <a:pt x="5010" y="1481"/>
                  </a:cubicBezTo>
                  <a:lnTo>
                    <a:pt x="59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63"/>
            <p:cNvSpPr/>
            <p:nvPr/>
          </p:nvSpPr>
          <p:spPr>
            <a:xfrm>
              <a:off x="-11850350" y="3749475"/>
              <a:ext cx="42575" cy="149675"/>
            </a:xfrm>
            <a:custGeom>
              <a:avLst/>
              <a:gdLst/>
              <a:ahLst/>
              <a:cxnLst/>
              <a:rect l="l" t="t" r="r" b="b"/>
              <a:pathLst>
                <a:path w="1703" h="5987" extrusionOk="0">
                  <a:moveTo>
                    <a:pt x="1" y="0"/>
                  </a:moveTo>
                  <a:lnTo>
                    <a:pt x="1" y="5986"/>
                  </a:lnTo>
                  <a:lnTo>
                    <a:pt x="1513" y="4978"/>
                  </a:lnTo>
                  <a:cubicBezTo>
                    <a:pt x="1639" y="4915"/>
                    <a:pt x="1702" y="4789"/>
                    <a:pt x="1702" y="4631"/>
                  </a:cubicBezTo>
                  <a:lnTo>
                    <a:pt x="1702" y="1323"/>
                  </a:lnTo>
                  <a:cubicBezTo>
                    <a:pt x="1702" y="1166"/>
                    <a:pt x="1639" y="1040"/>
                    <a:pt x="1513" y="9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63"/>
            <p:cNvSpPr/>
            <p:nvPr/>
          </p:nvSpPr>
          <p:spPr>
            <a:xfrm>
              <a:off x="-12059850" y="3647875"/>
              <a:ext cx="148875" cy="42550"/>
            </a:xfrm>
            <a:custGeom>
              <a:avLst/>
              <a:gdLst/>
              <a:ahLst/>
              <a:cxnLst/>
              <a:rect l="l" t="t" r="r" b="b"/>
              <a:pathLst>
                <a:path w="5955" h="1702" extrusionOk="0">
                  <a:moveTo>
                    <a:pt x="1355" y="0"/>
                  </a:moveTo>
                  <a:cubicBezTo>
                    <a:pt x="1198" y="0"/>
                    <a:pt x="1072" y="63"/>
                    <a:pt x="977" y="189"/>
                  </a:cubicBezTo>
                  <a:lnTo>
                    <a:pt x="1" y="1701"/>
                  </a:lnTo>
                  <a:lnTo>
                    <a:pt x="5955" y="1701"/>
                  </a:lnTo>
                  <a:lnTo>
                    <a:pt x="4978" y="189"/>
                  </a:lnTo>
                  <a:cubicBezTo>
                    <a:pt x="4947" y="63"/>
                    <a:pt x="4821" y="0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63"/>
            <p:cNvSpPr/>
            <p:nvPr/>
          </p:nvSpPr>
          <p:spPr>
            <a:xfrm>
              <a:off x="-12160675" y="3750250"/>
              <a:ext cx="41775" cy="148900"/>
            </a:xfrm>
            <a:custGeom>
              <a:avLst/>
              <a:gdLst/>
              <a:ahLst/>
              <a:cxnLst/>
              <a:rect l="l" t="t" r="r" b="b"/>
              <a:pathLst>
                <a:path w="1671" h="5956" extrusionOk="0">
                  <a:moveTo>
                    <a:pt x="1671" y="1"/>
                  </a:moveTo>
                  <a:lnTo>
                    <a:pt x="190" y="977"/>
                  </a:lnTo>
                  <a:cubicBezTo>
                    <a:pt x="64" y="1040"/>
                    <a:pt x="1" y="1166"/>
                    <a:pt x="1" y="1324"/>
                  </a:cubicBezTo>
                  <a:lnTo>
                    <a:pt x="1" y="4632"/>
                  </a:lnTo>
                  <a:cubicBezTo>
                    <a:pt x="1" y="4789"/>
                    <a:pt x="64" y="4915"/>
                    <a:pt x="190" y="4978"/>
                  </a:cubicBezTo>
                  <a:lnTo>
                    <a:pt x="1671" y="5955"/>
                  </a:lnTo>
                  <a:lnTo>
                    <a:pt x="16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63"/>
            <p:cNvSpPr/>
            <p:nvPr/>
          </p:nvSpPr>
          <p:spPr>
            <a:xfrm>
              <a:off x="-12099225" y="3710875"/>
              <a:ext cx="228425" cy="226200"/>
            </a:xfrm>
            <a:custGeom>
              <a:avLst/>
              <a:gdLst/>
              <a:ahLst/>
              <a:cxnLst/>
              <a:rect l="l" t="t" r="r" b="b"/>
              <a:pathLst>
                <a:path w="9137" h="9048" extrusionOk="0">
                  <a:moveTo>
                    <a:pt x="4569" y="820"/>
                  </a:moveTo>
                  <a:cubicBezTo>
                    <a:pt x="6616" y="820"/>
                    <a:pt x="8318" y="2489"/>
                    <a:pt x="8318" y="4537"/>
                  </a:cubicBezTo>
                  <a:cubicBezTo>
                    <a:pt x="8318" y="6553"/>
                    <a:pt x="6616" y="8255"/>
                    <a:pt x="4569" y="8255"/>
                  </a:cubicBezTo>
                  <a:cubicBezTo>
                    <a:pt x="2521" y="8255"/>
                    <a:pt x="882" y="6616"/>
                    <a:pt x="882" y="4537"/>
                  </a:cubicBezTo>
                  <a:cubicBezTo>
                    <a:pt x="882" y="2426"/>
                    <a:pt x="2521" y="820"/>
                    <a:pt x="4569" y="820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29"/>
                  </a:cubicBezTo>
                  <a:lnTo>
                    <a:pt x="0" y="7845"/>
                  </a:lnTo>
                  <a:cubicBezTo>
                    <a:pt x="0" y="8507"/>
                    <a:pt x="567" y="9042"/>
                    <a:pt x="1260" y="9042"/>
                  </a:cubicBezTo>
                  <a:lnTo>
                    <a:pt x="7877" y="9042"/>
                  </a:lnTo>
                  <a:cubicBezTo>
                    <a:pt x="7910" y="9046"/>
                    <a:pt x="7944" y="9047"/>
                    <a:pt x="7977" y="9047"/>
                  </a:cubicBezTo>
                  <a:cubicBezTo>
                    <a:pt x="8598" y="9047"/>
                    <a:pt x="9137" y="8503"/>
                    <a:pt x="9137" y="7845"/>
                  </a:cubicBezTo>
                  <a:lnTo>
                    <a:pt x="9137" y="1229"/>
                  </a:lnTo>
                  <a:cubicBezTo>
                    <a:pt x="9137" y="536"/>
                    <a:pt x="8601" y="0"/>
                    <a:pt x="7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63"/>
            <p:cNvSpPr/>
            <p:nvPr/>
          </p:nvSpPr>
          <p:spPr>
            <a:xfrm>
              <a:off x="-12056700" y="3751825"/>
              <a:ext cx="144950" cy="144950"/>
            </a:xfrm>
            <a:custGeom>
              <a:avLst/>
              <a:gdLst/>
              <a:ahLst/>
              <a:cxnLst/>
              <a:rect l="l" t="t" r="r" b="b"/>
              <a:pathLst>
                <a:path w="5798" h="5798" extrusionOk="0">
                  <a:moveTo>
                    <a:pt x="2868" y="788"/>
                  </a:moveTo>
                  <a:cubicBezTo>
                    <a:pt x="4033" y="788"/>
                    <a:pt x="4947" y="1733"/>
                    <a:pt x="4947" y="2899"/>
                  </a:cubicBezTo>
                  <a:cubicBezTo>
                    <a:pt x="4947" y="4033"/>
                    <a:pt x="4033" y="4978"/>
                    <a:pt x="2868" y="4978"/>
                  </a:cubicBezTo>
                  <a:cubicBezTo>
                    <a:pt x="1733" y="4978"/>
                    <a:pt x="788" y="4033"/>
                    <a:pt x="788" y="2899"/>
                  </a:cubicBezTo>
                  <a:cubicBezTo>
                    <a:pt x="788" y="1733"/>
                    <a:pt x="1733" y="788"/>
                    <a:pt x="2868" y="788"/>
                  </a:cubicBezTo>
                  <a:close/>
                  <a:moveTo>
                    <a:pt x="2868" y="1"/>
                  </a:moveTo>
                  <a:cubicBezTo>
                    <a:pt x="1261" y="1"/>
                    <a:pt x="1" y="1324"/>
                    <a:pt x="1" y="2899"/>
                  </a:cubicBezTo>
                  <a:cubicBezTo>
                    <a:pt x="1" y="4506"/>
                    <a:pt x="1292" y="5798"/>
                    <a:pt x="2868" y="5798"/>
                  </a:cubicBezTo>
                  <a:cubicBezTo>
                    <a:pt x="4474" y="5798"/>
                    <a:pt x="5797" y="4506"/>
                    <a:pt x="5797" y="2899"/>
                  </a:cubicBezTo>
                  <a:cubicBezTo>
                    <a:pt x="5797" y="1324"/>
                    <a:pt x="4474" y="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63"/>
            <p:cNvSpPr/>
            <p:nvPr/>
          </p:nvSpPr>
          <p:spPr>
            <a:xfrm>
              <a:off x="-12016525" y="3792775"/>
              <a:ext cx="63025" cy="63050"/>
            </a:xfrm>
            <a:custGeom>
              <a:avLst/>
              <a:gdLst/>
              <a:ahLst/>
              <a:cxnLst/>
              <a:rect l="l" t="t" r="r" b="b"/>
              <a:pathLst>
                <a:path w="2521" h="2522" extrusionOk="0">
                  <a:moveTo>
                    <a:pt x="1261" y="1"/>
                  </a:moveTo>
                  <a:cubicBezTo>
                    <a:pt x="567" y="1"/>
                    <a:pt x="0" y="537"/>
                    <a:pt x="0" y="1261"/>
                  </a:cubicBezTo>
                  <a:cubicBezTo>
                    <a:pt x="0" y="1954"/>
                    <a:pt x="567" y="2521"/>
                    <a:pt x="1261" y="2521"/>
                  </a:cubicBezTo>
                  <a:cubicBezTo>
                    <a:pt x="1954" y="2521"/>
                    <a:pt x="2521" y="1954"/>
                    <a:pt x="2521" y="1261"/>
                  </a:cubicBezTo>
                  <a:cubicBezTo>
                    <a:pt x="2521" y="537"/>
                    <a:pt x="1954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7" name="Google Shape;8007;p63"/>
          <p:cNvGrpSpPr/>
          <p:nvPr/>
        </p:nvGrpSpPr>
        <p:grpSpPr>
          <a:xfrm>
            <a:off x="6653870" y="2264421"/>
            <a:ext cx="354635" cy="356232"/>
            <a:chOff x="-12160675" y="4081850"/>
            <a:chExt cx="352100" cy="353650"/>
          </a:xfrm>
        </p:grpSpPr>
        <p:sp>
          <p:nvSpPr>
            <p:cNvPr id="8008" name="Google Shape;8008;p63"/>
            <p:cNvSpPr/>
            <p:nvPr/>
          </p:nvSpPr>
          <p:spPr>
            <a:xfrm>
              <a:off x="-12014950" y="4081850"/>
              <a:ext cx="61450" cy="62275"/>
            </a:xfrm>
            <a:custGeom>
              <a:avLst/>
              <a:gdLst/>
              <a:ahLst/>
              <a:cxnLst/>
              <a:rect l="l" t="t" r="r" b="b"/>
              <a:pathLst>
                <a:path w="2458" h="2491" extrusionOk="0">
                  <a:moveTo>
                    <a:pt x="1198" y="0"/>
                  </a:moveTo>
                  <a:cubicBezTo>
                    <a:pt x="536" y="0"/>
                    <a:pt x="0" y="599"/>
                    <a:pt x="0" y="1260"/>
                  </a:cubicBezTo>
                  <a:cubicBezTo>
                    <a:pt x="0" y="1922"/>
                    <a:pt x="536" y="2489"/>
                    <a:pt x="1198" y="2489"/>
                  </a:cubicBezTo>
                  <a:cubicBezTo>
                    <a:pt x="1216" y="2490"/>
                    <a:pt x="1235" y="2490"/>
                    <a:pt x="1253" y="2490"/>
                  </a:cubicBezTo>
                  <a:cubicBezTo>
                    <a:pt x="1892" y="2490"/>
                    <a:pt x="2458" y="1965"/>
                    <a:pt x="2458" y="1260"/>
                  </a:cubicBezTo>
                  <a:cubicBezTo>
                    <a:pt x="2458" y="599"/>
                    <a:pt x="1922" y="0"/>
                    <a:pt x="1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63"/>
            <p:cNvSpPr/>
            <p:nvPr/>
          </p:nvSpPr>
          <p:spPr>
            <a:xfrm>
              <a:off x="-12077175" y="4352000"/>
              <a:ext cx="186700" cy="83500"/>
            </a:xfrm>
            <a:custGeom>
              <a:avLst/>
              <a:gdLst/>
              <a:ahLst/>
              <a:cxnLst/>
              <a:rect l="l" t="t" r="r" b="b"/>
              <a:pathLst>
                <a:path w="7468" h="3340" extrusionOk="0">
                  <a:moveTo>
                    <a:pt x="1639" y="0"/>
                  </a:moveTo>
                  <a:cubicBezTo>
                    <a:pt x="1166" y="0"/>
                    <a:pt x="820" y="347"/>
                    <a:pt x="820" y="819"/>
                  </a:cubicBezTo>
                  <a:lnTo>
                    <a:pt x="820" y="1670"/>
                  </a:lnTo>
                  <a:cubicBezTo>
                    <a:pt x="347" y="1670"/>
                    <a:pt x="0" y="2048"/>
                    <a:pt x="0" y="2521"/>
                  </a:cubicBezTo>
                  <a:lnTo>
                    <a:pt x="0" y="2899"/>
                  </a:lnTo>
                  <a:cubicBezTo>
                    <a:pt x="0" y="3151"/>
                    <a:pt x="189" y="3340"/>
                    <a:pt x="410" y="3340"/>
                  </a:cubicBezTo>
                  <a:lnTo>
                    <a:pt x="7026" y="3340"/>
                  </a:lnTo>
                  <a:cubicBezTo>
                    <a:pt x="7278" y="3340"/>
                    <a:pt x="7467" y="3151"/>
                    <a:pt x="7467" y="2899"/>
                  </a:cubicBezTo>
                  <a:lnTo>
                    <a:pt x="7467" y="2521"/>
                  </a:lnTo>
                  <a:cubicBezTo>
                    <a:pt x="7467" y="2048"/>
                    <a:pt x="7121" y="1670"/>
                    <a:pt x="6648" y="1670"/>
                  </a:cubicBezTo>
                  <a:lnTo>
                    <a:pt x="6648" y="819"/>
                  </a:lnTo>
                  <a:cubicBezTo>
                    <a:pt x="6616" y="347"/>
                    <a:pt x="6207" y="0"/>
                    <a:pt x="57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63"/>
            <p:cNvSpPr/>
            <p:nvPr/>
          </p:nvSpPr>
          <p:spPr>
            <a:xfrm>
              <a:off x="-11911775" y="4186000"/>
              <a:ext cx="103200" cy="101425"/>
            </a:xfrm>
            <a:custGeom>
              <a:avLst/>
              <a:gdLst/>
              <a:ahLst/>
              <a:cxnLst/>
              <a:rect l="l" t="t" r="r" b="b"/>
              <a:pathLst>
                <a:path w="4128" h="4057" extrusionOk="0">
                  <a:moveTo>
                    <a:pt x="2060" y="1"/>
                  </a:moveTo>
                  <a:cubicBezTo>
                    <a:pt x="1914" y="1"/>
                    <a:pt x="1765" y="72"/>
                    <a:pt x="1670" y="213"/>
                  </a:cubicBezTo>
                  <a:lnTo>
                    <a:pt x="1198" y="1190"/>
                  </a:lnTo>
                  <a:lnTo>
                    <a:pt x="221" y="1663"/>
                  </a:lnTo>
                  <a:cubicBezTo>
                    <a:pt x="63" y="1757"/>
                    <a:pt x="0" y="1852"/>
                    <a:pt x="0" y="2009"/>
                  </a:cubicBezTo>
                  <a:cubicBezTo>
                    <a:pt x="0" y="2167"/>
                    <a:pt x="63" y="2324"/>
                    <a:pt x="221" y="2356"/>
                  </a:cubicBezTo>
                  <a:lnTo>
                    <a:pt x="1198" y="2828"/>
                  </a:lnTo>
                  <a:lnTo>
                    <a:pt x="1670" y="3836"/>
                  </a:lnTo>
                  <a:cubicBezTo>
                    <a:pt x="1765" y="3994"/>
                    <a:pt x="1891" y="4057"/>
                    <a:pt x="2048" y="4057"/>
                  </a:cubicBezTo>
                  <a:cubicBezTo>
                    <a:pt x="2206" y="4057"/>
                    <a:pt x="2363" y="3994"/>
                    <a:pt x="2395" y="3836"/>
                  </a:cubicBezTo>
                  <a:lnTo>
                    <a:pt x="2867" y="2828"/>
                  </a:lnTo>
                  <a:lnTo>
                    <a:pt x="3907" y="2356"/>
                  </a:lnTo>
                  <a:cubicBezTo>
                    <a:pt x="4065" y="2293"/>
                    <a:pt x="4128" y="2167"/>
                    <a:pt x="4128" y="2009"/>
                  </a:cubicBezTo>
                  <a:cubicBezTo>
                    <a:pt x="4128" y="1852"/>
                    <a:pt x="4033" y="1757"/>
                    <a:pt x="3939" y="1663"/>
                  </a:cubicBezTo>
                  <a:lnTo>
                    <a:pt x="2899" y="1190"/>
                  </a:lnTo>
                  <a:lnTo>
                    <a:pt x="2426" y="213"/>
                  </a:lnTo>
                  <a:cubicBezTo>
                    <a:pt x="2348" y="72"/>
                    <a:pt x="2206" y="1"/>
                    <a:pt x="2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63"/>
            <p:cNvSpPr/>
            <p:nvPr/>
          </p:nvSpPr>
          <p:spPr>
            <a:xfrm>
              <a:off x="-12160675" y="4186000"/>
              <a:ext cx="104000" cy="101425"/>
            </a:xfrm>
            <a:custGeom>
              <a:avLst/>
              <a:gdLst/>
              <a:ahLst/>
              <a:cxnLst/>
              <a:rect l="l" t="t" r="r" b="b"/>
              <a:pathLst>
                <a:path w="4160" h="4057" extrusionOk="0">
                  <a:moveTo>
                    <a:pt x="2092" y="1"/>
                  </a:moveTo>
                  <a:cubicBezTo>
                    <a:pt x="1946" y="1"/>
                    <a:pt x="1797" y="72"/>
                    <a:pt x="1702" y="213"/>
                  </a:cubicBezTo>
                  <a:lnTo>
                    <a:pt x="1230" y="1190"/>
                  </a:lnTo>
                  <a:lnTo>
                    <a:pt x="221" y="1663"/>
                  </a:lnTo>
                  <a:cubicBezTo>
                    <a:pt x="64" y="1757"/>
                    <a:pt x="1" y="1852"/>
                    <a:pt x="1" y="2009"/>
                  </a:cubicBezTo>
                  <a:cubicBezTo>
                    <a:pt x="1" y="2167"/>
                    <a:pt x="64" y="2324"/>
                    <a:pt x="221" y="2387"/>
                  </a:cubicBezTo>
                  <a:lnTo>
                    <a:pt x="1230" y="2860"/>
                  </a:lnTo>
                  <a:lnTo>
                    <a:pt x="1702" y="3836"/>
                  </a:lnTo>
                  <a:cubicBezTo>
                    <a:pt x="1797" y="3994"/>
                    <a:pt x="1923" y="4057"/>
                    <a:pt x="2080" y="4057"/>
                  </a:cubicBezTo>
                  <a:cubicBezTo>
                    <a:pt x="2238" y="4057"/>
                    <a:pt x="2395" y="3994"/>
                    <a:pt x="2427" y="3836"/>
                  </a:cubicBezTo>
                  <a:lnTo>
                    <a:pt x="2899" y="2860"/>
                  </a:lnTo>
                  <a:lnTo>
                    <a:pt x="3876" y="2387"/>
                  </a:lnTo>
                  <a:cubicBezTo>
                    <a:pt x="4034" y="2324"/>
                    <a:pt x="4160" y="2167"/>
                    <a:pt x="4160" y="2009"/>
                  </a:cubicBezTo>
                  <a:cubicBezTo>
                    <a:pt x="4160" y="1852"/>
                    <a:pt x="4065" y="1694"/>
                    <a:pt x="3939" y="1663"/>
                  </a:cubicBezTo>
                  <a:lnTo>
                    <a:pt x="2931" y="1190"/>
                  </a:lnTo>
                  <a:lnTo>
                    <a:pt x="2458" y="213"/>
                  </a:lnTo>
                  <a:cubicBezTo>
                    <a:pt x="2380" y="72"/>
                    <a:pt x="2238" y="1"/>
                    <a:pt x="20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63"/>
            <p:cNvSpPr/>
            <p:nvPr/>
          </p:nvSpPr>
          <p:spPr>
            <a:xfrm>
              <a:off x="-12049600" y="4144075"/>
              <a:ext cx="127600" cy="67750"/>
            </a:xfrm>
            <a:custGeom>
              <a:avLst/>
              <a:gdLst/>
              <a:ahLst/>
              <a:cxnLst/>
              <a:rect l="l" t="t" r="r" b="b"/>
              <a:pathLst>
                <a:path w="5104" h="2710" extrusionOk="0">
                  <a:moveTo>
                    <a:pt x="851" y="0"/>
                  </a:moveTo>
                  <a:cubicBezTo>
                    <a:pt x="819" y="32"/>
                    <a:pt x="662" y="63"/>
                    <a:pt x="599" y="189"/>
                  </a:cubicBezTo>
                  <a:cubicBezTo>
                    <a:pt x="63" y="945"/>
                    <a:pt x="0" y="1890"/>
                    <a:pt x="347" y="2710"/>
                  </a:cubicBezTo>
                  <a:lnTo>
                    <a:pt x="2394" y="1670"/>
                  </a:lnTo>
                  <a:cubicBezTo>
                    <a:pt x="2426" y="1638"/>
                    <a:pt x="2521" y="1638"/>
                    <a:pt x="2552" y="1638"/>
                  </a:cubicBezTo>
                  <a:cubicBezTo>
                    <a:pt x="2647" y="1638"/>
                    <a:pt x="2678" y="1638"/>
                    <a:pt x="2710" y="1670"/>
                  </a:cubicBezTo>
                  <a:lnTo>
                    <a:pt x="4757" y="2710"/>
                  </a:lnTo>
                  <a:cubicBezTo>
                    <a:pt x="5104" y="1890"/>
                    <a:pt x="5041" y="945"/>
                    <a:pt x="4537" y="189"/>
                  </a:cubicBezTo>
                  <a:cubicBezTo>
                    <a:pt x="4442" y="63"/>
                    <a:pt x="4316" y="0"/>
                    <a:pt x="41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63"/>
            <p:cNvSpPr/>
            <p:nvPr/>
          </p:nvSpPr>
          <p:spPr>
            <a:xfrm>
              <a:off x="-12033850" y="4212600"/>
              <a:ext cx="99250" cy="118150"/>
            </a:xfrm>
            <a:custGeom>
              <a:avLst/>
              <a:gdLst/>
              <a:ahLst/>
              <a:cxnLst/>
              <a:rect l="l" t="t" r="r" b="b"/>
              <a:pathLst>
                <a:path w="3970" h="4726" extrusionOk="0">
                  <a:moveTo>
                    <a:pt x="1575" y="0"/>
                  </a:moveTo>
                  <a:lnTo>
                    <a:pt x="0" y="788"/>
                  </a:lnTo>
                  <a:lnTo>
                    <a:pt x="662" y="4726"/>
                  </a:lnTo>
                  <a:lnTo>
                    <a:pt x="3308" y="4726"/>
                  </a:lnTo>
                  <a:lnTo>
                    <a:pt x="3970" y="788"/>
                  </a:lnTo>
                  <a:lnTo>
                    <a:pt x="2395" y="0"/>
                  </a:lnTo>
                  <a:lnTo>
                    <a:pt x="2395" y="1827"/>
                  </a:lnTo>
                  <a:cubicBezTo>
                    <a:pt x="2395" y="2048"/>
                    <a:pt x="2206" y="2268"/>
                    <a:pt x="1954" y="2268"/>
                  </a:cubicBezTo>
                  <a:cubicBezTo>
                    <a:pt x="1733" y="2268"/>
                    <a:pt x="1575" y="2048"/>
                    <a:pt x="1575" y="1827"/>
                  </a:cubicBezTo>
                  <a:lnTo>
                    <a:pt x="15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4" name="Google Shape;8014;p63"/>
          <p:cNvGrpSpPr/>
          <p:nvPr/>
        </p:nvGrpSpPr>
        <p:grpSpPr>
          <a:xfrm>
            <a:off x="4858836" y="2738864"/>
            <a:ext cx="355416" cy="355652"/>
            <a:chOff x="-10391650" y="3180600"/>
            <a:chExt cx="352875" cy="353075"/>
          </a:xfrm>
        </p:grpSpPr>
        <p:sp>
          <p:nvSpPr>
            <p:cNvPr id="8015" name="Google Shape;8015;p63"/>
            <p:cNvSpPr/>
            <p:nvPr/>
          </p:nvSpPr>
          <p:spPr>
            <a:xfrm>
              <a:off x="-10390875" y="3263500"/>
              <a:ext cx="352100" cy="42550"/>
            </a:xfrm>
            <a:custGeom>
              <a:avLst/>
              <a:gdLst/>
              <a:ahLst/>
              <a:cxnLst/>
              <a:rect l="l" t="t" r="r" b="b"/>
              <a:pathLst>
                <a:path w="14084" h="1702" extrusionOk="0">
                  <a:moveTo>
                    <a:pt x="820" y="1"/>
                  </a:moveTo>
                  <a:cubicBezTo>
                    <a:pt x="347" y="1"/>
                    <a:pt x="1" y="379"/>
                    <a:pt x="1" y="851"/>
                  </a:cubicBezTo>
                  <a:lnTo>
                    <a:pt x="1" y="1261"/>
                  </a:lnTo>
                  <a:cubicBezTo>
                    <a:pt x="1" y="1513"/>
                    <a:pt x="190" y="1702"/>
                    <a:pt x="410" y="1702"/>
                  </a:cubicBezTo>
                  <a:lnTo>
                    <a:pt x="13674" y="1702"/>
                  </a:lnTo>
                  <a:cubicBezTo>
                    <a:pt x="13894" y="1702"/>
                    <a:pt x="14083" y="1513"/>
                    <a:pt x="14083" y="1261"/>
                  </a:cubicBezTo>
                  <a:lnTo>
                    <a:pt x="14083" y="851"/>
                  </a:lnTo>
                  <a:cubicBezTo>
                    <a:pt x="14083" y="410"/>
                    <a:pt x="13705" y="1"/>
                    <a:pt x="132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63"/>
            <p:cNvSpPr/>
            <p:nvPr/>
          </p:nvSpPr>
          <p:spPr>
            <a:xfrm>
              <a:off x="-10391650" y="3451750"/>
              <a:ext cx="352875" cy="81925"/>
            </a:xfrm>
            <a:custGeom>
              <a:avLst/>
              <a:gdLst/>
              <a:ahLst/>
              <a:cxnLst/>
              <a:rect l="l" t="t" r="r" b="b"/>
              <a:pathLst>
                <a:path w="14115" h="3277" extrusionOk="0">
                  <a:moveTo>
                    <a:pt x="2079" y="0"/>
                  </a:moveTo>
                  <a:cubicBezTo>
                    <a:pt x="1418" y="0"/>
                    <a:pt x="819" y="536"/>
                    <a:pt x="819" y="1229"/>
                  </a:cubicBezTo>
                  <a:lnTo>
                    <a:pt x="819" y="1607"/>
                  </a:lnTo>
                  <a:cubicBezTo>
                    <a:pt x="347" y="1607"/>
                    <a:pt x="0" y="1954"/>
                    <a:pt x="0" y="2458"/>
                  </a:cubicBezTo>
                  <a:lnTo>
                    <a:pt x="0" y="2867"/>
                  </a:lnTo>
                  <a:cubicBezTo>
                    <a:pt x="0" y="3119"/>
                    <a:pt x="189" y="3277"/>
                    <a:pt x="378" y="3277"/>
                  </a:cubicBezTo>
                  <a:lnTo>
                    <a:pt x="13642" y="3277"/>
                  </a:lnTo>
                  <a:cubicBezTo>
                    <a:pt x="13894" y="3277"/>
                    <a:pt x="14083" y="3088"/>
                    <a:pt x="14083" y="2867"/>
                  </a:cubicBezTo>
                  <a:lnTo>
                    <a:pt x="14083" y="2458"/>
                  </a:lnTo>
                  <a:cubicBezTo>
                    <a:pt x="14114" y="1954"/>
                    <a:pt x="13736" y="1607"/>
                    <a:pt x="13295" y="1607"/>
                  </a:cubicBezTo>
                  <a:lnTo>
                    <a:pt x="13295" y="1229"/>
                  </a:lnTo>
                  <a:cubicBezTo>
                    <a:pt x="13295" y="567"/>
                    <a:pt x="12760" y="0"/>
                    <a:pt x="12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63"/>
            <p:cNvSpPr/>
            <p:nvPr/>
          </p:nvSpPr>
          <p:spPr>
            <a:xfrm>
              <a:off x="-10327075" y="3180600"/>
              <a:ext cx="223700" cy="62450"/>
            </a:xfrm>
            <a:custGeom>
              <a:avLst/>
              <a:gdLst/>
              <a:ahLst/>
              <a:cxnLst/>
              <a:rect l="l" t="t" r="r" b="b"/>
              <a:pathLst>
                <a:path w="8948" h="2498" extrusionOk="0">
                  <a:moveTo>
                    <a:pt x="4490" y="1"/>
                  </a:moveTo>
                  <a:cubicBezTo>
                    <a:pt x="4419" y="1"/>
                    <a:pt x="4348" y="24"/>
                    <a:pt x="4285" y="72"/>
                  </a:cubicBezTo>
                  <a:lnTo>
                    <a:pt x="0" y="2498"/>
                  </a:lnTo>
                  <a:lnTo>
                    <a:pt x="8948" y="2498"/>
                  </a:lnTo>
                  <a:lnTo>
                    <a:pt x="4695" y="72"/>
                  </a:lnTo>
                  <a:cubicBezTo>
                    <a:pt x="4632" y="24"/>
                    <a:pt x="4561" y="1"/>
                    <a:pt x="4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63"/>
            <p:cNvSpPr/>
            <p:nvPr/>
          </p:nvSpPr>
          <p:spPr>
            <a:xfrm>
              <a:off x="-10245950" y="3325725"/>
              <a:ext cx="61450" cy="104775"/>
            </a:xfrm>
            <a:custGeom>
              <a:avLst/>
              <a:gdLst/>
              <a:ahLst/>
              <a:cxnLst/>
              <a:rect l="l" t="t" r="r" b="b"/>
              <a:pathLst>
                <a:path w="2458" h="4191" extrusionOk="0">
                  <a:moveTo>
                    <a:pt x="0" y="1"/>
                  </a:moveTo>
                  <a:lnTo>
                    <a:pt x="0" y="4191"/>
                  </a:lnTo>
                  <a:lnTo>
                    <a:pt x="2458" y="4191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63"/>
            <p:cNvSpPr/>
            <p:nvPr/>
          </p:nvSpPr>
          <p:spPr>
            <a:xfrm>
              <a:off x="-10142775" y="3325725"/>
              <a:ext cx="63025" cy="104775"/>
            </a:xfrm>
            <a:custGeom>
              <a:avLst/>
              <a:gdLst/>
              <a:ahLst/>
              <a:cxnLst/>
              <a:rect l="l" t="t" r="r" b="b"/>
              <a:pathLst>
                <a:path w="2521" h="4191" extrusionOk="0">
                  <a:moveTo>
                    <a:pt x="1" y="1"/>
                  </a:moveTo>
                  <a:lnTo>
                    <a:pt x="1" y="4191"/>
                  </a:lnTo>
                  <a:lnTo>
                    <a:pt x="2521" y="4191"/>
                  </a:lnTo>
                  <a:lnTo>
                    <a:pt x="25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63"/>
            <p:cNvSpPr/>
            <p:nvPr/>
          </p:nvSpPr>
          <p:spPr>
            <a:xfrm>
              <a:off x="-10350700" y="3325725"/>
              <a:ext cx="62250" cy="104775"/>
            </a:xfrm>
            <a:custGeom>
              <a:avLst/>
              <a:gdLst/>
              <a:ahLst/>
              <a:cxnLst/>
              <a:rect l="l" t="t" r="r" b="b"/>
              <a:pathLst>
                <a:path w="2490" h="4191" extrusionOk="0">
                  <a:moveTo>
                    <a:pt x="0" y="1"/>
                  </a:moveTo>
                  <a:lnTo>
                    <a:pt x="0" y="4191"/>
                  </a:lnTo>
                  <a:lnTo>
                    <a:pt x="2489" y="4191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1" name="Google Shape;8021;p63"/>
          <p:cNvGrpSpPr/>
          <p:nvPr/>
        </p:nvGrpSpPr>
        <p:grpSpPr>
          <a:xfrm>
            <a:off x="4858835" y="3215662"/>
            <a:ext cx="354635" cy="353890"/>
            <a:chOff x="-10390875" y="3616350"/>
            <a:chExt cx="352100" cy="351325"/>
          </a:xfrm>
        </p:grpSpPr>
        <p:sp>
          <p:nvSpPr>
            <p:cNvPr id="8022" name="Google Shape;8022;p63"/>
            <p:cNvSpPr/>
            <p:nvPr/>
          </p:nvSpPr>
          <p:spPr>
            <a:xfrm>
              <a:off x="-10308950" y="3780175"/>
              <a:ext cx="186675" cy="104800"/>
            </a:xfrm>
            <a:custGeom>
              <a:avLst/>
              <a:gdLst/>
              <a:ahLst/>
              <a:cxnLst/>
              <a:rect l="l" t="t" r="r" b="b"/>
              <a:pathLst>
                <a:path w="7467" h="4192" extrusionOk="0">
                  <a:moveTo>
                    <a:pt x="0" y="1"/>
                  </a:moveTo>
                  <a:lnTo>
                    <a:pt x="0" y="4191"/>
                  </a:lnTo>
                  <a:lnTo>
                    <a:pt x="7467" y="4191"/>
                  </a:lnTo>
                  <a:lnTo>
                    <a:pt x="74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63"/>
            <p:cNvSpPr/>
            <p:nvPr/>
          </p:nvSpPr>
          <p:spPr>
            <a:xfrm>
              <a:off x="-10390875" y="3698275"/>
              <a:ext cx="352100" cy="269400"/>
            </a:xfrm>
            <a:custGeom>
              <a:avLst/>
              <a:gdLst/>
              <a:ahLst/>
              <a:cxnLst/>
              <a:rect l="l" t="t" r="r" b="b"/>
              <a:pathLst>
                <a:path w="14084" h="10776" extrusionOk="0">
                  <a:moveTo>
                    <a:pt x="11216" y="2426"/>
                  </a:moveTo>
                  <a:cubicBezTo>
                    <a:pt x="11468" y="2426"/>
                    <a:pt x="11626" y="2615"/>
                    <a:pt x="11626" y="2867"/>
                  </a:cubicBezTo>
                  <a:lnTo>
                    <a:pt x="11626" y="7845"/>
                  </a:lnTo>
                  <a:cubicBezTo>
                    <a:pt x="11626" y="8097"/>
                    <a:pt x="11437" y="8255"/>
                    <a:pt x="11216" y="8255"/>
                  </a:cubicBezTo>
                  <a:lnTo>
                    <a:pt x="2931" y="8255"/>
                  </a:lnTo>
                  <a:cubicBezTo>
                    <a:pt x="2678" y="8255"/>
                    <a:pt x="2489" y="8066"/>
                    <a:pt x="2489" y="7845"/>
                  </a:cubicBezTo>
                  <a:lnTo>
                    <a:pt x="2489" y="2867"/>
                  </a:lnTo>
                  <a:cubicBezTo>
                    <a:pt x="2489" y="2615"/>
                    <a:pt x="2678" y="2426"/>
                    <a:pt x="2931" y="2426"/>
                  </a:cubicBezTo>
                  <a:close/>
                  <a:moveTo>
                    <a:pt x="1670" y="0"/>
                  </a:moveTo>
                  <a:cubicBezTo>
                    <a:pt x="757" y="0"/>
                    <a:pt x="1" y="725"/>
                    <a:pt x="1" y="1639"/>
                  </a:cubicBezTo>
                  <a:cubicBezTo>
                    <a:pt x="1" y="2237"/>
                    <a:pt x="316" y="2773"/>
                    <a:pt x="820" y="3056"/>
                  </a:cubicBezTo>
                  <a:lnTo>
                    <a:pt x="820" y="7719"/>
                  </a:lnTo>
                  <a:cubicBezTo>
                    <a:pt x="316" y="7971"/>
                    <a:pt x="1" y="8538"/>
                    <a:pt x="1" y="9137"/>
                  </a:cubicBezTo>
                  <a:cubicBezTo>
                    <a:pt x="1" y="10019"/>
                    <a:pt x="757" y="10775"/>
                    <a:pt x="1670" y="10775"/>
                  </a:cubicBezTo>
                  <a:cubicBezTo>
                    <a:pt x="2237" y="10775"/>
                    <a:pt x="2805" y="10460"/>
                    <a:pt x="3057" y="9956"/>
                  </a:cubicBezTo>
                  <a:lnTo>
                    <a:pt x="11027" y="9956"/>
                  </a:lnTo>
                  <a:cubicBezTo>
                    <a:pt x="11311" y="10460"/>
                    <a:pt x="11846" y="10775"/>
                    <a:pt x="12445" y="10775"/>
                  </a:cubicBezTo>
                  <a:cubicBezTo>
                    <a:pt x="13359" y="10775"/>
                    <a:pt x="14083" y="10019"/>
                    <a:pt x="14083" y="9137"/>
                  </a:cubicBezTo>
                  <a:cubicBezTo>
                    <a:pt x="14083" y="8538"/>
                    <a:pt x="13800" y="7971"/>
                    <a:pt x="13264" y="7719"/>
                  </a:cubicBezTo>
                  <a:lnTo>
                    <a:pt x="13264" y="3056"/>
                  </a:lnTo>
                  <a:cubicBezTo>
                    <a:pt x="13800" y="2741"/>
                    <a:pt x="14083" y="2237"/>
                    <a:pt x="14083" y="1639"/>
                  </a:cubicBezTo>
                  <a:cubicBezTo>
                    <a:pt x="14083" y="725"/>
                    <a:pt x="13359" y="0"/>
                    <a:pt x="12445" y="0"/>
                  </a:cubicBezTo>
                  <a:cubicBezTo>
                    <a:pt x="11846" y="0"/>
                    <a:pt x="11311" y="315"/>
                    <a:pt x="11027" y="820"/>
                  </a:cubicBezTo>
                  <a:lnTo>
                    <a:pt x="3057" y="820"/>
                  </a:lnTo>
                  <a:cubicBezTo>
                    <a:pt x="2805" y="315"/>
                    <a:pt x="2237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63"/>
            <p:cNvSpPr/>
            <p:nvPr/>
          </p:nvSpPr>
          <p:spPr>
            <a:xfrm>
              <a:off x="-10268000" y="3616350"/>
              <a:ext cx="103975" cy="81150"/>
            </a:xfrm>
            <a:custGeom>
              <a:avLst/>
              <a:gdLst/>
              <a:ahLst/>
              <a:cxnLst/>
              <a:rect l="l" t="t" r="r" b="b"/>
              <a:pathLst>
                <a:path w="4159" h="3246" extrusionOk="0">
                  <a:moveTo>
                    <a:pt x="2048" y="1"/>
                  </a:moveTo>
                  <a:cubicBezTo>
                    <a:pt x="1387" y="1"/>
                    <a:pt x="851" y="536"/>
                    <a:pt x="851" y="1230"/>
                  </a:cubicBezTo>
                  <a:cubicBezTo>
                    <a:pt x="851" y="1450"/>
                    <a:pt x="914" y="1671"/>
                    <a:pt x="1040" y="1891"/>
                  </a:cubicBezTo>
                  <a:lnTo>
                    <a:pt x="0" y="3246"/>
                  </a:lnTo>
                  <a:lnTo>
                    <a:pt x="1072" y="3246"/>
                  </a:lnTo>
                  <a:lnTo>
                    <a:pt x="1733" y="2364"/>
                  </a:lnTo>
                  <a:cubicBezTo>
                    <a:pt x="1859" y="2395"/>
                    <a:pt x="1985" y="2427"/>
                    <a:pt x="2080" y="2427"/>
                  </a:cubicBezTo>
                  <a:cubicBezTo>
                    <a:pt x="2206" y="2427"/>
                    <a:pt x="2332" y="2395"/>
                    <a:pt x="2458" y="2364"/>
                  </a:cubicBezTo>
                  <a:lnTo>
                    <a:pt x="3119" y="3246"/>
                  </a:lnTo>
                  <a:lnTo>
                    <a:pt x="4159" y="3246"/>
                  </a:lnTo>
                  <a:lnTo>
                    <a:pt x="3119" y="1891"/>
                  </a:lnTo>
                  <a:cubicBezTo>
                    <a:pt x="3245" y="1671"/>
                    <a:pt x="3308" y="1450"/>
                    <a:pt x="3308" y="1230"/>
                  </a:cubicBezTo>
                  <a:cubicBezTo>
                    <a:pt x="3308" y="536"/>
                    <a:pt x="2773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5" name="Google Shape;8025;p63"/>
          <p:cNvGrpSpPr/>
          <p:nvPr/>
        </p:nvGrpSpPr>
        <p:grpSpPr>
          <a:xfrm>
            <a:off x="7525810" y="2740327"/>
            <a:ext cx="312585" cy="354670"/>
            <a:chOff x="-10370400" y="4049550"/>
            <a:chExt cx="310350" cy="352100"/>
          </a:xfrm>
        </p:grpSpPr>
        <p:sp>
          <p:nvSpPr>
            <p:cNvPr id="8026" name="Google Shape;8026;p63"/>
            <p:cNvSpPr/>
            <p:nvPr/>
          </p:nvSpPr>
          <p:spPr>
            <a:xfrm>
              <a:off x="-10308175" y="4224400"/>
              <a:ext cx="185900" cy="115800"/>
            </a:xfrm>
            <a:custGeom>
              <a:avLst/>
              <a:gdLst/>
              <a:ahLst/>
              <a:cxnLst/>
              <a:rect l="l" t="t" r="r" b="b"/>
              <a:pathLst>
                <a:path w="7436" h="4632" extrusionOk="0">
                  <a:moveTo>
                    <a:pt x="1" y="1"/>
                  </a:moveTo>
                  <a:lnTo>
                    <a:pt x="1" y="4632"/>
                  </a:lnTo>
                  <a:lnTo>
                    <a:pt x="1639" y="4632"/>
                  </a:lnTo>
                  <a:lnTo>
                    <a:pt x="1639" y="1261"/>
                  </a:lnTo>
                  <a:cubicBezTo>
                    <a:pt x="1639" y="1040"/>
                    <a:pt x="1859" y="883"/>
                    <a:pt x="2048" y="883"/>
                  </a:cubicBezTo>
                  <a:cubicBezTo>
                    <a:pt x="2269" y="883"/>
                    <a:pt x="2489" y="1072"/>
                    <a:pt x="2489" y="1261"/>
                  </a:cubicBezTo>
                  <a:lnTo>
                    <a:pt x="2489" y="4632"/>
                  </a:lnTo>
                  <a:lnTo>
                    <a:pt x="3309" y="4632"/>
                  </a:lnTo>
                  <a:lnTo>
                    <a:pt x="3309" y="1261"/>
                  </a:lnTo>
                  <a:cubicBezTo>
                    <a:pt x="3309" y="1040"/>
                    <a:pt x="3498" y="883"/>
                    <a:pt x="3750" y="883"/>
                  </a:cubicBezTo>
                  <a:cubicBezTo>
                    <a:pt x="3970" y="883"/>
                    <a:pt x="4128" y="1072"/>
                    <a:pt x="4128" y="1261"/>
                  </a:cubicBezTo>
                  <a:lnTo>
                    <a:pt x="4128" y="4632"/>
                  </a:lnTo>
                  <a:lnTo>
                    <a:pt x="4947" y="4632"/>
                  </a:lnTo>
                  <a:lnTo>
                    <a:pt x="4947" y="1261"/>
                  </a:lnTo>
                  <a:cubicBezTo>
                    <a:pt x="4947" y="1040"/>
                    <a:pt x="5167" y="883"/>
                    <a:pt x="5388" y="883"/>
                  </a:cubicBezTo>
                  <a:cubicBezTo>
                    <a:pt x="5640" y="883"/>
                    <a:pt x="5829" y="1072"/>
                    <a:pt x="5829" y="1261"/>
                  </a:cubicBezTo>
                  <a:lnTo>
                    <a:pt x="5829" y="4632"/>
                  </a:lnTo>
                  <a:lnTo>
                    <a:pt x="7436" y="4632"/>
                  </a:ln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63"/>
            <p:cNvSpPr/>
            <p:nvPr/>
          </p:nvSpPr>
          <p:spPr>
            <a:xfrm>
              <a:off x="-10292425" y="4121225"/>
              <a:ext cx="159125" cy="30750"/>
            </a:xfrm>
            <a:custGeom>
              <a:avLst/>
              <a:gdLst/>
              <a:ahLst/>
              <a:cxnLst/>
              <a:rect l="l" t="t" r="r" b="b"/>
              <a:pathLst>
                <a:path w="6365" h="1230" extrusionOk="0">
                  <a:moveTo>
                    <a:pt x="694" y="0"/>
                  </a:moveTo>
                  <a:cubicBezTo>
                    <a:pt x="694" y="158"/>
                    <a:pt x="662" y="316"/>
                    <a:pt x="631" y="442"/>
                  </a:cubicBezTo>
                  <a:cubicBezTo>
                    <a:pt x="505" y="757"/>
                    <a:pt x="284" y="1040"/>
                    <a:pt x="1" y="1229"/>
                  </a:cubicBezTo>
                  <a:lnTo>
                    <a:pt x="6365" y="1229"/>
                  </a:lnTo>
                  <a:cubicBezTo>
                    <a:pt x="6018" y="1040"/>
                    <a:pt x="5798" y="788"/>
                    <a:pt x="5672" y="442"/>
                  </a:cubicBezTo>
                  <a:cubicBezTo>
                    <a:pt x="5577" y="284"/>
                    <a:pt x="5577" y="126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63"/>
            <p:cNvSpPr/>
            <p:nvPr/>
          </p:nvSpPr>
          <p:spPr>
            <a:xfrm>
              <a:off x="-10370400" y="4049550"/>
              <a:ext cx="310350" cy="91400"/>
            </a:xfrm>
            <a:custGeom>
              <a:avLst/>
              <a:gdLst/>
              <a:ahLst/>
              <a:cxnLst/>
              <a:rect l="l" t="t" r="r" b="b"/>
              <a:pathLst>
                <a:path w="12414" h="3656" extrusionOk="0">
                  <a:moveTo>
                    <a:pt x="2049" y="1"/>
                  </a:moveTo>
                  <a:cubicBezTo>
                    <a:pt x="977" y="1"/>
                    <a:pt x="95" y="820"/>
                    <a:pt x="1" y="1891"/>
                  </a:cubicBezTo>
                  <a:cubicBezTo>
                    <a:pt x="95" y="2867"/>
                    <a:pt x="946" y="3655"/>
                    <a:pt x="1954" y="3655"/>
                  </a:cubicBezTo>
                  <a:cubicBezTo>
                    <a:pt x="2427" y="3655"/>
                    <a:pt x="2773" y="3340"/>
                    <a:pt x="2899" y="3025"/>
                  </a:cubicBezTo>
                  <a:cubicBezTo>
                    <a:pt x="2931" y="2867"/>
                    <a:pt x="2962" y="2678"/>
                    <a:pt x="2805" y="2521"/>
                  </a:cubicBezTo>
                  <a:cubicBezTo>
                    <a:pt x="2729" y="2461"/>
                    <a:pt x="2618" y="2422"/>
                    <a:pt x="2520" y="2422"/>
                  </a:cubicBezTo>
                  <a:cubicBezTo>
                    <a:pt x="2411" y="2422"/>
                    <a:pt x="2317" y="2469"/>
                    <a:pt x="2301" y="2584"/>
                  </a:cubicBezTo>
                  <a:cubicBezTo>
                    <a:pt x="2274" y="2793"/>
                    <a:pt x="2097" y="2915"/>
                    <a:pt x="1911" y="2915"/>
                  </a:cubicBezTo>
                  <a:cubicBezTo>
                    <a:pt x="1873" y="2915"/>
                    <a:pt x="1834" y="2910"/>
                    <a:pt x="1796" y="2899"/>
                  </a:cubicBezTo>
                  <a:cubicBezTo>
                    <a:pt x="1544" y="2867"/>
                    <a:pt x="1418" y="2647"/>
                    <a:pt x="1481" y="2395"/>
                  </a:cubicBezTo>
                  <a:cubicBezTo>
                    <a:pt x="1595" y="1848"/>
                    <a:pt x="2036" y="1594"/>
                    <a:pt x="2500" y="1594"/>
                  </a:cubicBezTo>
                  <a:cubicBezTo>
                    <a:pt x="2811" y="1594"/>
                    <a:pt x="3132" y="1708"/>
                    <a:pt x="3372" y="1922"/>
                  </a:cubicBezTo>
                  <a:lnTo>
                    <a:pt x="3466" y="2048"/>
                  </a:lnTo>
                  <a:lnTo>
                    <a:pt x="8917" y="2048"/>
                  </a:lnTo>
                  <a:lnTo>
                    <a:pt x="9043" y="1922"/>
                  </a:lnTo>
                  <a:cubicBezTo>
                    <a:pt x="9262" y="1715"/>
                    <a:pt x="9561" y="1612"/>
                    <a:pt x="9856" y="1612"/>
                  </a:cubicBezTo>
                  <a:cubicBezTo>
                    <a:pt x="10325" y="1612"/>
                    <a:pt x="10785" y="1873"/>
                    <a:pt x="10901" y="2395"/>
                  </a:cubicBezTo>
                  <a:cubicBezTo>
                    <a:pt x="10964" y="2647"/>
                    <a:pt x="10838" y="2836"/>
                    <a:pt x="10618" y="2899"/>
                  </a:cubicBezTo>
                  <a:cubicBezTo>
                    <a:pt x="10575" y="2910"/>
                    <a:pt x="10533" y="2915"/>
                    <a:pt x="10494" y="2915"/>
                  </a:cubicBezTo>
                  <a:cubicBezTo>
                    <a:pt x="10304" y="2915"/>
                    <a:pt x="10161" y="2793"/>
                    <a:pt x="10082" y="2584"/>
                  </a:cubicBezTo>
                  <a:cubicBezTo>
                    <a:pt x="10066" y="2469"/>
                    <a:pt x="9963" y="2422"/>
                    <a:pt x="9851" y="2422"/>
                  </a:cubicBezTo>
                  <a:cubicBezTo>
                    <a:pt x="9749" y="2422"/>
                    <a:pt x="9638" y="2461"/>
                    <a:pt x="9578" y="2521"/>
                  </a:cubicBezTo>
                  <a:cubicBezTo>
                    <a:pt x="9421" y="2678"/>
                    <a:pt x="9452" y="2867"/>
                    <a:pt x="9515" y="3025"/>
                  </a:cubicBezTo>
                  <a:cubicBezTo>
                    <a:pt x="9610" y="3340"/>
                    <a:pt x="10019" y="3655"/>
                    <a:pt x="10460" y="3655"/>
                  </a:cubicBezTo>
                  <a:cubicBezTo>
                    <a:pt x="11311" y="3655"/>
                    <a:pt x="12067" y="3056"/>
                    <a:pt x="12288" y="2269"/>
                  </a:cubicBezTo>
                  <a:cubicBezTo>
                    <a:pt x="12288" y="2206"/>
                    <a:pt x="12351" y="2111"/>
                    <a:pt x="12351" y="2048"/>
                  </a:cubicBezTo>
                  <a:cubicBezTo>
                    <a:pt x="12414" y="883"/>
                    <a:pt x="11468" y="1"/>
                    <a:pt x="103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63"/>
            <p:cNvSpPr/>
            <p:nvPr/>
          </p:nvSpPr>
          <p:spPr>
            <a:xfrm>
              <a:off x="-10328650" y="4173200"/>
              <a:ext cx="226850" cy="30750"/>
            </a:xfrm>
            <a:custGeom>
              <a:avLst/>
              <a:gdLst/>
              <a:ahLst/>
              <a:cxnLst/>
              <a:rect l="l" t="t" r="r" b="b"/>
              <a:pathLst>
                <a:path w="9074" h="1230" extrusionOk="0">
                  <a:moveTo>
                    <a:pt x="0" y="1"/>
                  </a:moveTo>
                  <a:cubicBezTo>
                    <a:pt x="0" y="694"/>
                    <a:pt x="536" y="1229"/>
                    <a:pt x="1198" y="1229"/>
                  </a:cubicBezTo>
                  <a:lnTo>
                    <a:pt x="7814" y="1229"/>
                  </a:lnTo>
                  <a:cubicBezTo>
                    <a:pt x="8507" y="1229"/>
                    <a:pt x="9074" y="694"/>
                    <a:pt x="90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63"/>
            <p:cNvSpPr/>
            <p:nvPr/>
          </p:nvSpPr>
          <p:spPr>
            <a:xfrm>
              <a:off x="-10328650" y="4360650"/>
              <a:ext cx="226850" cy="41000"/>
            </a:xfrm>
            <a:custGeom>
              <a:avLst/>
              <a:gdLst/>
              <a:ahLst/>
              <a:cxnLst/>
              <a:rect l="l" t="t" r="r" b="b"/>
              <a:pathLst>
                <a:path w="9074" h="1640" extrusionOk="0">
                  <a:moveTo>
                    <a:pt x="410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1230"/>
                  </a:lnTo>
                  <a:cubicBezTo>
                    <a:pt x="0" y="1450"/>
                    <a:pt x="189" y="1639"/>
                    <a:pt x="410" y="1639"/>
                  </a:cubicBezTo>
                  <a:lnTo>
                    <a:pt x="8696" y="1639"/>
                  </a:lnTo>
                  <a:cubicBezTo>
                    <a:pt x="8916" y="1639"/>
                    <a:pt x="9074" y="1450"/>
                    <a:pt x="9074" y="1230"/>
                  </a:cubicBezTo>
                  <a:lnTo>
                    <a:pt x="9074" y="379"/>
                  </a:ln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1" name="Google Shape;8031;p63"/>
          <p:cNvGrpSpPr/>
          <p:nvPr/>
        </p:nvGrpSpPr>
        <p:grpSpPr>
          <a:xfrm>
            <a:off x="6630066" y="2739268"/>
            <a:ext cx="379236" cy="354847"/>
            <a:chOff x="-8674650" y="3210975"/>
            <a:chExt cx="376525" cy="352275"/>
          </a:xfrm>
        </p:grpSpPr>
        <p:sp>
          <p:nvSpPr>
            <p:cNvPr id="8032" name="Google Shape;8032;p63"/>
            <p:cNvSpPr/>
            <p:nvPr/>
          </p:nvSpPr>
          <p:spPr>
            <a:xfrm>
              <a:off x="-8542325" y="3335375"/>
              <a:ext cx="112650" cy="104375"/>
            </a:xfrm>
            <a:custGeom>
              <a:avLst/>
              <a:gdLst/>
              <a:ahLst/>
              <a:cxnLst/>
              <a:rect l="l" t="t" r="r" b="b"/>
              <a:pathLst>
                <a:path w="4506" h="4175" extrusionOk="0">
                  <a:moveTo>
                    <a:pt x="2226" y="843"/>
                  </a:moveTo>
                  <a:cubicBezTo>
                    <a:pt x="2537" y="843"/>
                    <a:pt x="2852" y="969"/>
                    <a:pt x="3120" y="1221"/>
                  </a:cubicBezTo>
                  <a:cubicBezTo>
                    <a:pt x="3624" y="1694"/>
                    <a:pt x="3624" y="2545"/>
                    <a:pt x="3120" y="3017"/>
                  </a:cubicBezTo>
                  <a:cubicBezTo>
                    <a:pt x="2883" y="3238"/>
                    <a:pt x="2568" y="3348"/>
                    <a:pt x="2249" y="3348"/>
                  </a:cubicBezTo>
                  <a:cubicBezTo>
                    <a:pt x="1930" y="3348"/>
                    <a:pt x="1607" y="3238"/>
                    <a:pt x="1355" y="3017"/>
                  </a:cubicBezTo>
                  <a:cubicBezTo>
                    <a:pt x="883" y="2545"/>
                    <a:pt x="883" y="1694"/>
                    <a:pt x="1355" y="1221"/>
                  </a:cubicBezTo>
                  <a:cubicBezTo>
                    <a:pt x="1607" y="969"/>
                    <a:pt x="1915" y="843"/>
                    <a:pt x="2226" y="843"/>
                  </a:cubicBezTo>
                  <a:close/>
                  <a:moveTo>
                    <a:pt x="2277" y="1"/>
                  </a:moveTo>
                  <a:cubicBezTo>
                    <a:pt x="1749" y="1"/>
                    <a:pt x="1214" y="197"/>
                    <a:pt x="788" y="591"/>
                  </a:cubicBezTo>
                  <a:cubicBezTo>
                    <a:pt x="1" y="1379"/>
                    <a:pt x="1" y="2765"/>
                    <a:pt x="788" y="3584"/>
                  </a:cubicBezTo>
                  <a:cubicBezTo>
                    <a:pt x="1182" y="3978"/>
                    <a:pt x="1718" y="4175"/>
                    <a:pt x="2253" y="4175"/>
                  </a:cubicBezTo>
                  <a:cubicBezTo>
                    <a:pt x="2789" y="4175"/>
                    <a:pt x="3324" y="3978"/>
                    <a:pt x="3718" y="3584"/>
                  </a:cubicBezTo>
                  <a:cubicBezTo>
                    <a:pt x="4506" y="2797"/>
                    <a:pt x="4506" y="1442"/>
                    <a:pt x="3718" y="591"/>
                  </a:cubicBezTo>
                  <a:cubicBezTo>
                    <a:pt x="3324" y="197"/>
                    <a:pt x="2805" y="1"/>
                    <a:pt x="22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63"/>
            <p:cNvSpPr/>
            <p:nvPr/>
          </p:nvSpPr>
          <p:spPr>
            <a:xfrm>
              <a:off x="-8496650" y="3377125"/>
              <a:ext cx="22875" cy="20900"/>
            </a:xfrm>
            <a:custGeom>
              <a:avLst/>
              <a:gdLst/>
              <a:ahLst/>
              <a:cxnLst/>
              <a:rect l="l" t="t" r="r" b="b"/>
              <a:pathLst>
                <a:path w="915" h="836" extrusionOk="0">
                  <a:moveTo>
                    <a:pt x="458" y="0"/>
                  </a:moveTo>
                  <a:cubicBezTo>
                    <a:pt x="348" y="0"/>
                    <a:pt x="237" y="40"/>
                    <a:pt x="159" y="118"/>
                  </a:cubicBezTo>
                  <a:cubicBezTo>
                    <a:pt x="1" y="276"/>
                    <a:pt x="1" y="560"/>
                    <a:pt x="159" y="717"/>
                  </a:cubicBezTo>
                  <a:cubicBezTo>
                    <a:pt x="237" y="796"/>
                    <a:pt x="348" y="835"/>
                    <a:pt x="458" y="835"/>
                  </a:cubicBezTo>
                  <a:cubicBezTo>
                    <a:pt x="568" y="835"/>
                    <a:pt x="678" y="796"/>
                    <a:pt x="757" y="717"/>
                  </a:cubicBezTo>
                  <a:cubicBezTo>
                    <a:pt x="915" y="560"/>
                    <a:pt x="915" y="276"/>
                    <a:pt x="757" y="118"/>
                  </a:cubicBez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63"/>
            <p:cNvSpPr/>
            <p:nvPr/>
          </p:nvSpPr>
          <p:spPr>
            <a:xfrm>
              <a:off x="-8540750" y="3332825"/>
              <a:ext cx="242625" cy="230425"/>
            </a:xfrm>
            <a:custGeom>
              <a:avLst/>
              <a:gdLst/>
              <a:ahLst/>
              <a:cxnLst/>
              <a:rect l="l" t="t" r="r" b="b"/>
              <a:pathLst>
                <a:path w="9705" h="9217" extrusionOk="0">
                  <a:moveTo>
                    <a:pt x="8917" y="0"/>
                  </a:moveTo>
                  <a:lnTo>
                    <a:pt x="4978" y="1449"/>
                  </a:lnTo>
                  <a:cubicBezTo>
                    <a:pt x="5262" y="2521"/>
                    <a:pt x="4947" y="3529"/>
                    <a:pt x="4254" y="4253"/>
                  </a:cubicBezTo>
                  <a:cubicBezTo>
                    <a:pt x="3721" y="4763"/>
                    <a:pt x="2999" y="5069"/>
                    <a:pt x="2241" y="5069"/>
                  </a:cubicBezTo>
                  <a:cubicBezTo>
                    <a:pt x="1969" y="5069"/>
                    <a:pt x="1693" y="5030"/>
                    <a:pt x="1418" y="4946"/>
                  </a:cubicBezTo>
                  <a:lnTo>
                    <a:pt x="1" y="8853"/>
                  </a:lnTo>
                  <a:cubicBezTo>
                    <a:pt x="727" y="9095"/>
                    <a:pt x="1483" y="9216"/>
                    <a:pt x="2238" y="9216"/>
                  </a:cubicBezTo>
                  <a:cubicBezTo>
                    <a:pt x="4038" y="9216"/>
                    <a:pt x="5830" y="8528"/>
                    <a:pt x="7184" y="7152"/>
                  </a:cubicBezTo>
                  <a:cubicBezTo>
                    <a:pt x="9137" y="5230"/>
                    <a:pt x="9704" y="2426"/>
                    <a:pt x="89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63"/>
            <p:cNvSpPr/>
            <p:nvPr/>
          </p:nvSpPr>
          <p:spPr>
            <a:xfrm>
              <a:off x="-8645500" y="3428125"/>
              <a:ext cx="120525" cy="118950"/>
            </a:xfrm>
            <a:custGeom>
              <a:avLst/>
              <a:gdLst/>
              <a:ahLst/>
              <a:cxnLst/>
              <a:rect l="l" t="t" r="r" b="b"/>
              <a:pathLst>
                <a:path w="4821" h="4758" extrusionOk="0">
                  <a:moveTo>
                    <a:pt x="3939" y="0"/>
                  </a:moveTo>
                  <a:lnTo>
                    <a:pt x="1" y="1418"/>
                  </a:lnTo>
                  <a:cubicBezTo>
                    <a:pt x="347" y="2143"/>
                    <a:pt x="788" y="2804"/>
                    <a:pt x="1387" y="3403"/>
                  </a:cubicBezTo>
                  <a:cubicBezTo>
                    <a:pt x="1985" y="3970"/>
                    <a:pt x="2678" y="4442"/>
                    <a:pt x="3403" y="4757"/>
                  </a:cubicBezTo>
                  <a:lnTo>
                    <a:pt x="4821" y="819"/>
                  </a:lnTo>
                  <a:cubicBezTo>
                    <a:pt x="4663" y="756"/>
                    <a:pt x="4506" y="599"/>
                    <a:pt x="4348" y="473"/>
                  </a:cubicBezTo>
                  <a:cubicBezTo>
                    <a:pt x="4191" y="315"/>
                    <a:pt x="4065" y="158"/>
                    <a:pt x="3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63"/>
            <p:cNvSpPr/>
            <p:nvPr/>
          </p:nvSpPr>
          <p:spPr>
            <a:xfrm>
              <a:off x="-8448600" y="3227275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1419" y="1"/>
                  </a:moveTo>
                  <a:lnTo>
                    <a:pt x="1" y="3939"/>
                  </a:lnTo>
                  <a:cubicBezTo>
                    <a:pt x="190" y="4065"/>
                    <a:pt x="410" y="4191"/>
                    <a:pt x="568" y="4380"/>
                  </a:cubicBezTo>
                  <a:cubicBezTo>
                    <a:pt x="725" y="4537"/>
                    <a:pt x="883" y="4726"/>
                    <a:pt x="977" y="4915"/>
                  </a:cubicBezTo>
                  <a:lnTo>
                    <a:pt x="4916" y="3466"/>
                  </a:lnTo>
                  <a:cubicBezTo>
                    <a:pt x="4569" y="2710"/>
                    <a:pt x="4096" y="2017"/>
                    <a:pt x="3498" y="1418"/>
                  </a:cubicBezTo>
                  <a:cubicBezTo>
                    <a:pt x="2931" y="820"/>
                    <a:pt x="2175" y="347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63"/>
            <p:cNvSpPr/>
            <p:nvPr/>
          </p:nvSpPr>
          <p:spPr>
            <a:xfrm>
              <a:off x="-8674650" y="3210975"/>
              <a:ext cx="241825" cy="232925"/>
            </a:xfrm>
            <a:custGeom>
              <a:avLst/>
              <a:gdLst/>
              <a:ahLst/>
              <a:cxnLst/>
              <a:rect l="l" t="t" r="r" b="b"/>
              <a:pathLst>
                <a:path w="9673" h="9317" extrusionOk="0">
                  <a:moveTo>
                    <a:pt x="7515" y="0"/>
                  </a:moveTo>
                  <a:cubicBezTo>
                    <a:pt x="5700" y="0"/>
                    <a:pt x="3894" y="698"/>
                    <a:pt x="2521" y="2070"/>
                  </a:cubicBezTo>
                  <a:cubicBezTo>
                    <a:pt x="568" y="3992"/>
                    <a:pt x="1" y="6827"/>
                    <a:pt x="820" y="9316"/>
                  </a:cubicBezTo>
                  <a:lnTo>
                    <a:pt x="4758" y="7899"/>
                  </a:lnTo>
                  <a:cubicBezTo>
                    <a:pt x="4475" y="6796"/>
                    <a:pt x="4790" y="5693"/>
                    <a:pt x="5514" y="5000"/>
                  </a:cubicBezTo>
                  <a:cubicBezTo>
                    <a:pt x="6037" y="4454"/>
                    <a:pt x="6793" y="4194"/>
                    <a:pt x="7538" y="4194"/>
                  </a:cubicBezTo>
                  <a:cubicBezTo>
                    <a:pt x="7781" y="4194"/>
                    <a:pt x="8023" y="4221"/>
                    <a:pt x="8255" y="4276"/>
                  </a:cubicBezTo>
                  <a:lnTo>
                    <a:pt x="9673" y="337"/>
                  </a:lnTo>
                  <a:cubicBezTo>
                    <a:pt x="8970" y="112"/>
                    <a:pt x="8242" y="0"/>
                    <a:pt x="75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8" name="Google Shape;8038;p63"/>
          <p:cNvGrpSpPr/>
          <p:nvPr/>
        </p:nvGrpSpPr>
        <p:grpSpPr>
          <a:xfrm>
            <a:off x="5301563" y="1820745"/>
            <a:ext cx="356221" cy="354670"/>
            <a:chOff x="-13512225" y="3647075"/>
            <a:chExt cx="353675" cy="352100"/>
          </a:xfrm>
        </p:grpSpPr>
        <p:sp>
          <p:nvSpPr>
            <p:cNvPr id="8039" name="Google Shape;8039;p63"/>
            <p:cNvSpPr/>
            <p:nvPr/>
          </p:nvSpPr>
          <p:spPr>
            <a:xfrm>
              <a:off x="-13344475" y="38762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411" y="0"/>
                  </a:moveTo>
                  <a:cubicBezTo>
                    <a:pt x="190" y="0"/>
                    <a:pt x="1" y="158"/>
                    <a:pt x="1" y="379"/>
                  </a:cubicBezTo>
                  <a:cubicBezTo>
                    <a:pt x="1" y="599"/>
                    <a:pt x="190" y="788"/>
                    <a:pt x="411" y="788"/>
                  </a:cubicBezTo>
                  <a:cubicBezTo>
                    <a:pt x="600" y="788"/>
                    <a:pt x="789" y="599"/>
                    <a:pt x="789" y="379"/>
                  </a:cubicBezTo>
                  <a:cubicBezTo>
                    <a:pt x="789" y="158"/>
                    <a:pt x="600" y="0"/>
                    <a:pt x="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63"/>
            <p:cNvSpPr/>
            <p:nvPr/>
          </p:nvSpPr>
          <p:spPr>
            <a:xfrm>
              <a:off x="-13268850" y="3854225"/>
              <a:ext cx="110300" cy="62250"/>
            </a:xfrm>
            <a:custGeom>
              <a:avLst/>
              <a:gdLst/>
              <a:ahLst/>
              <a:cxnLst/>
              <a:rect l="l" t="t" r="r" b="b"/>
              <a:pathLst>
                <a:path w="4412" h="2490" extrusionOk="0">
                  <a:moveTo>
                    <a:pt x="0" y="0"/>
                  </a:moveTo>
                  <a:cubicBezTo>
                    <a:pt x="189" y="410"/>
                    <a:pt x="284" y="788"/>
                    <a:pt x="284" y="1229"/>
                  </a:cubicBezTo>
                  <a:cubicBezTo>
                    <a:pt x="284" y="1670"/>
                    <a:pt x="158" y="2111"/>
                    <a:pt x="0" y="2489"/>
                  </a:cubicBezTo>
                  <a:lnTo>
                    <a:pt x="4411" y="2489"/>
                  </a:lnTo>
                  <a:lnTo>
                    <a:pt x="44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63"/>
            <p:cNvSpPr/>
            <p:nvPr/>
          </p:nvSpPr>
          <p:spPr>
            <a:xfrm>
              <a:off x="-13512225" y="3936925"/>
              <a:ext cx="353675" cy="62250"/>
            </a:xfrm>
            <a:custGeom>
              <a:avLst/>
              <a:gdLst/>
              <a:ahLst/>
              <a:cxnLst/>
              <a:rect l="l" t="t" r="r" b="b"/>
              <a:pathLst>
                <a:path w="14147" h="2490" extrusionOk="0">
                  <a:moveTo>
                    <a:pt x="63" y="0"/>
                  </a:moveTo>
                  <a:lnTo>
                    <a:pt x="63" y="1261"/>
                  </a:lnTo>
                  <a:cubicBezTo>
                    <a:pt x="0" y="1954"/>
                    <a:pt x="568" y="2489"/>
                    <a:pt x="1261" y="2489"/>
                  </a:cubicBezTo>
                  <a:lnTo>
                    <a:pt x="12886" y="2489"/>
                  </a:lnTo>
                  <a:cubicBezTo>
                    <a:pt x="13548" y="2489"/>
                    <a:pt x="14146" y="1954"/>
                    <a:pt x="14146" y="1261"/>
                  </a:cubicBezTo>
                  <a:lnTo>
                    <a:pt x="14146" y="0"/>
                  </a:lnTo>
                  <a:lnTo>
                    <a:pt x="9137" y="0"/>
                  </a:lnTo>
                  <a:cubicBezTo>
                    <a:pt x="8633" y="536"/>
                    <a:pt x="7877" y="851"/>
                    <a:pt x="7089" y="851"/>
                  </a:cubicBezTo>
                  <a:cubicBezTo>
                    <a:pt x="6301" y="851"/>
                    <a:pt x="5608" y="536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63"/>
            <p:cNvSpPr/>
            <p:nvPr/>
          </p:nvSpPr>
          <p:spPr>
            <a:xfrm>
              <a:off x="-13387000" y="383375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819"/>
                  </a:moveTo>
                  <a:cubicBezTo>
                    <a:pt x="2773" y="819"/>
                    <a:pt x="3340" y="1386"/>
                    <a:pt x="3340" y="2048"/>
                  </a:cubicBezTo>
                  <a:cubicBezTo>
                    <a:pt x="3340" y="2710"/>
                    <a:pt x="2773" y="3308"/>
                    <a:pt x="2080" y="3308"/>
                  </a:cubicBezTo>
                  <a:cubicBezTo>
                    <a:pt x="1418" y="3308"/>
                    <a:pt x="820" y="2773"/>
                    <a:pt x="820" y="2048"/>
                  </a:cubicBezTo>
                  <a:cubicBezTo>
                    <a:pt x="820" y="1355"/>
                    <a:pt x="1387" y="819"/>
                    <a:pt x="2080" y="819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cubicBezTo>
                    <a:pt x="1" y="3214"/>
                    <a:pt x="946" y="4190"/>
                    <a:pt x="2080" y="4190"/>
                  </a:cubicBezTo>
                  <a:cubicBezTo>
                    <a:pt x="3246" y="4190"/>
                    <a:pt x="4191" y="3245"/>
                    <a:pt x="4191" y="2080"/>
                  </a:cubicBezTo>
                  <a:cubicBezTo>
                    <a:pt x="4191" y="945"/>
                    <a:pt x="3183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63"/>
            <p:cNvSpPr/>
            <p:nvPr/>
          </p:nvSpPr>
          <p:spPr>
            <a:xfrm>
              <a:off x="-13512225" y="3855000"/>
              <a:ext cx="111875" cy="62250"/>
            </a:xfrm>
            <a:custGeom>
              <a:avLst/>
              <a:gdLst/>
              <a:ahLst/>
              <a:cxnLst/>
              <a:rect l="l" t="t" r="r" b="b"/>
              <a:pathLst>
                <a:path w="4475" h="2490" extrusionOk="0">
                  <a:moveTo>
                    <a:pt x="0" y="1"/>
                  </a:moveTo>
                  <a:lnTo>
                    <a:pt x="0" y="2490"/>
                  </a:lnTo>
                  <a:lnTo>
                    <a:pt x="4474" y="2490"/>
                  </a:lnTo>
                  <a:cubicBezTo>
                    <a:pt x="4317" y="2112"/>
                    <a:pt x="4191" y="1671"/>
                    <a:pt x="4191" y="1230"/>
                  </a:cubicBezTo>
                  <a:cubicBezTo>
                    <a:pt x="4191" y="788"/>
                    <a:pt x="4317" y="379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63"/>
            <p:cNvSpPr/>
            <p:nvPr/>
          </p:nvSpPr>
          <p:spPr>
            <a:xfrm>
              <a:off x="-13490175" y="3730575"/>
              <a:ext cx="62250" cy="40975"/>
            </a:xfrm>
            <a:custGeom>
              <a:avLst/>
              <a:gdLst/>
              <a:ahLst/>
              <a:cxnLst/>
              <a:rect l="l" t="t" r="r" b="b"/>
              <a:pathLst>
                <a:path w="2490" h="1639" extrusionOk="0">
                  <a:moveTo>
                    <a:pt x="1261" y="0"/>
                  </a:moveTo>
                  <a:cubicBezTo>
                    <a:pt x="536" y="0"/>
                    <a:pt x="1" y="536"/>
                    <a:pt x="1" y="1260"/>
                  </a:cubicBezTo>
                  <a:lnTo>
                    <a:pt x="1" y="1638"/>
                  </a:lnTo>
                  <a:lnTo>
                    <a:pt x="2489" y="1638"/>
                  </a:lnTo>
                  <a:lnTo>
                    <a:pt x="2489" y="1260"/>
                  </a:lnTo>
                  <a:cubicBezTo>
                    <a:pt x="2489" y="599"/>
                    <a:pt x="1922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63"/>
            <p:cNvSpPr/>
            <p:nvPr/>
          </p:nvSpPr>
          <p:spPr>
            <a:xfrm>
              <a:off x="-13241275" y="3730575"/>
              <a:ext cx="62225" cy="40975"/>
            </a:xfrm>
            <a:custGeom>
              <a:avLst/>
              <a:gdLst/>
              <a:ahLst/>
              <a:cxnLst/>
              <a:rect l="l" t="t" r="r" b="b"/>
              <a:pathLst>
                <a:path w="2489" h="1639" extrusionOk="0">
                  <a:moveTo>
                    <a:pt x="1260" y="0"/>
                  </a:moveTo>
                  <a:cubicBezTo>
                    <a:pt x="599" y="0"/>
                    <a:pt x="0" y="536"/>
                    <a:pt x="0" y="1260"/>
                  </a:cubicBezTo>
                  <a:lnTo>
                    <a:pt x="0" y="1638"/>
                  </a:lnTo>
                  <a:lnTo>
                    <a:pt x="2489" y="1638"/>
                  </a:lnTo>
                  <a:lnTo>
                    <a:pt x="2489" y="1260"/>
                  </a:lnTo>
                  <a:cubicBezTo>
                    <a:pt x="2489" y="599"/>
                    <a:pt x="1922" y="0"/>
                    <a:pt x="1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63"/>
            <p:cNvSpPr/>
            <p:nvPr/>
          </p:nvSpPr>
          <p:spPr>
            <a:xfrm>
              <a:off x="-13427950" y="3647075"/>
              <a:ext cx="186700" cy="63025"/>
            </a:xfrm>
            <a:custGeom>
              <a:avLst/>
              <a:gdLst/>
              <a:ahLst/>
              <a:cxnLst/>
              <a:rect l="l" t="t" r="r" b="b"/>
              <a:pathLst>
                <a:path w="7468" h="2521" extrusionOk="0">
                  <a:moveTo>
                    <a:pt x="820" y="1"/>
                  </a:moveTo>
                  <a:cubicBezTo>
                    <a:pt x="347" y="1"/>
                    <a:pt x="0" y="347"/>
                    <a:pt x="0" y="820"/>
                  </a:cubicBezTo>
                  <a:lnTo>
                    <a:pt x="0" y="1670"/>
                  </a:lnTo>
                  <a:cubicBezTo>
                    <a:pt x="0" y="2143"/>
                    <a:pt x="347" y="2521"/>
                    <a:pt x="820" y="2521"/>
                  </a:cubicBezTo>
                  <a:lnTo>
                    <a:pt x="6648" y="2521"/>
                  </a:lnTo>
                  <a:cubicBezTo>
                    <a:pt x="7089" y="2521"/>
                    <a:pt x="7467" y="2143"/>
                    <a:pt x="7467" y="1670"/>
                  </a:cubicBezTo>
                  <a:lnTo>
                    <a:pt x="7467" y="820"/>
                  </a:lnTo>
                  <a:cubicBezTo>
                    <a:pt x="7467" y="347"/>
                    <a:pt x="7121" y="1"/>
                    <a:pt x="66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63"/>
            <p:cNvSpPr/>
            <p:nvPr/>
          </p:nvSpPr>
          <p:spPr>
            <a:xfrm>
              <a:off x="-13512225" y="3773100"/>
              <a:ext cx="353675" cy="60675"/>
            </a:xfrm>
            <a:custGeom>
              <a:avLst/>
              <a:gdLst/>
              <a:ahLst/>
              <a:cxnLst/>
              <a:rect l="l" t="t" r="r" b="b"/>
              <a:pathLst>
                <a:path w="14147" h="2427" extrusionOk="0">
                  <a:moveTo>
                    <a:pt x="4726" y="0"/>
                  </a:moveTo>
                  <a:lnTo>
                    <a:pt x="4348" y="819"/>
                  </a:lnTo>
                  <a:lnTo>
                    <a:pt x="1261" y="819"/>
                  </a:lnTo>
                  <a:cubicBezTo>
                    <a:pt x="599" y="819"/>
                    <a:pt x="0" y="1355"/>
                    <a:pt x="0" y="2048"/>
                  </a:cubicBezTo>
                  <a:lnTo>
                    <a:pt x="0" y="2426"/>
                  </a:lnTo>
                  <a:lnTo>
                    <a:pt x="5041" y="2426"/>
                  </a:lnTo>
                  <a:cubicBezTo>
                    <a:pt x="5608" y="1922"/>
                    <a:pt x="6301" y="1607"/>
                    <a:pt x="7089" y="1607"/>
                  </a:cubicBezTo>
                  <a:cubicBezTo>
                    <a:pt x="7877" y="1607"/>
                    <a:pt x="8633" y="1922"/>
                    <a:pt x="9137" y="2426"/>
                  </a:cubicBezTo>
                  <a:lnTo>
                    <a:pt x="14146" y="2426"/>
                  </a:lnTo>
                  <a:lnTo>
                    <a:pt x="14146" y="2048"/>
                  </a:lnTo>
                  <a:cubicBezTo>
                    <a:pt x="14146" y="1355"/>
                    <a:pt x="13611" y="819"/>
                    <a:pt x="12886" y="819"/>
                  </a:cubicBezTo>
                  <a:lnTo>
                    <a:pt x="9830" y="819"/>
                  </a:lnTo>
                  <a:lnTo>
                    <a:pt x="94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63"/>
            <p:cNvSpPr/>
            <p:nvPr/>
          </p:nvSpPr>
          <p:spPr>
            <a:xfrm>
              <a:off x="-13411400" y="3730575"/>
              <a:ext cx="153600" cy="20500"/>
            </a:xfrm>
            <a:custGeom>
              <a:avLst/>
              <a:gdLst/>
              <a:ahLst/>
              <a:cxnLst/>
              <a:rect l="l" t="t" r="r" b="b"/>
              <a:pathLst>
                <a:path w="6144" h="820" extrusionOk="0">
                  <a:moveTo>
                    <a:pt x="0" y="0"/>
                  </a:moveTo>
                  <a:lnTo>
                    <a:pt x="599" y="819"/>
                  </a:lnTo>
                  <a:lnTo>
                    <a:pt x="5545" y="819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9" name="Google Shape;8049;p63"/>
          <p:cNvGrpSpPr/>
          <p:nvPr/>
        </p:nvGrpSpPr>
        <p:grpSpPr>
          <a:xfrm>
            <a:off x="5311876" y="2264811"/>
            <a:ext cx="356221" cy="355451"/>
            <a:chOff x="-13512225" y="4080275"/>
            <a:chExt cx="353675" cy="352875"/>
          </a:xfrm>
        </p:grpSpPr>
        <p:sp>
          <p:nvSpPr>
            <p:cNvPr id="8050" name="Google Shape;8050;p63"/>
            <p:cNvSpPr/>
            <p:nvPr/>
          </p:nvSpPr>
          <p:spPr>
            <a:xfrm>
              <a:off x="-13512225" y="4203925"/>
              <a:ext cx="353675" cy="229225"/>
            </a:xfrm>
            <a:custGeom>
              <a:avLst/>
              <a:gdLst/>
              <a:ahLst/>
              <a:cxnLst/>
              <a:rect l="l" t="t" r="r" b="b"/>
              <a:pathLst>
                <a:path w="14147" h="9169" extrusionOk="0">
                  <a:moveTo>
                    <a:pt x="5407" y="1717"/>
                  </a:moveTo>
                  <a:cubicBezTo>
                    <a:pt x="5482" y="1717"/>
                    <a:pt x="5561" y="1733"/>
                    <a:pt x="5640" y="1765"/>
                  </a:cubicBezTo>
                  <a:lnTo>
                    <a:pt x="9767" y="4254"/>
                  </a:lnTo>
                  <a:cubicBezTo>
                    <a:pt x="9893" y="4348"/>
                    <a:pt x="9987" y="4443"/>
                    <a:pt x="9987" y="4600"/>
                  </a:cubicBezTo>
                  <a:cubicBezTo>
                    <a:pt x="9987" y="4758"/>
                    <a:pt x="9893" y="4915"/>
                    <a:pt x="9767" y="5010"/>
                  </a:cubicBezTo>
                  <a:lnTo>
                    <a:pt x="5640" y="7499"/>
                  </a:lnTo>
                  <a:cubicBezTo>
                    <a:pt x="5577" y="7530"/>
                    <a:pt x="5506" y="7546"/>
                    <a:pt x="5431" y="7546"/>
                  </a:cubicBezTo>
                  <a:cubicBezTo>
                    <a:pt x="5356" y="7546"/>
                    <a:pt x="5277" y="7530"/>
                    <a:pt x="5199" y="7499"/>
                  </a:cubicBezTo>
                  <a:cubicBezTo>
                    <a:pt x="5104" y="7404"/>
                    <a:pt x="5010" y="7278"/>
                    <a:pt x="5010" y="7121"/>
                  </a:cubicBezTo>
                  <a:lnTo>
                    <a:pt x="5010" y="2143"/>
                  </a:lnTo>
                  <a:cubicBezTo>
                    <a:pt x="5010" y="1985"/>
                    <a:pt x="5104" y="1859"/>
                    <a:pt x="5199" y="1765"/>
                  </a:cubicBezTo>
                  <a:cubicBezTo>
                    <a:pt x="5262" y="1733"/>
                    <a:pt x="5333" y="1717"/>
                    <a:pt x="5407" y="1717"/>
                  </a:cubicBezTo>
                  <a:close/>
                  <a:moveTo>
                    <a:pt x="63" y="0"/>
                  </a:moveTo>
                  <a:lnTo>
                    <a:pt x="63" y="7971"/>
                  </a:lnTo>
                  <a:cubicBezTo>
                    <a:pt x="0" y="8633"/>
                    <a:pt x="568" y="9168"/>
                    <a:pt x="1261" y="9168"/>
                  </a:cubicBezTo>
                  <a:lnTo>
                    <a:pt x="12886" y="9168"/>
                  </a:lnTo>
                  <a:cubicBezTo>
                    <a:pt x="13548" y="9168"/>
                    <a:pt x="14146" y="8633"/>
                    <a:pt x="14146" y="7908"/>
                  </a:cubicBezTo>
                  <a:lnTo>
                    <a:pt x="141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63"/>
            <p:cNvSpPr/>
            <p:nvPr/>
          </p:nvSpPr>
          <p:spPr>
            <a:xfrm>
              <a:off x="-13366525" y="4275600"/>
              <a:ext cx="73275" cy="88225"/>
            </a:xfrm>
            <a:custGeom>
              <a:avLst/>
              <a:gdLst/>
              <a:ahLst/>
              <a:cxnLst/>
              <a:rect l="l" t="t" r="r" b="b"/>
              <a:pathLst>
                <a:path w="2931" h="3529" extrusionOk="0">
                  <a:moveTo>
                    <a:pt x="1" y="0"/>
                  </a:moveTo>
                  <a:lnTo>
                    <a:pt x="1" y="3529"/>
                  </a:lnTo>
                  <a:lnTo>
                    <a:pt x="2931" y="17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63"/>
            <p:cNvSpPr/>
            <p:nvPr/>
          </p:nvSpPr>
          <p:spPr>
            <a:xfrm>
              <a:off x="-13398800" y="4143275"/>
              <a:ext cx="65375" cy="40975"/>
            </a:xfrm>
            <a:custGeom>
              <a:avLst/>
              <a:gdLst/>
              <a:ahLst/>
              <a:cxnLst/>
              <a:rect l="l" t="t" r="r" b="b"/>
              <a:pathLst>
                <a:path w="2615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1512" y="1639"/>
                  </a:lnTo>
                  <a:lnTo>
                    <a:pt x="26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63"/>
            <p:cNvSpPr/>
            <p:nvPr/>
          </p:nvSpPr>
          <p:spPr>
            <a:xfrm>
              <a:off x="-13336575" y="4143275"/>
              <a:ext cx="64600" cy="40975"/>
            </a:xfrm>
            <a:custGeom>
              <a:avLst/>
              <a:gdLst/>
              <a:ahLst/>
              <a:cxnLst/>
              <a:rect l="l" t="t" r="r" b="b"/>
              <a:pathLst>
                <a:path w="2584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1481" y="1639"/>
                  </a:lnTo>
                  <a:lnTo>
                    <a:pt x="2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63"/>
            <p:cNvSpPr/>
            <p:nvPr/>
          </p:nvSpPr>
          <p:spPr>
            <a:xfrm>
              <a:off x="-13398800" y="4081050"/>
              <a:ext cx="65375" cy="40975"/>
            </a:xfrm>
            <a:custGeom>
              <a:avLst/>
              <a:gdLst/>
              <a:ahLst/>
              <a:cxnLst/>
              <a:rect l="l" t="t" r="r" b="b"/>
              <a:pathLst>
                <a:path w="2615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615" y="1639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63"/>
            <p:cNvSpPr/>
            <p:nvPr/>
          </p:nvSpPr>
          <p:spPr>
            <a:xfrm>
              <a:off x="-13274375" y="4143275"/>
              <a:ext cx="64625" cy="40975"/>
            </a:xfrm>
            <a:custGeom>
              <a:avLst/>
              <a:gdLst/>
              <a:ahLst/>
              <a:cxnLst/>
              <a:rect l="l" t="t" r="r" b="b"/>
              <a:pathLst>
                <a:path w="2585" h="1639" extrusionOk="0">
                  <a:moveTo>
                    <a:pt x="1104" y="1"/>
                  </a:moveTo>
                  <a:lnTo>
                    <a:pt x="1" y="1639"/>
                  </a:lnTo>
                  <a:lnTo>
                    <a:pt x="1482" y="1639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63"/>
            <p:cNvSpPr/>
            <p:nvPr/>
          </p:nvSpPr>
          <p:spPr>
            <a:xfrm>
              <a:off x="-13212925" y="4081050"/>
              <a:ext cx="54375" cy="40975"/>
            </a:xfrm>
            <a:custGeom>
              <a:avLst/>
              <a:gdLst/>
              <a:ahLst/>
              <a:cxnLst/>
              <a:rect l="l" t="t" r="r" b="b"/>
              <a:pathLst>
                <a:path w="2175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174" y="1639"/>
                  </a:lnTo>
                  <a:lnTo>
                    <a:pt x="2174" y="820"/>
                  </a:lnTo>
                  <a:cubicBezTo>
                    <a:pt x="2174" y="347"/>
                    <a:pt x="1796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63"/>
            <p:cNvSpPr/>
            <p:nvPr/>
          </p:nvSpPr>
          <p:spPr>
            <a:xfrm>
              <a:off x="-13212925" y="4143275"/>
              <a:ext cx="54375" cy="40975"/>
            </a:xfrm>
            <a:custGeom>
              <a:avLst/>
              <a:gdLst/>
              <a:ahLst/>
              <a:cxnLst/>
              <a:rect l="l" t="t" r="r" b="b"/>
              <a:pathLst>
                <a:path w="2175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2174" y="1639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63"/>
            <p:cNvSpPr/>
            <p:nvPr/>
          </p:nvSpPr>
          <p:spPr>
            <a:xfrm>
              <a:off x="-13274375" y="4081050"/>
              <a:ext cx="64625" cy="40975"/>
            </a:xfrm>
            <a:custGeom>
              <a:avLst/>
              <a:gdLst/>
              <a:ahLst/>
              <a:cxnLst/>
              <a:rect l="l" t="t" r="r" b="b"/>
              <a:pathLst>
                <a:path w="2585" h="1639" extrusionOk="0">
                  <a:moveTo>
                    <a:pt x="1" y="1"/>
                  </a:moveTo>
                  <a:lnTo>
                    <a:pt x="1104" y="1639"/>
                  </a:lnTo>
                  <a:lnTo>
                    <a:pt x="2584" y="163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63"/>
            <p:cNvSpPr/>
            <p:nvPr/>
          </p:nvSpPr>
          <p:spPr>
            <a:xfrm>
              <a:off x="-13336575" y="4081050"/>
              <a:ext cx="64600" cy="40975"/>
            </a:xfrm>
            <a:custGeom>
              <a:avLst/>
              <a:gdLst/>
              <a:ahLst/>
              <a:cxnLst/>
              <a:rect l="l" t="t" r="r" b="b"/>
              <a:pathLst>
                <a:path w="2584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583" y="1639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63"/>
            <p:cNvSpPr/>
            <p:nvPr/>
          </p:nvSpPr>
          <p:spPr>
            <a:xfrm>
              <a:off x="-13512225" y="408027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2489" y="1260"/>
                  </a:moveTo>
                  <a:cubicBezTo>
                    <a:pt x="2962" y="1260"/>
                    <a:pt x="3371" y="1607"/>
                    <a:pt x="3371" y="2080"/>
                  </a:cubicBezTo>
                  <a:cubicBezTo>
                    <a:pt x="3371" y="2552"/>
                    <a:pt x="2962" y="2899"/>
                    <a:pt x="2489" y="2899"/>
                  </a:cubicBezTo>
                  <a:cubicBezTo>
                    <a:pt x="2017" y="2899"/>
                    <a:pt x="1670" y="2552"/>
                    <a:pt x="1670" y="2080"/>
                  </a:cubicBezTo>
                  <a:cubicBezTo>
                    <a:pt x="1670" y="1607"/>
                    <a:pt x="2017" y="1260"/>
                    <a:pt x="2489" y="1260"/>
                  </a:cubicBezTo>
                  <a:close/>
                  <a:moveTo>
                    <a:pt x="1261" y="0"/>
                  </a:moveTo>
                  <a:cubicBezTo>
                    <a:pt x="599" y="0"/>
                    <a:pt x="0" y="536"/>
                    <a:pt x="0" y="1260"/>
                  </a:cubicBezTo>
                  <a:lnTo>
                    <a:pt x="0" y="4127"/>
                  </a:lnTo>
                  <a:lnTo>
                    <a:pt x="3560" y="4127"/>
                  </a:lnTo>
                  <a:lnTo>
                    <a:pt x="4947" y="2080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1" name="Google Shape;8061;p63"/>
          <p:cNvGrpSpPr/>
          <p:nvPr/>
        </p:nvGrpSpPr>
        <p:grpSpPr>
          <a:xfrm>
            <a:off x="7084956" y="1412172"/>
            <a:ext cx="356196" cy="290379"/>
            <a:chOff x="-11728250" y="3245400"/>
            <a:chExt cx="353650" cy="288275"/>
          </a:xfrm>
        </p:grpSpPr>
        <p:sp>
          <p:nvSpPr>
            <p:cNvPr id="8062" name="Google Shape;8062;p63"/>
            <p:cNvSpPr/>
            <p:nvPr/>
          </p:nvSpPr>
          <p:spPr>
            <a:xfrm>
              <a:off x="-11603025" y="3389725"/>
              <a:ext cx="104775" cy="143950"/>
            </a:xfrm>
            <a:custGeom>
              <a:avLst/>
              <a:gdLst/>
              <a:ahLst/>
              <a:cxnLst/>
              <a:rect l="l" t="t" r="r" b="b"/>
              <a:pathLst>
                <a:path w="4191" h="5758" extrusionOk="0">
                  <a:moveTo>
                    <a:pt x="2096" y="0"/>
                  </a:moveTo>
                  <a:cubicBezTo>
                    <a:pt x="1560" y="0"/>
                    <a:pt x="1024" y="197"/>
                    <a:pt x="631" y="591"/>
                  </a:cubicBezTo>
                  <a:cubicBezTo>
                    <a:pt x="252" y="1001"/>
                    <a:pt x="63" y="1505"/>
                    <a:pt x="63" y="2040"/>
                  </a:cubicBezTo>
                  <a:cubicBezTo>
                    <a:pt x="63" y="2261"/>
                    <a:pt x="95" y="2418"/>
                    <a:pt x="126" y="2576"/>
                  </a:cubicBezTo>
                  <a:lnTo>
                    <a:pt x="1387" y="3048"/>
                  </a:lnTo>
                  <a:lnTo>
                    <a:pt x="158" y="4372"/>
                  </a:lnTo>
                  <a:cubicBezTo>
                    <a:pt x="0" y="4561"/>
                    <a:pt x="0" y="4813"/>
                    <a:pt x="158" y="4970"/>
                  </a:cubicBezTo>
                  <a:cubicBezTo>
                    <a:pt x="662" y="5474"/>
                    <a:pt x="1387" y="5758"/>
                    <a:pt x="2111" y="5758"/>
                  </a:cubicBezTo>
                  <a:cubicBezTo>
                    <a:pt x="2836" y="5758"/>
                    <a:pt x="3497" y="5474"/>
                    <a:pt x="4033" y="4970"/>
                  </a:cubicBezTo>
                  <a:cubicBezTo>
                    <a:pt x="4191" y="4813"/>
                    <a:pt x="4191" y="4561"/>
                    <a:pt x="4033" y="4372"/>
                  </a:cubicBezTo>
                  <a:lnTo>
                    <a:pt x="2804" y="3048"/>
                  </a:lnTo>
                  <a:lnTo>
                    <a:pt x="4065" y="2576"/>
                  </a:lnTo>
                  <a:cubicBezTo>
                    <a:pt x="4096" y="2418"/>
                    <a:pt x="4159" y="2198"/>
                    <a:pt x="4159" y="2040"/>
                  </a:cubicBezTo>
                  <a:cubicBezTo>
                    <a:pt x="4159" y="1505"/>
                    <a:pt x="3939" y="1001"/>
                    <a:pt x="3560" y="591"/>
                  </a:cubicBezTo>
                  <a:cubicBezTo>
                    <a:pt x="3167" y="197"/>
                    <a:pt x="2631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63"/>
            <p:cNvSpPr/>
            <p:nvPr/>
          </p:nvSpPr>
          <p:spPr>
            <a:xfrm>
              <a:off x="-11647125" y="3246175"/>
              <a:ext cx="86650" cy="133925"/>
            </a:xfrm>
            <a:custGeom>
              <a:avLst/>
              <a:gdLst/>
              <a:ahLst/>
              <a:cxnLst/>
              <a:rect l="l" t="t" r="r" b="b"/>
              <a:pathLst>
                <a:path w="3466" h="5357" extrusionOk="0">
                  <a:moveTo>
                    <a:pt x="3466" y="1"/>
                  </a:moveTo>
                  <a:cubicBezTo>
                    <a:pt x="2205" y="64"/>
                    <a:pt x="1008" y="473"/>
                    <a:pt x="0" y="1135"/>
                  </a:cubicBezTo>
                  <a:lnTo>
                    <a:pt x="2426" y="5356"/>
                  </a:lnTo>
                  <a:cubicBezTo>
                    <a:pt x="2741" y="5167"/>
                    <a:pt x="3056" y="5041"/>
                    <a:pt x="3466" y="5010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63"/>
            <p:cNvSpPr/>
            <p:nvPr/>
          </p:nvSpPr>
          <p:spPr>
            <a:xfrm>
              <a:off x="-11540025" y="3245400"/>
              <a:ext cx="86675" cy="133900"/>
            </a:xfrm>
            <a:custGeom>
              <a:avLst/>
              <a:gdLst/>
              <a:ahLst/>
              <a:cxnLst/>
              <a:rect l="l" t="t" r="r" b="b"/>
              <a:pathLst>
                <a:path w="3467" h="5356" extrusionOk="0">
                  <a:moveTo>
                    <a:pt x="1" y="0"/>
                  </a:moveTo>
                  <a:lnTo>
                    <a:pt x="1" y="4978"/>
                  </a:lnTo>
                  <a:cubicBezTo>
                    <a:pt x="379" y="5041"/>
                    <a:pt x="725" y="5135"/>
                    <a:pt x="1040" y="5356"/>
                  </a:cubicBezTo>
                  <a:lnTo>
                    <a:pt x="3466" y="1134"/>
                  </a:lnTo>
                  <a:cubicBezTo>
                    <a:pt x="2458" y="473"/>
                    <a:pt x="1261" y="63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63"/>
            <p:cNvSpPr/>
            <p:nvPr/>
          </p:nvSpPr>
          <p:spPr>
            <a:xfrm>
              <a:off x="-11498275" y="3285550"/>
              <a:ext cx="123675" cy="160700"/>
            </a:xfrm>
            <a:custGeom>
              <a:avLst/>
              <a:gdLst/>
              <a:ahLst/>
              <a:cxnLst/>
              <a:rect l="l" t="t" r="r" b="b"/>
              <a:pathLst>
                <a:path w="4947" h="6428" extrusionOk="0">
                  <a:moveTo>
                    <a:pt x="2426" y="1"/>
                  </a:moveTo>
                  <a:lnTo>
                    <a:pt x="1" y="4254"/>
                  </a:lnTo>
                  <a:cubicBezTo>
                    <a:pt x="505" y="4790"/>
                    <a:pt x="788" y="5483"/>
                    <a:pt x="788" y="6207"/>
                  </a:cubicBezTo>
                  <a:lnTo>
                    <a:pt x="788" y="6428"/>
                  </a:lnTo>
                  <a:lnTo>
                    <a:pt x="4663" y="4947"/>
                  </a:lnTo>
                  <a:cubicBezTo>
                    <a:pt x="4884" y="4884"/>
                    <a:pt x="4947" y="4727"/>
                    <a:pt x="4947" y="4538"/>
                  </a:cubicBezTo>
                  <a:cubicBezTo>
                    <a:pt x="4726" y="2710"/>
                    <a:pt x="3781" y="1135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63"/>
            <p:cNvSpPr/>
            <p:nvPr/>
          </p:nvSpPr>
          <p:spPr>
            <a:xfrm>
              <a:off x="-11728250" y="3286350"/>
              <a:ext cx="125250" cy="160700"/>
            </a:xfrm>
            <a:custGeom>
              <a:avLst/>
              <a:gdLst/>
              <a:ahLst/>
              <a:cxnLst/>
              <a:rect l="l" t="t" r="r" b="b"/>
              <a:pathLst>
                <a:path w="5010" h="6428" extrusionOk="0">
                  <a:moveTo>
                    <a:pt x="2584" y="0"/>
                  </a:moveTo>
                  <a:cubicBezTo>
                    <a:pt x="1229" y="1103"/>
                    <a:pt x="284" y="2678"/>
                    <a:pt x="63" y="4537"/>
                  </a:cubicBezTo>
                  <a:cubicBezTo>
                    <a:pt x="0" y="4726"/>
                    <a:pt x="126" y="4884"/>
                    <a:pt x="315" y="4978"/>
                  </a:cubicBezTo>
                  <a:lnTo>
                    <a:pt x="4222" y="6427"/>
                  </a:lnTo>
                  <a:lnTo>
                    <a:pt x="4222" y="6238"/>
                  </a:lnTo>
                  <a:cubicBezTo>
                    <a:pt x="4222" y="5482"/>
                    <a:pt x="4505" y="4758"/>
                    <a:pt x="5009" y="4254"/>
                  </a:cubicBezTo>
                  <a:lnTo>
                    <a:pt x="25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7" name="Google Shape;8067;p63"/>
          <p:cNvGrpSpPr/>
          <p:nvPr/>
        </p:nvGrpSpPr>
        <p:grpSpPr>
          <a:xfrm>
            <a:off x="7117464" y="2264811"/>
            <a:ext cx="311804" cy="355451"/>
            <a:chOff x="-11703850" y="4081850"/>
            <a:chExt cx="309575" cy="352875"/>
          </a:xfrm>
        </p:grpSpPr>
        <p:sp>
          <p:nvSpPr>
            <p:cNvPr id="8068" name="Google Shape;8068;p63"/>
            <p:cNvSpPr/>
            <p:nvPr/>
          </p:nvSpPr>
          <p:spPr>
            <a:xfrm>
              <a:off x="-11703850" y="4081850"/>
              <a:ext cx="309575" cy="125250"/>
            </a:xfrm>
            <a:custGeom>
              <a:avLst/>
              <a:gdLst/>
              <a:ahLst/>
              <a:cxnLst/>
              <a:rect l="l" t="t" r="r" b="b"/>
              <a:pathLst>
                <a:path w="12383" h="5010" extrusionOk="0">
                  <a:moveTo>
                    <a:pt x="6932" y="2552"/>
                  </a:moveTo>
                  <a:cubicBezTo>
                    <a:pt x="7593" y="2552"/>
                    <a:pt x="8192" y="3119"/>
                    <a:pt x="8192" y="3781"/>
                  </a:cubicBezTo>
                  <a:cubicBezTo>
                    <a:pt x="8224" y="3970"/>
                    <a:pt x="8035" y="4190"/>
                    <a:pt x="7783" y="4190"/>
                  </a:cubicBezTo>
                  <a:cubicBezTo>
                    <a:pt x="7530" y="4190"/>
                    <a:pt x="7341" y="3970"/>
                    <a:pt x="7341" y="3781"/>
                  </a:cubicBezTo>
                  <a:cubicBezTo>
                    <a:pt x="7341" y="3560"/>
                    <a:pt x="7152" y="3403"/>
                    <a:pt x="6963" y="3403"/>
                  </a:cubicBezTo>
                  <a:cubicBezTo>
                    <a:pt x="6743" y="3403"/>
                    <a:pt x="6522" y="3592"/>
                    <a:pt x="6522" y="3781"/>
                  </a:cubicBezTo>
                  <a:cubicBezTo>
                    <a:pt x="6522" y="4033"/>
                    <a:pt x="6333" y="4190"/>
                    <a:pt x="6144" y="4190"/>
                  </a:cubicBezTo>
                  <a:cubicBezTo>
                    <a:pt x="5892" y="4190"/>
                    <a:pt x="5703" y="3970"/>
                    <a:pt x="5703" y="3781"/>
                  </a:cubicBezTo>
                  <a:cubicBezTo>
                    <a:pt x="5703" y="3560"/>
                    <a:pt x="5514" y="3403"/>
                    <a:pt x="5262" y="3403"/>
                  </a:cubicBezTo>
                  <a:cubicBezTo>
                    <a:pt x="5042" y="3403"/>
                    <a:pt x="4884" y="3592"/>
                    <a:pt x="4884" y="3781"/>
                  </a:cubicBezTo>
                  <a:cubicBezTo>
                    <a:pt x="4884" y="4033"/>
                    <a:pt x="4664" y="4190"/>
                    <a:pt x="4443" y="4190"/>
                  </a:cubicBezTo>
                  <a:cubicBezTo>
                    <a:pt x="4191" y="4190"/>
                    <a:pt x="4033" y="3970"/>
                    <a:pt x="4033" y="3781"/>
                  </a:cubicBezTo>
                  <a:cubicBezTo>
                    <a:pt x="4033" y="3119"/>
                    <a:pt x="4601" y="2552"/>
                    <a:pt x="5262" y="2552"/>
                  </a:cubicBezTo>
                  <a:cubicBezTo>
                    <a:pt x="5577" y="2552"/>
                    <a:pt x="5861" y="2678"/>
                    <a:pt x="6081" y="2867"/>
                  </a:cubicBezTo>
                  <a:cubicBezTo>
                    <a:pt x="6333" y="2678"/>
                    <a:pt x="6617" y="2552"/>
                    <a:pt x="6932" y="2552"/>
                  </a:cubicBezTo>
                  <a:close/>
                  <a:moveTo>
                    <a:pt x="5357" y="0"/>
                  </a:moveTo>
                  <a:cubicBezTo>
                    <a:pt x="4348" y="0"/>
                    <a:pt x="3498" y="725"/>
                    <a:pt x="3340" y="1670"/>
                  </a:cubicBezTo>
                  <a:cubicBezTo>
                    <a:pt x="3304" y="1668"/>
                    <a:pt x="3267" y="1666"/>
                    <a:pt x="3231" y="1666"/>
                  </a:cubicBezTo>
                  <a:cubicBezTo>
                    <a:pt x="2310" y="1666"/>
                    <a:pt x="1639" y="2430"/>
                    <a:pt x="1639" y="3340"/>
                  </a:cubicBezTo>
                  <a:cubicBezTo>
                    <a:pt x="725" y="3340"/>
                    <a:pt x="1" y="4096"/>
                    <a:pt x="1" y="5009"/>
                  </a:cubicBezTo>
                  <a:lnTo>
                    <a:pt x="12382" y="5009"/>
                  </a:lnTo>
                  <a:cubicBezTo>
                    <a:pt x="12351" y="4096"/>
                    <a:pt x="11595" y="3340"/>
                    <a:pt x="10681" y="3340"/>
                  </a:cubicBezTo>
                  <a:cubicBezTo>
                    <a:pt x="10681" y="2395"/>
                    <a:pt x="9956" y="1670"/>
                    <a:pt x="9011" y="1670"/>
                  </a:cubicBezTo>
                  <a:cubicBezTo>
                    <a:pt x="8822" y="725"/>
                    <a:pt x="7972" y="0"/>
                    <a:pt x="6995" y="0"/>
                  </a:cubicBezTo>
                  <a:cubicBezTo>
                    <a:pt x="6711" y="0"/>
                    <a:pt x="6459" y="95"/>
                    <a:pt x="6176" y="189"/>
                  </a:cubicBezTo>
                  <a:cubicBezTo>
                    <a:pt x="5892" y="95"/>
                    <a:pt x="5609" y="0"/>
                    <a:pt x="53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63"/>
            <p:cNvSpPr/>
            <p:nvPr/>
          </p:nvSpPr>
          <p:spPr>
            <a:xfrm>
              <a:off x="-11622725" y="4288975"/>
              <a:ext cx="144175" cy="63050"/>
            </a:xfrm>
            <a:custGeom>
              <a:avLst/>
              <a:gdLst/>
              <a:ahLst/>
              <a:cxnLst/>
              <a:rect l="l" t="t" r="r" b="b"/>
              <a:pathLst>
                <a:path w="5767" h="2522" extrusionOk="0">
                  <a:moveTo>
                    <a:pt x="2868" y="1"/>
                  </a:moveTo>
                  <a:cubicBezTo>
                    <a:pt x="1293" y="1"/>
                    <a:pt x="1" y="537"/>
                    <a:pt x="1" y="1261"/>
                  </a:cubicBezTo>
                  <a:cubicBezTo>
                    <a:pt x="1" y="1954"/>
                    <a:pt x="1293" y="2521"/>
                    <a:pt x="2868" y="2521"/>
                  </a:cubicBezTo>
                  <a:cubicBezTo>
                    <a:pt x="4475" y="2521"/>
                    <a:pt x="5766" y="1954"/>
                    <a:pt x="5766" y="1261"/>
                  </a:cubicBezTo>
                  <a:cubicBezTo>
                    <a:pt x="5766" y="537"/>
                    <a:pt x="4475" y="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63"/>
            <p:cNvSpPr/>
            <p:nvPr/>
          </p:nvSpPr>
          <p:spPr>
            <a:xfrm>
              <a:off x="-11596725" y="4364600"/>
              <a:ext cx="36250" cy="70125"/>
            </a:xfrm>
            <a:custGeom>
              <a:avLst/>
              <a:gdLst/>
              <a:ahLst/>
              <a:cxnLst/>
              <a:rect l="l" t="t" r="r" b="b"/>
              <a:pathLst>
                <a:path w="1450" h="2805" extrusionOk="0">
                  <a:moveTo>
                    <a:pt x="0" y="0"/>
                  </a:moveTo>
                  <a:lnTo>
                    <a:pt x="253" y="2804"/>
                  </a:lnTo>
                  <a:lnTo>
                    <a:pt x="1450" y="2804"/>
                  </a:lnTo>
                  <a:lnTo>
                    <a:pt x="1450" y="284"/>
                  </a:lnTo>
                  <a:cubicBezTo>
                    <a:pt x="883" y="221"/>
                    <a:pt x="410" y="158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63"/>
            <p:cNvSpPr/>
            <p:nvPr/>
          </p:nvSpPr>
          <p:spPr>
            <a:xfrm>
              <a:off x="-11540025" y="4364600"/>
              <a:ext cx="37050" cy="70125"/>
            </a:xfrm>
            <a:custGeom>
              <a:avLst/>
              <a:gdLst/>
              <a:ahLst/>
              <a:cxnLst/>
              <a:rect l="l" t="t" r="r" b="b"/>
              <a:pathLst>
                <a:path w="1482" h="2805" extrusionOk="0">
                  <a:moveTo>
                    <a:pt x="1482" y="0"/>
                  </a:moveTo>
                  <a:lnTo>
                    <a:pt x="1482" y="0"/>
                  </a:lnTo>
                  <a:cubicBezTo>
                    <a:pt x="1040" y="126"/>
                    <a:pt x="505" y="221"/>
                    <a:pt x="1" y="221"/>
                  </a:cubicBezTo>
                  <a:lnTo>
                    <a:pt x="1" y="2741"/>
                  </a:lnTo>
                  <a:lnTo>
                    <a:pt x="1198" y="2741"/>
                  </a:lnTo>
                  <a:lnTo>
                    <a:pt x="1198" y="2804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63"/>
            <p:cNvSpPr/>
            <p:nvPr/>
          </p:nvSpPr>
          <p:spPr>
            <a:xfrm>
              <a:off x="-11610900" y="4227550"/>
              <a:ext cx="50425" cy="51225"/>
            </a:xfrm>
            <a:custGeom>
              <a:avLst/>
              <a:gdLst/>
              <a:ahLst/>
              <a:cxnLst/>
              <a:rect l="l" t="t" r="r" b="b"/>
              <a:pathLst>
                <a:path w="2017" h="2049" extrusionOk="0">
                  <a:moveTo>
                    <a:pt x="0" y="1"/>
                  </a:moveTo>
                  <a:lnTo>
                    <a:pt x="189" y="2048"/>
                  </a:lnTo>
                  <a:cubicBezTo>
                    <a:pt x="725" y="1859"/>
                    <a:pt x="1355" y="1702"/>
                    <a:pt x="2017" y="1670"/>
                  </a:cubicBezTo>
                  <a:lnTo>
                    <a:pt x="20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63"/>
            <p:cNvSpPr/>
            <p:nvPr/>
          </p:nvSpPr>
          <p:spPr>
            <a:xfrm>
              <a:off x="-11540025" y="4228350"/>
              <a:ext cx="50450" cy="51200"/>
            </a:xfrm>
            <a:custGeom>
              <a:avLst/>
              <a:gdLst/>
              <a:ahLst/>
              <a:cxnLst/>
              <a:rect l="l" t="t" r="r" b="b"/>
              <a:pathLst>
                <a:path w="2018" h="2048" extrusionOk="0">
                  <a:moveTo>
                    <a:pt x="1" y="0"/>
                  </a:moveTo>
                  <a:lnTo>
                    <a:pt x="1" y="1670"/>
                  </a:lnTo>
                  <a:cubicBezTo>
                    <a:pt x="694" y="1701"/>
                    <a:pt x="1293" y="1827"/>
                    <a:pt x="1828" y="2048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63"/>
            <p:cNvSpPr/>
            <p:nvPr/>
          </p:nvSpPr>
          <p:spPr>
            <a:xfrm>
              <a:off x="-11489600" y="4227550"/>
              <a:ext cx="92175" cy="207175"/>
            </a:xfrm>
            <a:custGeom>
              <a:avLst/>
              <a:gdLst/>
              <a:ahLst/>
              <a:cxnLst/>
              <a:rect l="l" t="t" r="r" b="b"/>
              <a:pathLst>
                <a:path w="3687" h="8287" extrusionOk="0">
                  <a:moveTo>
                    <a:pt x="819" y="1"/>
                  </a:moveTo>
                  <a:lnTo>
                    <a:pt x="599" y="2489"/>
                  </a:lnTo>
                  <a:cubicBezTo>
                    <a:pt x="1040" y="2836"/>
                    <a:pt x="1292" y="3246"/>
                    <a:pt x="1292" y="3718"/>
                  </a:cubicBezTo>
                  <a:cubicBezTo>
                    <a:pt x="1292" y="4254"/>
                    <a:pt x="945" y="4758"/>
                    <a:pt x="315" y="5136"/>
                  </a:cubicBezTo>
                  <a:lnTo>
                    <a:pt x="0" y="8286"/>
                  </a:lnTo>
                  <a:lnTo>
                    <a:pt x="1040" y="8286"/>
                  </a:lnTo>
                  <a:cubicBezTo>
                    <a:pt x="1607" y="8286"/>
                    <a:pt x="2111" y="7877"/>
                    <a:pt x="2237" y="7278"/>
                  </a:cubicBezTo>
                  <a:lnTo>
                    <a:pt x="36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63"/>
            <p:cNvSpPr/>
            <p:nvPr/>
          </p:nvSpPr>
          <p:spPr>
            <a:xfrm>
              <a:off x="-11703850" y="4227550"/>
              <a:ext cx="92175" cy="207175"/>
            </a:xfrm>
            <a:custGeom>
              <a:avLst/>
              <a:gdLst/>
              <a:ahLst/>
              <a:cxnLst/>
              <a:rect l="l" t="t" r="r" b="b"/>
              <a:pathLst>
                <a:path w="3687" h="8287" extrusionOk="0">
                  <a:moveTo>
                    <a:pt x="1" y="1"/>
                  </a:moveTo>
                  <a:lnTo>
                    <a:pt x="1450" y="7278"/>
                  </a:lnTo>
                  <a:cubicBezTo>
                    <a:pt x="1576" y="7877"/>
                    <a:pt x="2080" y="8286"/>
                    <a:pt x="2679" y="8286"/>
                  </a:cubicBezTo>
                  <a:lnTo>
                    <a:pt x="3687" y="8286"/>
                  </a:lnTo>
                  <a:lnTo>
                    <a:pt x="3372" y="5136"/>
                  </a:lnTo>
                  <a:cubicBezTo>
                    <a:pt x="2773" y="4758"/>
                    <a:pt x="2395" y="4254"/>
                    <a:pt x="2395" y="3718"/>
                  </a:cubicBezTo>
                  <a:cubicBezTo>
                    <a:pt x="2427" y="3246"/>
                    <a:pt x="2647" y="2836"/>
                    <a:pt x="3088" y="2489"/>
                  </a:cubicBezTo>
                  <a:lnTo>
                    <a:pt x="28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6" name="Google Shape;8076;p63"/>
          <p:cNvGrpSpPr/>
          <p:nvPr/>
        </p:nvGrpSpPr>
        <p:grpSpPr>
          <a:xfrm>
            <a:off x="5306120" y="2738964"/>
            <a:ext cx="357002" cy="355451"/>
            <a:chOff x="-9958475" y="3180025"/>
            <a:chExt cx="354450" cy="352875"/>
          </a:xfrm>
        </p:grpSpPr>
        <p:sp>
          <p:nvSpPr>
            <p:cNvPr id="8077" name="Google Shape;8077;p63"/>
            <p:cNvSpPr/>
            <p:nvPr/>
          </p:nvSpPr>
          <p:spPr>
            <a:xfrm>
              <a:off x="-9958475" y="3491125"/>
              <a:ext cx="354450" cy="41775"/>
            </a:xfrm>
            <a:custGeom>
              <a:avLst/>
              <a:gdLst/>
              <a:ahLst/>
              <a:cxnLst/>
              <a:rect l="l" t="t" r="r" b="b"/>
              <a:pathLst>
                <a:path w="14178" h="1671" extrusionOk="0">
                  <a:moveTo>
                    <a:pt x="1702" y="1"/>
                  </a:moveTo>
                  <a:cubicBezTo>
                    <a:pt x="1387" y="1"/>
                    <a:pt x="1135" y="158"/>
                    <a:pt x="977" y="442"/>
                  </a:cubicBezTo>
                  <a:lnTo>
                    <a:pt x="442" y="442"/>
                  </a:lnTo>
                  <a:cubicBezTo>
                    <a:pt x="190" y="442"/>
                    <a:pt x="1" y="631"/>
                    <a:pt x="1" y="820"/>
                  </a:cubicBezTo>
                  <a:cubicBezTo>
                    <a:pt x="1" y="1072"/>
                    <a:pt x="190" y="1261"/>
                    <a:pt x="442" y="1261"/>
                  </a:cubicBezTo>
                  <a:lnTo>
                    <a:pt x="977" y="1261"/>
                  </a:lnTo>
                  <a:cubicBezTo>
                    <a:pt x="1135" y="1513"/>
                    <a:pt x="1387" y="1670"/>
                    <a:pt x="1702" y="1670"/>
                  </a:cubicBezTo>
                  <a:lnTo>
                    <a:pt x="12477" y="1670"/>
                  </a:lnTo>
                  <a:cubicBezTo>
                    <a:pt x="12792" y="1670"/>
                    <a:pt x="13044" y="1513"/>
                    <a:pt x="13170" y="1261"/>
                  </a:cubicBezTo>
                  <a:lnTo>
                    <a:pt x="13737" y="1261"/>
                  </a:lnTo>
                  <a:cubicBezTo>
                    <a:pt x="13957" y="1261"/>
                    <a:pt x="14178" y="1072"/>
                    <a:pt x="14178" y="820"/>
                  </a:cubicBezTo>
                  <a:cubicBezTo>
                    <a:pt x="14178" y="631"/>
                    <a:pt x="13957" y="442"/>
                    <a:pt x="13737" y="442"/>
                  </a:cubicBezTo>
                  <a:lnTo>
                    <a:pt x="13170" y="442"/>
                  </a:lnTo>
                  <a:cubicBezTo>
                    <a:pt x="13044" y="190"/>
                    <a:pt x="12792" y="1"/>
                    <a:pt x="124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63"/>
            <p:cNvSpPr/>
            <p:nvPr/>
          </p:nvSpPr>
          <p:spPr>
            <a:xfrm>
              <a:off x="-9958475" y="3180025"/>
              <a:ext cx="354450" cy="42550"/>
            </a:xfrm>
            <a:custGeom>
              <a:avLst/>
              <a:gdLst/>
              <a:ahLst/>
              <a:cxnLst/>
              <a:rect l="l" t="t" r="r" b="b"/>
              <a:pathLst>
                <a:path w="14178" h="1702" extrusionOk="0">
                  <a:moveTo>
                    <a:pt x="1702" y="0"/>
                  </a:moveTo>
                  <a:cubicBezTo>
                    <a:pt x="1387" y="0"/>
                    <a:pt x="1135" y="158"/>
                    <a:pt x="977" y="441"/>
                  </a:cubicBezTo>
                  <a:lnTo>
                    <a:pt x="442" y="441"/>
                  </a:lnTo>
                  <a:cubicBezTo>
                    <a:pt x="190" y="441"/>
                    <a:pt x="1" y="630"/>
                    <a:pt x="1" y="819"/>
                  </a:cubicBezTo>
                  <a:cubicBezTo>
                    <a:pt x="1" y="1040"/>
                    <a:pt x="190" y="1260"/>
                    <a:pt x="442" y="1260"/>
                  </a:cubicBezTo>
                  <a:lnTo>
                    <a:pt x="977" y="1260"/>
                  </a:lnTo>
                  <a:cubicBezTo>
                    <a:pt x="1135" y="1512"/>
                    <a:pt x="1387" y="1701"/>
                    <a:pt x="1702" y="1701"/>
                  </a:cubicBezTo>
                  <a:lnTo>
                    <a:pt x="12477" y="1701"/>
                  </a:lnTo>
                  <a:cubicBezTo>
                    <a:pt x="12792" y="1701"/>
                    <a:pt x="13044" y="1544"/>
                    <a:pt x="13170" y="1260"/>
                  </a:cubicBezTo>
                  <a:lnTo>
                    <a:pt x="13737" y="1260"/>
                  </a:lnTo>
                  <a:cubicBezTo>
                    <a:pt x="13957" y="1260"/>
                    <a:pt x="14178" y="1071"/>
                    <a:pt x="14178" y="819"/>
                  </a:cubicBezTo>
                  <a:cubicBezTo>
                    <a:pt x="14178" y="599"/>
                    <a:pt x="13957" y="441"/>
                    <a:pt x="13737" y="441"/>
                  </a:cubicBezTo>
                  <a:lnTo>
                    <a:pt x="13170" y="441"/>
                  </a:lnTo>
                  <a:cubicBezTo>
                    <a:pt x="13044" y="189"/>
                    <a:pt x="12792" y="0"/>
                    <a:pt x="124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63"/>
            <p:cNvSpPr/>
            <p:nvPr/>
          </p:nvSpPr>
          <p:spPr>
            <a:xfrm>
              <a:off x="-9916725" y="3243025"/>
              <a:ext cx="270175" cy="228425"/>
            </a:xfrm>
            <a:custGeom>
              <a:avLst/>
              <a:gdLst/>
              <a:ahLst/>
              <a:cxnLst/>
              <a:rect l="l" t="t" r="r" b="b"/>
              <a:pathLst>
                <a:path w="10807" h="9137" extrusionOk="0">
                  <a:moveTo>
                    <a:pt x="7940" y="820"/>
                  </a:moveTo>
                  <a:cubicBezTo>
                    <a:pt x="8160" y="820"/>
                    <a:pt x="8349" y="1040"/>
                    <a:pt x="8349" y="1261"/>
                  </a:cubicBezTo>
                  <a:cubicBezTo>
                    <a:pt x="8349" y="1513"/>
                    <a:pt x="8160" y="1670"/>
                    <a:pt x="7940" y="1670"/>
                  </a:cubicBezTo>
                  <a:lnTo>
                    <a:pt x="2962" y="1670"/>
                  </a:lnTo>
                  <a:cubicBezTo>
                    <a:pt x="2741" y="1670"/>
                    <a:pt x="2521" y="1450"/>
                    <a:pt x="2521" y="1261"/>
                  </a:cubicBezTo>
                  <a:cubicBezTo>
                    <a:pt x="2521" y="1040"/>
                    <a:pt x="2741" y="820"/>
                    <a:pt x="2962" y="820"/>
                  </a:cubicBezTo>
                  <a:close/>
                  <a:moveTo>
                    <a:pt x="6270" y="2489"/>
                  </a:moveTo>
                  <a:cubicBezTo>
                    <a:pt x="6459" y="2489"/>
                    <a:pt x="6680" y="2679"/>
                    <a:pt x="6680" y="2931"/>
                  </a:cubicBezTo>
                  <a:cubicBezTo>
                    <a:pt x="6680" y="3151"/>
                    <a:pt x="6459" y="3340"/>
                    <a:pt x="6270" y="3340"/>
                  </a:cubicBezTo>
                  <a:lnTo>
                    <a:pt x="3781" y="3340"/>
                  </a:lnTo>
                  <a:cubicBezTo>
                    <a:pt x="3561" y="3340"/>
                    <a:pt x="3403" y="3151"/>
                    <a:pt x="3403" y="2931"/>
                  </a:cubicBezTo>
                  <a:cubicBezTo>
                    <a:pt x="3403" y="2679"/>
                    <a:pt x="3592" y="2489"/>
                    <a:pt x="3781" y="2489"/>
                  </a:cubicBezTo>
                  <a:close/>
                  <a:moveTo>
                    <a:pt x="7940" y="4128"/>
                  </a:moveTo>
                  <a:cubicBezTo>
                    <a:pt x="8160" y="4128"/>
                    <a:pt x="8349" y="4348"/>
                    <a:pt x="8349" y="4569"/>
                  </a:cubicBezTo>
                  <a:cubicBezTo>
                    <a:pt x="8349" y="4789"/>
                    <a:pt x="8160" y="5010"/>
                    <a:pt x="7940" y="5010"/>
                  </a:cubicBezTo>
                  <a:lnTo>
                    <a:pt x="2962" y="5010"/>
                  </a:lnTo>
                  <a:cubicBezTo>
                    <a:pt x="2741" y="5010"/>
                    <a:pt x="2521" y="4789"/>
                    <a:pt x="2521" y="4569"/>
                  </a:cubicBezTo>
                  <a:cubicBezTo>
                    <a:pt x="2521" y="4348"/>
                    <a:pt x="2741" y="4128"/>
                    <a:pt x="2962" y="4128"/>
                  </a:cubicBezTo>
                  <a:close/>
                  <a:moveTo>
                    <a:pt x="6312" y="5826"/>
                  </a:moveTo>
                  <a:cubicBezTo>
                    <a:pt x="6490" y="5826"/>
                    <a:pt x="6680" y="6005"/>
                    <a:pt x="6680" y="6239"/>
                  </a:cubicBezTo>
                  <a:cubicBezTo>
                    <a:pt x="6680" y="6459"/>
                    <a:pt x="6459" y="6617"/>
                    <a:pt x="6270" y="6617"/>
                  </a:cubicBezTo>
                  <a:lnTo>
                    <a:pt x="3781" y="6617"/>
                  </a:lnTo>
                  <a:cubicBezTo>
                    <a:pt x="3561" y="6617"/>
                    <a:pt x="3403" y="6428"/>
                    <a:pt x="3403" y="6239"/>
                  </a:cubicBezTo>
                  <a:cubicBezTo>
                    <a:pt x="3403" y="5987"/>
                    <a:pt x="3592" y="5829"/>
                    <a:pt x="3781" y="5829"/>
                  </a:cubicBezTo>
                  <a:lnTo>
                    <a:pt x="6270" y="5829"/>
                  </a:lnTo>
                  <a:cubicBezTo>
                    <a:pt x="6284" y="5827"/>
                    <a:pt x="6298" y="5826"/>
                    <a:pt x="6312" y="5826"/>
                  </a:cubicBezTo>
                  <a:close/>
                  <a:moveTo>
                    <a:pt x="7940" y="7436"/>
                  </a:moveTo>
                  <a:cubicBezTo>
                    <a:pt x="8160" y="7436"/>
                    <a:pt x="8349" y="7656"/>
                    <a:pt x="8349" y="7877"/>
                  </a:cubicBezTo>
                  <a:cubicBezTo>
                    <a:pt x="8349" y="8129"/>
                    <a:pt x="8160" y="8286"/>
                    <a:pt x="7940" y="8286"/>
                  </a:cubicBezTo>
                  <a:lnTo>
                    <a:pt x="2962" y="8286"/>
                  </a:lnTo>
                  <a:cubicBezTo>
                    <a:pt x="2741" y="8286"/>
                    <a:pt x="2521" y="8066"/>
                    <a:pt x="2521" y="7877"/>
                  </a:cubicBezTo>
                  <a:cubicBezTo>
                    <a:pt x="2521" y="7656"/>
                    <a:pt x="2741" y="7436"/>
                    <a:pt x="2962" y="7436"/>
                  </a:cubicBezTo>
                  <a:close/>
                  <a:moveTo>
                    <a:pt x="1" y="1"/>
                  </a:moveTo>
                  <a:lnTo>
                    <a:pt x="1" y="5388"/>
                  </a:lnTo>
                  <a:cubicBezTo>
                    <a:pt x="1" y="5545"/>
                    <a:pt x="95" y="5703"/>
                    <a:pt x="253" y="5766"/>
                  </a:cubicBezTo>
                  <a:lnTo>
                    <a:pt x="1166" y="6239"/>
                  </a:lnTo>
                  <a:lnTo>
                    <a:pt x="253" y="6711"/>
                  </a:lnTo>
                  <a:cubicBezTo>
                    <a:pt x="127" y="6743"/>
                    <a:pt x="1" y="6900"/>
                    <a:pt x="1" y="7058"/>
                  </a:cubicBezTo>
                  <a:lnTo>
                    <a:pt x="1" y="9137"/>
                  </a:lnTo>
                  <a:lnTo>
                    <a:pt x="10807" y="9137"/>
                  </a:lnTo>
                  <a:lnTo>
                    <a:pt x="10807" y="3750"/>
                  </a:lnTo>
                  <a:cubicBezTo>
                    <a:pt x="10807" y="3592"/>
                    <a:pt x="10712" y="3435"/>
                    <a:pt x="10555" y="3403"/>
                  </a:cubicBezTo>
                  <a:lnTo>
                    <a:pt x="9673" y="2931"/>
                  </a:lnTo>
                  <a:lnTo>
                    <a:pt x="10555" y="2458"/>
                  </a:lnTo>
                  <a:cubicBezTo>
                    <a:pt x="10712" y="2363"/>
                    <a:pt x="10807" y="2237"/>
                    <a:pt x="10807" y="2080"/>
                  </a:cubicBezTo>
                  <a:lnTo>
                    <a:pt x="10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0" name="Google Shape;8080;p63"/>
          <p:cNvGrpSpPr/>
          <p:nvPr/>
        </p:nvGrpSpPr>
        <p:grpSpPr>
          <a:xfrm>
            <a:off x="5315247" y="3214945"/>
            <a:ext cx="337966" cy="355325"/>
            <a:chOff x="-9949025" y="3615575"/>
            <a:chExt cx="335550" cy="352750"/>
          </a:xfrm>
        </p:grpSpPr>
        <p:sp>
          <p:nvSpPr>
            <p:cNvPr id="8081" name="Google Shape;8081;p63"/>
            <p:cNvSpPr/>
            <p:nvPr/>
          </p:nvSpPr>
          <p:spPr>
            <a:xfrm>
              <a:off x="-9800950" y="3615575"/>
              <a:ext cx="61475" cy="61450"/>
            </a:xfrm>
            <a:custGeom>
              <a:avLst/>
              <a:gdLst/>
              <a:ahLst/>
              <a:cxnLst/>
              <a:rect l="l" t="t" r="r" b="b"/>
              <a:pathLst>
                <a:path w="2459" h="2458" extrusionOk="0">
                  <a:moveTo>
                    <a:pt x="1261" y="0"/>
                  </a:moveTo>
                  <a:cubicBezTo>
                    <a:pt x="568" y="0"/>
                    <a:pt x="1" y="567"/>
                    <a:pt x="1" y="1261"/>
                  </a:cubicBezTo>
                  <a:cubicBezTo>
                    <a:pt x="1" y="1922"/>
                    <a:pt x="536" y="2458"/>
                    <a:pt x="1261" y="2458"/>
                  </a:cubicBezTo>
                  <a:cubicBezTo>
                    <a:pt x="1891" y="2458"/>
                    <a:pt x="2458" y="1922"/>
                    <a:pt x="2458" y="1261"/>
                  </a:cubicBezTo>
                  <a:cubicBezTo>
                    <a:pt x="2458" y="567"/>
                    <a:pt x="1923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63"/>
            <p:cNvSpPr/>
            <p:nvPr/>
          </p:nvSpPr>
          <p:spPr>
            <a:xfrm>
              <a:off x="-9949025" y="3688650"/>
              <a:ext cx="335550" cy="279675"/>
            </a:xfrm>
            <a:custGeom>
              <a:avLst/>
              <a:gdLst/>
              <a:ahLst/>
              <a:cxnLst/>
              <a:rect l="l" t="t" r="r" b="b"/>
              <a:pathLst>
                <a:path w="13422" h="11187" extrusionOk="0">
                  <a:moveTo>
                    <a:pt x="5523" y="1"/>
                  </a:moveTo>
                  <a:cubicBezTo>
                    <a:pt x="5383" y="1"/>
                    <a:pt x="5245" y="34"/>
                    <a:pt x="5136" y="102"/>
                  </a:cubicBezTo>
                  <a:lnTo>
                    <a:pt x="599" y="2969"/>
                  </a:lnTo>
                  <a:cubicBezTo>
                    <a:pt x="158" y="3158"/>
                    <a:pt x="1" y="3630"/>
                    <a:pt x="190" y="4071"/>
                  </a:cubicBezTo>
                  <a:cubicBezTo>
                    <a:pt x="360" y="4370"/>
                    <a:pt x="617" y="4538"/>
                    <a:pt x="892" y="4538"/>
                  </a:cubicBezTo>
                  <a:cubicBezTo>
                    <a:pt x="1024" y="4538"/>
                    <a:pt x="1160" y="4500"/>
                    <a:pt x="1293" y="4418"/>
                  </a:cubicBezTo>
                  <a:lnTo>
                    <a:pt x="4727" y="2055"/>
                  </a:lnTo>
                  <a:cubicBezTo>
                    <a:pt x="5073" y="3441"/>
                    <a:pt x="5231" y="3851"/>
                    <a:pt x="5987" y="4985"/>
                  </a:cubicBezTo>
                  <a:lnTo>
                    <a:pt x="4033" y="6812"/>
                  </a:lnTo>
                  <a:cubicBezTo>
                    <a:pt x="3750" y="7096"/>
                    <a:pt x="3655" y="7505"/>
                    <a:pt x="3876" y="7852"/>
                  </a:cubicBezTo>
                  <a:lnTo>
                    <a:pt x="5703" y="10750"/>
                  </a:lnTo>
                  <a:cubicBezTo>
                    <a:pt x="5873" y="11026"/>
                    <a:pt x="6141" y="11187"/>
                    <a:pt x="6433" y="11187"/>
                  </a:cubicBezTo>
                  <a:cubicBezTo>
                    <a:pt x="6576" y="11187"/>
                    <a:pt x="6724" y="11148"/>
                    <a:pt x="6869" y="11066"/>
                  </a:cubicBezTo>
                  <a:cubicBezTo>
                    <a:pt x="7247" y="10845"/>
                    <a:pt x="7373" y="10372"/>
                    <a:pt x="7121" y="9931"/>
                  </a:cubicBezTo>
                  <a:lnTo>
                    <a:pt x="5640" y="7568"/>
                  </a:lnTo>
                  <a:lnTo>
                    <a:pt x="7594" y="5678"/>
                  </a:lnTo>
                  <a:lnTo>
                    <a:pt x="12886" y="2780"/>
                  </a:lnTo>
                  <a:cubicBezTo>
                    <a:pt x="13264" y="2591"/>
                    <a:pt x="13422" y="2055"/>
                    <a:pt x="13233" y="1677"/>
                  </a:cubicBezTo>
                  <a:cubicBezTo>
                    <a:pt x="13102" y="1394"/>
                    <a:pt x="12822" y="1217"/>
                    <a:pt x="12526" y="1217"/>
                  </a:cubicBezTo>
                  <a:cubicBezTo>
                    <a:pt x="12393" y="1217"/>
                    <a:pt x="12257" y="1252"/>
                    <a:pt x="12130" y="1331"/>
                  </a:cubicBezTo>
                  <a:lnTo>
                    <a:pt x="7342" y="4008"/>
                  </a:lnTo>
                  <a:cubicBezTo>
                    <a:pt x="6774" y="3158"/>
                    <a:pt x="6302" y="2307"/>
                    <a:pt x="6302" y="889"/>
                  </a:cubicBezTo>
                  <a:cubicBezTo>
                    <a:pt x="6270" y="574"/>
                    <a:pt x="6239" y="322"/>
                    <a:pt x="6018" y="165"/>
                  </a:cubicBezTo>
                  <a:cubicBezTo>
                    <a:pt x="5893" y="58"/>
                    <a:pt x="5707" y="1"/>
                    <a:pt x="55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63"/>
            <p:cNvSpPr/>
            <p:nvPr/>
          </p:nvSpPr>
          <p:spPr>
            <a:xfrm>
              <a:off x="-9947450" y="3657100"/>
              <a:ext cx="106350" cy="50650"/>
            </a:xfrm>
            <a:custGeom>
              <a:avLst/>
              <a:gdLst/>
              <a:ahLst/>
              <a:cxnLst/>
              <a:rect l="l" t="t" r="r" b="b"/>
              <a:pathLst>
                <a:path w="4254" h="2026" extrusionOk="0">
                  <a:moveTo>
                    <a:pt x="910" y="0"/>
                  </a:moveTo>
                  <a:cubicBezTo>
                    <a:pt x="499" y="0"/>
                    <a:pt x="178" y="268"/>
                    <a:pt x="64" y="639"/>
                  </a:cubicBezTo>
                  <a:cubicBezTo>
                    <a:pt x="1" y="1112"/>
                    <a:pt x="253" y="1553"/>
                    <a:pt x="694" y="1616"/>
                  </a:cubicBezTo>
                  <a:lnTo>
                    <a:pt x="2427" y="2025"/>
                  </a:lnTo>
                  <a:lnTo>
                    <a:pt x="4254" y="891"/>
                  </a:lnTo>
                  <a:lnTo>
                    <a:pt x="1041" y="9"/>
                  </a:lnTo>
                  <a:cubicBezTo>
                    <a:pt x="996" y="3"/>
                    <a:pt x="953" y="0"/>
                    <a:pt x="9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4" name="Google Shape;8084;p63"/>
          <p:cNvGrpSpPr/>
          <p:nvPr/>
        </p:nvGrpSpPr>
        <p:grpSpPr>
          <a:xfrm>
            <a:off x="7950093" y="2738451"/>
            <a:ext cx="360175" cy="358423"/>
            <a:chOff x="-9961625" y="4048175"/>
            <a:chExt cx="357600" cy="355825"/>
          </a:xfrm>
        </p:grpSpPr>
        <p:sp>
          <p:nvSpPr>
            <p:cNvPr id="8085" name="Google Shape;8085;p63"/>
            <p:cNvSpPr/>
            <p:nvPr/>
          </p:nvSpPr>
          <p:spPr>
            <a:xfrm>
              <a:off x="-9958475" y="4048175"/>
              <a:ext cx="64625" cy="62650"/>
            </a:xfrm>
            <a:custGeom>
              <a:avLst/>
              <a:gdLst/>
              <a:ahLst/>
              <a:cxnLst/>
              <a:rect l="l" t="t" r="r" b="b"/>
              <a:pathLst>
                <a:path w="2585" h="2506" extrusionOk="0">
                  <a:moveTo>
                    <a:pt x="442" y="0"/>
                  </a:moveTo>
                  <a:cubicBezTo>
                    <a:pt x="339" y="0"/>
                    <a:pt x="237" y="40"/>
                    <a:pt x="158" y="119"/>
                  </a:cubicBezTo>
                  <a:cubicBezTo>
                    <a:pt x="1" y="339"/>
                    <a:pt x="1" y="560"/>
                    <a:pt x="158" y="717"/>
                  </a:cubicBezTo>
                  <a:lnTo>
                    <a:pt x="1828" y="2387"/>
                  </a:lnTo>
                  <a:cubicBezTo>
                    <a:pt x="1923" y="2466"/>
                    <a:pt x="2033" y="2505"/>
                    <a:pt x="2139" y="2505"/>
                  </a:cubicBezTo>
                  <a:cubicBezTo>
                    <a:pt x="2246" y="2505"/>
                    <a:pt x="2348" y="2466"/>
                    <a:pt x="2427" y="2387"/>
                  </a:cubicBezTo>
                  <a:cubicBezTo>
                    <a:pt x="2584" y="2229"/>
                    <a:pt x="2584" y="1946"/>
                    <a:pt x="2427" y="1788"/>
                  </a:cubicBezTo>
                  <a:lnTo>
                    <a:pt x="725" y="119"/>
                  </a:ln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63"/>
            <p:cNvSpPr/>
            <p:nvPr/>
          </p:nvSpPr>
          <p:spPr>
            <a:xfrm>
              <a:off x="-9873400" y="4048775"/>
              <a:ext cx="21275" cy="63025"/>
            </a:xfrm>
            <a:custGeom>
              <a:avLst/>
              <a:gdLst/>
              <a:ahLst/>
              <a:cxnLst/>
              <a:rect l="l" t="t" r="r" b="b"/>
              <a:pathLst>
                <a:path w="851" h="252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079"/>
                  </a:lnTo>
                  <a:cubicBezTo>
                    <a:pt x="0" y="2300"/>
                    <a:pt x="221" y="2520"/>
                    <a:pt x="410" y="2520"/>
                  </a:cubicBezTo>
                  <a:cubicBezTo>
                    <a:pt x="630" y="2520"/>
                    <a:pt x="851" y="2300"/>
                    <a:pt x="851" y="2079"/>
                  </a:cubicBezTo>
                  <a:lnTo>
                    <a:pt x="851" y="410"/>
                  </a:lnTo>
                  <a:cubicBezTo>
                    <a:pt x="851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63"/>
            <p:cNvSpPr/>
            <p:nvPr/>
          </p:nvSpPr>
          <p:spPr>
            <a:xfrm>
              <a:off x="-9957675" y="4133050"/>
              <a:ext cx="63025" cy="19700"/>
            </a:xfrm>
            <a:custGeom>
              <a:avLst/>
              <a:gdLst/>
              <a:ahLst/>
              <a:cxnLst/>
              <a:rect l="l" t="t" r="r" b="b"/>
              <a:pathLst>
                <a:path w="2521" h="788" extrusionOk="0">
                  <a:moveTo>
                    <a:pt x="441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41" y="788"/>
                  </a:cubicBezTo>
                  <a:lnTo>
                    <a:pt x="2111" y="788"/>
                  </a:lnTo>
                  <a:cubicBezTo>
                    <a:pt x="2363" y="788"/>
                    <a:pt x="2521" y="599"/>
                    <a:pt x="2521" y="410"/>
                  </a:cubicBezTo>
                  <a:cubicBezTo>
                    <a:pt x="2521" y="158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63"/>
            <p:cNvSpPr/>
            <p:nvPr/>
          </p:nvSpPr>
          <p:spPr>
            <a:xfrm>
              <a:off x="-9961625" y="4132250"/>
              <a:ext cx="253650" cy="271750"/>
            </a:xfrm>
            <a:custGeom>
              <a:avLst/>
              <a:gdLst/>
              <a:ahLst/>
              <a:cxnLst/>
              <a:rect l="l" t="t" r="r" b="b"/>
              <a:pathLst>
                <a:path w="10146" h="10870" extrusionOk="0">
                  <a:moveTo>
                    <a:pt x="5357" y="1"/>
                  </a:moveTo>
                  <a:cubicBezTo>
                    <a:pt x="5010" y="1"/>
                    <a:pt x="4727" y="253"/>
                    <a:pt x="4727" y="631"/>
                  </a:cubicBezTo>
                  <a:lnTo>
                    <a:pt x="4727" y="5388"/>
                  </a:lnTo>
                  <a:cubicBezTo>
                    <a:pt x="4727" y="5640"/>
                    <a:pt x="4537" y="5797"/>
                    <a:pt x="4317" y="5797"/>
                  </a:cubicBezTo>
                  <a:cubicBezTo>
                    <a:pt x="4128" y="5797"/>
                    <a:pt x="3907" y="5577"/>
                    <a:pt x="3907" y="5388"/>
                  </a:cubicBezTo>
                  <a:lnTo>
                    <a:pt x="3907" y="1450"/>
                  </a:lnTo>
                  <a:cubicBezTo>
                    <a:pt x="3907" y="1103"/>
                    <a:pt x="3624" y="820"/>
                    <a:pt x="3277" y="820"/>
                  </a:cubicBezTo>
                  <a:cubicBezTo>
                    <a:pt x="2931" y="820"/>
                    <a:pt x="2647" y="1103"/>
                    <a:pt x="2647" y="1450"/>
                  </a:cubicBezTo>
                  <a:lnTo>
                    <a:pt x="2647" y="7940"/>
                  </a:lnTo>
                  <a:lnTo>
                    <a:pt x="1576" y="6900"/>
                  </a:lnTo>
                  <a:cubicBezTo>
                    <a:pt x="1416" y="6740"/>
                    <a:pt x="1176" y="6640"/>
                    <a:pt x="935" y="6640"/>
                  </a:cubicBezTo>
                  <a:cubicBezTo>
                    <a:pt x="748" y="6640"/>
                    <a:pt x="561" y="6700"/>
                    <a:pt x="410" y="6837"/>
                  </a:cubicBezTo>
                  <a:cubicBezTo>
                    <a:pt x="95" y="7121"/>
                    <a:pt x="1" y="7625"/>
                    <a:pt x="284" y="7971"/>
                  </a:cubicBezTo>
                  <a:lnTo>
                    <a:pt x="1734" y="10208"/>
                  </a:lnTo>
                  <a:cubicBezTo>
                    <a:pt x="2049" y="10618"/>
                    <a:pt x="2521" y="10870"/>
                    <a:pt x="3088" y="10870"/>
                  </a:cubicBezTo>
                  <a:lnTo>
                    <a:pt x="8035" y="10870"/>
                  </a:lnTo>
                  <a:cubicBezTo>
                    <a:pt x="9169" y="10870"/>
                    <a:pt x="10114" y="9925"/>
                    <a:pt x="10114" y="8759"/>
                  </a:cubicBezTo>
                  <a:lnTo>
                    <a:pt x="10114" y="4002"/>
                  </a:lnTo>
                  <a:cubicBezTo>
                    <a:pt x="10145" y="3592"/>
                    <a:pt x="9893" y="3309"/>
                    <a:pt x="9515" y="3309"/>
                  </a:cubicBezTo>
                  <a:cubicBezTo>
                    <a:pt x="9169" y="3309"/>
                    <a:pt x="8885" y="3592"/>
                    <a:pt x="8885" y="3939"/>
                  </a:cubicBezTo>
                  <a:lnTo>
                    <a:pt x="8885" y="5388"/>
                  </a:lnTo>
                  <a:cubicBezTo>
                    <a:pt x="8885" y="5640"/>
                    <a:pt x="8696" y="5797"/>
                    <a:pt x="8507" y="5797"/>
                  </a:cubicBezTo>
                  <a:cubicBezTo>
                    <a:pt x="8255" y="5797"/>
                    <a:pt x="8066" y="5577"/>
                    <a:pt x="8066" y="5388"/>
                  </a:cubicBezTo>
                  <a:lnTo>
                    <a:pt x="8066" y="1450"/>
                  </a:lnTo>
                  <a:cubicBezTo>
                    <a:pt x="8066" y="1103"/>
                    <a:pt x="7782" y="820"/>
                    <a:pt x="7436" y="820"/>
                  </a:cubicBezTo>
                  <a:cubicBezTo>
                    <a:pt x="7089" y="820"/>
                    <a:pt x="6806" y="1103"/>
                    <a:pt x="6806" y="1450"/>
                  </a:cubicBezTo>
                  <a:lnTo>
                    <a:pt x="6806" y="5388"/>
                  </a:lnTo>
                  <a:cubicBezTo>
                    <a:pt x="6806" y="5640"/>
                    <a:pt x="6617" y="5797"/>
                    <a:pt x="6428" y="5797"/>
                  </a:cubicBezTo>
                  <a:cubicBezTo>
                    <a:pt x="6176" y="5797"/>
                    <a:pt x="5987" y="5577"/>
                    <a:pt x="5987" y="5388"/>
                  </a:cubicBezTo>
                  <a:lnTo>
                    <a:pt x="5987" y="631"/>
                  </a:lnTo>
                  <a:cubicBezTo>
                    <a:pt x="5987" y="284"/>
                    <a:pt x="5703" y="1"/>
                    <a:pt x="53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63"/>
            <p:cNvSpPr/>
            <p:nvPr/>
          </p:nvSpPr>
          <p:spPr>
            <a:xfrm>
              <a:off x="-9791500" y="4069250"/>
              <a:ext cx="31550" cy="66175"/>
            </a:xfrm>
            <a:custGeom>
              <a:avLst/>
              <a:gdLst/>
              <a:ahLst/>
              <a:cxnLst/>
              <a:rect l="l" t="t" r="r" b="b"/>
              <a:pathLst>
                <a:path w="1262" h="2647" extrusionOk="0">
                  <a:moveTo>
                    <a:pt x="631" y="0"/>
                  </a:moveTo>
                  <a:cubicBezTo>
                    <a:pt x="284" y="0"/>
                    <a:pt x="1" y="252"/>
                    <a:pt x="1" y="630"/>
                  </a:cubicBezTo>
                  <a:lnTo>
                    <a:pt x="1" y="2647"/>
                  </a:lnTo>
                  <a:cubicBezTo>
                    <a:pt x="190" y="2552"/>
                    <a:pt x="410" y="2489"/>
                    <a:pt x="631" y="2489"/>
                  </a:cubicBezTo>
                  <a:cubicBezTo>
                    <a:pt x="883" y="2521"/>
                    <a:pt x="1072" y="2552"/>
                    <a:pt x="1261" y="2647"/>
                  </a:cubicBezTo>
                  <a:lnTo>
                    <a:pt x="1261" y="630"/>
                  </a:lnTo>
                  <a:cubicBezTo>
                    <a:pt x="1261" y="284"/>
                    <a:pt x="977" y="0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63"/>
            <p:cNvSpPr/>
            <p:nvPr/>
          </p:nvSpPr>
          <p:spPr>
            <a:xfrm>
              <a:off x="-9740300" y="4049550"/>
              <a:ext cx="136275" cy="268600"/>
            </a:xfrm>
            <a:custGeom>
              <a:avLst/>
              <a:gdLst/>
              <a:ahLst/>
              <a:cxnLst/>
              <a:rect l="l" t="t" r="r" b="b"/>
              <a:pathLst>
                <a:path w="5451" h="10744" extrusionOk="0">
                  <a:moveTo>
                    <a:pt x="631" y="1"/>
                  </a:moveTo>
                  <a:cubicBezTo>
                    <a:pt x="284" y="1"/>
                    <a:pt x="1" y="253"/>
                    <a:pt x="1" y="631"/>
                  </a:cubicBezTo>
                  <a:lnTo>
                    <a:pt x="1" y="5955"/>
                  </a:lnTo>
                  <a:cubicBezTo>
                    <a:pt x="190" y="5860"/>
                    <a:pt x="410" y="5797"/>
                    <a:pt x="631" y="5797"/>
                  </a:cubicBezTo>
                  <a:cubicBezTo>
                    <a:pt x="1418" y="5797"/>
                    <a:pt x="2080" y="6428"/>
                    <a:pt x="2080" y="7247"/>
                  </a:cubicBezTo>
                  <a:lnTo>
                    <a:pt x="2080" y="10744"/>
                  </a:lnTo>
                  <a:lnTo>
                    <a:pt x="3309" y="10744"/>
                  </a:lnTo>
                  <a:cubicBezTo>
                    <a:pt x="4443" y="10744"/>
                    <a:pt x="5388" y="9799"/>
                    <a:pt x="5388" y="8664"/>
                  </a:cubicBezTo>
                  <a:lnTo>
                    <a:pt x="5388" y="3876"/>
                  </a:lnTo>
                  <a:cubicBezTo>
                    <a:pt x="5451" y="3592"/>
                    <a:pt x="5167" y="3309"/>
                    <a:pt x="4821" y="3309"/>
                  </a:cubicBezTo>
                  <a:cubicBezTo>
                    <a:pt x="4443" y="3309"/>
                    <a:pt x="4191" y="3592"/>
                    <a:pt x="4191" y="3939"/>
                  </a:cubicBezTo>
                  <a:lnTo>
                    <a:pt x="4191" y="5388"/>
                  </a:lnTo>
                  <a:cubicBezTo>
                    <a:pt x="4191" y="5640"/>
                    <a:pt x="3970" y="5797"/>
                    <a:pt x="3781" y="5797"/>
                  </a:cubicBezTo>
                  <a:cubicBezTo>
                    <a:pt x="3561" y="5797"/>
                    <a:pt x="3340" y="5577"/>
                    <a:pt x="3340" y="5388"/>
                  </a:cubicBezTo>
                  <a:lnTo>
                    <a:pt x="3340" y="1450"/>
                  </a:lnTo>
                  <a:cubicBezTo>
                    <a:pt x="3340" y="1103"/>
                    <a:pt x="3088" y="820"/>
                    <a:pt x="2710" y="820"/>
                  </a:cubicBezTo>
                  <a:cubicBezTo>
                    <a:pt x="2364" y="820"/>
                    <a:pt x="2080" y="1103"/>
                    <a:pt x="2080" y="1450"/>
                  </a:cubicBezTo>
                  <a:lnTo>
                    <a:pt x="2080" y="5388"/>
                  </a:lnTo>
                  <a:cubicBezTo>
                    <a:pt x="2080" y="5640"/>
                    <a:pt x="1891" y="5797"/>
                    <a:pt x="1702" y="5797"/>
                  </a:cubicBezTo>
                  <a:cubicBezTo>
                    <a:pt x="1450" y="5797"/>
                    <a:pt x="1261" y="5577"/>
                    <a:pt x="1261" y="5388"/>
                  </a:cubicBezTo>
                  <a:lnTo>
                    <a:pt x="1261" y="631"/>
                  </a:lnTo>
                  <a:cubicBezTo>
                    <a:pt x="1261" y="284"/>
                    <a:pt x="97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1" name="Google Shape;8091;p63"/>
          <p:cNvGrpSpPr/>
          <p:nvPr/>
        </p:nvGrpSpPr>
        <p:grpSpPr>
          <a:xfrm>
            <a:off x="6636814" y="3213963"/>
            <a:ext cx="364959" cy="357289"/>
            <a:chOff x="-8680950" y="3624225"/>
            <a:chExt cx="362350" cy="354700"/>
          </a:xfrm>
        </p:grpSpPr>
        <p:sp>
          <p:nvSpPr>
            <p:cNvPr id="8092" name="Google Shape;8092;p63"/>
            <p:cNvSpPr/>
            <p:nvPr/>
          </p:nvSpPr>
          <p:spPr>
            <a:xfrm>
              <a:off x="-8512400" y="3686450"/>
              <a:ext cx="130775" cy="129800"/>
            </a:xfrm>
            <a:custGeom>
              <a:avLst/>
              <a:gdLst/>
              <a:ahLst/>
              <a:cxnLst/>
              <a:rect l="l" t="t" r="r" b="b"/>
              <a:pathLst>
                <a:path w="5231" h="5192" extrusionOk="0">
                  <a:moveTo>
                    <a:pt x="4065" y="1"/>
                  </a:moveTo>
                  <a:lnTo>
                    <a:pt x="158" y="3876"/>
                  </a:lnTo>
                  <a:cubicBezTo>
                    <a:pt x="1" y="4096"/>
                    <a:pt x="1" y="4317"/>
                    <a:pt x="158" y="4474"/>
                  </a:cubicBezTo>
                  <a:lnTo>
                    <a:pt x="757" y="5073"/>
                  </a:lnTo>
                  <a:cubicBezTo>
                    <a:pt x="836" y="5152"/>
                    <a:pt x="938" y="5191"/>
                    <a:pt x="1041" y="5191"/>
                  </a:cubicBezTo>
                  <a:cubicBezTo>
                    <a:pt x="1143" y="5191"/>
                    <a:pt x="1245" y="5152"/>
                    <a:pt x="1324" y="5073"/>
                  </a:cubicBezTo>
                  <a:lnTo>
                    <a:pt x="5231" y="1166"/>
                  </a:lnTo>
                  <a:lnTo>
                    <a:pt x="40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63"/>
            <p:cNvSpPr/>
            <p:nvPr/>
          </p:nvSpPr>
          <p:spPr>
            <a:xfrm>
              <a:off x="-8395825" y="3624225"/>
              <a:ext cx="77225" cy="77225"/>
            </a:xfrm>
            <a:custGeom>
              <a:avLst/>
              <a:gdLst/>
              <a:ahLst/>
              <a:cxnLst/>
              <a:rect l="l" t="t" r="r" b="b"/>
              <a:pathLst>
                <a:path w="3089" h="3089" extrusionOk="0">
                  <a:moveTo>
                    <a:pt x="1607" y="1"/>
                  </a:moveTo>
                  <a:cubicBezTo>
                    <a:pt x="1481" y="1"/>
                    <a:pt x="1355" y="64"/>
                    <a:pt x="1292" y="158"/>
                  </a:cubicBezTo>
                  <a:lnTo>
                    <a:pt x="1" y="1891"/>
                  </a:lnTo>
                  <a:lnTo>
                    <a:pt x="1198" y="3088"/>
                  </a:lnTo>
                  <a:lnTo>
                    <a:pt x="2931" y="1797"/>
                  </a:lnTo>
                  <a:cubicBezTo>
                    <a:pt x="3057" y="1734"/>
                    <a:pt x="3088" y="1608"/>
                    <a:pt x="3088" y="1482"/>
                  </a:cubicBezTo>
                  <a:lnTo>
                    <a:pt x="3088" y="442"/>
                  </a:lnTo>
                  <a:cubicBezTo>
                    <a:pt x="3057" y="190"/>
                    <a:pt x="2868" y="1"/>
                    <a:pt x="2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63"/>
            <p:cNvSpPr/>
            <p:nvPr/>
          </p:nvSpPr>
          <p:spPr>
            <a:xfrm>
              <a:off x="-8676125" y="3883875"/>
              <a:ext cx="98375" cy="92925"/>
            </a:xfrm>
            <a:custGeom>
              <a:avLst/>
              <a:gdLst/>
              <a:ahLst/>
              <a:cxnLst/>
              <a:rect l="l" t="t" r="r" b="b"/>
              <a:pathLst>
                <a:path w="3935" h="3717" extrusionOk="0">
                  <a:moveTo>
                    <a:pt x="2478" y="0"/>
                  </a:moveTo>
                  <a:cubicBezTo>
                    <a:pt x="2338" y="0"/>
                    <a:pt x="2197" y="75"/>
                    <a:pt x="2108" y="201"/>
                  </a:cubicBezTo>
                  <a:lnTo>
                    <a:pt x="154" y="3130"/>
                  </a:lnTo>
                  <a:cubicBezTo>
                    <a:pt x="0" y="3413"/>
                    <a:pt x="244" y="3717"/>
                    <a:pt x="527" y="3717"/>
                  </a:cubicBezTo>
                  <a:cubicBezTo>
                    <a:pt x="591" y="3717"/>
                    <a:pt x="657" y="3701"/>
                    <a:pt x="721" y="3666"/>
                  </a:cubicBezTo>
                  <a:lnTo>
                    <a:pt x="3620" y="1744"/>
                  </a:lnTo>
                  <a:cubicBezTo>
                    <a:pt x="3903" y="1618"/>
                    <a:pt x="3935" y="1303"/>
                    <a:pt x="3746" y="1114"/>
                  </a:cubicBezTo>
                  <a:lnTo>
                    <a:pt x="2769" y="138"/>
                  </a:lnTo>
                  <a:cubicBezTo>
                    <a:pt x="2688" y="43"/>
                    <a:pt x="2583" y="0"/>
                    <a:pt x="24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63"/>
            <p:cNvSpPr/>
            <p:nvPr/>
          </p:nvSpPr>
          <p:spPr>
            <a:xfrm>
              <a:off x="-8680950" y="3708850"/>
              <a:ext cx="282800" cy="270075"/>
            </a:xfrm>
            <a:custGeom>
              <a:avLst/>
              <a:gdLst/>
              <a:ahLst/>
              <a:cxnLst/>
              <a:rect l="l" t="t" r="r" b="b"/>
              <a:pathLst>
                <a:path w="11312" h="10803" extrusionOk="0">
                  <a:moveTo>
                    <a:pt x="4337" y="4327"/>
                  </a:moveTo>
                  <a:cubicBezTo>
                    <a:pt x="4656" y="4327"/>
                    <a:pt x="4979" y="4445"/>
                    <a:pt x="5231" y="4681"/>
                  </a:cubicBezTo>
                  <a:cubicBezTo>
                    <a:pt x="5388" y="4839"/>
                    <a:pt x="5388" y="5122"/>
                    <a:pt x="5231" y="5280"/>
                  </a:cubicBezTo>
                  <a:cubicBezTo>
                    <a:pt x="5152" y="5359"/>
                    <a:pt x="5050" y="5398"/>
                    <a:pt x="4947" y="5398"/>
                  </a:cubicBezTo>
                  <a:cubicBezTo>
                    <a:pt x="4845" y="5398"/>
                    <a:pt x="4742" y="5359"/>
                    <a:pt x="4664" y="5280"/>
                  </a:cubicBezTo>
                  <a:cubicBezTo>
                    <a:pt x="4585" y="5201"/>
                    <a:pt x="4475" y="5162"/>
                    <a:pt x="4364" y="5162"/>
                  </a:cubicBezTo>
                  <a:cubicBezTo>
                    <a:pt x="4254" y="5162"/>
                    <a:pt x="4144" y="5201"/>
                    <a:pt x="4065" y="5280"/>
                  </a:cubicBezTo>
                  <a:cubicBezTo>
                    <a:pt x="3829" y="5516"/>
                    <a:pt x="3514" y="5634"/>
                    <a:pt x="3195" y="5634"/>
                  </a:cubicBezTo>
                  <a:cubicBezTo>
                    <a:pt x="2876" y="5634"/>
                    <a:pt x="2553" y="5516"/>
                    <a:pt x="2301" y="5280"/>
                  </a:cubicBezTo>
                  <a:cubicBezTo>
                    <a:pt x="2143" y="5122"/>
                    <a:pt x="2143" y="4839"/>
                    <a:pt x="2301" y="4681"/>
                  </a:cubicBezTo>
                  <a:cubicBezTo>
                    <a:pt x="2379" y="4602"/>
                    <a:pt x="2482" y="4563"/>
                    <a:pt x="2584" y="4563"/>
                  </a:cubicBezTo>
                  <a:cubicBezTo>
                    <a:pt x="2687" y="4563"/>
                    <a:pt x="2789" y="4602"/>
                    <a:pt x="2868" y="4681"/>
                  </a:cubicBezTo>
                  <a:cubicBezTo>
                    <a:pt x="2947" y="4760"/>
                    <a:pt x="3057" y="4799"/>
                    <a:pt x="3167" y="4799"/>
                  </a:cubicBezTo>
                  <a:cubicBezTo>
                    <a:pt x="3277" y="4799"/>
                    <a:pt x="3388" y="4760"/>
                    <a:pt x="3466" y="4681"/>
                  </a:cubicBezTo>
                  <a:cubicBezTo>
                    <a:pt x="3703" y="4445"/>
                    <a:pt x="4018" y="4327"/>
                    <a:pt x="4337" y="4327"/>
                  </a:cubicBezTo>
                  <a:close/>
                  <a:moveTo>
                    <a:pt x="6097" y="5697"/>
                  </a:moveTo>
                  <a:cubicBezTo>
                    <a:pt x="6207" y="5697"/>
                    <a:pt x="6318" y="5737"/>
                    <a:pt x="6396" y="5815"/>
                  </a:cubicBezTo>
                  <a:cubicBezTo>
                    <a:pt x="6869" y="6288"/>
                    <a:pt x="6869" y="7076"/>
                    <a:pt x="6396" y="7611"/>
                  </a:cubicBezTo>
                  <a:cubicBezTo>
                    <a:pt x="6239" y="7769"/>
                    <a:pt x="6239" y="8021"/>
                    <a:pt x="6396" y="8178"/>
                  </a:cubicBezTo>
                  <a:cubicBezTo>
                    <a:pt x="6554" y="8336"/>
                    <a:pt x="6554" y="8619"/>
                    <a:pt x="6396" y="8777"/>
                  </a:cubicBezTo>
                  <a:cubicBezTo>
                    <a:pt x="6318" y="8856"/>
                    <a:pt x="6207" y="8895"/>
                    <a:pt x="6097" y="8895"/>
                  </a:cubicBezTo>
                  <a:cubicBezTo>
                    <a:pt x="5987" y="8895"/>
                    <a:pt x="5877" y="8856"/>
                    <a:pt x="5798" y="8777"/>
                  </a:cubicBezTo>
                  <a:cubicBezTo>
                    <a:pt x="5325" y="8304"/>
                    <a:pt x="5325" y="7517"/>
                    <a:pt x="5798" y="7013"/>
                  </a:cubicBezTo>
                  <a:cubicBezTo>
                    <a:pt x="5955" y="6855"/>
                    <a:pt x="5955" y="6571"/>
                    <a:pt x="5798" y="6414"/>
                  </a:cubicBezTo>
                  <a:cubicBezTo>
                    <a:pt x="5640" y="6256"/>
                    <a:pt x="5640" y="5973"/>
                    <a:pt x="5798" y="5815"/>
                  </a:cubicBezTo>
                  <a:cubicBezTo>
                    <a:pt x="5877" y="5737"/>
                    <a:pt x="5987" y="5697"/>
                    <a:pt x="6097" y="5697"/>
                  </a:cubicBezTo>
                  <a:close/>
                  <a:moveTo>
                    <a:pt x="6968" y="1"/>
                  </a:moveTo>
                  <a:cubicBezTo>
                    <a:pt x="6230" y="1"/>
                    <a:pt x="5491" y="269"/>
                    <a:pt x="4916" y="806"/>
                  </a:cubicBezTo>
                  <a:lnTo>
                    <a:pt x="4286" y="1468"/>
                  </a:lnTo>
                  <a:cubicBezTo>
                    <a:pt x="4191" y="1562"/>
                    <a:pt x="4128" y="1783"/>
                    <a:pt x="4222" y="1909"/>
                  </a:cubicBezTo>
                  <a:cubicBezTo>
                    <a:pt x="4380" y="2255"/>
                    <a:pt x="4286" y="2633"/>
                    <a:pt x="4065" y="2854"/>
                  </a:cubicBezTo>
                  <a:cubicBezTo>
                    <a:pt x="3892" y="3027"/>
                    <a:pt x="3643" y="3124"/>
                    <a:pt x="3401" y="3124"/>
                  </a:cubicBezTo>
                  <a:cubicBezTo>
                    <a:pt x="3203" y="3124"/>
                    <a:pt x="3010" y="3059"/>
                    <a:pt x="2868" y="2917"/>
                  </a:cubicBezTo>
                  <a:lnTo>
                    <a:pt x="2616" y="2633"/>
                  </a:lnTo>
                  <a:cubicBezTo>
                    <a:pt x="2537" y="2555"/>
                    <a:pt x="2427" y="2515"/>
                    <a:pt x="2316" y="2515"/>
                  </a:cubicBezTo>
                  <a:cubicBezTo>
                    <a:pt x="2206" y="2515"/>
                    <a:pt x="2096" y="2555"/>
                    <a:pt x="2017" y="2633"/>
                  </a:cubicBezTo>
                  <a:lnTo>
                    <a:pt x="1419" y="3232"/>
                  </a:lnTo>
                  <a:cubicBezTo>
                    <a:pt x="158" y="4492"/>
                    <a:pt x="1" y="6445"/>
                    <a:pt x="946" y="7895"/>
                  </a:cubicBezTo>
                  <a:lnTo>
                    <a:pt x="1608" y="6792"/>
                  </a:lnTo>
                  <a:cubicBezTo>
                    <a:pt x="1765" y="6477"/>
                    <a:pt x="2143" y="6256"/>
                    <a:pt x="2521" y="6225"/>
                  </a:cubicBezTo>
                  <a:cubicBezTo>
                    <a:pt x="2590" y="6214"/>
                    <a:pt x="2659" y="6209"/>
                    <a:pt x="2726" y="6209"/>
                  </a:cubicBezTo>
                  <a:cubicBezTo>
                    <a:pt x="3056" y="6209"/>
                    <a:pt x="3357" y="6336"/>
                    <a:pt x="3592" y="6571"/>
                  </a:cubicBezTo>
                  <a:lnTo>
                    <a:pt x="4569" y="7548"/>
                  </a:lnTo>
                  <a:cubicBezTo>
                    <a:pt x="4853" y="7832"/>
                    <a:pt x="4979" y="8210"/>
                    <a:pt x="4916" y="8619"/>
                  </a:cubicBezTo>
                  <a:cubicBezTo>
                    <a:pt x="4884" y="8997"/>
                    <a:pt x="4601" y="9312"/>
                    <a:pt x="4286" y="9533"/>
                  </a:cubicBezTo>
                  <a:lnTo>
                    <a:pt x="3246" y="10195"/>
                  </a:lnTo>
                  <a:cubicBezTo>
                    <a:pt x="3867" y="10600"/>
                    <a:pt x="4575" y="10802"/>
                    <a:pt x="5283" y="10802"/>
                  </a:cubicBezTo>
                  <a:cubicBezTo>
                    <a:pt x="6227" y="10802"/>
                    <a:pt x="7170" y="10442"/>
                    <a:pt x="7909" y="9722"/>
                  </a:cubicBezTo>
                  <a:lnTo>
                    <a:pt x="8507" y="9123"/>
                  </a:lnTo>
                  <a:cubicBezTo>
                    <a:pt x="8665" y="8966"/>
                    <a:pt x="8665" y="8682"/>
                    <a:pt x="8507" y="8525"/>
                  </a:cubicBezTo>
                  <a:lnTo>
                    <a:pt x="8224" y="8273"/>
                  </a:lnTo>
                  <a:cubicBezTo>
                    <a:pt x="7909" y="7958"/>
                    <a:pt x="7972" y="7391"/>
                    <a:pt x="8287" y="7076"/>
                  </a:cubicBezTo>
                  <a:cubicBezTo>
                    <a:pt x="8432" y="6930"/>
                    <a:pt x="8659" y="6840"/>
                    <a:pt x="8887" y="6840"/>
                  </a:cubicBezTo>
                  <a:cubicBezTo>
                    <a:pt x="9005" y="6840"/>
                    <a:pt x="9124" y="6864"/>
                    <a:pt x="9232" y="6918"/>
                  </a:cubicBezTo>
                  <a:cubicBezTo>
                    <a:pt x="9294" y="6955"/>
                    <a:pt x="9361" y="6973"/>
                    <a:pt x="9427" y="6973"/>
                  </a:cubicBezTo>
                  <a:cubicBezTo>
                    <a:pt x="9529" y="6973"/>
                    <a:pt x="9628" y="6931"/>
                    <a:pt x="9704" y="6855"/>
                  </a:cubicBezTo>
                  <a:lnTo>
                    <a:pt x="10334" y="6225"/>
                  </a:lnTo>
                  <a:cubicBezTo>
                    <a:pt x="11154" y="5185"/>
                    <a:pt x="11311" y="3831"/>
                    <a:pt x="10713" y="2696"/>
                  </a:cubicBezTo>
                  <a:lnTo>
                    <a:pt x="10713" y="2696"/>
                  </a:lnTo>
                  <a:lnTo>
                    <a:pt x="8665" y="4744"/>
                  </a:lnTo>
                  <a:cubicBezTo>
                    <a:pt x="8428" y="4980"/>
                    <a:pt x="8113" y="5099"/>
                    <a:pt x="7794" y="5099"/>
                  </a:cubicBezTo>
                  <a:cubicBezTo>
                    <a:pt x="7475" y="5099"/>
                    <a:pt x="7152" y="4980"/>
                    <a:pt x="6900" y="4744"/>
                  </a:cubicBezTo>
                  <a:lnTo>
                    <a:pt x="6302" y="4177"/>
                  </a:lnTo>
                  <a:cubicBezTo>
                    <a:pt x="5829" y="3705"/>
                    <a:pt x="5829" y="2917"/>
                    <a:pt x="6302" y="2381"/>
                  </a:cubicBezTo>
                  <a:lnTo>
                    <a:pt x="8350" y="334"/>
                  </a:lnTo>
                  <a:cubicBezTo>
                    <a:pt x="7918" y="112"/>
                    <a:pt x="7443" y="1"/>
                    <a:pt x="69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63"/>
            <p:cNvSpPr/>
            <p:nvPr/>
          </p:nvSpPr>
          <p:spPr>
            <a:xfrm>
              <a:off x="-8440725" y="3857375"/>
              <a:ext cx="117400" cy="86450"/>
            </a:xfrm>
            <a:custGeom>
              <a:avLst/>
              <a:gdLst/>
              <a:ahLst/>
              <a:cxnLst/>
              <a:rect l="l" t="t" r="r" b="b"/>
              <a:pathLst>
                <a:path w="4696" h="3458" extrusionOk="0">
                  <a:moveTo>
                    <a:pt x="1765" y="0"/>
                  </a:moveTo>
                  <a:cubicBezTo>
                    <a:pt x="1608" y="284"/>
                    <a:pt x="1419" y="567"/>
                    <a:pt x="1198" y="788"/>
                  </a:cubicBezTo>
                  <a:lnTo>
                    <a:pt x="568" y="1418"/>
                  </a:lnTo>
                  <a:cubicBezTo>
                    <a:pt x="410" y="1576"/>
                    <a:pt x="190" y="1702"/>
                    <a:pt x="1" y="1733"/>
                  </a:cubicBezTo>
                  <a:lnTo>
                    <a:pt x="442" y="2174"/>
                  </a:lnTo>
                  <a:cubicBezTo>
                    <a:pt x="830" y="2563"/>
                    <a:pt x="1382" y="2767"/>
                    <a:pt x="1930" y="2767"/>
                  </a:cubicBezTo>
                  <a:cubicBezTo>
                    <a:pt x="2316" y="2767"/>
                    <a:pt x="2700" y="2666"/>
                    <a:pt x="3025" y="2458"/>
                  </a:cubicBezTo>
                  <a:lnTo>
                    <a:pt x="3939" y="3340"/>
                  </a:lnTo>
                  <a:cubicBezTo>
                    <a:pt x="4018" y="3419"/>
                    <a:pt x="4128" y="3458"/>
                    <a:pt x="4238" y="3458"/>
                  </a:cubicBezTo>
                  <a:cubicBezTo>
                    <a:pt x="4349" y="3458"/>
                    <a:pt x="4459" y="3419"/>
                    <a:pt x="4538" y="3340"/>
                  </a:cubicBezTo>
                  <a:cubicBezTo>
                    <a:pt x="4695" y="3182"/>
                    <a:pt x="4695" y="2930"/>
                    <a:pt x="4538" y="2773"/>
                  </a:cubicBezTo>
                  <a:lnTo>
                    <a:pt x="17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63"/>
            <p:cNvSpPr/>
            <p:nvPr/>
          </p:nvSpPr>
          <p:spPr>
            <a:xfrm>
              <a:off x="-8638400" y="3630725"/>
              <a:ext cx="86650" cy="115625"/>
            </a:xfrm>
            <a:custGeom>
              <a:avLst/>
              <a:gdLst/>
              <a:ahLst/>
              <a:cxnLst/>
              <a:rect l="l" t="t" r="r" b="b"/>
              <a:pathLst>
                <a:path w="3466" h="4625" extrusionOk="0">
                  <a:moveTo>
                    <a:pt x="457" y="1"/>
                  </a:moveTo>
                  <a:cubicBezTo>
                    <a:pt x="347" y="1"/>
                    <a:pt x="236" y="40"/>
                    <a:pt x="158" y="119"/>
                  </a:cubicBezTo>
                  <a:cubicBezTo>
                    <a:pt x="0" y="277"/>
                    <a:pt x="0" y="560"/>
                    <a:pt x="158" y="718"/>
                  </a:cubicBezTo>
                  <a:lnTo>
                    <a:pt x="1071" y="1631"/>
                  </a:lnTo>
                  <a:cubicBezTo>
                    <a:pt x="819" y="1978"/>
                    <a:pt x="693" y="2387"/>
                    <a:pt x="693" y="2765"/>
                  </a:cubicBezTo>
                  <a:cubicBezTo>
                    <a:pt x="693" y="3269"/>
                    <a:pt x="914" y="3805"/>
                    <a:pt x="1292" y="4183"/>
                  </a:cubicBezTo>
                  <a:lnTo>
                    <a:pt x="1733" y="4624"/>
                  </a:lnTo>
                  <a:cubicBezTo>
                    <a:pt x="1764" y="4435"/>
                    <a:pt x="1890" y="4215"/>
                    <a:pt x="2048" y="4057"/>
                  </a:cubicBezTo>
                  <a:lnTo>
                    <a:pt x="2678" y="3427"/>
                  </a:lnTo>
                  <a:cubicBezTo>
                    <a:pt x="2899" y="3206"/>
                    <a:pt x="3182" y="3017"/>
                    <a:pt x="3466" y="2860"/>
                  </a:cubicBezTo>
                  <a:lnTo>
                    <a:pt x="756" y="119"/>
                  </a:lnTo>
                  <a:cubicBezTo>
                    <a:pt x="677" y="40"/>
                    <a:pt x="567" y="1"/>
                    <a:pt x="4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8" name="Google Shape;8098;p63"/>
          <p:cNvGrpSpPr/>
          <p:nvPr/>
        </p:nvGrpSpPr>
        <p:grpSpPr>
          <a:xfrm>
            <a:off x="5773058" y="1379624"/>
            <a:ext cx="313365" cy="355476"/>
            <a:chOff x="-13056975" y="3212300"/>
            <a:chExt cx="311125" cy="352900"/>
          </a:xfrm>
        </p:grpSpPr>
        <p:sp>
          <p:nvSpPr>
            <p:cNvPr id="8099" name="Google Shape;8099;p63"/>
            <p:cNvSpPr/>
            <p:nvPr/>
          </p:nvSpPr>
          <p:spPr>
            <a:xfrm>
              <a:off x="-12972700" y="3273750"/>
              <a:ext cx="144950" cy="229225"/>
            </a:xfrm>
            <a:custGeom>
              <a:avLst/>
              <a:gdLst/>
              <a:ahLst/>
              <a:cxnLst/>
              <a:rect l="l" t="t" r="r" b="b"/>
              <a:pathLst>
                <a:path w="5798" h="9169" extrusionOk="0">
                  <a:moveTo>
                    <a:pt x="0" y="0"/>
                  </a:moveTo>
                  <a:lnTo>
                    <a:pt x="0" y="819"/>
                  </a:lnTo>
                  <a:lnTo>
                    <a:pt x="851" y="819"/>
                  </a:lnTo>
                  <a:lnTo>
                    <a:pt x="851" y="8538"/>
                  </a:lnTo>
                  <a:lnTo>
                    <a:pt x="788" y="8538"/>
                  </a:lnTo>
                  <a:cubicBezTo>
                    <a:pt x="1071" y="8696"/>
                    <a:pt x="1355" y="8853"/>
                    <a:pt x="1639" y="8948"/>
                  </a:cubicBezTo>
                  <a:lnTo>
                    <a:pt x="1639" y="851"/>
                  </a:lnTo>
                  <a:lnTo>
                    <a:pt x="2458" y="851"/>
                  </a:lnTo>
                  <a:lnTo>
                    <a:pt x="2458" y="9137"/>
                  </a:lnTo>
                  <a:cubicBezTo>
                    <a:pt x="2615" y="9137"/>
                    <a:pt x="2741" y="9168"/>
                    <a:pt x="2899" y="9168"/>
                  </a:cubicBezTo>
                  <a:cubicBezTo>
                    <a:pt x="3056" y="9168"/>
                    <a:pt x="3151" y="9137"/>
                    <a:pt x="3308" y="9137"/>
                  </a:cubicBezTo>
                  <a:lnTo>
                    <a:pt x="3308" y="851"/>
                  </a:lnTo>
                  <a:lnTo>
                    <a:pt x="4159" y="851"/>
                  </a:lnTo>
                  <a:lnTo>
                    <a:pt x="4159" y="8948"/>
                  </a:lnTo>
                  <a:cubicBezTo>
                    <a:pt x="4411" y="8822"/>
                    <a:pt x="4695" y="8696"/>
                    <a:pt x="4978" y="8538"/>
                  </a:cubicBezTo>
                  <a:lnTo>
                    <a:pt x="4978" y="819"/>
                  </a:lnTo>
                  <a:lnTo>
                    <a:pt x="5797" y="819"/>
                  </a:ln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63"/>
            <p:cNvSpPr/>
            <p:nvPr/>
          </p:nvSpPr>
          <p:spPr>
            <a:xfrm>
              <a:off x="-12808875" y="3212300"/>
              <a:ext cx="63025" cy="278075"/>
            </a:xfrm>
            <a:custGeom>
              <a:avLst/>
              <a:gdLst/>
              <a:ahLst/>
              <a:cxnLst/>
              <a:rect l="l" t="t" r="r" b="b"/>
              <a:pathLst>
                <a:path w="2521" h="11123" extrusionOk="0">
                  <a:moveTo>
                    <a:pt x="1261" y="1"/>
                  </a:moveTo>
                  <a:cubicBezTo>
                    <a:pt x="599" y="1"/>
                    <a:pt x="0" y="568"/>
                    <a:pt x="0" y="1230"/>
                  </a:cubicBezTo>
                  <a:lnTo>
                    <a:pt x="0" y="5514"/>
                  </a:lnTo>
                  <a:cubicBezTo>
                    <a:pt x="0" y="5672"/>
                    <a:pt x="32" y="5829"/>
                    <a:pt x="158" y="5987"/>
                  </a:cubicBezTo>
                  <a:cubicBezTo>
                    <a:pt x="536" y="6617"/>
                    <a:pt x="788" y="7310"/>
                    <a:pt x="851" y="8003"/>
                  </a:cubicBezTo>
                  <a:cubicBezTo>
                    <a:pt x="945" y="8759"/>
                    <a:pt x="756" y="9452"/>
                    <a:pt x="347" y="10114"/>
                  </a:cubicBezTo>
                  <a:lnTo>
                    <a:pt x="1607" y="11122"/>
                  </a:lnTo>
                  <a:cubicBezTo>
                    <a:pt x="2174" y="10208"/>
                    <a:pt x="2521" y="9137"/>
                    <a:pt x="2521" y="8003"/>
                  </a:cubicBezTo>
                  <a:cubicBezTo>
                    <a:pt x="2489" y="7026"/>
                    <a:pt x="2174" y="6113"/>
                    <a:pt x="1702" y="5294"/>
                  </a:cubicBezTo>
                  <a:lnTo>
                    <a:pt x="1702" y="4979"/>
                  </a:lnTo>
                  <a:lnTo>
                    <a:pt x="1702" y="2395"/>
                  </a:lnTo>
                  <a:lnTo>
                    <a:pt x="1891" y="2301"/>
                  </a:lnTo>
                  <a:cubicBezTo>
                    <a:pt x="2269" y="2049"/>
                    <a:pt x="2521" y="1671"/>
                    <a:pt x="2521" y="1230"/>
                  </a:cubicBezTo>
                  <a:cubicBezTo>
                    <a:pt x="2521" y="568"/>
                    <a:pt x="1954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63"/>
            <p:cNvSpPr/>
            <p:nvPr/>
          </p:nvSpPr>
          <p:spPr>
            <a:xfrm>
              <a:off x="-13056975" y="3212300"/>
              <a:ext cx="63025" cy="278075"/>
            </a:xfrm>
            <a:custGeom>
              <a:avLst/>
              <a:gdLst/>
              <a:ahLst/>
              <a:cxnLst/>
              <a:rect l="l" t="t" r="r" b="b"/>
              <a:pathLst>
                <a:path w="2521" h="11123" extrusionOk="0">
                  <a:moveTo>
                    <a:pt x="1260" y="1"/>
                  </a:moveTo>
                  <a:cubicBezTo>
                    <a:pt x="567" y="1"/>
                    <a:pt x="0" y="568"/>
                    <a:pt x="0" y="1230"/>
                  </a:cubicBezTo>
                  <a:cubicBezTo>
                    <a:pt x="32" y="1671"/>
                    <a:pt x="284" y="2112"/>
                    <a:pt x="662" y="2301"/>
                  </a:cubicBezTo>
                  <a:lnTo>
                    <a:pt x="851" y="2427"/>
                  </a:lnTo>
                  <a:lnTo>
                    <a:pt x="851" y="4979"/>
                  </a:lnTo>
                  <a:lnTo>
                    <a:pt x="851" y="5294"/>
                  </a:lnTo>
                  <a:cubicBezTo>
                    <a:pt x="378" y="6113"/>
                    <a:pt x="63" y="7026"/>
                    <a:pt x="32" y="8003"/>
                  </a:cubicBezTo>
                  <a:cubicBezTo>
                    <a:pt x="32" y="9137"/>
                    <a:pt x="378" y="10208"/>
                    <a:pt x="945" y="11122"/>
                  </a:cubicBezTo>
                  <a:lnTo>
                    <a:pt x="2206" y="10145"/>
                  </a:lnTo>
                  <a:cubicBezTo>
                    <a:pt x="1859" y="9515"/>
                    <a:pt x="1639" y="8791"/>
                    <a:pt x="1702" y="8035"/>
                  </a:cubicBezTo>
                  <a:lnTo>
                    <a:pt x="1702" y="8003"/>
                  </a:lnTo>
                  <a:cubicBezTo>
                    <a:pt x="1733" y="7279"/>
                    <a:pt x="1954" y="6585"/>
                    <a:pt x="2363" y="5987"/>
                  </a:cubicBezTo>
                  <a:cubicBezTo>
                    <a:pt x="2458" y="5829"/>
                    <a:pt x="2521" y="5672"/>
                    <a:pt x="2521" y="5514"/>
                  </a:cubicBezTo>
                  <a:lnTo>
                    <a:pt x="2521" y="1230"/>
                  </a:lnTo>
                  <a:cubicBezTo>
                    <a:pt x="2521" y="568"/>
                    <a:pt x="1954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63"/>
            <p:cNvSpPr/>
            <p:nvPr/>
          </p:nvSpPr>
          <p:spPr>
            <a:xfrm>
              <a:off x="-13020750" y="3483250"/>
              <a:ext cx="240250" cy="81950"/>
            </a:xfrm>
            <a:custGeom>
              <a:avLst/>
              <a:gdLst/>
              <a:ahLst/>
              <a:cxnLst/>
              <a:rect l="l" t="t" r="r" b="b"/>
              <a:pathLst>
                <a:path w="9610" h="3278" extrusionOk="0">
                  <a:moveTo>
                    <a:pt x="1261" y="1"/>
                  </a:moveTo>
                  <a:lnTo>
                    <a:pt x="0" y="977"/>
                  </a:lnTo>
                  <a:cubicBezTo>
                    <a:pt x="1103" y="2395"/>
                    <a:pt x="2867" y="3277"/>
                    <a:pt x="4821" y="3277"/>
                  </a:cubicBezTo>
                  <a:cubicBezTo>
                    <a:pt x="6743" y="3277"/>
                    <a:pt x="8475" y="2363"/>
                    <a:pt x="9610" y="977"/>
                  </a:cubicBezTo>
                  <a:lnTo>
                    <a:pt x="8349" y="1"/>
                  </a:lnTo>
                  <a:cubicBezTo>
                    <a:pt x="7530" y="946"/>
                    <a:pt x="6270" y="1639"/>
                    <a:pt x="4821" y="1639"/>
                  </a:cubicBezTo>
                  <a:cubicBezTo>
                    <a:pt x="3466" y="1639"/>
                    <a:pt x="2143" y="1009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3" name="Google Shape;8103;p63"/>
          <p:cNvGrpSpPr/>
          <p:nvPr/>
        </p:nvGrpSpPr>
        <p:grpSpPr>
          <a:xfrm>
            <a:off x="5750446" y="1820418"/>
            <a:ext cx="358588" cy="355325"/>
            <a:chOff x="-13077450" y="3647075"/>
            <a:chExt cx="356025" cy="352750"/>
          </a:xfrm>
        </p:grpSpPr>
        <p:sp>
          <p:nvSpPr>
            <p:cNvPr id="8104" name="Google Shape;8104;p63"/>
            <p:cNvSpPr/>
            <p:nvPr/>
          </p:nvSpPr>
          <p:spPr>
            <a:xfrm>
              <a:off x="-13014450" y="3708500"/>
              <a:ext cx="104000" cy="145750"/>
            </a:xfrm>
            <a:custGeom>
              <a:avLst/>
              <a:gdLst/>
              <a:ahLst/>
              <a:cxnLst/>
              <a:rect l="l" t="t" r="r" b="b"/>
              <a:pathLst>
                <a:path w="4160" h="5830" extrusionOk="0">
                  <a:moveTo>
                    <a:pt x="2899" y="820"/>
                  </a:moveTo>
                  <a:cubicBezTo>
                    <a:pt x="3151" y="820"/>
                    <a:pt x="3309" y="1041"/>
                    <a:pt x="3309" y="1261"/>
                  </a:cubicBezTo>
                  <a:cubicBezTo>
                    <a:pt x="3309" y="1513"/>
                    <a:pt x="3088" y="1671"/>
                    <a:pt x="2899" y="1671"/>
                  </a:cubicBezTo>
                  <a:lnTo>
                    <a:pt x="1198" y="1671"/>
                  </a:lnTo>
                  <a:cubicBezTo>
                    <a:pt x="977" y="1671"/>
                    <a:pt x="788" y="1482"/>
                    <a:pt x="788" y="1261"/>
                  </a:cubicBezTo>
                  <a:cubicBezTo>
                    <a:pt x="788" y="1041"/>
                    <a:pt x="977" y="820"/>
                    <a:pt x="1198" y="820"/>
                  </a:cubicBezTo>
                  <a:close/>
                  <a:moveTo>
                    <a:pt x="2899" y="2490"/>
                  </a:moveTo>
                  <a:cubicBezTo>
                    <a:pt x="3151" y="2490"/>
                    <a:pt x="3309" y="2679"/>
                    <a:pt x="3309" y="2868"/>
                  </a:cubicBezTo>
                  <a:cubicBezTo>
                    <a:pt x="3309" y="3151"/>
                    <a:pt x="3088" y="3309"/>
                    <a:pt x="2899" y="3309"/>
                  </a:cubicBezTo>
                  <a:lnTo>
                    <a:pt x="1198" y="3309"/>
                  </a:lnTo>
                  <a:cubicBezTo>
                    <a:pt x="977" y="3309"/>
                    <a:pt x="788" y="3120"/>
                    <a:pt x="788" y="2868"/>
                  </a:cubicBezTo>
                  <a:cubicBezTo>
                    <a:pt x="788" y="2647"/>
                    <a:pt x="977" y="2490"/>
                    <a:pt x="1198" y="2490"/>
                  </a:cubicBezTo>
                  <a:close/>
                  <a:moveTo>
                    <a:pt x="2899" y="4191"/>
                  </a:moveTo>
                  <a:cubicBezTo>
                    <a:pt x="3151" y="4191"/>
                    <a:pt x="3309" y="4380"/>
                    <a:pt x="3309" y="4632"/>
                  </a:cubicBezTo>
                  <a:cubicBezTo>
                    <a:pt x="3309" y="4821"/>
                    <a:pt x="3088" y="5010"/>
                    <a:pt x="2899" y="5010"/>
                  </a:cubicBezTo>
                  <a:lnTo>
                    <a:pt x="1198" y="5010"/>
                  </a:lnTo>
                  <a:cubicBezTo>
                    <a:pt x="977" y="5010"/>
                    <a:pt x="788" y="4821"/>
                    <a:pt x="788" y="4632"/>
                  </a:cubicBezTo>
                  <a:cubicBezTo>
                    <a:pt x="788" y="4380"/>
                    <a:pt x="977" y="4191"/>
                    <a:pt x="1198" y="4191"/>
                  </a:cubicBezTo>
                  <a:close/>
                  <a:moveTo>
                    <a:pt x="1" y="1"/>
                  </a:moveTo>
                  <a:lnTo>
                    <a:pt x="1" y="5829"/>
                  </a:lnTo>
                  <a:lnTo>
                    <a:pt x="4159" y="5829"/>
                  </a:lnTo>
                  <a:lnTo>
                    <a:pt x="4159" y="1261"/>
                  </a:lnTo>
                  <a:cubicBezTo>
                    <a:pt x="4128" y="600"/>
                    <a:pt x="3561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63"/>
            <p:cNvSpPr/>
            <p:nvPr/>
          </p:nvSpPr>
          <p:spPr>
            <a:xfrm>
              <a:off x="-12890800" y="3708500"/>
              <a:ext cx="104775" cy="145750"/>
            </a:xfrm>
            <a:custGeom>
              <a:avLst/>
              <a:gdLst/>
              <a:ahLst/>
              <a:cxnLst/>
              <a:rect l="l" t="t" r="r" b="b"/>
              <a:pathLst>
                <a:path w="4191" h="5830" extrusionOk="0">
                  <a:moveTo>
                    <a:pt x="2931" y="820"/>
                  </a:moveTo>
                  <a:cubicBezTo>
                    <a:pt x="3151" y="852"/>
                    <a:pt x="3340" y="1041"/>
                    <a:pt x="3340" y="1261"/>
                  </a:cubicBezTo>
                  <a:cubicBezTo>
                    <a:pt x="3340" y="1513"/>
                    <a:pt x="3151" y="1671"/>
                    <a:pt x="2931" y="1671"/>
                  </a:cubicBezTo>
                  <a:lnTo>
                    <a:pt x="1230" y="1671"/>
                  </a:lnTo>
                  <a:cubicBezTo>
                    <a:pt x="1009" y="1671"/>
                    <a:pt x="820" y="1482"/>
                    <a:pt x="820" y="1261"/>
                  </a:cubicBezTo>
                  <a:cubicBezTo>
                    <a:pt x="820" y="1041"/>
                    <a:pt x="1040" y="820"/>
                    <a:pt x="1230" y="820"/>
                  </a:cubicBezTo>
                  <a:close/>
                  <a:moveTo>
                    <a:pt x="2931" y="2490"/>
                  </a:moveTo>
                  <a:cubicBezTo>
                    <a:pt x="3151" y="2490"/>
                    <a:pt x="3340" y="2679"/>
                    <a:pt x="3340" y="2868"/>
                  </a:cubicBezTo>
                  <a:cubicBezTo>
                    <a:pt x="3340" y="3151"/>
                    <a:pt x="3151" y="3309"/>
                    <a:pt x="2931" y="3309"/>
                  </a:cubicBezTo>
                  <a:lnTo>
                    <a:pt x="1230" y="3309"/>
                  </a:lnTo>
                  <a:cubicBezTo>
                    <a:pt x="1009" y="3309"/>
                    <a:pt x="820" y="3120"/>
                    <a:pt x="820" y="2868"/>
                  </a:cubicBezTo>
                  <a:cubicBezTo>
                    <a:pt x="820" y="2647"/>
                    <a:pt x="1040" y="2490"/>
                    <a:pt x="1230" y="2490"/>
                  </a:cubicBezTo>
                  <a:close/>
                  <a:moveTo>
                    <a:pt x="2931" y="4191"/>
                  </a:moveTo>
                  <a:cubicBezTo>
                    <a:pt x="3151" y="4191"/>
                    <a:pt x="3340" y="4380"/>
                    <a:pt x="3340" y="4632"/>
                  </a:cubicBezTo>
                  <a:cubicBezTo>
                    <a:pt x="3340" y="4821"/>
                    <a:pt x="3151" y="5010"/>
                    <a:pt x="2931" y="5010"/>
                  </a:cubicBezTo>
                  <a:lnTo>
                    <a:pt x="1230" y="5010"/>
                  </a:lnTo>
                  <a:cubicBezTo>
                    <a:pt x="1009" y="5010"/>
                    <a:pt x="820" y="4821"/>
                    <a:pt x="820" y="4632"/>
                  </a:cubicBezTo>
                  <a:cubicBezTo>
                    <a:pt x="820" y="4380"/>
                    <a:pt x="1040" y="4191"/>
                    <a:pt x="1230" y="4191"/>
                  </a:cubicBezTo>
                  <a:close/>
                  <a:moveTo>
                    <a:pt x="1261" y="1"/>
                  </a:moveTo>
                  <a:cubicBezTo>
                    <a:pt x="568" y="1"/>
                    <a:pt x="1" y="600"/>
                    <a:pt x="1" y="1261"/>
                  </a:cubicBezTo>
                  <a:lnTo>
                    <a:pt x="1" y="5829"/>
                  </a:lnTo>
                  <a:lnTo>
                    <a:pt x="4191" y="5829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63"/>
            <p:cNvSpPr/>
            <p:nvPr/>
          </p:nvSpPr>
          <p:spPr>
            <a:xfrm>
              <a:off x="-13077450" y="3647075"/>
              <a:ext cx="356025" cy="352750"/>
            </a:xfrm>
            <a:custGeom>
              <a:avLst/>
              <a:gdLst/>
              <a:ahLst/>
              <a:cxnLst/>
              <a:rect l="l" t="t" r="r" b="b"/>
              <a:pathLst>
                <a:path w="14241" h="14110" extrusionOk="0">
                  <a:moveTo>
                    <a:pt x="12130" y="1670"/>
                  </a:moveTo>
                  <a:cubicBezTo>
                    <a:pt x="12350" y="1670"/>
                    <a:pt x="12508" y="1891"/>
                    <a:pt x="12508" y="2080"/>
                  </a:cubicBezTo>
                  <a:lnTo>
                    <a:pt x="12508" y="8727"/>
                  </a:lnTo>
                  <a:lnTo>
                    <a:pt x="12476" y="8727"/>
                  </a:lnTo>
                  <a:cubicBezTo>
                    <a:pt x="12476" y="8979"/>
                    <a:pt x="12287" y="9168"/>
                    <a:pt x="12067" y="9168"/>
                  </a:cubicBezTo>
                  <a:lnTo>
                    <a:pt x="2111" y="9168"/>
                  </a:lnTo>
                  <a:cubicBezTo>
                    <a:pt x="1890" y="9168"/>
                    <a:pt x="1733" y="8979"/>
                    <a:pt x="1733" y="8727"/>
                  </a:cubicBezTo>
                  <a:lnTo>
                    <a:pt x="1733" y="2080"/>
                  </a:lnTo>
                  <a:cubicBezTo>
                    <a:pt x="1733" y="1828"/>
                    <a:pt x="1922" y="1670"/>
                    <a:pt x="2111" y="1670"/>
                  </a:cubicBezTo>
                  <a:lnTo>
                    <a:pt x="5450" y="1670"/>
                  </a:lnTo>
                  <a:cubicBezTo>
                    <a:pt x="6144" y="1670"/>
                    <a:pt x="6711" y="1985"/>
                    <a:pt x="7120" y="2521"/>
                  </a:cubicBezTo>
                  <a:cubicBezTo>
                    <a:pt x="7498" y="1985"/>
                    <a:pt x="8097" y="1670"/>
                    <a:pt x="8790" y="1670"/>
                  </a:cubicBezTo>
                  <a:close/>
                  <a:moveTo>
                    <a:pt x="1260" y="1"/>
                  </a:moveTo>
                  <a:cubicBezTo>
                    <a:pt x="567" y="1"/>
                    <a:pt x="0" y="536"/>
                    <a:pt x="0" y="1229"/>
                  </a:cubicBezTo>
                  <a:lnTo>
                    <a:pt x="0" y="9547"/>
                  </a:lnTo>
                  <a:cubicBezTo>
                    <a:pt x="0" y="10240"/>
                    <a:pt x="536" y="10775"/>
                    <a:pt x="1260" y="10775"/>
                  </a:cubicBezTo>
                  <a:lnTo>
                    <a:pt x="6238" y="10775"/>
                  </a:lnTo>
                  <a:lnTo>
                    <a:pt x="4285" y="13422"/>
                  </a:lnTo>
                  <a:cubicBezTo>
                    <a:pt x="4159" y="13611"/>
                    <a:pt x="4159" y="13863"/>
                    <a:pt x="4348" y="14020"/>
                  </a:cubicBezTo>
                  <a:cubicBezTo>
                    <a:pt x="4439" y="14059"/>
                    <a:pt x="4531" y="14082"/>
                    <a:pt x="4617" y="14082"/>
                  </a:cubicBezTo>
                  <a:cubicBezTo>
                    <a:pt x="4740" y="14082"/>
                    <a:pt x="4854" y="14036"/>
                    <a:pt x="4946" y="13926"/>
                  </a:cubicBezTo>
                  <a:lnTo>
                    <a:pt x="6679" y="11594"/>
                  </a:lnTo>
                  <a:lnTo>
                    <a:pt x="6679" y="12855"/>
                  </a:lnTo>
                  <a:cubicBezTo>
                    <a:pt x="6679" y="13107"/>
                    <a:pt x="6900" y="13296"/>
                    <a:pt x="7120" y="13296"/>
                  </a:cubicBezTo>
                  <a:cubicBezTo>
                    <a:pt x="7341" y="13296"/>
                    <a:pt x="7561" y="13107"/>
                    <a:pt x="7561" y="12855"/>
                  </a:cubicBezTo>
                  <a:lnTo>
                    <a:pt x="7561" y="11594"/>
                  </a:lnTo>
                  <a:lnTo>
                    <a:pt x="9294" y="13926"/>
                  </a:lnTo>
                  <a:cubicBezTo>
                    <a:pt x="9352" y="14041"/>
                    <a:pt x="9480" y="14109"/>
                    <a:pt x="9614" y="14109"/>
                  </a:cubicBezTo>
                  <a:cubicBezTo>
                    <a:pt x="9700" y="14109"/>
                    <a:pt x="9788" y="14082"/>
                    <a:pt x="9861" y="14020"/>
                  </a:cubicBezTo>
                  <a:cubicBezTo>
                    <a:pt x="10082" y="13894"/>
                    <a:pt x="10113" y="13611"/>
                    <a:pt x="9956" y="13422"/>
                  </a:cubicBezTo>
                  <a:lnTo>
                    <a:pt x="8002" y="10775"/>
                  </a:lnTo>
                  <a:lnTo>
                    <a:pt x="12980" y="10775"/>
                  </a:lnTo>
                  <a:cubicBezTo>
                    <a:pt x="13673" y="10775"/>
                    <a:pt x="14240" y="10240"/>
                    <a:pt x="14240" y="9547"/>
                  </a:cubicBezTo>
                  <a:lnTo>
                    <a:pt x="14240" y="1229"/>
                  </a:lnTo>
                  <a:cubicBezTo>
                    <a:pt x="14114" y="536"/>
                    <a:pt x="13579" y="1"/>
                    <a:pt x="128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7" name="Google Shape;8107;p63"/>
          <p:cNvGrpSpPr/>
          <p:nvPr/>
        </p:nvGrpSpPr>
        <p:grpSpPr>
          <a:xfrm>
            <a:off x="5761552" y="2264018"/>
            <a:ext cx="357002" cy="357037"/>
            <a:chOff x="-13079025" y="4079475"/>
            <a:chExt cx="354450" cy="354450"/>
          </a:xfrm>
        </p:grpSpPr>
        <p:sp>
          <p:nvSpPr>
            <p:cNvPr id="8108" name="Google Shape;8108;p63"/>
            <p:cNvSpPr/>
            <p:nvPr/>
          </p:nvSpPr>
          <p:spPr>
            <a:xfrm>
              <a:off x="-13004200" y="4079475"/>
              <a:ext cx="207150" cy="63050"/>
            </a:xfrm>
            <a:custGeom>
              <a:avLst/>
              <a:gdLst/>
              <a:ahLst/>
              <a:cxnLst/>
              <a:rect l="l" t="t" r="r" b="b"/>
              <a:pathLst>
                <a:path w="8286" h="2522" extrusionOk="0">
                  <a:moveTo>
                    <a:pt x="4159" y="1"/>
                  </a:moveTo>
                  <a:cubicBezTo>
                    <a:pt x="1859" y="1"/>
                    <a:pt x="0" y="568"/>
                    <a:pt x="0" y="1261"/>
                  </a:cubicBezTo>
                  <a:cubicBezTo>
                    <a:pt x="0" y="1986"/>
                    <a:pt x="1859" y="2521"/>
                    <a:pt x="4159" y="2521"/>
                  </a:cubicBezTo>
                  <a:cubicBezTo>
                    <a:pt x="6427" y="2521"/>
                    <a:pt x="8286" y="1986"/>
                    <a:pt x="8286" y="1261"/>
                  </a:cubicBezTo>
                  <a:cubicBezTo>
                    <a:pt x="8286" y="568"/>
                    <a:pt x="6427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63"/>
            <p:cNvSpPr/>
            <p:nvPr/>
          </p:nvSpPr>
          <p:spPr>
            <a:xfrm>
              <a:off x="-13079025" y="4303175"/>
              <a:ext cx="354450" cy="130750"/>
            </a:xfrm>
            <a:custGeom>
              <a:avLst/>
              <a:gdLst/>
              <a:ahLst/>
              <a:cxnLst/>
              <a:rect l="l" t="t" r="r" b="b"/>
              <a:pathLst>
                <a:path w="14178" h="5230" extrusionOk="0">
                  <a:moveTo>
                    <a:pt x="2773" y="0"/>
                  </a:moveTo>
                  <a:cubicBezTo>
                    <a:pt x="1040" y="536"/>
                    <a:pt x="0" y="1355"/>
                    <a:pt x="0" y="2331"/>
                  </a:cubicBezTo>
                  <a:cubicBezTo>
                    <a:pt x="0" y="4222"/>
                    <a:pt x="3686" y="5230"/>
                    <a:pt x="7057" y="5230"/>
                  </a:cubicBezTo>
                  <a:cubicBezTo>
                    <a:pt x="10460" y="5230"/>
                    <a:pt x="14114" y="4222"/>
                    <a:pt x="14114" y="2331"/>
                  </a:cubicBezTo>
                  <a:cubicBezTo>
                    <a:pt x="14177" y="1355"/>
                    <a:pt x="13169" y="567"/>
                    <a:pt x="11436" y="0"/>
                  </a:cubicBezTo>
                  <a:lnTo>
                    <a:pt x="11247" y="1985"/>
                  </a:lnTo>
                  <a:cubicBezTo>
                    <a:pt x="11216" y="2993"/>
                    <a:pt x="9830" y="3560"/>
                    <a:pt x="7089" y="3560"/>
                  </a:cubicBezTo>
                  <a:cubicBezTo>
                    <a:pt x="5577" y="3560"/>
                    <a:pt x="2962" y="3371"/>
                    <a:pt x="2962" y="1890"/>
                  </a:cubicBez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63"/>
            <p:cNvSpPr/>
            <p:nvPr/>
          </p:nvSpPr>
          <p:spPr>
            <a:xfrm>
              <a:off x="-12986875" y="4313400"/>
              <a:ext cx="173300" cy="58300"/>
            </a:xfrm>
            <a:custGeom>
              <a:avLst/>
              <a:gdLst/>
              <a:ahLst/>
              <a:cxnLst/>
              <a:rect l="l" t="t" r="r" b="b"/>
              <a:pathLst>
                <a:path w="6932" h="2332" extrusionOk="0">
                  <a:moveTo>
                    <a:pt x="0" y="1"/>
                  </a:moveTo>
                  <a:lnTo>
                    <a:pt x="158" y="1481"/>
                  </a:lnTo>
                  <a:cubicBezTo>
                    <a:pt x="158" y="1954"/>
                    <a:pt x="1638" y="2332"/>
                    <a:pt x="3466" y="2332"/>
                  </a:cubicBezTo>
                  <a:cubicBezTo>
                    <a:pt x="4159" y="2332"/>
                    <a:pt x="6774" y="2206"/>
                    <a:pt x="6774" y="1481"/>
                  </a:cubicBezTo>
                  <a:lnTo>
                    <a:pt x="6931" y="1"/>
                  </a:lnTo>
                  <a:lnTo>
                    <a:pt x="6931" y="1"/>
                  </a:lnTo>
                  <a:cubicBezTo>
                    <a:pt x="5860" y="442"/>
                    <a:pt x="4694" y="662"/>
                    <a:pt x="3466" y="662"/>
                  </a:cubicBezTo>
                  <a:cubicBezTo>
                    <a:pt x="2237" y="662"/>
                    <a:pt x="1040" y="442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63"/>
            <p:cNvSpPr/>
            <p:nvPr/>
          </p:nvSpPr>
          <p:spPr>
            <a:xfrm>
              <a:off x="-13004200" y="4143275"/>
              <a:ext cx="206375" cy="166225"/>
            </a:xfrm>
            <a:custGeom>
              <a:avLst/>
              <a:gdLst/>
              <a:ahLst/>
              <a:cxnLst/>
              <a:rect l="l" t="t" r="r" b="b"/>
              <a:pathLst>
                <a:path w="8255" h="6649" extrusionOk="0">
                  <a:moveTo>
                    <a:pt x="8254" y="1"/>
                  </a:moveTo>
                  <a:lnTo>
                    <a:pt x="8254" y="1"/>
                  </a:lnTo>
                  <a:cubicBezTo>
                    <a:pt x="6994" y="725"/>
                    <a:pt x="4694" y="820"/>
                    <a:pt x="4096" y="820"/>
                  </a:cubicBezTo>
                  <a:cubicBezTo>
                    <a:pt x="3529" y="820"/>
                    <a:pt x="1260" y="788"/>
                    <a:pt x="0" y="32"/>
                  </a:cubicBezTo>
                  <a:lnTo>
                    <a:pt x="0" y="32"/>
                  </a:lnTo>
                  <a:lnTo>
                    <a:pt x="567" y="5892"/>
                  </a:lnTo>
                  <a:cubicBezTo>
                    <a:pt x="1638" y="6365"/>
                    <a:pt x="2836" y="6648"/>
                    <a:pt x="4096" y="6648"/>
                  </a:cubicBezTo>
                  <a:cubicBezTo>
                    <a:pt x="5356" y="6648"/>
                    <a:pt x="6585" y="6365"/>
                    <a:pt x="7656" y="5892"/>
                  </a:cubicBezTo>
                  <a:lnTo>
                    <a:pt x="825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2" name="Google Shape;8112;p63"/>
          <p:cNvGrpSpPr/>
          <p:nvPr/>
        </p:nvGrpSpPr>
        <p:grpSpPr>
          <a:xfrm>
            <a:off x="7534619" y="1380027"/>
            <a:ext cx="356221" cy="354670"/>
            <a:chOff x="-11292700" y="3213875"/>
            <a:chExt cx="353675" cy="352100"/>
          </a:xfrm>
        </p:grpSpPr>
        <p:sp>
          <p:nvSpPr>
            <p:cNvPr id="8113" name="Google Shape;8113;p63"/>
            <p:cNvSpPr/>
            <p:nvPr/>
          </p:nvSpPr>
          <p:spPr>
            <a:xfrm>
              <a:off x="-11178500" y="3213875"/>
              <a:ext cx="124475" cy="124475"/>
            </a:xfrm>
            <a:custGeom>
              <a:avLst/>
              <a:gdLst/>
              <a:ahLst/>
              <a:cxnLst/>
              <a:rect l="l" t="t" r="r" b="b"/>
              <a:pathLst>
                <a:path w="4979" h="4979" extrusionOk="0">
                  <a:moveTo>
                    <a:pt x="2489" y="1671"/>
                  </a:moveTo>
                  <a:cubicBezTo>
                    <a:pt x="2962" y="1671"/>
                    <a:pt x="3309" y="2049"/>
                    <a:pt x="3309" y="2521"/>
                  </a:cubicBezTo>
                  <a:cubicBezTo>
                    <a:pt x="3309" y="2994"/>
                    <a:pt x="2962" y="3340"/>
                    <a:pt x="2489" y="3340"/>
                  </a:cubicBezTo>
                  <a:cubicBezTo>
                    <a:pt x="2017" y="3340"/>
                    <a:pt x="1670" y="2994"/>
                    <a:pt x="1670" y="2521"/>
                  </a:cubicBezTo>
                  <a:cubicBezTo>
                    <a:pt x="1639" y="2049"/>
                    <a:pt x="2017" y="1671"/>
                    <a:pt x="2489" y="1671"/>
                  </a:cubicBezTo>
                  <a:close/>
                  <a:moveTo>
                    <a:pt x="2489" y="1"/>
                  </a:moveTo>
                  <a:cubicBezTo>
                    <a:pt x="2048" y="1"/>
                    <a:pt x="1891" y="221"/>
                    <a:pt x="1702" y="537"/>
                  </a:cubicBezTo>
                  <a:cubicBezTo>
                    <a:pt x="1555" y="523"/>
                    <a:pt x="1414" y="498"/>
                    <a:pt x="1278" y="498"/>
                  </a:cubicBezTo>
                  <a:cubicBezTo>
                    <a:pt x="1094" y="498"/>
                    <a:pt x="920" y="544"/>
                    <a:pt x="757" y="726"/>
                  </a:cubicBezTo>
                  <a:cubicBezTo>
                    <a:pt x="442" y="1041"/>
                    <a:pt x="505" y="1324"/>
                    <a:pt x="568" y="1734"/>
                  </a:cubicBezTo>
                  <a:cubicBezTo>
                    <a:pt x="221" y="1923"/>
                    <a:pt x="1" y="2080"/>
                    <a:pt x="1" y="2521"/>
                  </a:cubicBezTo>
                  <a:cubicBezTo>
                    <a:pt x="1" y="2931"/>
                    <a:pt x="221" y="3088"/>
                    <a:pt x="568" y="3309"/>
                  </a:cubicBezTo>
                  <a:cubicBezTo>
                    <a:pt x="473" y="3687"/>
                    <a:pt x="442" y="3939"/>
                    <a:pt x="757" y="4254"/>
                  </a:cubicBezTo>
                  <a:cubicBezTo>
                    <a:pt x="938" y="4436"/>
                    <a:pt x="1109" y="4481"/>
                    <a:pt x="1288" y="4481"/>
                  </a:cubicBezTo>
                  <a:cubicBezTo>
                    <a:pt x="1419" y="4481"/>
                    <a:pt x="1555" y="4456"/>
                    <a:pt x="1702" y="4443"/>
                  </a:cubicBezTo>
                  <a:cubicBezTo>
                    <a:pt x="1922" y="4758"/>
                    <a:pt x="2080" y="4979"/>
                    <a:pt x="2489" y="4979"/>
                  </a:cubicBezTo>
                  <a:cubicBezTo>
                    <a:pt x="2931" y="4979"/>
                    <a:pt x="3088" y="4758"/>
                    <a:pt x="3277" y="4443"/>
                  </a:cubicBezTo>
                  <a:cubicBezTo>
                    <a:pt x="3431" y="4469"/>
                    <a:pt x="3565" y="4495"/>
                    <a:pt x="3690" y="4495"/>
                  </a:cubicBezTo>
                  <a:cubicBezTo>
                    <a:pt x="3871" y="4495"/>
                    <a:pt x="4036" y="4441"/>
                    <a:pt x="4222" y="4254"/>
                  </a:cubicBezTo>
                  <a:cubicBezTo>
                    <a:pt x="4537" y="3939"/>
                    <a:pt x="4443" y="3655"/>
                    <a:pt x="4411" y="3309"/>
                  </a:cubicBezTo>
                  <a:cubicBezTo>
                    <a:pt x="4726" y="3057"/>
                    <a:pt x="4978" y="2899"/>
                    <a:pt x="4978" y="2521"/>
                  </a:cubicBezTo>
                  <a:cubicBezTo>
                    <a:pt x="4978" y="2080"/>
                    <a:pt x="4726" y="1923"/>
                    <a:pt x="4411" y="1734"/>
                  </a:cubicBezTo>
                  <a:cubicBezTo>
                    <a:pt x="4506" y="1324"/>
                    <a:pt x="4537" y="1041"/>
                    <a:pt x="4222" y="726"/>
                  </a:cubicBezTo>
                  <a:cubicBezTo>
                    <a:pt x="4041" y="544"/>
                    <a:pt x="3870" y="498"/>
                    <a:pt x="3691" y="498"/>
                  </a:cubicBezTo>
                  <a:cubicBezTo>
                    <a:pt x="3560" y="498"/>
                    <a:pt x="3424" y="523"/>
                    <a:pt x="3277" y="537"/>
                  </a:cubicBezTo>
                  <a:cubicBezTo>
                    <a:pt x="3025" y="221"/>
                    <a:pt x="286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63"/>
            <p:cNvSpPr/>
            <p:nvPr/>
          </p:nvSpPr>
          <p:spPr>
            <a:xfrm>
              <a:off x="-11292700" y="3255625"/>
              <a:ext cx="117375" cy="124475"/>
            </a:xfrm>
            <a:custGeom>
              <a:avLst/>
              <a:gdLst/>
              <a:ahLst/>
              <a:cxnLst/>
              <a:rect l="l" t="t" r="r" b="b"/>
              <a:pathLst>
                <a:path w="4695" h="4979" extrusionOk="0">
                  <a:moveTo>
                    <a:pt x="2521" y="1670"/>
                  </a:moveTo>
                  <a:cubicBezTo>
                    <a:pt x="2993" y="1670"/>
                    <a:pt x="3340" y="2017"/>
                    <a:pt x="3340" y="2490"/>
                  </a:cubicBezTo>
                  <a:cubicBezTo>
                    <a:pt x="3340" y="2962"/>
                    <a:pt x="2993" y="3309"/>
                    <a:pt x="2521" y="3309"/>
                  </a:cubicBezTo>
                  <a:cubicBezTo>
                    <a:pt x="2048" y="3309"/>
                    <a:pt x="1702" y="2962"/>
                    <a:pt x="1702" y="2490"/>
                  </a:cubicBezTo>
                  <a:cubicBezTo>
                    <a:pt x="1702" y="2017"/>
                    <a:pt x="2048" y="1670"/>
                    <a:pt x="2521" y="1670"/>
                  </a:cubicBezTo>
                  <a:close/>
                  <a:moveTo>
                    <a:pt x="2552" y="1"/>
                  </a:moveTo>
                  <a:cubicBezTo>
                    <a:pt x="2111" y="1"/>
                    <a:pt x="1954" y="253"/>
                    <a:pt x="1765" y="568"/>
                  </a:cubicBezTo>
                  <a:cubicBezTo>
                    <a:pt x="1618" y="554"/>
                    <a:pt x="1476" y="530"/>
                    <a:pt x="1339" y="530"/>
                  </a:cubicBezTo>
                  <a:cubicBezTo>
                    <a:pt x="1151" y="530"/>
                    <a:pt x="969" y="575"/>
                    <a:pt x="788" y="757"/>
                  </a:cubicBezTo>
                  <a:cubicBezTo>
                    <a:pt x="473" y="1072"/>
                    <a:pt x="536" y="1355"/>
                    <a:pt x="599" y="1702"/>
                  </a:cubicBezTo>
                  <a:cubicBezTo>
                    <a:pt x="252" y="1891"/>
                    <a:pt x="0" y="2048"/>
                    <a:pt x="0" y="2490"/>
                  </a:cubicBezTo>
                  <a:cubicBezTo>
                    <a:pt x="0" y="2931"/>
                    <a:pt x="221" y="3088"/>
                    <a:pt x="536" y="3277"/>
                  </a:cubicBezTo>
                  <a:cubicBezTo>
                    <a:pt x="473" y="3687"/>
                    <a:pt x="441" y="3907"/>
                    <a:pt x="756" y="4222"/>
                  </a:cubicBezTo>
                  <a:cubicBezTo>
                    <a:pt x="943" y="4409"/>
                    <a:pt x="1107" y="4463"/>
                    <a:pt x="1295" y="4463"/>
                  </a:cubicBezTo>
                  <a:cubicBezTo>
                    <a:pt x="1425" y="4463"/>
                    <a:pt x="1566" y="4437"/>
                    <a:pt x="1733" y="4411"/>
                  </a:cubicBezTo>
                  <a:cubicBezTo>
                    <a:pt x="1954" y="4726"/>
                    <a:pt x="2111" y="4978"/>
                    <a:pt x="2521" y="4978"/>
                  </a:cubicBezTo>
                  <a:cubicBezTo>
                    <a:pt x="2962" y="4978"/>
                    <a:pt x="3119" y="4726"/>
                    <a:pt x="3308" y="4411"/>
                  </a:cubicBezTo>
                  <a:cubicBezTo>
                    <a:pt x="3458" y="4449"/>
                    <a:pt x="3588" y="4476"/>
                    <a:pt x="3710" y="4476"/>
                  </a:cubicBezTo>
                  <a:cubicBezTo>
                    <a:pt x="3896" y="4476"/>
                    <a:pt x="4063" y="4412"/>
                    <a:pt x="4254" y="4222"/>
                  </a:cubicBezTo>
                  <a:cubicBezTo>
                    <a:pt x="4569" y="3907"/>
                    <a:pt x="4474" y="3624"/>
                    <a:pt x="4443" y="3277"/>
                  </a:cubicBezTo>
                  <a:cubicBezTo>
                    <a:pt x="4583" y="3183"/>
                    <a:pt x="4592" y="3175"/>
                    <a:pt x="4592" y="3175"/>
                  </a:cubicBezTo>
                  <a:lnTo>
                    <a:pt x="4592" y="3175"/>
                  </a:lnTo>
                  <a:cubicBezTo>
                    <a:pt x="4592" y="3175"/>
                    <a:pt x="4592" y="3175"/>
                    <a:pt x="4592" y="3175"/>
                  </a:cubicBezTo>
                  <a:cubicBezTo>
                    <a:pt x="4594" y="3175"/>
                    <a:pt x="4606" y="3170"/>
                    <a:pt x="4695" y="3120"/>
                  </a:cubicBezTo>
                  <a:cubicBezTo>
                    <a:pt x="4411" y="2805"/>
                    <a:pt x="4254" y="2427"/>
                    <a:pt x="4254" y="2017"/>
                  </a:cubicBezTo>
                  <a:cubicBezTo>
                    <a:pt x="3939" y="1702"/>
                    <a:pt x="3781" y="1324"/>
                    <a:pt x="3781" y="851"/>
                  </a:cubicBezTo>
                  <a:cubicBezTo>
                    <a:pt x="3781" y="725"/>
                    <a:pt x="3781" y="631"/>
                    <a:pt x="3812" y="536"/>
                  </a:cubicBezTo>
                  <a:cubicBezTo>
                    <a:pt x="3754" y="517"/>
                    <a:pt x="3710" y="509"/>
                    <a:pt x="3671" y="509"/>
                  </a:cubicBezTo>
                  <a:cubicBezTo>
                    <a:pt x="3583" y="509"/>
                    <a:pt x="3514" y="546"/>
                    <a:pt x="3340" y="568"/>
                  </a:cubicBezTo>
                  <a:cubicBezTo>
                    <a:pt x="3119" y="253"/>
                    <a:pt x="2962" y="1"/>
                    <a:pt x="25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63"/>
            <p:cNvSpPr/>
            <p:nvPr/>
          </p:nvSpPr>
          <p:spPr>
            <a:xfrm>
              <a:off x="-11056425" y="3254850"/>
              <a:ext cx="117400" cy="125250"/>
            </a:xfrm>
            <a:custGeom>
              <a:avLst/>
              <a:gdLst/>
              <a:ahLst/>
              <a:cxnLst/>
              <a:rect l="l" t="t" r="r" b="b"/>
              <a:pathLst>
                <a:path w="4696" h="5010" extrusionOk="0">
                  <a:moveTo>
                    <a:pt x="2175" y="1701"/>
                  </a:moveTo>
                  <a:cubicBezTo>
                    <a:pt x="2647" y="1701"/>
                    <a:pt x="2994" y="2048"/>
                    <a:pt x="2994" y="2521"/>
                  </a:cubicBezTo>
                  <a:cubicBezTo>
                    <a:pt x="2994" y="2962"/>
                    <a:pt x="2616" y="3340"/>
                    <a:pt x="2175" y="3340"/>
                  </a:cubicBezTo>
                  <a:cubicBezTo>
                    <a:pt x="1702" y="3340"/>
                    <a:pt x="1324" y="2993"/>
                    <a:pt x="1324" y="2521"/>
                  </a:cubicBezTo>
                  <a:cubicBezTo>
                    <a:pt x="1324" y="2048"/>
                    <a:pt x="1702" y="1701"/>
                    <a:pt x="2175" y="1701"/>
                  </a:cubicBezTo>
                  <a:close/>
                  <a:moveTo>
                    <a:pt x="2112" y="0"/>
                  </a:moveTo>
                  <a:cubicBezTo>
                    <a:pt x="1702" y="0"/>
                    <a:pt x="1545" y="221"/>
                    <a:pt x="1324" y="567"/>
                  </a:cubicBezTo>
                  <a:cubicBezTo>
                    <a:pt x="1022" y="511"/>
                    <a:pt x="957" y="499"/>
                    <a:pt x="927" y="499"/>
                  </a:cubicBezTo>
                  <a:cubicBezTo>
                    <a:pt x="907" y="499"/>
                    <a:pt x="902" y="504"/>
                    <a:pt x="852" y="504"/>
                  </a:cubicBezTo>
                  <a:cubicBezTo>
                    <a:pt x="915" y="630"/>
                    <a:pt x="915" y="725"/>
                    <a:pt x="915" y="819"/>
                  </a:cubicBezTo>
                  <a:cubicBezTo>
                    <a:pt x="915" y="1260"/>
                    <a:pt x="757" y="1701"/>
                    <a:pt x="442" y="2016"/>
                  </a:cubicBezTo>
                  <a:cubicBezTo>
                    <a:pt x="442" y="2458"/>
                    <a:pt x="284" y="2836"/>
                    <a:pt x="1" y="3119"/>
                  </a:cubicBezTo>
                  <a:lnTo>
                    <a:pt x="32" y="3151"/>
                  </a:lnTo>
                  <a:lnTo>
                    <a:pt x="221" y="3308"/>
                  </a:lnTo>
                  <a:cubicBezTo>
                    <a:pt x="158" y="3718"/>
                    <a:pt x="127" y="3938"/>
                    <a:pt x="442" y="4253"/>
                  </a:cubicBezTo>
                  <a:cubicBezTo>
                    <a:pt x="628" y="4440"/>
                    <a:pt x="793" y="4494"/>
                    <a:pt x="974" y="4494"/>
                  </a:cubicBezTo>
                  <a:cubicBezTo>
                    <a:pt x="1099" y="4494"/>
                    <a:pt x="1233" y="4468"/>
                    <a:pt x="1387" y="4442"/>
                  </a:cubicBezTo>
                  <a:cubicBezTo>
                    <a:pt x="1608" y="4757"/>
                    <a:pt x="1765" y="5009"/>
                    <a:pt x="2175" y="5009"/>
                  </a:cubicBezTo>
                  <a:cubicBezTo>
                    <a:pt x="2584" y="5009"/>
                    <a:pt x="2742" y="4757"/>
                    <a:pt x="2962" y="4442"/>
                  </a:cubicBezTo>
                  <a:cubicBezTo>
                    <a:pt x="3112" y="4480"/>
                    <a:pt x="3247" y="4507"/>
                    <a:pt x="3375" y="4507"/>
                  </a:cubicBezTo>
                  <a:cubicBezTo>
                    <a:pt x="3570" y="4507"/>
                    <a:pt x="3749" y="4443"/>
                    <a:pt x="3939" y="4253"/>
                  </a:cubicBezTo>
                  <a:cubicBezTo>
                    <a:pt x="4254" y="3938"/>
                    <a:pt x="4160" y="3655"/>
                    <a:pt x="4128" y="3308"/>
                  </a:cubicBezTo>
                  <a:cubicBezTo>
                    <a:pt x="4443" y="3088"/>
                    <a:pt x="4695" y="2930"/>
                    <a:pt x="4695" y="2521"/>
                  </a:cubicBezTo>
                  <a:cubicBezTo>
                    <a:pt x="4632" y="2079"/>
                    <a:pt x="4412" y="1922"/>
                    <a:pt x="4097" y="1701"/>
                  </a:cubicBezTo>
                  <a:cubicBezTo>
                    <a:pt x="4191" y="1292"/>
                    <a:pt x="4223" y="1071"/>
                    <a:pt x="3907" y="756"/>
                  </a:cubicBezTo>
                  <a:cubicBezTo>
                    <a:pt x="3721" y="570"/>
                    <a:pt x="3546" y="516"/>
                    <a:pt x="3349" y="516"/>
                  </a:cubicBezTo>
                  <a:cubicBezTo>
                    <a:pt x="3213" y="516"/>
                    <a:pt x="3067" y="542"/>
                    <a:pt x="2899" y="567"/>
                  </a:cubicBezTo>
                  <a:cubicBezTo>
                    <a:pt x="2679" y="221"/>
                    <a:pt x="2521" y="0"/>
                    <a:pt x="2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63"/>
            <p:cNvSpPr/>
            <p:nvPr/>
          </p:nvSpPr>
          <p:spPr>
            <a:xfrm>
              <a:off x="-11209225" y="3503725"/>
              <a:ext cx="188275" cy="62250"/>
            </a:xfrm>
            <a:custGeom>
              <a:avLst/>
              <a:gdLst/>
              <a:ahLst/>
              <a:cxnLst/>
              <a:rect l="l" t="t" r="r" b="b"/>
              <a:pathLst>
                <a:path w="7531" h="2490" extrusionOk="0">
                  <a:moveTo>
                    <a:pt x="1356" y="1"/>
                  </a:moveTo>
                  <a:lnTo>
                    <a:pt x="127" y="1859"/>
                  </a:lnTo>
                  <a:cubicBezTo>
                    <a:pt x="1" y="2017"/>
                    <a:pt x="32" y="2206"/>
                    <a:pt x="158" y="2364"/>
                  </a:cubicBezTo>
                  <a:cubicBezTo>
                    <a:pt x="179" y="2448"/>
                    <a:pt x="284" y="2490"/>
                    <a:pt x="408" y="2490"/>
                  </a:cubicBezTo>
                  <a:cubicBezTo>
                    <a:pt x="470" y="2490"/>
                    <a:pt x="536" y="2479"/>
                    <a:pt x="600" y="2458"/>
                  </a:cubicBezTo>
                  <a:lnTo>
                    <a:pt x="1419" y="2017"/>
                  </a:lnTo>
                  <a:cubicBezTo>
                    <a:pt x="1623" y="1922"/>
                    <a:pt x="1844" y="1875"/>
                    <a:pt x="2064" y="1875"/>
                  </a:cubicBezTo>
                  <a:cubicBezTo>
                    <a:pt x="2285" y="1875"/>
                    <a:pt x="2506" y="1922"/>
                    <a:pt x="2710" y="2017"/>
                  </a:cubicBezTo>
                  <a:cubicBezTo>
                    <a:pt x="3025" y="2175"/>
                    <a:pt x="3372" y="2253"/>
                    <a:pt x="3718" y="2253"/>
                  </a:cubicBezTo>
                  <a:cubicBezTo>
                    <a:pt x="4065" y="2253"/>
                    <a:pt x="4412" y="2175"/>
                    <a:pt x="4727" y="2017"/>
                  </a:cubicBezTo>
                  <a:cubicBezTo>
                    <a:pt x="4931" y="1922"/>
                    <a:pt x="5152" y="1875"/>
                    <a:pt x="5373" y="1875"/>
                  </a:cubicBezTo>
                  <a:cubicBezTo>
                    <a:pt x="5593" y="1875"/>
                    <a:pt x="5814" y="1922"/>
                    <a:pt x="6018" y="2017"/>
                  </a:cubicBezTo>
                  <a:lnTo>
                    <a:pt x="6869" y="2458"/>
                  </a:lnTo>
                  <a:cubicBezTo>
                    <a:pt x="6921" y="2479"/>
                    <a:pt x="6978" y="2490"/>
                    <a:pt x="7035" y="2490"/>
                  </a:cubicBezTo>
                  <a:cubicBezTo>
                    <a:pt x="7149" y="2490"/>
                    <a:pt x="7268" y="2448"/>
                    <a:pt x="7373" y="2364"/>
                  </a:cubicBezTo>
                  <a:cubicBezTo>
                    <a:pt x="7499" y="2206"/>
                    <a:pt x="7531" y="2017"/>
                    <a:pt x="7405" y="1859"/>
                  </a:cubicBezTo>
                  <a:lnTo>
                    <a:pt x="617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63"/>
            <p:cNvSpPr/>
            <p:nvPr/>
          </p:nvSpPr>
          <p:spPr>
            <a:xfrm>
              <a:off x="-11167475" y="3462775"/>
              <a:ext cx="103200" cy="20500"/>
            </a:xfrm>
            <a:custGeom>
              <a:avLst/>
              <a:gdLst/>
              <a:ahLst/>
              <a:cxnLst/>
              <a:rect l="l" t="t" r="r" b="b"/>
              <a:pathLst>
                <a:path w="4128" h="820" extrusionOk="0">
                  <a:moveTo>
                    <a:pt x="1" y="0"/>
                  </a:moveTo>
                  <a:lnTo>
                    <a:pt x="1" y="820"/>
                  </a:lnTo>
                  <a:lnTo>
                    <a:pt x="4128" y="820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63"/>
            <p:cNvSpPr/>
            <p:nvPr/>
          </p:nvSpPr>
          <p:spPr>
            <a:xfrm>
              <a:off x="-11213150" y="3344625"/>
              <a:ext cx="141000" cy="97700"/>
            </a:xfrm>
            <a:custGeom>
              <a:avLst/>
              <a:gdLst/>
              <a:ahLst/>
              <a:cxnLst/>
              <a:rect l="l" t="t" r="r" b="b"/>
              <a:pathLst>
                <a:path w="5640" h="3908" extrusionOk="0">
                  <a:moveTo>
                    <a:pt x="2206" y="1"/>
                  </a:moveTo>
                  <a:lnTo>
                    <a:pt x="2080" y="64"/>
                  </a:lnTo>
                  <a:cubicBezTo>
                    <a:pt x="2080" y="442"/>
                    <a:pt x="2017" y="851"/>
                    <a:pt x="1607" y="1261"/>
                  </a:cubicBezTo>
                  <a:cubicBezTo>
                    <a:pt x="1292" y="1576"/>
                    <a:pt x="946" y="1733"/>
                    <a:pt x="504" y="1733"/>
                  </a:cubicBezTo>
                  <a:lnTo>
                    <a:pt x="441" y="1733"/>
                  </a:lnTo>
                  <a:cubicBezTo>
                    <a:pt x="315" y="1860"/>
                    <a:pt x="158" y="1954"/>
                    <a:pt x="0" y="2080"/>
                  </a:cubicBezTo>
                  <a:lnTo>
                    <a:pt x="1355" y="3907"/>
                  </a:lnTo>
                  <a:lnTo>
                    <a:pt x="4411" y="3907"/>
                  </a:lnTo>
                  <a:lnTo>
                    <a:pt x="5608" y="536"/>
                  </a:lnTo>
                  <a:cubicBezTo>
                    <a:pt x="5640" y="379"/>
                    <a:pt x="5608" y="221"/>
                    <a:pt x="5608" y="127"/>
                  </a:cubicBezTo>
                  <a:lnTo>
                    <a:pt x="5482" y="32"/>
                  </a:lnTo>
                  <a:cubicBezTo>
                    <a:pt x="5356" y="64"/>
                    <a:pt x="5199" y="64"/>
                    <a:pt x="5073" y="64"/>
                  </a:cubicBezTo>
                  <a:lnTo>
                    <a:pt x="5010" y="64"/>
                  </a:lnTo>
                  <a:cubicBezTo>
                    <a:pt x="4758" y="347"/>
                    <a:pt x="4411" y="599"/>
                    <a:pt x="3875" y="599"/>
                  </a:cubicBezTo>
                  <a:cubicBezTo>
                    <a:pt x="3308" y="599"/>
                    <a:pt x="2962" y="347"/>
                    <a:pt x="2678" y="64"/>
                  </a:cubicBezTo>
                  <a:lnTo>
                    <a:pt x="2647" y="64"/>
                  </a:lnTo>
                  <a:cubicBezTo>
                    <a:pt x="2489" y="64"/>
                    <a:pt x="2363" y="32"/>
                    <a:pt x="22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63"/>
            <p:cNvSpPr/>
            <p:nvPr/>
          </p:nvSpPr>
          <p:spPr>
            <a:xfrm>
              <a:off x="-11080825" y="3379275"/>
              <a:ext cx="59100" cy="61475"/>
            </a:xfrm>
            <a:custGeom>
              <a:avLst/>
              <a:gdLst/>
              <a:ahLst/>
              <a:cxnLst/>
              <a:rect l="l" t="t" r="r" b="b"/>
              <a:pathLst>
                <a:path w="2364" h="2459" extrusionOk="0">
                  <a:moveTo>
                    <a:pt x="882" y="1"/>
                  </a:moveTo>
                  <a:lnTo>
                    <a:pt x="0" y="2458"/>
                  </a:lnTo>
                  <a:lnTo>
                    <a:pt x="1008" y="2458"/>
                  </a:lnTo>
                  <a:lnTo>
                    <a:pt x="2363" y="663"/>
                  </a:lnTo>
                  <a:cubicBezTo>
                    <a:pt x="2237" y="568"/>
                    <a:pt x="2080" y="474"/>
                    <a:pt x="1954" y="347"/>
                  </a:cubicBezTo>
                  <a:lnTo>
                    <a:pt x="1891" y="347"/>
                  </a:lnTo>
                  <a:cubicBezTo>
                    <a:pt x="1512" y="347"/>
                    <a:pt x="1197" y="221"/>
                    <a:pt x="8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0" name="Google Shape;8120;p63"/>
          <p:cNvGrpSpPr/>
          <p:nvPr/>
        </p:nvGrpSpPr>
        <p:grpSpPr>
          <a:xfrm>
            <a:off x="7528677" y="1819965"/>
            <a:ext cx="368106" cy="356232"/>
            <a:chOff x="-11299000" y="3647875"/>
            <a:chExt cx="365475" cy="353650"/>
          </a:xfrm>
        </p:grpSpPr>
        <p:sp>
          <p:nvSpPr>
            <p:cNvPr id="8121" name="Google Shape;8121;p63"/>
            <p:cNvSpPr/>
            <p:nvPr/>
          </p:nvSpPr>
          <p:spPr>
            <a:xfrm>
              <a:off x="-11299000" y="3734700"/>
              <a:ext cx="142575" cy="134325"/>
            </a:xfrm>
            <a:custGeom>
              <a:avLst/>
              <a:gdLst/>
              <a:ahLst/>
              <a:cxnLst/>
              <a:rect l="l" t="t" r="r" b="b"/>
              <a:pathLst>
                <a:path w="5703" h="5373" extrusionOk="0">
                  <a:moveTo>
                    <a:pt x="2300" y="0"/>
                  </a:moveTo>
                  <a:cubicBezTo>
                    <a:pt x="1772" y="0"/>
                    <a:pt x="1245" y="197"/>
                    <a:pt x="851" y="591"/>
                  </a:cubicBezTo>
                  <a:cubicBezTo>
                    <a:pt x="0" y="1379"/>
                    <a:pt x="0" y="2702"/>
                    <a:pt x="851" y="3490"/>
                  </a:cubicBezTo>
                  <a:lnTo>
                    <a:pt x="2615" y="5254"/>
                  </a:lnTo>
                  <a:cubicBezTo>
                    <a:pt x="2694" y="5333"/>
                    <a:pt x="2804" y="5372"/>
                    <a:pt x="2915" y="5372"/>
                  </a:cubicBezTo>
                  <a:cubicBezTo>
                    <a:pt x="3025" y="5372"/>
                    <a:pt x="3135" y="5333"/>
                    <a:pt x="3214" y="5254"/>
                  </a:cubicBezTo>
                  <a:lnTo>
                    <a:pt x="5514" y="2954"/>
                  </a:lnTo>
                  <a:cubicBezTo>
                    <a:pt x="5703" y="2797"/>
                    <a:pt x="5703" y="2513"/>
                    <a:pt x="5514" y="2355"/>
                  </a:cubicBezTo>
                  <a:lnTo>
                    <a:pt x="3749" y="591"/>
                  </a:lnTo>
                  <a:cubicBezTo>
                    <a:pt x="3356" y="197"/>
                    <a:pt x="2828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63"/>
            <p:cNvSpPr/>
            <p:nvPr/>
          </p:nvSpPr>
          <p:spPr>
            <a:xfrm>
              <a:off x="-11076100" y="3734700"/>
              <a:ext cx="142575" cy="134325"/>
            </a:xfrm>
            <a:custGeom>
              <a:avLst/>
              <a:gdLst/>
              <a:ahLst/>
              <a:cxnLst/>
              <a:rect l="l" t="t" r="r" b="b"/>
              <a:pathLst>
                <a:path w="5703" h="5373" extrusionOk="0">
                  <a:moveTo>
                    <a:pt x="3379" y="0"/>
                  </a:moveTo>
                  <a:cubicBezTo>
                    <a:pt x="2836" y="0"/>
                    <a:pt x="2300" y="197"/>
                    <a:pt x="1922" y="591"/>
                  </a:cubicBezTo>
                  <a:lnTo>
                    <a:pt x="158" y="2355"/>
                  </a:lnTo>
                  <a:cubicBezTo>
                    <a:pt x="0" y="2513"/>
                    <a:pt x="0" y="2797"/>
                    <a:pt x="158" y="2954"/>
                  </a:cubicBezTo>
                  <a:lnTo>
                    <a:pt x="2521" y="5254"/>
                  </a:lnTo>
                  <a:cubicBezTo>
                    <a:pt x="2599" y="5333"/>
                    <a:pt x="2710" y="5372"/>
                    <a:pt x="2820" y="5372"/>
                  </a:cubicBezTo>
                  <a:cubicBezTo>
                    <a:pt x="2930" y="5372"/>
                    <a:pt x="3040" y="5333"/>
                    <a:pt x="3119" y="5254"/>
                  </a:cubicBezTo>
                  <a:lnTo>
                    <a:pt x="4884" y="3490"/>
                  </a:lnTo>
                  <a:cubicBezTo>
                    <a:pt x="5703" y="2702"/>
                    <a:pt x="5703" y="1379"/>
                    <a:pt x="4884" y="591"/>
                  </a:cubicBezTo>
                  <a:cubicBezTo>
                    <a:pt x="4474" y="197"/>
                    <a:pt x="3923" y="0"/>
                    <a:pt x="3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63"/>
            <p:cNvSpPr/>
            <p:nvPr/>
          </p:nvSpPr>
          <p:spPr>
            <a:xfrm>
              <a:off x="-11254900" y="3917225"/>
              <a:ext cx="124475" cy="84300"/>
            </a:xfrm>
            <a:custGeom>
              <a:avLst/>
              <a:gdLst/>
              <a:ahLst/>
              <a:cxnLst/>
              <a:rect l="l" t="t" r="r" b="b"/>
              <a:pathLst>
                <a:path w="4979" h="3372" extrusionOk="0">
                  <a:moveTo>
                    <a:pt x="3466" y="1"/>
                  </a:moveTo>
                  <a:lnTo>
                    <a:pt x="316" y="2616"/>
                  </a:lnTo>
                  <a:cubicBezTo>
                    <a:pt x="1" y="2836"/>
                    <a:pt x="190" y="3372"/>
                    <a:pt x="568" y="3372"/>
                  </a:cubicBezTo>
                  <a:lnTo>
                    <a:pt x="3372" y="3372"/>
                  </a:lnTo>
                  <a:cubicBezTo>
                    <a:pt x="3466" y="3309"/>
                    <a:pt x="3561" y="3277"/>
                    <a:pt x="3655" y="3214"/>
                  </a:cubicBezTo>
                  <a:lnTo>
                    <a:pt x="4978" y="1702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63"/>
            <p:cNvSpPr/>
            <p:nvPr/>
          </p:nvSpPr>
          <p:spPr>
            <a:xfrm>
              <a:off x="-11099725" y="3838475"/>
              <a:ext cx="55150" cy="50425"/>
            </a:xfrm>
            <a:custGeom>
              <a:avLst/>
              <a:gdLst/>
              <a:ahLst/>
              <a:cxnLst/>
              <a:rect l="l" t="t" r="r" b="b"/>
              <a:pathLst>
                <a:path w="2206" h="2017" extrusionOk="0">
                  <a:moveTo>
                    <a:pt x="1197" y="0"/>
                  </a:moveTo>
                  <a:lnTo>
                    <a:pt x="0" y="914"/>
                  </a:lnTo>
                  <a:lnTo>
                    <a:pt x="1323" y="2017"/>
                  </a:lnTo>
                  <a:lnTo>
                    <a:pt x="2205" y="1040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63"/>
            <p:cNvSpPr/>
            <p:nvPr/>
          </p:nvSpPr>
          <p:spPr>
            <a:xfrm>
              <a:off x="-11187950" y="3836900"/>
              <a:ext cx="210325" cy="162275"/>
            </a:xfrm>
            <a:custGeom>
              <a:avLst/>
              <a:gdLst/>
              <a:ahLst/>
              <a:cxnLst/>
              <a:rect l="l" t="t" r="r" b="b"/>
              <a:pathLst>
                <a:path w="8413" h="6491" extrusionOk="0">
                  <a:moveTo>
                    <a:pt x="1040" y="0"/>
                  </a:moveTo>
                  <a:lnTo>
                    <a:pt x="1" y="1103"/>
                  </a:lnTo>
                  <a:lnTo>
                    <a:pt x="4758" y="6364"/>
                  </a:lnTo>
                  <a:cubicBezTo>
                    <a:pt x="4821" y="6459"/>
                    <a:pt x="4947" y="6490"/>
                    <a:pt x="5073" y="6490"/>
                  </a:cubicBezTo>
                  <a:lnTo>
                    <a:pt x="7845" y="6490"/>
                  </a:lnTo>
                  <a:cubicBezTo>
                    <a:pt x="8255" y="6490"/>
                    <a:pt x="8412" y="6018"/>
                    <a:pt x="8129" y="5734"/>
                  </a:cubicBezTo>
                  <a:lnTo>
                    <a:pt x="10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63"/>
            <p:cNvSpPr/>
            <p:nvPr/>
          </p:nvSpPr>
          <p:spPr>
            <a:xfrm>
              <a:off x="-11292700" y="3647875"/>
              <a:ext cx="353675" cy="87450"/>
            </a:xfrm>
            <a:custGeom>
              <a:avLst/>
              <a:gdLst/>
              <a:ahLst/>
              <a:cxnLst/>
              <a:rect l="l" t="t" r="r" b="b"/>
              <a:pathLst>
                <a:path w="14147" h="3498" extrusionOk="0"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630"/>
                    <a:pt x="189" y="819"/>
                    <a:pt x="441" y="819"/>
                  </a:cubicBezTo>
                  <a:lnTo>
                    <a:pt x="1639" y="819"/>
                  </a:lnTo>
                  <a:lnTo>
                    <a:pt x="1639" y="1670"/>
                  </a:lnTo>
                  <a:lnTo>
                    <a:pt x="1261" y="1670"/>
                  </a:lnTo>
                  <a:cubicBezTo>
                    <a:pt x="599" y="1670"/>
                    <a:pt x="0" y="2237"/>
                    <a:pt x="0" y="2899"/>
                  </a:cubicBezTo>
                  <a:lnTo>
                    <a:pt x="0" y="3497"/>
                  </a:lnTo>
                  <a:lnTo>
                    <a:pt x="32" y="3466"/>
                  </a:lnTo>
                  <a:cubicBezTo>
                    <a:pt x="536" y="2930"/>
                    <a:pt x="1292" y="2615"/>
                    <a:pt x="2080" y="2615"/>
                  </a:cubicBezTo>
                  <a:cubicBezTo>
                    <a:pt x="2867" y="2615"/>
                    <a:pt x="3623" y="2930"/>
                    <a:pt x="4128" y="3466"/>
                  </a:cubicBezTo>
                  <a:lnTo>
                    <a:pt x="4159" y="3497"/>
                  </a:lnTo>
                  <a:lnTo>
                    <a:pt x="4159" y="2899"/>
                  </a:lnTo>
                  <a:cubicBezTo>
                    <a:pt x="4159" y="2237"/>
                    <a:pt x="3623" y="1670"/>
                    <a:pt x="2899" y="1670"/>
                  </a:cubicBezTo>
                  <a:lnTo>
                    <a:pt x="2521" y="1670"/>
                  </a:lnTo>
                  <a:lnTo>
                    <a:pt x="2521" y="819"/>
                  </a:lnTo>
                  <a:lnTo>
                    <a:pt x="11657" y="819"/>
                  </a:lnTo>
                  <a:lnTo>
                    <a:pt x="11657" y="1670"/>
                  </a:lnTo>
                  <a:lnTo>
                    <a:pt x="11216" y="1670"/>
                  </a:lnTo>
                  <a:cubicBezTo>
                    <a:pt x="10555" y="1670"/>
                    <a:pt x="9956" y="2237"/>
                    <a:pt x="9956" y="2899"/>
                  </a:cubicBezTo>
                  <a:lnTo>
                    <a:pt x="9956" y="3497"/>
                  </a:lnTo>
                  <a:lnTo>
                    <a:pt x="9987" y="3466"/>
                  </a:lnTo>
                  <a:cubicBezTo>
                    <a:pt x="10523" y="2930"/>
                    <a:pt x="11248" y="2615"/>
                    <a:pt x="12035" y="2615"/>
                  </a:cubicBezTo>
                  <a:cubicBezTo>
                    <a:pt x="12823" y="2615"/>
                    <a:pt x="13579" y="2930"/>
                    <a:pt x="14083" y="3466"/>
                  </a:cubicBezTo>
                  <a:lnTo>
                    <a:pt x="14146" y="3497"/>
                  </a:lnTo>
                  <a:lnTo>
                    <a:pt x="14146" y="2899"/>
                  </a:lnTo>
                  <a:cubicBezTo>
                    <a:pt x="14146" y="2237"/>
                    <a:pt x="13579" y="1670"/>
                    <a:pt x="12917" y="1670"/>
                  </a:cubicBezTo>
                  <a:lnTo>
                    <a:pt x="12476" y="1670"/>
                  </a:lnTo>
                  <a:lnTo>
                    <a:pt x="12476" y="819"/>
                  </a:lnTo>
                  <a:lnTo>
                    <a:pt x="13705" y="819"/>
                  </a:lnTo>
                  <a:cubicBezTo>
                    <a:pt x="13926" y="819"/>
                    <a:pt x="14083" y="630"/>
                    <a:pt x="14083" y="378"/>
                  </a:cubicBezTo>
                  <a:cubicBezTo>
                    <a:pt x="14083" y="158"/>
                    <a:pt x="13894" y="0"/>
                    <a:pt x="137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7" name="Google Shape;8127;p63"/>
          <p:cNvGrpSpPr/>
          <p:nvPr/>
        </p:nvGrpSpPr>
        <p:grpSpPr>
          <a:xfrm>
            <a:off x="7544139" y="2275916"/>
            <a:ext cx="357808" cy="333240"/>
            <a:chOff x="-11295075" y="4092875"/>
            <a:chExt cx="355250" cy="330825"/>
          </a:xfrm>
        </p:grpSpPr>
        <p:sp>
          <p:nvSpPr>
            <p:cNvPr id="8128" name="Google Shape;8128;p63"/>
            <p:cNvSpPr/>
            <p:nvPr/>
          </p:nvSpPr>
          <p:spPr>
            <a:xfrm>
              <a:off x="-11084775" y="4196825"/>
              <a:ext cx="61475" cy="61475"/>
            </a:xfrm>
            <a:custGeom>
              <a:avLst/>
              <a:gdLst/>
              <a:ahLst/>
              <a:cxnLst/>
              <a:rect l="l" t="t" r="r" b="b"/>
              <a:pathLst>
                <a:path w="2459" h="2459" extrusionOk="0">
                  <a:moveTo>
                    <a:pt x="64" y="1"/>
                  </a:moveTo>
                  <a:cubicBezTo>
                    <a:pt x="32" y="410"/>
                    <a:pt x="1" y="852"/>
                    <a:pt x="1" y="1230"/>
                  </a:cubicBezTo>
                  <a:cubicBezTo>
                    <a:pt x="1" y="1639"/>
                    <a:pt x="32" y="2049"/>
                    <a:pt x="64" y="2458"/>
                  </a:cubicBezTo>
                  <a:lnTo>
                    <a:pt x="1198" y="2458"/>
                  </a:lnTo>
                  <a:cubicBezTo>
                    <a:pt x="1891" y="2458"/>
                    <a:pt x="2458" y="1891"/>
                    <a:pt x="2458" y="1230"/>
                  </a:cubicBezTo>
                  <a:cubicBezTo>
                    <a:pt x="2458" y="568"/>
                    <a:pt x="1922" y="1"/>
                    <a:pt x="11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63"/>
            <p:cNvSpPr/>
            <p:nvPr/>
          </p:nvSpPr>
          <p:spPr>
            <a:xfrm>
              <a:off x="-11080050" y="4092875"/>
              <a:ext cx="140225" cy="269375"/>
            </a:xfrm>
            <a:custGeom>
              <a:avLst/>
              <a:gdLst/>
              <a:ahLst/>
              <a:cxnLst/>
              <a:rect l="l" t="t" r="r" b="b"/>
              <a:pathLst>
                <a:path w="5609" h="10775" extrusionOk="0">
                  <a:moveTo>
                    <a:pt x="2679" y="0"/>
                  </a:moveTo>
                  <a:cubicBezTo>
                    <a:pt x="1450" y="0"/>
                    <a:pt x="442" y="1387"/>
                    <a:pt x="1" y="3308"/>
                  </a:cubicBezTo>
                  <a:lnTo>
                    <a:pt x="1009" y="3308"/>
                  </a:lnTo>
                  <a:cubicBezTo>
                    <a:pt x="2175" y="3308"/>
                    <a:pt x="3120" y="4253"/>
                    <a:pt x="3120" y="5388"/>
                  </a:cubicBezTo>
                  <a:cubicBezTo>
                    <a:pt x="3120" y="6522"/>
                    <a:pt x="2175" y="7467"/>
                    <a:pt x="1009" y="7467"/>
                  </a:cubicBezTo>
                  <a:lnTo>
                    <a:pt x="1" y="7467"/>
                  </a:lnTo>
                  <a:cubicBezTo>
                    <a:pt x="442" y="9420"/>
                    <a:pt x="1450" y="10775"/>
                    <a:pt x="2679" y="10775"/>
                  </a:cubicBezTo>
                  <a:cubicBezTo>
                    <a:pt x="4285" y="10775"/>
                    <a:pt x="5609" y="8381"/>
                    <a:pt x="5609" y="5419"/>
                  </a:cubicBezTo>
                  <a:cubicBezTo>
                    <a:pt x="5609" y="2458"/>
                    <a:pt x="4285" y="0"/>
                    <a:pt x="26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63"/>
            <p:cNvSpPr/>
            <p:nvPr/>
          </p:nvSpPr>
          <p:spPr>
            <a:xfrm>
              <a:off x="-11230475" y="4320500"/>
              <a:ext cx="103975" cy="103200"/>
            </a:xfrm>
            <a:custGeom>
              <a:avLst/>
              <a:gdLst/>
              <a:ahLst/>
              <a:cxnLst/>
              <a:rect l="l" t="t" r="r" b="b"/>
              <a:pathLst>
                <a:path w="4159" h="4128" extrusionOk="0">
                  <a:moveTo>
                    <a:pt x="0" y="0"/>
                  </a:moveTo>
                  <a:lnTo>
                    <a:pt x="0" y="2867"/>
                  </a:lnTo>
                  <a:cubicBezTo>
                    <a:pt x="0" y="3529"/>
                    <a:pt x="536" y="4127"/>
                    <a:pt x="1260" y="4127"/>
                  </a:cubicBezTo>
                  <a:cubicBezTo>
                    <a:pt x="1922" y="4127"/>
                    <a:pt x="2521" y="3560"/>
                    <a:pt x="2521" y="2867"/>
                  </a:cubicBezTo>
                  <a:lnTo>
                    <a:pt x="2521" y="1638"/>
                  </a:lnTo>
                  <a:lnTo>
                    <a:pt x="2962" y="1638"/>
                  </a:lnTo>
                  <a:cubicBezTo>
                    <a:pt x="3623" y="1638"/>
                    <a:pt x="4127" y="1134"/>
                    <a:pt x="4159" y="473"/>
                  </a:cubicBezTo>
                  <a:cubicBezTo>
                    <a:pt x="3875" y="347"/>
                    <a:pt x="3623" y="221"/>
                    <a:pt x="3340" y="158"/>
                  </a:cubicBezTo>
                  <a:lnTo>
                    <a:pt x="3340" y="378"/>
                  </a:lnTo>
                  <a:cubicBezTo>
                    <a:pt x="3340" y="630"/>
                    <a:pt x="3151" y="788"/>
                    <a:pt x="2962" y="788"/>
                  </a:cubicBezTo>
                  <a:lnTo>
                    <a:pt x="2521" y="788"/>
                  </a:lnTo>
                  <a:lnTo>
                    <a:pt x="2521" y="0"/>
                  </a:lnTo>
                  <a:cubicBezTo>
                    <a:pt x="2468" y="11"/>
                    <a:pt x="2416" y="14"/>
                    <a:pt x="2364" y="14"/>
                  </a:cubicBezTo>
                  <a:cubicBezTo>
                    <a:pt x="2262" y="14"/>
                    <a:pt x="2164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63"/>
            <p:cNvSpPr/>
            <p:nvPr/>
          </p:nvSpPr>
          <p:spPr>
            <a:xfrm>
              <a:off x="-11210000" y="4113350"/>
              <a:ext cx="137850" cy="226075"/>
            </a:xfrm>
            <a:custGeom>
              <a:avLst/>
              <a:gdLst/>
              <a:ahLst/>
              <a:cxnLst/>
              <a:rect l="l" t="t" r="r" b="b"/>
              <a:pathLst>
                <a:path w="5514" h="9043" extrusionOk="0">
                  <a:moveTo>
                    <a:pt x="5514" y="0"/>
                  </a:moveTo>
                  <a:lnTo>
                    <a:pt x="4096" y="883"/>
                  </a:lnTo>
                  <a:cubicBezTo>
                    <a:pt x="3308" y="1355"/>
                    <a:pt x="2363" y="1607"/>
                    <a:pt x="1418" y="1607"/>
                  </a:cubicBezTo>
                  <a:cubicBezTo>
                    <a:pt x="536" y="2300"/>
                    <a:pt x="0" y="3340"/>
                    <a:pt x="0" y="4537"/>
                  </a:cubicBezTo>
                  <a:cubicBezTo>
                    <a:pt x="0" y="5703"/>
                    <a:pt x="567" y="6774"/>
                    <a:pt x="1418" y="7436"/>
                  </a:cubicBezTo>
                  <a:cubicBezTo>
                    <a:pt x="2363" y="7499"/>
                    <a:pt x="3308" y="7719"/>
                    <a:pt x="4096" y="8192"/>
                  </a:cubicBezTo>
                  <a:lnTo>
                    <a:pt x="5514" y="9042"/>
                  </a:lnTo>
                  <a:cubicBezTo>
                    <a:pt x="4695" y="8097"/>
                    <a:pt x="4159" y="6427"/>
                    <a:pt x="4159" y="4537"/>
                  </a:cubicBezTo>
                  <a:cubicBezTo>
                    <a:pt x="4159" y="2647"/>
                    <a:pt x="4726" y="946"/>
                    <a:pt x="55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63"/>
            <p:cNvSpPr/>
            <p:nvPr/>
          </p:nvSpPr>
          <p:spPr>
            <a:xfrm>
              <a:off x="-11295075" y="4153525"/>
              <a:ext cx="89825" cy="145725"/>
            </a:xfrm>
            <a:custGeom>
              <a:avLst/>
              <a:gdLst/>
              <a:ahLst/>
              <a:cxnLst/>
              <a:rect l="l" t="t" r="r" b="b"/>
              <a:pathLst>
                <a:path w="3593" h="5829" extrusionOk="0">
                  <a:moveTo>
                    <a:pt x="3088" y="0"/>
                  </a:moveTo>
                  <a:cubicBezTo>
                    <a:pt x="1482" y="0"/>
                    <a:pt x="127" y="1229"/>
                    <a:pt x="64" y="2773"/>
                  </a:cubicBezTo>
                  <a:cubicBezTo>
                    <a:pt x="1" y="4505"/>
                    <a:pt x="1356" y="5829"/>
                    <a:pt x="2962" y="5829"/>
                  </a:cubicBezTo>
                  <a:lnTo>
                    <a:pt x="3592" y="5829"/>
                  </a:lnTo>
                  <a:cubicBezTo>
                    <a:pt x="2931" y="5041"/>
                    <a:pt x="2521" y="4064"/>
                    <a:pt x="2521" y="2930"/>
                  </a:cubicBezTo>
                  <a:cubicBezTo>
                    <a:pt x="2521" y="1796"/>
                    <a:pt x="2931" y="788"/>
                    <a:pt x="35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3" name="Google Shape;8133;p63"/>
          <p:cNvGrpSpPr/>
          <p:nvPr/>
        </p:nvGrpSpPr>
        <p:grpSpPr>
          <a:xfrm>
            <a:off x="5769739" y="2738964"/>
            <a:ext cx="312585" cy="355451"/>
            <a:chOff x="-9500075" y="3180800"/>
            <a:chExt cx="310350" cy="352875"/>
          </a:xfrm>
        </p:grpSpPr>
        <p:sp>
          <p:nvSpPr>
            <p:cNvPr id="8134" name="Google Shape;8134;p63"/>
            <p:cNvSpPr/>
            <p:nvPr/>
          </p:nvSpPr>
          <p:spPr>
            <a:xfrm>
              <a:off x="-9429175" y="3332825"/>
              <a:ext cx="82725" cy="55150"/>
            </a:xfrm>
            <a:custGeom>
              <a:avLst/>
              <a:gdLst/>
              <a:ahLst/>
              <a:cxnLst/>
              <a:rect l="l" t="t" r="r" b="b"/>
              <a:pathLst>
                <a:path w="3309" h="2206" extrusionOk="0">
                  <a:moveTo>
                    <a:pt x="1670" y="0"/>
                  </a:moveTo>
                  <a:lnTo>
                    <a:pt x="0" y="2205"/>
                  </a:lnTo>
                  <a:lnTo>
                    <a:pt x="3308" y="2205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63"/>
            <p:cNvSpPr/>
            <p:nvPr/>
          </p:nvSpPr>
          <p:spPr>
            <a:xfrm>
              <a:off x="-9335450" y="3274525"/>
              <a:ext cx="19700" cy="19725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cubicBezTo>
                    <a:pt x="0" y="599"/>
                    <a:pt x="189" y="788"/>
                    <a:pt x="378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90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63"/>
            <p:cNvSpPr/>
            <p:nvPr/>
          </p:nvSpPr>
          <p:spPr>
            <a:xfrm>
              <a:off x="-9330725" y="3351725"/>
              <a:ext cx="62250" cy="36250"/>
            </a:xfrm>
            <a:custGeom>
              <a:avLst/>
              <a:gdLst/>
              <a:ahLst/>
              <a:cxnLst/>
              <a:rect l="l" t="t" r="r" b="b"/>
              <a:pathLst>
                <a:path w="2490" h="1450" extrusionOk="0">
                  <a:moveTo>
                    <a:pt x="1040" y="0"/>
                  </a:moveTo>
                  <a:lnTo>
                    <a:pt x="0" y="977"/>
                  </a:lnTo>
                  <a:lnTo>
                    <a:pt x="410" y="1449"/>
                  </a:lnTo>
                  <a:lnTo>
                    <a:pt x="2489" y="1449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63"/>
            <p:cNvSpPr/>
            <p:nvPr/>
          </p:nvSpPr>
          <p:spPr>
            <a:xfrm>
              <a:off x="-9440200" y="3220975"/>
              <a:ext cx="186675" cy="152025"/>
            </a:xfrm>
            <a:custGeom>
              <a:avLst/>
              <a:gdLst/>
              <a:ahLst/>
              <a:cxnLst/>
              <a:rect l="l" t="t" r="r" b="b"/>
              <a:pathLst>
                <a:path w="7467" h="6081" extrusionOk="0">
                  <a:moveTo>
                    <a:pt x="4568" y="1324"/>
                  </a:moveTo>
                  <a:cubicBezTo>
                    <a:pt x="5261" y="1324"/>
                    <a:pt x="5828" y="1859"/>
                    <a:pt x="5828" y="2552"/>
                  </a:cubicBezTo>
                  <a:cubicBezTo>
                    <a:pt x="5828" y="3214"/>
                    <a:pt x="5293" y="3813"/>
                    <a:pt x="4568" y="3813"/>
                  </a:cubicBezTo>
                  <a:cubicBezTo>
                    <a:pt x="3875" y="3813"/>
                    <a:pt x="3308" y="3245"/>
                    <a:pt x="3308" y="2552"/>
                  </a:cubicBezTo>
                  <a:cubicBezTo>
                    <a:pt x="3308" y="1828"/>
                    <a:pt x="3875" y="1324"/>
                    <a:pt x="4568" y="1324"/>
                  </a:cubicBezTo>
                  <a:close/>
                  <a:moveTo>
                    <a:pt x="0" y="0"/>
                  </a:moveTo>
                  <a:lnTo>
                    <a:pt x="0" y="5860"/>
                  </a:lnTo>
                  <a:lnTo>
                    <a:pt x="1733" y="3529"/>
                  </a:lnTo>
                  <a:cubicBezTo>
                    <a:pt x="1812" y="3434"/>
                    <a:pt x="1945" y="3387"/>
                    <a:pt x="2079" y="3387"/>
                  </a:cubicBezTo>
                  <a:cubicBezTo>
                    <a:pt x="2213" y="3387"/>
                    <a:pt x="2347" y="3434"/>
                    <a:pt x="2426" y="3529"/>
                  </a:cubicBezTo>
                  <a:lnTo>
                    <a:pt x="3907" y="5482"/>
                  </a:lnTo>
                  <a:lnTo>
                    <a:pt x="5104" y="4317"/>
                  </a:lnTo>
                  <a:cubicBezTo>
                    <a:pt x="5183" y="4238"/>
                    <a:pt x="5285" y="4198"/>
                    <a:pt x="5387" y="4198"/>
                  </a:cubicBezTo>
                  <a:cubicBezTo>
                    <a:pt x="5490" y="4198"/>
                    <a:pt x="5592" y="4238"/>
                    <a:pt x="5671" y="4317"/>
                  </a:cubicBezTo>
                  <a:lnTo>
                    <a:pt x="7467" y="6081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63"/>
            <p:cNvSpPr/>
            <p:nvPr/>
          </p:nvSpPr>
          <p:spPr>
            <a:xfrm>
              <a:off x="-9500075" y="3222550"/>
              <a:ext cx="310350" cy="228425"/>
            </a:xfrm>
            <a:custGeom>
              <a:avLst/>
              <a:gdLst/>
              <a:ahLst/>
              <a:cxnLst/>
              <a:rect l="l" t="t" r="r" b="b"/>
              <a:pathLst>
                <a:path w="12414" h="9137" extrusionOk="0">
                  <a:moveTo>
                    <a:pt x="1229" y="0"/>
                  </a:moveTo>
                  <a:cubicBezTo>
                    <a:pt x="568" y="0"/>
                    <a:pt x="1" y="599"/>
                    <a:pt x="1" y="1261"/>
                  </a:cubicBezTo>
                  <a:lnTo>
                    <a:pt x="1" y="7877"/>
                  </a:lnTo>
                  <a:cubicBezTo>
                    <a:pt x="1" y="8538"/>
                    <a:pt x="568" y="9137"/>
                    <a:pt x="1229" y="9137"/>
                  </a:cubicBezTo>
                  <a:lnTo>
                    <a:pt x="11153" y="9137"/>
                  </a:lnTo>
                  <a:cubicBezTo>
                    <a:pt x="11815" y="9137"/>
                    <a:pt x="12414" y="8538"/>
                    <a:pt x="12414" y="7877"/>
                  </a:cubicBezTo>
                  <a:lnTo>
                    <a:pt x="12414" y="1261"/>
                  </a:lnTo>
                  <a:cubicBezTo>
                    <a:pt x="12319" y="536"/>
                    <a:pt x="11784" y="0"/>
                    <a:pt x="11122" y="0"/>
                  </a:cubicBezTo>
                  <a:lnTo>
                    <a:pt x="10712" y="0"/>
                  </a:lnTo>
                  <a:lnTo>
                    <a:pt x="10712" y="7058"/>
                  </a:lnTo>
                  <a:cubicBezTo>
                    <a:pt x="10712" y="7278"/>
                    <a:pt x="10523" y="7436"/>
                    <a:pt x="10334" y="7436"/>
                  </a:cubicBezTo>
                  <a:lnTo>
                    <a:pt x="2048" y="7436"/>
                  </a:lnTo>
                  <a:cubicBezTo>
                    <a:pt x="1828" y="7436"/>
                    <a:pt x="1607" y="7247"/>
                    <a:pt x="1607" y="7058"/>
                  </a:cubicBezTo>
                  <a:lnTo>
                    <a:pt x="16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63"/>
            <p:cNvSpPr/>
            <p:nvPr/>
          </p:nvSpPr>
          <p:spPr>
            <a:xfrm>
              <a:off x="-9398475" y="3180800"/>
              <a:ext cx="103200" cy="21300"/>
            </a:xfrm>
            <a:custGeom>
              <a:avLst/>
              <a:gdLst/>
              <a:ahLst/>
              <a:cxnLst/>
              <a:rect l="l" t="t" r="r" b="b"/>
              <a:pathLst>
                <a:path w="4128" h="852" extrusionOk="0">
                  <a:moveTo>
                    <a:pt x="820" y="1"/>
                  </a:moveTo>
                  <a:cubicBezTo>
                    <a:pt x="347" y="1"/>
                    <a:pt x="1" y="379"/>
                    <a:pt x="1" y="851"/>
                  </a:cubicBezTo>
                  <a:lnTo>
                    <a:pt x="4128" y="851"/>
                  </a:lnTo>
                  <a:cubicBezTo>
                    <a:pt x="4128" y="379"/>
                    <a:pt x="3781" y="1"/>
                    <a:pt x="3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63"/>
            <p:cNvSpPr/>
            <p:nvPr/>
          </p:nvSpPr>
          <p:spPr>
            <a:xfrm>
              <a:off x="-9460700" y="3471450"/>
              <a:ext cx="41775" cy="62225"/>
            </a:xfrm>
            <a:custGeom>
              <a:avLst/>
              <a:gdLst/>
              <a:ahLst/>
              <a:cxnLst/>
              <a:rect l="l" t="t" r="r" b="b"/>
              <a:pathLst>
                <a:path w="1671" h="2489" extrusionOk="0">
                  <a:moveTo>
                    <a:pt x="1" y="0"/>
                  </a:moveTo>
                  <a:lnTo>
                    <a:pt x="1" y="1670"/>
                  </a:lnTo>
                  <a:cubicBezTo>
                    <a:pt x="1" y="2142"/>
                    <a:pt x="347" y="2489"/>
                    <a:pt x="820" y="2489"/>
                  </a:cubicBezTo>
                  <a:cubicBezTo>
                    <a:pt x="1293" y="2489"/>
                    <a:pt x="1671" y="2142"/>
                    <a:pt x="1671" y="1670"/>
                  </a:cubicBezTo>
                  <a:lnTo>
                    <a:pt x="167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63"/>
            <p:cNvSpPr/>
            <p:nvPr/>
          </p:nvSpPr>
          <p:spPr>
            <a:xfrm>
              <a:off x="-9274800" y="3471450"/>
              <a:ext cx="41750" cy="62225"/>
            </a:xfrm>
            <a:custGeom>
              <a:avLst/>
              <a:gdLst/>
              <a:ahLst/>
              <a:cxnLst/>
              <a:rect l="l" t="t" r="r" b="b"/>
              <a:pathLst>
                <a:path w="1670" h="2489" extrusionOk="0">
                  <a:moveTo>
                    <a:pt x="0" y="0"/>
                  </a:moveTo>
                  <a:lnTo>
                    <a:pt x="0" y="1670"/>
                  </a:lnTo>
                  <a:cubicBezTo>
                    <a:pt x="0" y="2142"/>
                    <a:pt x="378" y="2489"/>
                    <a:pt x="851" y="2489"/>
                  </a:cubicBezTo>
                  <a:cubicBezTo>
                    <a:pt x="1323" y="2489"/>
                    <a:pt x="1670" y="2142"/>
                    <a:pt x="1670" y="1670"/>
                  </a:cubicBez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63"/>
            <p:cNvSpPr/>
            <p:nvPr/>
          </p:nvSpPr>
          <p:spPr>
            <a:xfrm>
              <a:off x="-9398475" y="3471450"/>
              <a:ext cx="103200" cy="20500"/>
            </a:xfrm>
            <a:custGeom>
              <a:avLst/>
              <a:gdLst/>
              <a:ahLst/>
              <a:cxnLst/>
              <a:rect l="l" t="t" r="r" b="b"/>
              <a:pathLst>
                <a:path w="4128" h="820" extrusionOk="0">
                  <a:moveTo>
                    <a:pt x="1" y="0"/>
                  </a:moveTo>
                  <a:lnTo>
                    <a:pt x="1" y="819"/>
                  </a:lnTo>
                  <a:lnTo>
                    <a:pt x="4128" y="819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3" name="Google Shape;8143;p63"/>
          <p:cNvGrpSpPr/>
          <p:nvPr/>
        </p:nvGrpSpPr>
        <p:grpSpPr>
          <a:xfrm>
            <a:off x="5747530" y="3214479"/>
            <a:ext cx="356221" cy="356257"/>
            <a:chOff x="-9523700" y="3614000"/>
            <a:chExt cx="353675" cy="353675"/>
          </a:xfrm>
        </p:grpSpPr>
        <p:sp>
          <p:nvSpPr>
            <p:cNvPr id="8144" name="Google Shape;8144;p63"/>
            <p:cNvSpPr/>
            <p:nvPr/>
          </p:nvSpPr>
          <p:spPr>
            <a:xfrm>
              <a:off x="-9523700" y="3843975"/>
              <a:ext cx="124475" cy="123700"/>
            </a:xfrm>
            <a:custGeom>
              <a:avLst/>
              <a:gdLst/>
              <a:ahLst/>
              <a:cxnLst/>
              <a:rect l="l" t="t" r="r" b="b"/>
              <a:pathLst>
                <a:path w="4979" h="4948" extrusionOk="0">
                  <a:moveTo>
                    <a:pt x="2489" y="1198"/>
                  </a:moveTo>
                  <a:cubicBezTo>
                    <a:pt x="3151" y="1198"/>
                    <a:pt x="3718" y="1765"/>
                    <a:pt x="3718" y="2427"/>
                  </a:cubicBezTo>
                  <a:cubicBezTo>
                    <a:pt x="3718" y="3088"/>
                    <a:pt x="3151" y="3687"/>
                    <a:pt x="2489" y="3687"/>
                  </a:cubicBezTo>
                  <a:cubicBezTo>
                    <a:pt x="1828" y="3687"/>
                    <a:pt x="1229" y="3151"/>
                    <a:pt x="1229" y="2427"/>
                  </a:cubicBezTo>
                  <a:cubicBezTo>
                    <a:pt x="1229" y="1734"/>
                    <a:pt x="1828" y="1198"/>
                    <a:pt x="2489" y="1198"/>
                  </a:cubicBezTo>
                  <a:close/>
                  <a:moveTo>
                    <a:pt x="2489" y="1"/>
                  </a:moveTo>
                  <a:cubicBezTo>
                    <a:pt x="1103" y="1"/>
                    <a:pt x="1" y="1103"/>
                    <a:pt x="1" y="2458"/>
                  </a:cubicBezTo>
                  <a:cubicBezTo>
                    <a:pt x="1" y="3844"/>
                    <a:pt x="1135" y="4947"/>
                    <a:pt x="2489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63"/>
            <p:cNvSpPr/>
            <p:nvPr/>
          </p:nvSpPr>
          <p:spPr>
            <a:xfrm>
              <a:off x="-9515825" y="3656525"/>
              <a:ext cx="116600" cy="195350"/>
            </a:xfrm>
            <a:custGeom>
              <a:avLst/>
              <a:gdLst/>
              <a:ahLst/>
              <a:cxnLst/>
              <a:rect l="l" t="t" r="r" b="b"/>
              <a:pathLst>
                <a:path w="4664" h="7814" extrusionOk="0">
                  <a:moveTo>
                    <a:pt x="2994" y="1"/>
                  </a:moveTo>
                  <a:cubicBezTo>
                    <a:pt x="2206" y="1"/>
                    <a:pt x="1513" y="536"/>
                    <a:pt x="1387" y="1324"/>
                  </a:cubicBezTo>
                  <a:lnTo>
                    <a:pt x="1" y="7499"/>
                  </a:lnTo>
                  <a:cubicBezTo>
                    <a:pt x="599" y="6963"/>
                    <a:pt x="1355" y="6648"/>
                    <a:pt x="2174" y="6648"/>
                  </a:cubicBezTo>
                  <a:cubicBezTo>
                    <a:pt x="3151" y="6648"/>
                    <a:pt x="4065" y="7089"/>
                    <a:pt x="4663" y="7814"/>
                  </a:cubicBezTo>
                  <a:lnTo>
                    <a:pt x="4663" y="1639"/>
                  </a:lnTo>
                  <a:cubicBezTo>
                    <a:pt x="4663" y="757"/>
                    <a:pt x="3907" y="1"/>
                    <a:pt x="29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63"/>
            <p:cNvSpPr/>
            <p:nvPr/>
          </p:nvSpPr>
          <p:spPr>
            <a:xfrm>
              <a:off x="-9481175" y="3614000"/>
              <a:ext cx="80375" cy="37050"/>
            </a:xfrm>
            <a:custGeom>
              <a:avLst/>
              <a:gdLst/>
              <a:ahLst/>
              <a:cxnLst/>
              <a:rect l="l" t="t" r="r" b="b"/>
              <a:pathLst>
                <a:path w="3215" h="1482" extrusionOk="0">
                  <a:moveTo>
                    <a:pt x="1608" y="0"/>
                  </a:moveTo>
                  <a:cubicBezTo>
                    <a:pt x="788" y="63"/>
                    <a:pt x="127" y="693"/>
                    <a:pt x="1" y="1481"/>
                  </a:cubicBezTo>
                  <a:cubicBezTo>
                    <a:pt x="442" y="1072"/>
                    <a:pt x="1009" y="851"/>
                    <a:pt x="1608" y="851"/>
                  </a:cubicBezTo>
                  <a:cubicBezTo>
                    <a:pt x="2238" y="851"/>
                    <a:pt x="2805" y="1072"/>
                    <a:pt x="3214" y="1481"/>
                  </a:cubicBezTo>
                  <a:cubicBezTo>
                    <a:pt x="3120" y="630"/>
                    <a:pt x="2427" y="0"/>
                    <a:pt x="16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63"/>
            <p:cNvSpPr/>
            <p:nvPr/>
          </p:nvSpPr>
          <p:spPr>
            <a:xfrm>
              <a:off x="-9294500" y="3843975"/>
              <a:ext cx="124475" cy="123700"/>
            </a:xfrm>
            <a:custGeom>
              <a:avLst/>
              <a:gdLst/>
              <a:ahLst/>
              <a:cxnLst/>
              <a:rect l="l" t="t" r="r" b="b"/>
              <a:pathLst>
                <a:path w="4979" h="4948" extrusionOk="0">
                  <a:moveTo>
                    <a:pt x="2489" y="1198"/>
                  </a:moveTo>
                  <a:cubicBezTo>
                    <a:pt x="3151" y="1198"/>
                    <a:pt x="3718" y="1765"/>
                    <a:pt x="3718" y="2427"/>
                  </a:cubicBezTo>
                  <a:cubicBezTo>
                    <a:pt x="3718" y="3088"/>
                    <a:pt x="3151" y="3687"/>
                    <a:pt x="2489" y="3687"/>
                  </a:cubicBezTo>
                  <a:cubicBezTo>
                    <a:pt x="1828" y="3687"/>
                    <a:pt x="1229" y="3151"/>
                    <a:pt x="1229" y="2427"/>
                  </a:cubicBezTo>
                  <a:cubicBezTo>
                    <a:pt x="1229" y="1734"/>
                    <a:pt x="1796" y="1198"/>
                    <a:pt x="2489" y="1198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3"/>
                    <a:pt x="0" y="2458"/>
                  </a:cubicBezTo>
                  <a:cubicBezTo>
                    <a:pt x="0" y="3844"/>
                    <a:pt x="1103" y="4947"/>
                    <a:pt x="2489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63"/>
            <p:cNvSpPr/>
            <p:nvPr/>
          </p:nvSpPr>
          <p:spPr>
            <a:xfrm>
              <a:off x="-9294500" y="3656525"/>
              <a:ext cx="116600" cy="195350"/>
            </a:xfrm>
            <a:custGeom>
              <a:avLst/>
              <a:gdLst/>
              <a:ahLst/>
              <a:cxnLst/>
              <a:rect l="l" t="t" r="r" b="b"/>
              <a:pathLst>
                <a:path w="4664" h="7814" extrusionOk="0">
                  <a:moveTo>
                    <a:pt x="1670" y="1"/>
                  </a:moveTo>
                  <a:cubicBezTo>
                    <a:pt x="757" y="1"/>
                    <a:pt x="0" y="757"/>
                    <a:pt x="0" y="1639"/>
                  </a:cubicBezTo>
                  <a:lnTo>
                    <a:pt x="0" y="7814"/>
                  </a:lnTo>
                  <a:cubicBezTo>
                    <a:pt x="599" y="7089"/>
                    <a:pt x="1513" y="6648"/>
                    <a:pt x="2489" y="6648"/>
                  </a:cubicBezTo>
                  <a:cubicBezTo>
                    <a:pt x="3308" y="6648"/>
                    <a:pt x="4065" y="6963"/>
                    <a:pt x="4663" y="7499"/>
                  </a:cubicBezTo>
                  <a:lnTo>
                    <a:pt x="3277" y="1324"/>
                  </a:lnTo>
                  <a:cubicBezTo>
                    <a:pt x="3119" y="536"/>
                    <a:pt x="2458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63"/>
            <p:cNvSpPr/>
            <p:nvPr/>
          </p:nvSpPr>
          <p:spPr>
            <a:xfrm>
              <a:off x="-9294500" y="3615575"/>
              <a:ext cx="81150" cy="36250"/>
            </a:xfrm>
            <a:custGeom>
              <a:avLst/>
              <a:gdLst/>
              <a:ahLst/>
              <a:cxnLst/>
              <a:rect l="l" t="t" r="r" b="b"/>
              <a:pathLst>
                <a:path w="3246" h="1450" extrusionOk="0">
                  <a:moveTo>
                    <a:pt x="1639" y="0"/>
                  </a:moveTo>
                  <a:cubicBezTo>
                    <a:pt x="788" y="0"/>
                    <a:pt x="126" y="630"/>
                    <a:pt x="0" y="1450"/>
                  </a:cubicBezTo>
                  <a:cubicBezTo>
                    <a:pt x="442" y="1040"/>
                    <a:pt x="1040" y="820"/>
                    <a:pt x="1639" y="820"/>
                  </a:cubicBezTo>
                  <a:cubicBezTo>
                    <a:pt x="2269" y="820"/>
                    <a:pt x="2804" y="1040"/>
                    <a:pt x="3245" y="1450"/>
                  </a:cubicBezTo>
                  <a:cubicBezTo>
                    <a:pt x="3119" y="599"/>
                    <a:pt x="2458" y="0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63"/>
            <p:cNvSpPr/>
            <p:nvPr/>
          </p:nvSpPr>
          <p:spPr>
            <a:xfrm>
              <a:off x="-9378775" y="3822725"/>
              <a:ext cx="63025" cy="41750"/>
            </a:xfrm>
            <a:custGeom>
              <a:avLst/>
              <a:gdLst/>
              <a:ahLst/>
              <a:cxnLst/>
              <a:rect l="l" t="t" r="r" b="b"/>
              <a:pathLst>
                <a:path w="2521" h="1670" extrusionOk="0">
                  <a:moveTo>
                    <a:pt x="0" y="0"/>
                  </a:moveTo>
                  <a:lnTo>
                    <a:pt x="0" y="1670"/>
                  </a:lnTo>
                  <a:lnTo>
                    <a:pt x="2521" y="1670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63"/>
            <p:cNvSpPr/>
            <p:nvPr/>
          </p:nvSpPr>
          <p:spPr>
            <a:xfrm>
              <a:off x="-9336250" y="3739225"/>
              <a:ext cx="21300" cy="63050"/>
            </a:xfrm>
            <a:custGeom>
              <a:avLst/>
              <a:gdLst/>
              <a:ahLst/>
              <a:cxnLst/>
              <a:rect l="l" t="t" r="r" b="b"/>
              <a:pathLst>
                <a:path w="852" h="2522" extrusionOk="0">
                  <a:moveTo>
                    <a:pt x="1" y="1"/>
                  </a:moveTo>
                  <a:lnTo>
                    <a:pt x="1" y="2521"/>
                  </a:lnTo>
                  <a:lnTo>
                    <a:pt x="851" y="2521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63"/>
            <p:cNvSpPr/>
            <p:nvPr/>
          </p:nvSpPr>
          <p:spPr>
            <a:xfrm>
              <a:off x="-9378775" y="3739225"/>
              <a:ext cx="20500" cy="63050"/>
            </a:xfrm>
            <a:custGeom>
              <a:avLst/>
              <a:gdLst/>
              <a:ahLst/>
              <a:cxnLst/>
              <a:rect l="l" t="t" r="r" b="b"/>
              <a:pathLst>
                <a:path w="820" h="2522" extrusionOk="0">
                  <a:moveTo>
                    <a:pt x="0" y="1"/>
                  </a:moveTo>
                  <a:lnTo>
                    <a:pt x="0" y="2521"/>
                  </a:lnTo>
                  <a:lnTo>
                    <a:pt x="820" y="2521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3" name="Google Shape;8153;p63"/>
          <p:cNvGrpSpPr/>
          <p:nvPr/>
        </p:nvGrpSpPr>
        <p:grpSpPr>
          <a:xfrm>
            <a:off x="7532481" y="3237121"/>
            <a:ext cx="356221" cy="354670"/>
            <a:chOff x="-9523700" y="4049550"/>
            <a:chExt cx="353675" cy="352100"/>
          </a:xfrm>
        </p:grpSpPr>
        <p:sp>
          <p:nvSpPr>
            <p:cNvPr id="8154" name="Google Shape;8154;p63"/>
            <p:cNvSpPr/>
            <p:nvPr/>
          </p:nvSpPr>
          <p:spPr>
            <a:xfrm>
              <a:off x="-9523700" y="40495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1"/>
                  </a:moveTo>
                  <a:cubicBezTo>
                    <a:pt x="757" y="1"/>
                    <a:pt x="1" y="725"/>
                    <a:pt x="1" y="1639"/>
                  </a:cubicBezTo>
                  <a:cubicBezTo>
                    <a:pt x="1" y="2552"/>
                    <a:pt x="757" y="3309"/>
                    <a:pt x="1670" y="3309"/>
                  </a:cubicBezTo>
                  <a:cubicBezTo>
                    <a:pt x="2584" y="3309"/>
                    <a:pt x="3309" y="2552"/>
                    <a:pt x="3309" y="1639"/>
                  </a:cubicBezTo>
                  <a:cubicBezTo>
                    <a:pt x="3309" y="725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63"/>
            <p:cNvSpPr/>
            <p:nvPr/>
          </p:nvSpPr>
          <p:spPr>
            <a:xfrm>
              <a:off x="-9523700" y="4148800"/>
              <a:ext cx="82725" cy="252850"/>
            </a:xfrm>
            <a:custGeom>
              <a:avLst/>
              <a:gdLst/>
              <a:ahLst/>
              <a:cxnLst/>
              <a:rect l="l" t="t" r="r" b="b"/>
              <a:pathLst>
                <a:path w="3309" h="10114" extrusionOk="0">
                  <a:moveTo>
                    <a:pt x="820" y="0"/>
                  </a:moveTo>
                  <a:lnTo>
                    <a:pt x="820" y="7876"/>
                  </a:lnTo>
                  <a:cubicBezTo>
                    <a:pt x="316" y="8160"/>
                    <a:pt x="1" y="8695"/>
                    <a:pt x="1" y="9294"/>
                  </a:cubicBezTo>
                  <a:lnTo>
                    <a:pt x="1" y="9672"/>
                  </a:lnTo>
                  <a:cubicBezTo>
                    <a:pt x="1" y="9924"/>
                    <a:pt x="190" y="10113"/>
                    <a:pt x="442" y="10113"/>
                  </a:cubicBezTo>
                  <a:lnTo>
                    <a:pt x="2930" y="10113"/>
                  </a:lnTo>
                  <a:cubicBezTo>
                    <a:pt x="3151" y="10113"/>
                    <a:pt x="3309" y="9924"/>
                    <a:pt x="3309" y="9672"/>
                  </a:cubicBezTo>
                  <a:lnTo>
                    <a:pt x="3309" y="9294"/>
                  </a:lnTo>
                  <a:cubicBezTo>
                    <a:pt x="3309" y="8664"/>
                    <a:pt x="2993" y="8160"/>
                    <a:pt x="2489" y="7876"/>
                  </a:cubicBezTo>
                  <a:lnTo>
                    <a:pt x="2489" y="0"/>
                  </a:lnTo>
                  <a:cubicBezTo>
                    <a:pt x="2206" y="63"/>
                    <a:pt x="1922" y="158"/>
                    <a:pt x="1670" y="158"/>
                  </a:cubicBezTo>
                  <a:cubicBezTo>
                    <a:pt x="1387" y="158"/>
                    <a:pt x="1103" y="6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63"/>
            <p:cNvSpPr/>
            <p:nvPr/>
          </p:nvSpPr>
          <p:spPr>
            <a:xfrm>
              <a:off x="-9252750" y="40495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1"/>
                  </a:moveTo>
                  <a:cubicBezTo>
                    <a:pt x="756" y="1"/>
                    <a:pt x="0" y="725"/>
                    <a:pt x="0" y="1639"/>
                  </a:cubicBezTo>
                  <a:cubicBezTo>
                    <a:pt x="0" y="2552"/>
                    <a:pt x="756" y="3309"/>
                    <a:pt x="1670" y="3309"/>
                  </a:cubicBezTo>
                  <a:cubicBezTo>
                    <a:pt x="2552" y="3309"/>
                    <a:pt x="3308" y="2552"/>
                    <a:pt x="3308" y="1639"/>
                  </a:cubicBezTo>
                  <a:cubicBezTo>
                    <a:pt x="3308" y="725"/>
                    <a:pt x="2552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63"/>
            <p:cNvSpPr/>
            <p:nvPr/>
          </p:nvSpPr>
          <p:spPr>
            <a:xfrm>
              <a:off x="-9252750" y="4148800"/>
              <a:ext cx="82725" cy="252850"/>
            </a:xfrm>
            <a:custGeom>
              <a:avLst/>
              <a:gdLst/>
              <a:ahLst/>
              <a:cxnLst/>
              <a:rect l="l" t="t" r="r" b="b"/>
              <a:pathLst>
                <a:path w="3309" h="10114" extrusionOk="0">
                  <a:moveTo>
                    <a:pt x="819" y="0"/>
                  </a:moveTo>
                  <a:lnTo>
                    <a:pt x="819" y="7876"/>
                  </a:lnTo>
                  <a:cubicBezTo>
                    <a:pt x="315" y="8160"/>
                    <a:pt x="0" y="8695"/>
                    <a:pt x="0" y="9294"/>
                  </a:cubicBezTo>
                  <a:lnTo>
                    <a:pt x="0" y="9704"/>
                  </a:lnTo>
                  <a:cubicBezTo>
                    <a:pt x="0" y="9924"/>
                    <a:pt x="189" y="10113"/>
                    <a:pt x="441" y="10113"/>
                  </a:cubicBezTo>
                  <a:lnTo>
                    <a:pt x="2899" y="10113"/>
                  </a:lnTo>
                  <a:cubicBezTo>
                    <a:pt x="3151" y="10113"/>
                    <a:pt x="3308" y="9924"/>
                    <a:pt x="3308" y="9704"/>
                  </a:cubicBezTo>
                  <a:lnTo>
                    <a:pt x="3308" y="9294"/>
                  </a:lnTo>
                  <a:cubicBezTo>
                    <a:pt x="3308" y="8664"/>
                    <a:pt x="2962" y="8160"/>
                    <a:pt x="2489" y="7876"/>
                  </a:cubicBezTo>
                  <a:lnTo>
                    <a:pt x="2489" y="0"/>
                  </a:lnTo>
                  <a:cubicBezTo>
                    <a:pt x="2206" y="95"/>
                    <a:pt x="1922" y="158"/>
                    <a:pt x="1638" y="158"/>
                  </a:cubicBezTo>
                  <a:cubicBezTo>
                    <a:pt x="1386" y="158"/>
                    <a:pt x="1103" y="95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63"/>
            <p:cNvSpPr/>
            <p:nvPr/>
          </p:nvSpPr>
          <p:spPr>
            <a:xfrm>
              <a:off x="-9440200" y="4214950"/>
              <a:ext cx="187475" cy="167000"/>
            </a:xfrm>
            <a:custGeom>
              <a:avLst/>
              <a:gdLst/>
              <a:ahLst/>
              <a:cxnLst/>
              <a:rect l="l" t="t" r="r" b="b"/>
              <a:pathLst>
                <a:path w="7499" h="6680" extrusionOk="0">
                  <a:moveTo>
                    <a:pt x="1229" y="1"/>
                  </a:moveTo>
                  <a:cubicBezTo>
                    <a:pt x="1071" y="1"/>
                    <a:pt x="914" y="64"/>
                    <a:pt x="882" y="221"/>
                  </a:cubicBezTo>
                  <a:lnTo>
                    <a:pt x="0" y="1954"/>
                  </a:lnTo>
                  <a:lnTo>
                    <a:pt x="0" y="4852"/>
                  </a:lnTo>
                  <a:cubicBezTo>
                    <a:pt x="536" y="5325"/>
                    <a:pt x="851" y="5955"/>
                    <a:pt x="851" y="6680"/>
                  </a:cubicBezTo>
                  <a:lnTo>
                    <a:pt x="6679" y="6680"/>
                  </a:lnTo>
                  <a:cubicBezTo>
                    <a:pt x="6679" y="5955"/>
                    <a:pt x="6994" y="5325"/>
                    <a:pt x="7498" y="4852"/>
                  </a:cubicBezTo>
                  <a:lnTo>
                    <a:pt x="7498" y="1954"/>
                  </a:lnTo>
                  <a:lnTo>
                    <a:pt x="6616" y="221"/>
                  </a:lnTo>
                  <a:cubicBezTo>
                    <a:pt x="6553" y="64"/>
                    <a:pt x="6427" y="1"/>
                    <a:pt x="6270" y="1"/>
                  </a:cubicBezTo>
                  <a:lnTo>
                    <a:pt x="4726" y="1"/>
                  </a:lnTo>
                  <a:lnTo>
                    <a:pt x="6616" y="4443"/>
                  </a:lnTo>
                  <a:cubicBezTo>
                    <a:pt x="6679" y="4569"/>
                    <a:pt x="6679" y="4726"/>
                    <a:pt x="6585" y="4852"/>
                  </a:cubicBezTo>
                  <a:cubicBezTo>
                    <a:pt x="6522" y="4947"/>
                    <a:pt x="6396" y="5041"/>
                    <a:pt x="6238" y="5041"/>
                  </a:cubicBezTo>
                  <a:lnTo>
                    <a:pt x="1260" y="5041"/>
                  </a:lnTo>
                  <a:cubicBezTo>
                    <a:pt x="1103" y="5041"/>
                    <a:pt x="1008" y="4947"/>
                    <a:pt x="914" y="4852"/>
                  </a:cubicBezTo>
                  <a:cubicBezTo>
                    <a:pt x="851" y="4726"/>
                    <a:pt x="851" y="4569"/>
                    <a:pt x="882" y="4443"/>
                  </a:cubicBezTo>
                  <a:lnTo>
                    <a:pt x="27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63"/>
            <p:cNvSpPr/>
            <p:nvPr/>
          </p:nvSpPr>
          <p:spPr>
            <a:xfrm>
              <a:off x="-9393750" y="4214950"/>
              <a:ext cx="93750" cy="104000"/>
            </a:xfrm>
            <a:custGeom>
              <a:avLst/>
              <a:gdLst/>
              <a:ahLst/>
              <a:cxnLst/>
              <a:rect l="l" t="t" r="r" b="b"/>
              <a:pathLst>
                <a:path w="3750" h="4160" extrusionOk="0">
                  <a:moveTo>
                    <a:pt x="1828" y="1"/>
                  </a:moveTo>
                  <a:lnTo>
                    <a:pt x="1" y="4159"/>
                  </a:lnTo>
                  <a:lnTo>
                    <a:pt x="3750" y="4159"/>
                  </a:lnTo>
                  <a:lnTo>
                    <a:pt x="1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63"/>
            <p:cNvSpPr/>
            <p:nvPr/>
          </p:nvSpPr>
          <p:spPr>
            <a:xfrm>
              <a:off x="-9440200" y="4140125"/>
              <a:ext cx="187475" cy="32325"/>
            </a:xfrm>
            <a:custGeom>
              <a:avLst/>
              <a:gdLst/>
              <a:ahLst/>
              <a:cxnLst/>
              <a:rect l="l" t="t" r="r" b="b"/>
              <a:pathLst>
                <a:path w="7499" h="1293" extrusionOk="0">
                  <a:moveTo>
                    <a:pt x="0" y="1"/>
                  </a:moveTo>
                  <a:lnTo>
                    <a:pt x="0" y="851"/>
                  </a:lnTo>
                  <a:cubicBezTo>
                    <a:pt x="1229" y="1135"/>
                    <a:pt x="2489" y="1292"/>
                    <a:pt x="3749" y="1292"/>
                  </a:cubicBezTo>
                  <a:cubicBezTo>
                    <a:pt x="5009" y="1292"/>
                    <a:pt x="6270" y="1135"/>
                    <a:pt x="7498" y="851"/>
                  </a:cubicBezTo>
                  <a:lnTo>
                    <a:pt x="7498" y="1"/>
                  </a:lnTo>
                  <a:cubicBezTo>
                    <a:pt x="6270" y="300"/>
                    <a:pt x="5001" y="450"/>
                    <a:pt x="3737" y="450"/>
                  </a:cubicBezTo>
                  <a:cubicBezTo>
                    <a:pt x="2473" y="450"/>
                    <a:pt x="1213" y="300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1" name="Google Shape;8161;p63"/>
          <p:cNvGrpSpPr/>
          <p:nvPr/>
        </p:nvGrpSpPr>
        <p:grpSpPr>
          <a:xfrm>
            <a:off x="7088596" y="3237094"/>
            <a:ext cx="357002" cy="311029"/>
            <a:chOff x="-8209150" y="3659675"/>
            <a:chExt cx="354450" cy="308775"/>
          </a:xfrm>
        </p:grpSpPr>
        <p:sp>
          <p:nvSpPr>
            <p:cNvPr id="8162" name="Google Shape;8162;p63"/>
            <p:cNvSpPr/>
            <p:nvPr/>
          </p:nvSpPr>
          <p:spPr>
            <a:xfrm>
              <a:off x="-8209150" y="3907775"/>
              <a:ext cx="353675" cy="60675"/>
            </a:xfrm>
            <a:custGeom>
              <a:avLst/>
              <a:gdLst/>
              <a:ahLst/>
              <a:cxnLst/>
              <a:rect l="l" t="t" r="r" b="b"/>
              <a:pathLst>
                <a:path w="14147" h="2427" extrusionOk="0">
                  <a:moveTo>
                    <a:pt x="1261" y="1"/>
                  </a:moveTo>
                  <a:cubicBezTo>
                    <a:pt x="599" y="1"/>
                    <a:pt x="0" y="536"/>
                    <a:pt x="0" y="122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lnTo>
                    <a:pt x="13673" y="2427"/>
                  </a:lnTo>
                  <a:cubicBezTo>
                    <a:pt x="13894" y="2427"/>
                    <a:pt x="14052" y="2238"/>
                    <a:pt x="14052" y="2048"/>
                  </a:cubicBezTo>
                  <a:lnTo>
                    <a:pt x="14052" y="1229"/>
                  </a:lnTo>
                  <a:cubicBezTo>
                    <a:pt x="14146" y="599"/>
                    <a:pt x="13579" y="1"/>
                    <a:pt x="128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63"/>
            <p:cNvSpPr/>
            <p:nvPr/>
          </p:nvSpPr>
          <p:spPr>
            <a:xfrm>
              <a:off x="-8188675" y="3825075"/>
              <a:ext cx="311125" cy="63050"/>
            </a:xfrm>
            <a:custGeom>
              <a:avLst/>
              <a:gdLst/>
              <a:ahLst/>
              <a:cxnLst/>
              <a:rect l="l" t="t" r="r" b="b"/>
              <a:pathLst>
                <a:path w="12445" h="2522" extrusionOk="0">
                  <a:moveTo>
                    <a:pt x="442" y="1"/>
                  </a:moveTo>
                  <a:cubicBezTo>
                    <a:pt x="189" y="1"/>
                    <a:pt x="0" y="190"/>
                    <a:pt x="0" y="410"/>
                  </a:cubicBezTo>
                  <a:lnTo>
                    <a:pt x="0" y="2521"/>
                  </a:lnTo>
                  <a:lnTo>
                    <a:pt x="3308" y="2521"/>
                  </a:lnTo>
                  <a:lnTo>
                    <a:pt x="3308" y="2080"/>
                  </a:lnTo>
                  <a:cubicBezTo>
                    <a:pt x="3308" y="1828"/>
                    <a:pt x="3497" y="1670"/>
                    <a:pt x="3718" y="1670"/>
                  </a:cubicBezTo>
                  <a:cubicBezTo>
                    <a:pt x="3939" y="1670"/>
                    <a:pt x="4128" y="1891"/>
                    <a:pt x="4128" y="2080"/>
                  </a:cubicBezTo>
                  <a:lnTo>
                    <a:pt x="4128" y="2521"/>
                  </a:lnTo>
                  <a:lnTo>
                    <a:pt x="5797" y="2521"/>
                  </a:lnTo>
                  <a:lnTo>
                    <a:pt x="5797" y="2080"/>
                  </a:lnTo>
                  <a:cubicBezTo>
                    <a:pt x="5797" y="1828"/>
                    <a:pt x="5986" y="1670"/>
                    <a:pt x="6238" y="1670"/>
                  </a:cubicBezTo>
                  <a:cubicBezTo>
                    <a:pt x="6459" y="1670"/>
                    <a:pt x="6616" y="1891"/>
                    <a:pt x="6616" y="2080"/>
                  </a:cubicBezTo>
                  <a:lnTo>
                    <a:pt x="6616" y="2521"/>
                  </a:lnTo>
                  <a:lnTo>
                    <a:pt x="8318" y="2521"/>
                  </a:lnTo>
                  <a:lnTo>
                    <a:pt x="8318" y="2080"/>
                  </a:lnTo>
                  <a:cubicBezTo>
                    <a:pt x="8318" y="1828"/>
                    <a:pt x="8507" y="1670"/>
                    <a:pt x="8696" y="1670"/>
                  </a:cubicBezTo>
                  <a:cubicBezTo>
                    <a:pt x="8948" y="1670"/>
                    <a:pt x="9105" y="1891"/>
                    <a:pt x="9105" y="2080"/>
                  </a:cubicBezTo>
                  <a:lnTo>
                    <a:pt x="9105" y="2521"/>
                  </a:lnTo>
                  <a:lnTo>
                    <a:pt x="12445" y="2521"/>
                  </a:lnTo>
                  <a:lnTo>
                    <a:pt x="12445" y="410"/>
                  </a:lnTo>
                  <a:cubicBezTo>
                    <a:pt x="12445" y="190"/>
                    <a:pt x="12256" y="1"/>
                    <a:pt x="12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63"/>
            <p:cNvSpPr/>
            <p:nvPr/>
          </p:nvSpPr>
          <p:spPr>
            <a:xfrm>
              <a:off x="-7913800" y="3743175"/>
              <a:ext cx="59100" cy="62250"/>
            </a:xfrm>
            <a:custGeom>
              <a:avLst/>
              <a:gdLst/>
              <a:ahLst/>
              <a:cxnLst/>
              <a:rect l="l" t="t" r="r" b="b"/>
              <a:pathLst>
                <a:path w="2364" h="2490" extrusionOk="0">
                  <a:moveTo>
                    <a:pt x="1922" y="0"/>
                  </a:moveTo>
                  <a:cubicBezTo>
                    <a:pt x="1261" y="0"/>
                    <a:pt x="599" y="189"/>
                    <a:pt x="1" y="567"/>
                  </a:cubicBezTo>
                  <a:cubicBezTo>
                    <a:pt x="284" y="1134"/>
                    <a:pt x="473" y="1827"/>
                    <a:pt x="536" y="2489"/>
                  </a:cubicBezTo>
                  <a:lnTo>
                    <a:pt x="1796" y="2489"/>
                  </a:lnTo>
                  <a:lnTo>
                    <a:pt x="2332" y="504"/>
                  </a:lnTo>
                  <a:cubicBezTo>
                    <a:pt x="2364" y="410"/>
                    <a:pt x="2332" y="284"/>
                    <a:pt x="2238" y="158"/>
                  </a:cubicBezTo>
                  <a:cubicBezTo>
                    <a:pt x="2175" y="32"/>
                    <a:pt x="2048" y="0"/>
                    <a:pt x="1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63"/>
            <p:cNvSpPr/>
            <p:nvPr/>
          </p:nvSpPr>
          <p:spPr>
            <a:xfrm>
              <a:off x="-8105975" y="3659675"/>
              <a:ext cx="185125" cy="145750"/>
            </a:xfrm>
            <a:custGeom>
              <a:avLst/>
              <a:gdLst/>
              <a:ahLst/>
              <a:cxnLst/>
              <a:rect l="l" t="t" r="r" b="b"/>
              <a:pathLst>
                <a:path w="7405" h="5830" extrusionOk="0">
                  <a:moveTo>
                    <a:pt x="442" y="1"/>
                  </a:moveTo>
                  <a:cubicBezTo>
                    <a:pt x="316" y="1"/>
                    <a:pt x="158" y="64"/>
                    <a:pt x="95" y="190"/>
                  </a:cubicBezTo>
                  <a:cubicBezTo>
                    <a:pt x="0" y="316"/>
                    <a:pt x="0" y="442"/>
                    <a:pt x="32" y="599"/>
                  </a:cubicBezTo>
                  <a:lnTo>
                    <a:pt x="2017" y="5829"/>
                  </a:lnTo>
                  <a:lnTo>
                    <a:pt x="7404" y="5829"/>
                  </a:lnTo>
                  <a:cubicBezTo>
                    <a:pt x="6806" y="2521"/>
                    <a:pt x="3907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63"/>
            <p:cNvSpPr/>
            <p:nvPr/>
          </p:nvSpPr>
          <p:spPr>
            <a:xfrm>
              <a:off x="-8168975" y="3700625"/>
              <a:ext cx="91375" cy="104000"/>
            </a:xfrm>
            <a:custGeom>
              <a:avLst/>
              <a:gdLst/>
              <a:ahLst/>
              <a:cxnLst/>
              <a:rect l="l" t="t" r="r" b="b"/>
              <a:pathLst>
                <a:path w="3655" h="4160" extrusionOk="0">
                  <a:moveTo>
                    <a:pt x="473" y="1"/>
                  </a:moveTo>
                  <a:cubicBezTo>
                    <a:pt x="347" y="1"/>
                    <a:pt x="189" y="95"/>
                    <a:pt x="126" y="158"/>
                  </a:cubicBezTo>
                  <a:cubicBezTo>
                    <a:pt x="32" y="284"/>
                    <a:pt x="0" y="410"/>
                    <a:pt x="95" y="505"/>
                  </a:cubicBezTo>
                  <a:lnTo>
                    <a:pt x="1260" y="4097"/>
                  </a:lnTo>
                  <a:lnTo>
                    <a:pt x="3631" y="4097"/>
                  </a:lnTo>
                  <a:lnTo>
                    <a:pt x="2205" y="284"/>
                  </a:lnTo>
                  <a:cubicBezTo>
                    <a:pt x="1670" y="95"/>
                    <a:pt x="1071" y="1"/>
                    <a:pt x="473" y="1"/>
                  </a:cubicBezTo>
                  <a:close/>
                  <a:moveTo>
                    <a:pt x="3631" y="4097"/>
                  </a:moveTo>
                  <a:lnTo>
                    <a:pt x="3655" y="4160"/>
                  </a:lnTo>
                  <a:lnTo>
                    <a:pt x="3655" y="4097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63"/>
            <p:cNvSpPr/>
            <p:nvPr/>
          </p:nvSpPr>
          <p:spPr>
            <a:xfrm>
              <a:off x="-8209150" y="3742375"/>
              <a:ext cx="50425" cy="61475"/>
            </a:xfrm>
            <a:custGeom>
              <a:avLst/>
              <a:gdLst/>
              <a:ahLst/>
              <a:cxnLst/>
              <a:rect l="l" t="t" r="r" b="b"/>
              <a:pathLst>
                <a:path w="2017" h="2459" extrusionOk="0">
                  <a:moveTo>
                    <a:pt x="441" y="1"/>
                  </a:moveTo>
                  <a:cubicBezTo>
                    <a:pt x="315" y="1"/>
                    <a:pt x="189" y="32"/>
                    <a:pt x="126" y="158"/>
                  </a:cubicBezTo>
                  <a:cubicBezTo>
                    <a:pt x="32" y="253"/>
                    <a:pt x="0" y="379"/>
                    <a:pt x="32" y="505"/>
                  </a:cubicBezTo>
                  <a:lnTo>
                    <a:pt x="504" y="2458"/>
                  </a:lnTo>
                  <a:lnTo>
                    <a:pt x="2017" y="2458"/>
                  </a:lnTo>
                  <a:lnTo>
                    <a:pt x="1229" y="64"/>
                  </a:lnTo>
                  <a:cubicBezTo>
                    <a:pt x="977" y="32"/>
                    <a:pt x="693" y="1"/>
                    <a:pt x="4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8" name="Google Shape;8168;p63"/>
          <p:cNvGrpSpPr/>
          <p:nvPr/>
        </p:nvGrpSpPr>
        <p:grpSpPr>
          <a:xfrm>
            <a:off x="6202157" y="2266007"/>
            <a:ext cx="356221" cy="353059"/>
            <a:chOff x="-12643475" y="4081850"/>
            <a:chExt cx="353675" cy="350500"/>
          </a:xfrm>
        </p:grpSpPr>
        <p:sp>
          <p:nvSpPr>
            <p:cNvPr id="8169" name="Google Shape;8169;p63"/>
            <p:cNvSpPr/>
            <p:nvPr/>
          </p:nvSpPr>
          <p:spPr>
            <a:xfrm>
              <a:off x="-12552125" y="4262400"/>
              <a:ext cx="22875" cy="20125"/>
            </a:xfrm>
            <a:custGeom>
              <a:avLst/>
              <a:gdLst/>
              <a:ahLst/>
              <a:cxnLst/>
              <a:rect l="l" t="t" r="r" b="b"/>
              <a:pathLst>
                <a:path w="915" h="805" extrusionOk="0">
                  <a:moveTo>
                    <a:pt x="458" y="1"/>
                  </a:moveTo>
                  <a:cubicBezTo>
                    <a:pt x="348" y="1"/>
                    <a:pt x="237" y="40"/>
                    <a:pt x="158" y="119"/>
                  </a:cubicBezTo>
                  <a:cubicBezTo>
                    <a:pt x="1" y="276"/>
                    <a:pt x="1" y="528"/>
                    <a:pt x="158" y="686"/>
                  </a:cubicBezTo>
                  <a:cubicBezTo>
                    <a:pt x="237" y="765"/>
                    <a:pt x="348" y="804"/>
                    <a:pt x="458" y="804"/>
                  </a:cubicBezTo>
                  <a:cubicBezTo>
                    <a:pt x="568" y="804"/>
                    <a:pt x="678" y="765"/>
                    <a:pt x="757" y="686"/>
                  </a:cubicBezTo>
                  <a:cubicBezTo>
                    <a:pt x="915" y="528"/>
                    <a:pt x="915" y="276"/>
                    <a:pt x="757" y="119"/>
                  </a:cubicBezTo>
                  <a:cubicBezTo>
                    <a:pt x="678" y="40"/>
                    <a:pt x="568" y="1"/>
                    <a:pt x="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63"/>
            <p:cNvSpPr/>
            <p:nvPr/>
          </p:nvSpPr>
          <p:spPr>
            <a:xfrm>
              <a:off x="-12480450" y="4241725"/>
              <a:ext cx="69350" cy="47275"/>
            </a:xfrm>
            <a:custGeom>
              <a:avLst/>
              <a:gdLst/>
              <a:ahLst/>
              <a:cxnLst/>
              <a:rect l="l" t="t" r="r" b="b"/>
              <a:pathLst>
                <a:path w="2774" h="1891" extrusionOk="0">
                  <a:moveTo>
                    <a:pt x="568" y="1"/>
                  </a:moveTo>
                  <a:lnTo>
                    <a:pt x="1" y="568"/>
                  </a:lnTo>
                  <a:lnTo>
                    <a:pt x="2206" y="1891"/>
                  </a:lnTo>
                  <a:lnTo>
                    <a:pt x="2773" y="132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63"/>
            <p:cNvSpPr/>
            <p:nvPr/>
          </p:nvSpPr>
          <p:spPr>
            <a:xfrm>
              <a:off x="-12643475" y="4081850"/>
              <a:ext cx="353675" cy="350500"/>
            </a:xfrm>
            <a:custGeom>
              <a:avLst/>
              <a:gdLst/>
              <a:ahLst/>
              <a:cxnLst/>
              <a:rect l="l" t="t" r="r" b="b"/>
              <a:pathLst>
                <a:path w="14147" h="14020" extrusionOk="0">
                  <a:moveTo>
                    <a:pt x="8207" y="3127"/>
                  </a:moveTo>
                  <a:cubicBezTo>
                    <a:pt x="8318" y="3127"/>
                    <a:pt x="8428" y="3166"/>
                    <a:pt x="8507" y="3245"/>
                  </a:cubicBezTo>
                  <a:lnTo>
                    <a:pt x="9105" y="3812"/>
                  </a:lnTo>
                  <a:cubicBezTo>
                    <a:pt x="9263" y="3970"/>
                    <a:pt x="9263" y="4253"/>
                    <a:pt x="9105" y="4411"/>
                  </a:cubicBezTo>
                  <a:cubicBezTo>
                    <a:pt x="9027" y="4490"/>
                    <a:pt x="8916" y="4529"/>
                    <a:pt x="8806" y="4529"/>
                  </a:cubicBezTo>
                  <a:cubicBezTo>
                    <a:pt x="8696" y="4529"/>
                    <a:pt x="8585" y="4490"/>
                    <a:pt x="8507" y="4411"/>
                  </a:cubicBezTo>
                  <a:lnTo>
                    <a:pt x="7908" y="3812"/>
                  </a:lnTo>
                  <a:cubicBezTo>
                    <a:pt x="7751" y="3655"/>
                    <a:pt x="7751" y="3403"/>
                    <a:pt x="7908" y="3245"/>
                  </a:cubicBezTo>
                  <a:cubicBezTo>
                    <a:pt x="7987" y="3166"/>
                    <a:pt x="8097" y="3127"/>
                    <a:pt x="8207" y="3127"/>
                  </a:cubicBezTo>
                  <a:close/>
                  <a:moveTo>
                    <a:pt x="9940" y="4860"/>
                  </a:moveTo>
                  <a:cubicBezTo>
                    <a:pt x="10050" y="4860"/>
                    <a:pt x="10161" y="4899"/>
                    <a:pt x="10239" y="4978"/>
                  </a:cubicBezTo>
                  <a:lnTo>
                    <a:pt x="10838" y="5545"/>
                  </a:lnTo>
                  <a:cubicBezTo>
                    <a:pt x="10996" y="5766"/>
                    <a:pt x="10996" y="5986"/>
                    <a:pt x="10838" y="6144"/>
                  </a:cubicBezTo>
                  <a:cubicBezTo>
                    <a:pt x="10759" y="6222"/>
                    <a:pt x="10649" y="6262"/>
                    <a:pt x="10539" y="6262"/>
                  </a:cubicBezTo>
                  <a:cubicBezTo>
                    <a:pt x="10429" y="6262"/>
                    <a:pt x="10318" y="6222"/>
                    <a:pt x="10239" y="6144"/>
                  </a:cubicBezTo>
                  <a:lnTo>
                    <a:pt x="9641" y="5545"/>
                  </a:lnTo>
                  <a:cubicBezTo>
                    <a:pt x="9483" y="5388"/>
                    <a:pt x="9483" y="5136"/>
                    <a:pt x="9641" y="4978"/>
                  </a:cubicBezTo>
                  <a:cubicBezTo>
                    <a:pt x="9720" y="4899"/>
                    <a:pt x="9830" y="4860"/>
                    <a:pt x="9940" y="4860"/>
                  </a:cubicBezTo>
                  <a:close/>
                  <a:moveTo>
                    <a:pt x="7058" y="5467"/>
                  </a:moveTo>
                  <a:cubicBezTo>
                    <a:pt x="7125" y="5467"/>
                    <a:pt x="7192" y="5481"/>
                    <a:pt x="7247" y="5514"/>
                  </a:cubicBezTo>
                  <a:lnTo>
                    <a:pt x="10145" y="7278"/>
                  </a:lnTo>
                  <a:cubicBezTo>
                    <a:pt x="10397" y="7404"/>
                    <a:pt x="10429" y="7719"/>
                    <a:pt x="10271" y="7908"/>
                  </a:cubicBezTo>
                  <a:lnTo>
                    <a:pt x="7373" y="10838"/>
                  </a:lnTo>
                  <a:cubicBezTo>
                    <a:pt x="7136" y="11074"/>
                    <a:pt x="6821" y="11192"/>
                    <a:pt x="6498" y="11192"/>
                  </a:cubicBezTo>
                  <a:cubicBezTo>
                    <a:pt x="6175" y="11192"/>
                    <a:pt x="5845" y="11074"/>
                    <a:pt x="5577" y="10838"/>
                  </a:cubicBezTo>
                  <a:cubicBezTo>
                    <a:pt x="5104" y="10365"/>
                    <a:pt x="5104" y="9578"/>
                    <a:pt x="5577" y="9074"/>
                  </a:cubicBezTo>
                  <a:cubicBezTo>
                    <a:pt x="5813" y="8837"/>
                    <a:pt x="6144" y="8719"/>
                    <a:pt x="6475" y="8719"/>
                  </a:cubicBezTo>
                  <a:cubicBezTo>
                    <a:pt x="6805" y="8719"/>
                    <a:pt x="7136" y="8837"/>
                    <a:pt x="7373" y="9074"/>
                  </a:cubicBezTo>
                  <a:cubicBezTo>
                    <a:pt x="7467" y="9168"/>
                    <a:pt x="7562" y="9294"/>
                    <a:pt x="7593" y="9420"/>
                  </a:cubicBezTo>
                  <a:lnTo>
                    <a:pt x="8160" y="8853"/>
                  </a:lnTo>
                  <a:lnTo>
                    <a:pt x="5955" y="7561"/>
                  </a:lnTo>
                  <a:lnTo>
                    <a:pt x="5010" y="8507"/>
                  </a:lnTo>
                  <a:cubicBezTo>
                    <a:pt x="4773" y="8743"/>
                    <a:pt x="4458" y="8861"/>
                    <a:pt x="4135" y="8861"/>
                  </a:cubicBezTo>
                  <a:cubicBezTo>
                    <a:pt x="3812" y="8861"/>
                    <a:pt x="3482" y="8743"/>
                    <a:pt x="3214" y="8507"/>
                  </a:cubicBezTo>
                  <a:cubicBezTo>
                    <a:pt x="2741" y="8034"/>
                    <a:pt x="2741" y="7246"/>
                    <a:pt x="3214" y="6742"/>
                  </a:cubicBezTo>
                  <a:cubicBezTo>
                    <a:pt x="3450" y="6506"/>
                    <a:pt x="3781" y="6388"/>
                    <a:pt x="4112" y="6388"/>
                  </a:cubicBezTo>
                  <a:cubicBezTo>
                    <a:pt x="4443" y="6388"/>
                    <a:pt x="4773" y="6506"/>
                    <a:pt x="5010" y="6742"/>
                  </a:cubicBezTo>
                  <a:cubicBezTo>
                    <a:pt x="5104" y="6837"/>
                    <a:pt x="5199" y="6963"/>
                    <a:pt x="5230" y="7089"/>
                  </a:cubicBezTo>
                  <a:lnTo>
                    <a:pt x="6742" y="5577"/>
                  </a:lnTo>
                  <a:cubicBezTo>
                    <a:pt x="6804" y="5515"/>
                    <a:pt x="6932" y="5467"/>
                    <a:pt x="7058" y="5467"/>
                  </a:cubicBezTo>
                  <a:close/>
                  <a:moveTo>
                    <a:pt x="9042" y="0"/>
                  </a:moveTo>
                  <a:cubicBezTo>
                    <a:pt x="8948" y="0"/>
                    <a:pt x="8853" y="32"/>
                    <a:pt x="8790" y="126"/>
                  </a:cubicBezTo>
                  <a:cubicBezTo>
                    <a:pt x="8711" y="205"/>
                    <a:pt x="8601" y="244"/>
                    <a:pt x="8491" y="244"/>
                  </a:cubicBezTo>
                  <a:cubicBezTo>
                    <a:pt x="8381" y="244"/>
                    <a:pt x="8270" y="205"/>
                    <a:pt x="8192" y="126"/>
                  </a:cubicBezTo>
                  <a:cubicBezTo>
                    <a:pt x="8113" y="47"/>
                    <a:pt x="8003" y="8"/>
                    <a:pt x="7892" y="8"/>
                  </a:cubicBezTo>
                  <a:cubicBezTo>
                    <a:pt x="7782" y="8"/>
                    <a:pt x="7672" y="47"/>
                    <a:pt x="7593" y="126"/>
                  </a:cubicBezTo>
                  <a:lnTo>
                    <a:pt x="6490" y="1229"/>
                  </a:lnTo>
                  <a:lnTo>
                    <a:pt x="7373" y="2080"/>
                  </a:lnTo>
                  <a:cubicBezTo>
                    <a:pt x="7530" y="2237"/>
                    <a:pt x="7530" y="2521"/>
                    <a:pt x="7373" y="2678"/>
                  </a:cubicBezTo>
                  <a:cubicBezTo>
                    <a:pt x="7294" y="2757"/>
                    <a:pt x="7184" y="2796"/>
                    <a:pt x="7073" y="2796"/>
                  </a:cubicBezTo>
                  <a:cubicBezTo>
                    <a:pt x="6963" y="2796"/>
                    <a:pt x="6853" y="2757"/>
                    <a:pt x="6774" y="2678"/>
                  </a:cubicBezTo>
                  <a:lnTo>
                    <a:pt x="5892" y="1828"/>
                  </a:lnTo>
                  <a:lnTo>
                    <a:pt x="158" y="7561"/>
                  </a:lnTo>
                  <a:cubicBezTo>
                    <a:pt x="0" y="7719"/>
                    <a:pt x="0" y="8002"/>
                    <a:pt x="158" y="8160"/>
                  </a:cubicBezTo>
                  <a:cubicBezTo>
                    <a:pt x="221" y="8223"/>
                    <a:pt x="284" y="8349"/>
                    <a:pt x="284" y="8444"/>
                  </a:cubicBezTo>
                  <a:cubicBezTo>
                    <a:pt x="284" y="8538"/>
                    <a:pt x="221" y="8633"/>
                    <a:pt x="158" y="8696"/>
                  </a:cubicBezTo>
                  <a:cubicBezTo>
                    <a:pt x="63" y="8790"/>
                    <a:pt x="32" y="8916"/>
                    <a:pt x="32" y="8979"/>
                  </a:cubicBezTo>
                  <a:cubicBezTo>
                    <a:pt x="32" y="9105"/>
                    <a:pt x="63" y="9168"/>
                    <a:pt x="158" y="9263"/>
                  </a:cubicBezTo>
                  <a:lnTo>
                    <a:pt x="756" y="9861"/>
                  </a:lnTo>
                  <a:cubicBezTo>
                    <a:pt x="820" y="9924"/>
                    <a:pt x="946" y="9956"/>
                    <a:pt x="1009" y="9956"/>
                  </a:cubicBezTo>
                  <a:cubicBezTo>
                    <a:pt x="1135" y="9956"/>
                    <a:pt x="1229" y="9924"/>
                    <a:pt x="1292" y="9861"/>
                  </a:cubicBezTo>
                  <a:cubicBezTo>
                    <a:pt x="1371" y="9782"/>
                    <a:pt x="1481" y="9743"/>
                    <a:pt x="1591" y="9743"/>
                  </a:cubicBezTo>
                  <a:cubicBezTo>
                    <a:pt x="1702" y="9743"/>
                    <a:pt x="1812" y="9782"/>
                    <a:pt x="1891" y="9861"/>
                  </a:cubicBezTo>
                  <a:cubicBezTo>
                    <a:pt x="1985" y="9924"/>
                    <a:pt x="2017" y="10050"/>
                    <a:pt x="2017" y="10113"/>
                  </a:cubicBezTo>
                  <a:cubicBezTo>
                    <a:pt x="2017" y="10239"/>
                    <a:pt x="1985" y="10334"/>
                    <a:pt x="1891" y="10397"/>
                  </a:cubicBezTo>
                  <a:cubicBezTo>
                    <a:pt x="1733" y="10554"/>
                    <a:pt x="1733" y="10838"/>
                    <a:pt x="1891" y="10995"/>
                  </a:cubicBezTo>
                  <a:lnTo>
                    <a:pt x="3088" y="12161"/>
                  </a:lnTo>
                  <a:cubicBezTo>
                    <a:pt x="3167" y="12240"/>
                    <a:pt x="3269" y="12279"/>
                    <a:pt x="3371" y="12279"/>
                  </a:cubicBezTo>
                  <a:cubicBezTo>
                    <a:pt x="3474" y="12279"/>
                    <a:pt x="3576" y="12240"/>
                    <a:pt x="3655" y="12161"/>
                  </a:cubicBezTo>
                  <a:cubicBezTo>
                    <a:pt x="3734" y="12082"/>
                    <a:pt x="3844" y="12043"/>
                    <a:pt x="3954" y="12043"/>
                  </a:cubicBezTo>
                  <a:cubicBezTo>
                    <a:pt x="4065" y="12043"/>
                    <a:pt x="4175" y="12082"/>
                    <a:pt x="4254" y="12161"/>
                  </a:cubicBezTo>
                  <a:cubicBezTo>
                    <a:pt x="4411" y="12319"/>
                    <a:pt x="4411" y="12602"/>
                    <a:pt x="4254" y="12760"/>
                  </a:cubicBezTo>
                  <a:cubicBezTo>
                    <a:pt x="4159" y="12854"/>
                    <a:pt x="4128" y="12949"/>
                    <a:pt x="4128" y="13043"/>
                  </a:cubicBezTo>
                  <a:cubicBezTo>
                    <a:pt x="4128" y="13169"/>
                    <a:pt x="4159" y="13232"/>
                    <a:pt x="4254" y="13327"/>
                  </a:cubicBezTo>
                  <a:lnTo>
                    <a:pt x="4852" y="13894"/>
                  </a:lnTo>
                  <a:cubicBezTo>
                    <a:pt x="4915" y="13988"/>
                    <a:pt x="5041" y="14020"/>
                    <a:pt x="5136" y="14020"/>
                  </a:cubicBezTo>
                  <a:cubicBezTo>
                    <a:pt x="5230" y="14020"/>
                    <a:pt x="5325" y="13988"/>
                    <a:pt x="5388" y="13894"/>
                  </a:cubicBezTo>
                  <a:cubicBezTo>
                    <a:pt x="5466" y="13815"/>
                    <a:pt x="5577" y="13776"/>
                    <a:pt x="5687" y="13776"/>
                  </a:cubicBezTo>
                  <a:cubicBezTo>
                    <a:pt x="5797" y="13776"/>
                    <a:pt x="5908" y="13815"/>
                    <a:pt x="5986" y="13894"/>
                  </a:cubicBezTo>
                  <a:cubicBezTo>
                    <a:pt x="6081" y="13988"/>
                    <a:pt x="6175" y="14020"/>
                    <a:pt x="6270" y="14020"/>
                  </a:cubicBezTo>
                  <a:cubicBezTo>
                    <a:pt x="6396" y="14020"/>
                    <a:pt x="6459" y="13988"/>
                    <a:pt x="6553" y="13894"/>
                  </a:cubicBezTo>
                  <a:lnTo>
                    <a:pt x="12287" y="8160"/>
                  </a:lnTo>
                  <a:lnTo>
                    <a:pt x="11437" y="7278"/>
                  </a:lnTo>
                  <a:cubicBezTo>
                    <a:pt x="11248" y="7120"/>
                    <a:pt x="11248" y="6837"/>
                    <a:pt x="11437" y="6711"/>
                  </a:cubicBezTo>
                  <a:cubicBezTo>
                    <a:pt x="11515" y="6632"/>
                    <a:pt x="11618" y="6593"/>
                    <a:pt x="11720" y="6593"/>
                  </a:cubicBezTo>
                  <a:cubicBezTo>
                    <a:pt x="11823" y="6593"/>
                    <a:pt x="11925" y="6632"/>
                    <a:pt x="12004" y="6711"/>
                  </a:cubicBezTo>
                  <a:lnTo>
                    <a:pt x="12886" y="7561"/>
                  </a:lnTo>
                  <a:lnTo>
                    <a:pt x="13989" y="6459"/>
                  </a:lnTo>
                  <a:cubicBezTo>
                    <a:pt x="14146" y="6301"/>
                    <a:pt x="14146" y="6018"/>
                    <a:pt x="13989" y="5860"/>
                  </a:cubicBezTo>
                  <a:cubicBezTo>
                    <a:pt x="13894" y="5797"/>
                    <a:pt x="13863" y="5671"/>
                    <a:pt x="13863" y="5608"/>
                  </a:cubicBezTo>
                  <a:cubicBezTo>
                    <a:pt x="13863" y="5482"/>
                    <a:pt x="13894" y="5388"/>
                    <a:pt x="13989" y="5325"/>
                  </a:cubicBezTo>
                  <a:cubicBezTo>
                    <a:pt x="14115" y="5293"/>
                    <a:pt x="14146" y="5167"/>
                    <a:pt x="14146" y="5041"/>
                  </a:cubicBezTo>
                  <a:cubicBezTo>
                    <a:pt x="14146" y="4915"/>
                    <a:pt x="14115" y="4852"/>
                    <a:pt x="14020" y="4757"/>
                  </a:cubicBezTo>
                  <a:lnTo>
                    <a:pt x="13421" y="4190"/>
                  </a:lnTo>
                  <a:cubicBezTo>
                    <a:pt x="13358" y="4096"/>
                    <a:pt x="13232" y="4064"/>
                    <a:pt x="13138" y="4064"/>
                  </a:cubicBezTo>
                  <a:cubicBezTo>
                    <a:pt x="13075" y="4064"/>
                    <a:pt x="12949" y="4096"/>
                    <a:pt x="12886" y="4190"/>
                  </a:cubicBezTo>
                  <a:cubicBezTo>
                    <a:pt x="12807" y="4269"/>
                    <a:pt x="12697" y="4309"/>
                    <a:pt x="12587" y="4309"/>
                  </a:cubicBezTo>
                  <a:cubicBezTo>
                    <a:pt x="12476" y="4309"/>
                    <a:pt x="12366" y="4269"/>
                    <a:pt x="12287" y="4190"/>
                  </a:cubicBezTo>
                  <a:cubicBezTo>
                    <a:pt x="12193" y="4096"/>
                    <a:pt x="12161" y="3970"/>
                    <a:pt x="12161" y="3907"/>
                  </a:cubicBezTo>
                  <a:cubicBezTo>
                    <a:pt x="12161" y="3781"/>
                    <a:pt x="12193" y="3718"/>
                    <a:pt x="12287" y="3623"/>
                  </a:cubicBezTo>
                  <a:cubicBezTo>
                    <a:pt x="12445" y="3466"/>
                    <a:pt x="12445" y="3182"/>
                    <a:pt x="12287" y="3025"/>
                  </a:cubicBezTo>
                  <a:lnTo>
                    <a:pt x="11090" y="1859"/>
                  </a:lnTo>
                  <a:cubicBezTo>
                    <a:pt x="11011" y="1780"/>
                    <a:pt x="10909" y="1741"/>
                    <a:pt x="10807" y="1741"/>
                  </a:cubicBezTo>
                  <a:cubicBezTo>
                    <a:pt x="10704" y="1741"/>
                    <a:pt x="10602" y="1780"/>
                    <a:pt x="10523" y="1859"/>
                  </a:cubicBezTo>
                  <a:cubicBezTo>
                    <a:pt x="10444" y="1938"/>
                    <a:pt x="10334" y="1977"/>
                    <a:pt x="10224" y="1977"/>
                  </a:cubicBezTo>
                  <a:cubicBezTo>
                    <a:pt x="10113" y="1977"/>
                    <a:pt x="10003" y="1938"/>
                    <a:pt x="9924" y="1859"/>
                  </a:cubicBezTo>
                  <a:cubicBezTo>
                    <a:pt x="9767" y="1701"/>
                    <a:pt x="9767" y="1418"/>
                    <a:pt x="9924" y="1260"/>
                  </a:cubicBezTo>
                  <a:cubicBezTo>
                    <a:pt x="9987" y="1197"/>
                    <a:pt x="10050" y="1071"/>
                    <a:pt x="10050" y="977"/>
                  </a:cubicBezTo>
                  <a:cubicBezTo>
                    <a:pt x="10050" y="882"/>
                    <a:pt x="9987" y="788"/>
                    <a:pt x="9924" y="725"/>
                  </a:cubicBezTo>
                  <a:lnTo>
                    <a:pt x="9326" y="126"/>
                  </a:lnTo>
                  <a:cubicBezTo>
                    <a:pt x="9263" y="32"/>
                    <a:pt x="9137" y="0"/>
                    <a:pt x="9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63"/>
            <p:cNvSpPr/>
            <p:nvPr/>
          </p:nvSpPr>
          <p:spPr>
            <a:xfrm>
              <a:off x="-12493050" y="4319900"/>
              <a:ext cx="22875" cy="20900"/>
            </a:xfrm>
            <a:custGeom>
              <a:avLst/>
              <a:gdLst/>
              <a:ahLst/>
              <a:cxnLst/>
              <a:rect l="l" t="t" r="r" b="b"/>
              <a:pathLst>
                <a:path w="915" h="836" extrusionOk="0">
                  <a:moveTo>
                    <a:pt x="446" y="1"/>
                  </a:moveTo>
                  <a:cubicBezTo>
                    <a:pt x="339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cubicBezTo>
                    <a:pt x="237" y="796"/>
                    <a:pt x="347" y="835"/>
                    <a:pt x="458" y="835"/>
                  </a:cubicBezTo>
                  <a:cubicBezTo>
                    <a:pt x="568" y="835"/>
                    <a:pt x="678" y="796"/>
                    <a:pt x="757" y="717"/>
                  </a:cubicBezTo>
                  <a:cubicBezTo>
                    <a:pt x="914" y="560"/>
                    <a:pt x="914" y="276"/>
                    <a:pt x="757" y="119"/>
                  </a:cubicBezTo>
                  <a:cubicBezTo>
                    <a:pt x="662" y="40"/>
                    <a:pt x="552" y="1"/>
                    <a:pt x="4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73" name="Google Shape;8173;p63"/>
          <p:cNvSpPr/>
          <p:nvPr/>
        </p:nvSpPr>
        <p:spPr>
          <a:xfrm>
            <a:off x="8015262" y="1820647"/>
            <a:ext cx="273732" cy="354519"/>
          </a:xfrm>
          <a:custGeom>
            <a:avLst/>
            <a:gdLst/>
            <a:ahLst/>
            <a:cxnLst/>
            <a:rect l="l" t="t" r="r" b="b"/>
            <a:pathLst>
              <a:path w="10871" h="14078" extrusionOk="0">
                <a:moveTo>
                  <a:pt x="8255" y="5009"/>
                </a:moveTo>
                <a:lnTo>
                  <a:pt x="8255" y="6648"/>
                </a:lnTo>
                <a:lnTo>
                  <a:pt x="2490" y="6648"/>
                </a:lnTo>
                <a:lnTo>
                  <a:pt x="2490" y="5009"/>
                </a:lnTo>
                <a:close/>
                <a:moveTo>
                  <a:pt x="9106" y="5230"/>
                </a:moveTo>
                <a:lnTo>
                  <a:pt x="9925" y="5639"/>
                </a:lnTo>
                <a:lnTo>
                  <a:pt x="9925" y="6679"/>
                </a:lnTo>
                <a:cubicBezTo>
                  <a:pt x="9799" y="6648"/>
                  <a:pt x="9641" y="6616"/>
                  <a:pt x="9484" y="6616"/>
                </a:cubicBezTo>
                <a:lnTo>
                  <a:pt x="9043" y="6616"/>
                </a:lnTo>
                <a:lnTo>
                  <a:pt x="9043" y="5230"/>
                </a:lnTo>
                <a:close/>
                <a:moveTo>
                  <a:pt x="1608" y="5261"/>
                </a:moveTo>
                <a:lnTo>
                  <a:pt x="1608" y="6648"/>
                </a:lnTo>
                <a:lnTo>
                  <a:pt x="1230" y="6648"/>
                </a:lnTo>
                <a:cubicBezTo>
                  <a:pt x="1072" y="6648"/>
                  <a:pt x="946" y="6679"/>
                  <a:pt x="789" y="6711"/>
                </a:cubicBezTo>
                <a:lnTo>
                  <a:pt x="789" y="5671"/>
                </a:lnTo>
                <a:lnTo>
                  <a:pt x="1608" y="5261"/>
                </a:lnTo>
                <a:close/>
                <a:moveTo>
                  <a:pt x="7405" y="9136"/>
                </a:moveTo>
                <a:lnTo>
                  <a:pt x="5357" y="10649"/>
                </a:lnTo>
                <a:lnTo>
                  <a:pt x="3277" y="9136"/>
                </a:lnTo>
                <a:close/>
                <a:moveTo>
                  <a:pt x="2049" y="0"/>
                </a:moveTo>
                <a:cubicBezTo>
                  <a:pt x="1828" y="0"/>
                  <a:pt x="1671" y="189"/>
                  <a:pt x="1671" y="378"/>
                </a:cubicBezTo>
                <a:lnTo>
                  <a:pt x="1671" y="4285"/>
                </a:lnTo>
                <a:lnTo>
                  <a:pt x="253" y="5009"/>
                </a:lnTo>
                <a:cubicBezTo>
                  <a:pt x="127" y="5041"/>
                  <a:pt x="1" y="5198"/>
                  <a:pt x="1" y="5356"/>
                </a:cubicBezTo>
                <a:lnTo>
                  <a:pt x="1" y="7845"/>
                </a:lnTo>
                <a:cubicBezTo>
                  <a:pt x="1" y="8506"/>
                  <a:pt x="568" y="9042"/>
                  <a:pt x="1261" y="9042"/>
                </a:cubicBezTo>
                <a:lnTo>
                  <a:pt x="1986" y="9042"/>
                </a:lnTo>
                <a:lnTo>
                  <a:pt x="4727" y="11153"/>
                </a:lnTo>
                <a:lnTo>
                  <a:pt x="1860" y="13295"/>
                </a:lnTo>
                <a:cubicBezTo>
                  <a:pt x="1671" y="13421"/>
                  <a:pt x="1608" y="13705"/>
                  <a:pt x="1765" y="13894"/>
                </a:cubicBezTo>
                <a:cubicBezTo>
                  <a:pt x="1842" y="14009"/>
                  <a:pt x="1978" y="14077"/>
                  <a:pt x="2115" y="14077"/>
                </a:cubicBezTo>
                <a:cubicBezTo>
                  <a:pt x="2202" y="14077"/>
                  <a:pt x="2290" y="14050"/>
                  <a:pt x="2364" y="13988"/>
                </a:cubicBezTo>
                <a:lnTo>
                  <a:pt x="5451" y="11657"/>
                </a:lnTo>
                <a:lnTo>
                  <a:pt x="8507" y="13988"/>
                </a:lnTo>
                <a:cubicBezTo>
                  <a:pt x="8586" y="14027"/>
                  <a:pt x="8675" y="14050"/>
                  <a:pt x="8763" y="14050"/>
                </a:cubicBezTo>
                <a:cubicBezTo>
                  <a:pt x="8889" y="14050"/>
                  <a:pt x="9014" y="14004"/>
                  <a:pt x="9106" y="13894"/>
                </a:cubicBezTo>
                <a:cubicBezTo>
                  <a:pt x="9232" y="13705"/>
                  <a:pt x="9232" y="13453"/>
                  <a:pt x="9011" y="13295"/>
                </a:cubicBezTo>
                <a:lnTo>
                  <a:pt x="6144" y="11153"/>
                </a:lnTo>
                <a:lnTo>
                  <a:pt x="8917" y="9042"/>
                </a:lnTo>
                <a:lnTo>
                  <a:pt x="9610" y="9042"/>
                </a:lnTo>
                <a:cubicBezTo>
                  <a:pt x="10271" y="9042"/>
                  <a:pt x="10870" y="8506"/>
                  <a:pt x="10870" y="7845"/>
                </a:cubicBezTo>
                <a:lnTo>
                  <a:pt x="10870" y="5387"/>
                </a:lnTo>
                <a:cubicBezTo>
                  <a:pt x="10870" y="5230"/>
                  <a:pt x="10744" y="5072"/>
                  <a:pt x="10650" y="5041"/>
                </a:cubicBezTo>
                <a:lnTo>
                  <a:pt x="9232" y="4316"/>
                </a:lnTo>
                <a:lnTo>
                  <a:pt x="9232" y="441"/>
                </a:lnTo>
                <a:cubicBezTo>
                  <a:pt x="9232" y="189"/>
                  <a:pt x="9011" y="32"/>
                  <a:pt x="8822" y="32"/>
                </a:cubicBezTo>
                <a:cubicBezTo>
                  <a:pt x="8602" y="32"/>
                  <a:pt x="8381" y="221"/>
                  <a:pt x="8381" y="441"/>
                </a:cubicBezTo>
                <a:lnTo>
                  <a:pt x="8381" y="851"/>
                </a:lnTo>
                <a:lnTo>
                  <a:pt x="2616" y="851"/>
                </a:lnTo>
                <a:lnTo>
                  <a:pt x="2616" y="378"/>
                </a:lnTo>
                <a:lnTo>
                  <a:pt x="2490" y="378"/>
                </a:lnTo>
                <a:cubicBezTo>
                  <a:pt x="2490" y="158"/>
                  <a:pt x="2269" y="0"/>
                  <a:pt x="204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74" name="Google Shape;8174;p63"/>
          <p:cNvGrpSpPr/>
          <p:nvPr/>
        </p:nvGrpSpPr>
        <p:grpSpPr>
          <a:xfrm>
            <a:off x="7984757" y="2275916"/>
            <a:ext cx="356221" cy="333240"/>
            <a:chOff x="-10858725" y="4092875"/>
            <a:chExt cx="353675" cy="330825"/>
          </a:xfrm>
        </p:grpSpPr>
        <p:sp>
          <p:nvSpPr>
            <p:cNvPr id="8175" name="Google Shape;8175;p63"/>
            <p:cNvSpPr/>
            <p:nvPr/>
          </p:nvSpPr>
          <p:spPr>
            <a:xfrm>
              <a:off x="-107957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63"/>
            <p:cNvSpPr/>
            <p:nvPr/>
          </p:nvSpPr>
          <p:spPr>
            <a:xfrm>
              <a:off x="-10713000" y="41543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63"/>
            <p:cNvSpPr/>
            <p:nvPr/>
          </p:nvSpPr>
          <p:spPr>
            <a:xfrm>
              <a:off x="-10713000" y="4320500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851" y="0"/>
                  </a:moveTo>
                  <a:cubicBezTo>
                    <a:pt x="378" y="0"/>
                    <a:pt x="0" y="347"/>
                    <a:pt x="0" y="819"/>
                  </a:cubicBezTo>
                  <a:cubicBezTo>
                    <a:pt x="0" y="1260"/>
                    <a:pt x="378" y="1638"/>
                    <a:pt x="851" y="1638"/>
                  </a:cubicBezTo>
                  <a:cubicBezTo>
                    <a:pt x="1292" y="1638"/>
                    <a:pt x="1670" y="1260"/>
                    <a:pt x="1670" y="819"/>
                  </a:cubicBezTo>
                  <a:cubicBezTo>
                    <a:pt x="1670" y="347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63"/>
            <p:cNvSpPr/>
            <p:nvPr/>
          </p:nvSpPr>
          <p:spPr>
            <a:xfrm>
              <a:off x="-10858725" y="4092875"/>
              <a:ext cx="331625" cy="330825"/>
            </a:xfrm>
            <a:custGeom>
              <a:avLst/>
              <a:gdLst/>
              <a:ahLst/>
              <a:cxnLst/>
              <a:rect l="l" t="t" r="r" b="b"/>
              <a:pathLst>
                <a:path w="13265" h="13233" extrusionOk="0">
                  <a:moveTo>
                    <a:pt x="6648" y="1639"/>
                  </a:moveTo>
                  <a:cubicBezTo>
                    <a:pt x="7562" y="1639"/>
                    <a:pt x="8318" y="2395"/>
                    <a:pt x="8318" y="3308"/>
                  </a:cubicBezTo>
                  <a:cubicBezTo>
                    <a:pt x="8318" y="4222"/>
                    <a:pt x="7562" y="4947"/>
                    <a:pt x="6648" y="4947"/>
                  </a:cubicBezTo>
                  <a:cubicBezTo>
                    <a:pt x="5766" y="4947"/>
                    <a:pt x="5010" y="4222"/>
                    <a:pt x="5010" y="3308"/>
                  </a:cubicBezTo>
                  <a:cubicBezTo>
                    <a:pt x="5010" y="2395"/>
                    <a:pt x="5735" y="1639"/>
                    <a:pt x="6648" y="1639"/>
                  </a:cubicBezTo>
                  <a:close/>
                  <a:moveTo>
                    <a:pt x="6648" y="5797"/>
                  </a:moveTo>
                  <a:cubicBezTo>
                    <a:pt x="7121" y="5797"/>
                    <a:pt x="7499" y="6144"/>
                    <a:pt x="7499" y="6616"/>
                  </a:cubicBezTo>
                  <a:cubicBezTo>
                    <a:pt x="7499" y="7089"/>
                    <a:pt x="7121" y="7435"/>
                    <a:pt x="6648" y="7435"/>
                  </a:cubicBezTo>
                  <a:cubicBezTo>
                    <a:pt x="6207" y="7435"/>
                    <a:pt x="5829" y="7089"/>
                    <a:pt x="5829" y="6616"/>
                  </a:cubicBezTo>
                  <a:cubicBezTo>
                    <a:pt x="5829" y="6144"/>
                    <a:pt x="6207" y="5797"/>
                    <a:pt x="6648" y="5797"/>
                  </a:cubicBezTo>
                  <a:close/>
                  <a:moveTo>
                    <a:pt x="3372" y="4947"/>
                  </a:moveTo>
                  <a:cubicBezTo>
                    <a:pt x="4254" y="4947"/>
                    <a:pt x="5010" y="5703"/>
                    <a:pt x="5010" y="6616"/>
                  </a:cubicBezTo>
                  <a:cubicBezTo>
                    <a:pt x="5010" y="7530"/>
                    <a:pt x="4254" y="8255"/>
                    <a:pt x="3372" y="8255"/>
                  </a:cubicBezTo>
                  <a:cubicBezTo>
                    <a:pt x="2458" y="8255"/>
                    <a:pt x="1702" y="7530"/>
                    <a:pt x="1702" y="6616"/>
                  </a:cubicBezTo>
                  <a:cubicBezTo>
                    <a:pt x="1702" y="5703"/>
                    <a:pt x="2395" y="4947"/>
                    <a:pt x="3372" y="4947"/>
                  </a:cubicBezTo>
                  <a:close/>
                  <a:moveTo>
                    <a:pt x="9956" y="4947"/>
                  </a:moveTo>
                  <a:cubicBezTo>
                    <a:pt x="10870" y="4947"/>
                    <a:pt x="11626" y="5703"/>
                    <a:pt x="11626" y="6616"/>
                  </a:cubicBezTo>
                  <a:cubicBezTo>
                    <a:pt x="11626" y="7530"/>
                    <a:pt x="10870" y="8255"/>
                    <a:pt x="9956" y="8255"/>
                  </a:cubicBezTo>
                  <a:cubicBezTo>
                    <a:pt x="9074" y="8255"/>
                    <a:pt x="8318" y="7530"/>
                    <a:pt x="8318" y="6616"/>
                  </a:cubicBezTo>
                  <a:cubicBezTo>
                    <a:pt x="8318" y="5703"/>
                    <a:pt x="9011" y="4947"/>
                    <a:pt x="9956" y="4947"/>
                  </a:cubicBezTo>
                  <a:close/>
                  <a:moveTo>
                    <a:pt x="6648" y="8255"/>
                  </a:moveTo>
                  <a:cubicBezTo>
                    <a:pt x="7562" y="8255"/>
                    <a:pt x="8318" y="9011"/>
                    <a:pt x="8318" y="9924"/>
                  </a:cubicBezTo>
                  <a:cubicBezTo>
                    <a:pt x="8318" y="10838"/>
                    <a:pt x="7562" y="11563"/>
                    <a:pt x="6648" y="11563"/>
                  </a:cubicBezTo>
                  <a:cubicBezTo>
                    <a:pt x="5766" y="11563"/>
                    <a:pt x="5010" y="10838"/>
                    <a:pt x="5010" y="9924"/>
                  </a:cubicBezTo>
                  <a:cubicBezTo>
                    <a:pt x="5010" y="9011"/>
                    <a:pt x="5766" y="8255"/>
                    <a:pt x="6648" y="8255"/>
                  </a:cubicBezTo>
                  <a:close/>
                  <a:moveTo>
                    <a:pt x="6648" y="0"/>
                  </a:moveTo>
                  <a:cubicBezTo>
                    <a:pt x="2994" y="0"/>
                    <a:pt x="1" y="2962"/>
                    <a:pt x="1" y="6616"/>
                  </a:cubicBezTo>
                  <a:cubicBezTo>
                    <a:pt x="1" y="10271"/>
                    <a:pt x="2994" y="13232"/>
                    <a:pt x="6648" y="13232"/>
                  </a:cubicBezTo>
                  <a:cubicBezTo>
                    <a:pt x="10334" y="13232"/>
                    <a:pt x="13264" y="10271"/>
                    <a:pt x="13264" y="6616"/>
                  </a:cubicBezTo>
                  <a:cubicBezTo>
                    <a:pt x="13264" y="2962"/>
                    <a:pt x="10334" y="0"/>
                    <a:pt x="66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63"/>
            <p:cNvSpPr/>
            <p:nvPr/>
          </p:nvSpPr>
          <p:spPr>
            <a:xfrm>
              <a:off x="-106303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19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19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63"/>
            <p:cNvSpPr/>
            <p:nvPr/>
          </p:nvSpPr>
          <p:spPr>
            <a:xfrm>
              <a:off x="-10607475" y="4340975"/>
              <a:ext cx="102425" cy="82725"/>
            </a:xfrm>
            <a:custGeom>
              <a:avLst/>
              <a:gdLst/>
              <a:ahLst/>
              <a:cxnLst/>
              <a:rect l="l" t="t" r="r" b="b"/>
              <a:pathLst>
                <a:path w="4097" h="3309" extrusionOk="0">
                  <a:moveTo>
                    <a:pt x="3309" y="0"/>
                  </a:moveTo>
                  <a:cubicBezTo>
                    <a:pt x="2584" y="1418"/>
                    <a:pt x="1418" y="2584"/>
                    <a:pt x="1" y="3308"/>
                  </a:cubicBezTo>
                  <a:lnTo>
                    <a:pt x="3655" y="3308"/>
                  </a:lnTo>
                  <a:cubicBezTo>
                    <a:pt x="3907" y="3308"/>
                    <a:pt x="4096" y="3119"/>
                    <a:pt x="4096" y="2867"/>
                  </a:cubicBezTo>
                  <a:lnTo>
                    <a:pt x="4096" y="378"/>
                  </a:lnTo>
                  <a:cubicBezTo>
                    <a:pt x="4065" y="189"/>
                    <a:pt x="3907" y="0"/>
                    <a:pt x="36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1" name="Google Shape;8181;p63"/>
          <p:cNvGrpSpPr/>
          <p:nvPr/>
        </p:nvGrpSpPr>
        <p:grpSpPr>
          <a:xfrm>
            <a:off x="6243280" y="3214882"/>
            <a:ext cx="252278" cy="355451"/>
            <a:chOff x="-9039300" y="3614000"/>
            <a:chExt cx="250475" cy="352875"/>
          </a:xfrm>
        </p:grpSpPr>
        <p:sp>
          <p:nvSpPr>
            <p:cNvPr id="8182" name="Google Shape;8182;p63"/>
            <p:cNvSpPr/>
            <p:nvPr/>
          </p:nvSpPr>
          <p:spPr>
            <a:xfrm>
              <a:off x="-8944000" y="3614000"/>
              <a:ext cx="63025" cy="63025"/>
            </a:xfrm>
            <a:custGeom>
              <a:avLst/>
              <a:gdLst/>
              <a:ahLst/>
              <a:cxnLst/>
              <a:rect l="l" t="t" r="r" b="b"/>
              <a:pathLst>
                <a:path w="2521" h="2521" extrusionOk="0">
                  <a:moveTo>
                    <a:pt x="1260" y="0"/>
                  </a:moveTo>
                  <a:cubicBezTo>
                    <a:pt x="567" y="0"/>
                    <a:pt x="0" y="567"/>
                    <a:pt x="0" y="1261"/>
                  </a:cubicBezTo>
                  <a:cubicBezTo>
                    <a:pt x="0" y="1954"/>
                    <a:pt x="567" y="2521"/>
                    <a:pt x="1260" y="2521"/>
                  </a:cubicBezTo>
                  <a:cubicBezTo>
                    <a:pt x="1985" y="2521"/>
                    <a:pt x="2521" y="1954"/>
                    <a:pt x="2521" y="1261"/>
                  </a:cubicBezTo>
                  <a:cubicBezTo>
                    <a:pt x="2521" y="567"/>
                    <a:pt x="1985" y="0"/>
                    <a:pt x="1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63"/>
            <p:cNvSpPr/>
            <p:nvPr/>
          </p:nvSpPr>
          <p:spPr>
            <a:xfrm>
              <a:off x="-9039300" y="3696700"/>
              <a:ext cx="250475" cy="270175"/>
            </a:xfrm>
            <a:custGeom>
              <a:avLst/>
              <a:gdLst/>
              <a:ahLst/>
              <a:cxnLst/>
              <a:rect l="l" t="t" r="r" b="b"/>
              <a:pathLst>
                <a:path w="10019" h="10807" extrusionOk="0">
                  <a:moveTo>
                    <a:pt x="914" y="0"/>
                  </a:moveTo>
                  <a:cubicBezTo>
                    <a:pt x="473" y="32"/>
                    <a:pt x="126" y="410"/>
                    <a:pt x="126" y="883"/>
                  </a:cubicBezTo>
                  <a:cubicBezTo>
                    <a:pt x="126" y="1355"/>
                    <a:pt x="473" y="1702"/>
                    <a:pt x="945" y="1702"/>
                  </a:cubicBezTo>
                  <a:lnTo>
                    <a:pt x="4253" y="1702"/>
                  </a:lnTo>
                  <a:lnTo>
                    <a:pt x="4253" y="4033"/>
                  </a:lnTo>
                  <a:lnTo>
                    <a:pt x="441" y="6868"/>
                  </a:lnTo>
                  <a:cubicBezTo>
                    <a:pt x="95" y="7120"/>
                    <a:pt x="0" y="7656"/>
                    <a:pt x="284" y="8003"/>
                  </a:cubicBezTo>
                  <a:cubicBezTo>
                    <a:pt x="453" y="8210"/>
                    <a:pt x="713" y="8327"/>
                    <a:pt x="962" y="8327"/>
                  </a:cubicBezTo>
                  <a:cubicBezTo>
                    <a:pt x="1129" y="8327"/>
                    <a:pt x="1291" y="8274"/>
                    <a:pt x="1418" y="8160"/>
                  </a:cubicBezTo>
                  <a:lnTo>
                    <a:pt x="4222" y="6018"/>
                  </a:lnTo>
                  <a:lnTo>
                    <a:pt x="4222" y="9956"/>
                  </a:lnTo>
                  <a:cubicBezTo>
                    <a:pt x="4222" y="10428"/>
                    <a:pt x="4568" y="10807"/>
                    <a:pt x="5041" y="10807"/>
                  </a:cubicBezTo>
                  <a:cubicBezTo>
                    <a:pt x="5513" y="10807"/>
                    <a:pt x="5860" y="10460"/>
                    <a:pt x="5860" y="9956"/>
                  </a:cubicBezTo>
                  <a:lnTo>
                    <a:pt x="5860" y="1670"/>
                  </a:lnTo>
                  <a:lnTo>
                    <a:pt x="9168" y="1670"/>
                  </a:lnTo>
                  <a:cubicBezTo>
                    <a:pt x="9641" y="1670"/>
                    <a:pt x="10019" y="1292"/>
                    <a:pt x="10019" y="820"/>
                  </a:cubicBezTo>
                  <a:cubicBezTo>
                    <a:pt x="10019" y="347"/>
                    <a:pt x="9641" y="0"/>
                    <a:pt x="91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4" name="Google Shape;8184;p63"/>
          <p:cNvGrpSpPr/>
          <p:nvPr/>
        </p:nvGrpSpPr>
        <p:grpSpPr>
          <a:xfrm>
            <a:off x="7975246" y="3237121"/>
            <a:ext cx="354635" cy="354670"/>
            <a:chOff x="-9088150" y="4049550"/>
            <a:chExt cx="352100" cy="352100"/>
          </a:xfrm>
        </p:grpSpPr>
        <p:sp>
          <p:nvSpPr>
            <p:cNvPr id="8185" name="Google Shape;8185;p63"/>
            <p:cNvSpPr/>
            <p:nvPr/>
          </p:nvSpPr>
          <p:spPr>
            <a:xfrm>
              <a:off x="-9047975" y="4049550"/>
              <a:ext cx="290650" cy="165425"/>
            </a:xfrm>
            <a:custGeom>
              <a:avLst/>
              <a:gdLst/>
              <a:ahLst/>
              <a:cxnLst/>
              <a:rect l="l" t="t" r="r" b="b"/>
              <a:pathLst>
                <a:path w="11626" h="6617" extrusionOk="0">
                  <a:moveTo>
                    <a:pt x="473" y="1"/>
                  </a:moveTo>
                  <a:cubicBezTo>
                    <a:pt x="316" y="1"/>
                    <a:pt x="158" y="64"/>
                    <a:pt x="64" y="221"/>
                  </a:cubicBezTo>
                  <a:cubicBezTo>
                    <a:pt x="1" y="379"/>
                    <a:pt x="32" y="536"/>
                    <a:pt x="158" y="662"/>
                  </a:cubicBezTo>
                  <a:lnTo>
                    <a:pt x="3340" y="4317"/>
                  </a:lnTo>
                  <a:lnTo>
                    <a:pt x="3340" y="2048"/>
                  </a:lnTo>
                  <a:cubicBezTo>
                    <a:pt x="3340" y="1796"/>
                    <a:pt x="3529" y="1639"/>
                    <a:pt x="3781" y="1639"/>
                  </a:cubicBezTo>
                  <a:cubicBezTo>
                    <a:pt x="4002" y="1639"/>
                    <a:pt x="4159" y="1859"/>
                    <a:pt x="4159" y="2048"/>
                  </a:cubicBezTo>
                  <a:lnTo>
                    <a:pt x="4159" y="5262"/>
                  </a:lnTo>
                  <a:lnTo>
                    <a:pt x="5325" y="6617"/>
                  </a:lnTo>
                  <a:lnTo>
                    <a:pt x="10744" y="6617"/>
                  </a:lnTo>
                  <a:cubicBezTo>
                    <a:pt x="11311" y="6112"/>
                    <a:pt x="11626" y="5356"/>
                    <a:pt x="11626" y="4537"/>
                  </a:cubicBezTo>
                  <a:cubicBezTo>
                    <a:pt x="11626" y="2899"/>
                    <a:pt x="10303" y="1607"/>
                    <a:pt x="8727" y="1607"/>
                  </a:cubicBezTo>
                  <a:lnTo>
                    <a:pt x="7751" y="1607"/>
                  </a:lnTo>
                  <a:cubicBezTo>
                    <a:pt x="7436" y="1607"/>
                    <a:pt x="7121" y="1481"/>
                    <a:pt x="6900" y="1261"/>
                  </a:cubicBezTo>
                  <a:lnTo>
                    <a:pt x="6207" y="599"/>
                  </a:lnTo>
                  <a:cubicBezTo>
                    <a:pt x="5829" y="190"/>
                    <a:pt x="5325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63"/>
            <p:cNvSpPr/>
            <p:nvPr/>
          </p:nvSpPr>
          <p:spPr>
            <a:xfrm>
              <a:off x="-8964475" y="4157450"/>
              <a:ext cx="20500" cy="57525"/>
            </a:xfrm>
            <a:custGeom>
              <a:avLst/>
              <a:gdLst/>
              <a:ahLst/>
              <a:cxnLst/>
              <a:rect l="l" t="t" r="r" b="b"/>
              <a:pathLst>
                <a:path w="820" h="2301" extrusionOk="0">
                  <a:moveTo>
                    <a:pt x="0" y="1"/>
                  </a:moveTo>
                  <a:lnTo>
                    <a:pt x="0" y="2301"/>
                  </a:lnTo>
                  <a:lnTo>
                    <a:pt x="819" y="2301"/>
                  </a:lnTo>
                  <a:lnTo>
                    <a:pt x="819" y="9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63"/>
            <p:cNvSpPr/>
            <p:nvPr/>
          </p:nvSpPr>
          <p:spPr>
            <a:xfrm>
              <a:off x="-9088150" y="4235425"/>
              <a:ext cx="352100" cy="82725"/>
            </a:xfrm>
            <a:custGeom>
              <a:avLst/>
              <a:gdLst/>
              <a:ahLst/>
              <a:cxnLst/>
              <a:rect l="l" t="t" r="r" b="b"/>
              <a:pathLst>
                <a:path w="14084" h="3309" extrusionOk="0">
                  <a:moveTo>
                    <a:pt x="2868" y="1"/>
                  </a:moveTo>
                  <a:cubicBezTo>
                    <a:pt x="2206" y="1"/>
                    <a:pt x="1639" y="568"/>
                    <a:pt x="1639" y="1229"/>
                  </a:cubicBezTo>
                  <a:lnTo>
                    <a:pt x="1639" y="1670"/>
                  </a:lnTo>
                  <a:lnTo>
                    <a:pt x="820" y="1670"/>
                  </a:lnTo>
                  <a:cubicBezTo>
                    <a:pt x="347" y="1670"/>
                    <a:pt x="1" y="2017"/>
                    <a:pt x="1" y="2490"/>
                  </a:cubicBezTo>
                  <a:lnTo>
                    <a:pt x="1" y="2868"/>
                  </a:lnTo>
                  <a:cubicBezTo>
                    <a:pt x="1" y="3120"/>
                    <a:pt x="190" y="3309"/>
                    <a:pt x="379" y="3309"/>
                  </a:cubicBezTo>
                  <a:lnTo>
                    <a:pt x="13264" y="3309"/>
                  </a:lnTo>
                  <a:cubicBezTo>
                    <a:pt x="13737" y="3309"/>
                    <a:pt x="14083" y="2962"/>
                    <a:pt x="14083" y="2490"/>
                  </a:cubicBezTo>
                  <a:lnTo>
                    <a:pt x="14083" y="410"/>
                  </a:lnTo>
                  <a:cubicBezTo>
                    <a:pt x="14083" y="158"/>
                    <a:pt x="13894" y="1"/>
                    <a:pt x="136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63"/>
            <p:cNvSpPr/>
            <p:nvPr/>
          </p:nvSpPr>
          <p:spPr>
            <a:xfrm>
              <a:off x="-9064525" y="4338600"/>
              <a:ext cx="53600" cy="63050"/>
            </a:xfrm>
            <a:custGeom>
              <a:avLst/>
              <a:gdLst/>
              <a:ahLst/>
              <a:cxnLst/>
              <a:rect l="l" t="t" r="r" b="b"/>
              <a:pathLst>
                <a:path w="2144" h="2522" extrusionOk="0">
                  <a:moveTo>
                    <a:pt x="1" y="1"/>
                  </a:moveTo>
                  <a:lnTo>
                    <a:pt x="253" y="2175"/>
                  </a:lnTo>
                  <a:cubicBezTo>
                    <a:pt x="316" y="2364"/>
                    <a:pt x="473" y="2521"/>
                    <a:pt x="663" y="2521"/>
                  </a:cubicBezTo>
                  <a:lnTo>
                    <a:pt x="1482" y="2521"/>
                  </a:lnTo>
                  <a:cubicBezTo>
                    <a:pt x="1671" y="2521"/>
                    <a:pt x="1891" y="2364"/>
                    <a:pt x="1891" y="2175"/>
                  </a:cubicBezTo>
                  <a:lnTo>
                    <a:pt x="214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63"/>
            <p:cNvSpPr/>
            <p:nvPr/>
          </p:nvSpPr>
          <p:spPr>
            <a:xfrm>
              <a:off x="-8898325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0" y="1"/>
                  </a:moveTo>
                  <a:lnTo>
                    <a:pt x="284" y="2175"/>
                  </a:lnTo>
                  <a:cubicBezTo>
                    <a:pt x="284" y="2364"/>
                    <a:pt x="473" y="2521"/>
                    <a:pt x="662" y="2521"/>
                  </a:cubicBezTo>
                  <a:lnTo>
                    <a:pt x="1481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63"/>
            <p:cNvSpPr/>
            <p:nvPr/>
          </p:nvSpPr>
          <p:spPr>
            <a:xfrm>
              <a:off x="-8814850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1" y="1"/>
                  </a:moveTo>
                  <a:lnTo>
                    <a:pt x="285" y="2175"/>
                  </a:lnTo>
                  <a:cubicBezTo>
                    <a:pt x="285" y="2364"/>
                    <a:pt x="442" y="2521"/>
                    <a:pt x="663" y="2521"/>
                  </a:cubicBezTo>
                  <a:lnTo>
                    <a:pt x="1513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1" name="Google Shape;8191;p63"/>
          <p:cNvGrpSpPr/>
          <p:nvPr/>
        </p:nvGrpSpPr>
        <p:grpSpPr>
          <a:xfrm>
            <a:off x="7109610" y="2739354"/>
            <a:ext cx="315757" cy="354670"/>
            <a:chOff x="-8191825" y="3174500"/>
            <a:chExt cx="313500" cy="352100"/>
          </a:xfrm>
        </p:grpSpPr>
        <p:sp>
          <p:nvSpPr>
            <p:cNvPr id="8192" name="Google Shape;8192;p63"/>
            <p:cNvSpPr/>
            <p:nvPr/>
          </p:nvSpPr>
          <p:spPr>
            <a:xfrm>
              <a:off x="-8191825" y="3486400"/>
              <a:ext cx="310350" cy="40200"/>
            </a:xfrm>
            <a:custGeom>
              <a:avLst/>
              <a:gdLst/>
              <a:ahLst/>
              <a:cxnLst/>
              <a:rect l="l" t="t" r="r" b="b"/>
              <a:pathLst>
                <a:path w="12414" h="1608" extrusionOk="0">
                  <a:moveTo>
                    <a:pt x="0" y="1"/>
                  </a:moveTo>
                  <a:lnTo>
                    <a:pt x="0" y="1229"/>
                  </a:lnTo>
                  <a:lnTo>
                    <a:pt x="63" y="1229"/>
                  </a:lnTo>
                  <a:cubicBezTo>
                    <a:pt x="63" y="1450"/>
                    <a:pt x="252" y="1607"/>
                    <a:pt x="441" y="1607"/>
                  </a:cubicBezTo>
                  <a:lnTo>
                    <a:pt x="12035" y="1607"/>
                  </a:lnTo>
                  <a:cubicBezTo>
                    <a:pt x="12256" y="1607"/>
                    <a:pt x="12413" y="1418"/>
                    <a:pt x="12413" y="1229"/>
                  </a:cubicBezTo>
                  <a:lnTo>
                    <a:pt x="124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63"/>
            <p:cNvSpPr/>
            <p:nvPr/>
          </p:nvSpPr>
          <p:spPr>
            <a:xfrm>
              <a:off x="-8188675" y="3318650"/>
              <a:ext cx="310350" cy="146500"/>
            </a:xfrm>
            <a:custGeom>
              <a:avLst/>
              <a:gdLst/>
              <a:ahLst/>
              <a:cxnLst/>
              <a:rect l="l" t="t" r="r" b="b"/>
              <a:pathLst>
                <a:path w="12414" h="5860" extrusionOk="0">
                  <a:moveTo>
                    <a:pt x="5199" y="0"/>
                  </a:moveTo>
                  <a:lnTo>
                    <a:pt x="4096" y="2237"/>
                  </a:lnTo>
                  <a:cubicBezTo>
                    <a:pt x="4024" y="2404"/>
                    <a:pt x="3863" y="2481"/>
                    <a:pt x="3706" y="2481"/>
                  </a:cubicBezTo>
                  <a:cubicBezTo>
                    <a:pt x="3656" y="2481"/>
                    <a:pt x="3606" y="2473"/>
                    <a:pt x="3560" y="2457"/>
                  </a:cubicBezTo>
                  <a:cubicBezTo>
                    <a:pt x="3371" y="2331"/>
                    <a:pt x="3277" y="2111"/>
                    <a:pt x="3371" y="1890"/>
                  </a:cubicBezTo>
                  <a:lnTo>
                    <a:pt x="4222" y="126"/>
                  </a:lnTo>
                  <a:lnTo>
                    <a:pt x="4222" y="126"/>
                  </a:lnTo>
                  <a:cubicBezTo>
                    <a:pt x="1828" y="630"/>
                    <a:pt x="0" y="2836"/>
                    <a:pt x="0" y="5450"/>
                  </a:cubicBezTo>
                  <a:lnTo>
                    <a:pt x="0" y="5860"/>
                  </a:lnTo>
                  <a:lnTo>
                    <a:pt x="12413" y="5860"/>
                  </a:lnTo>
                  <a:lnTo>
                    <a:pt x="12413" y="5450"/>
                  </a:lnTo>
                  <a:cubicBezTo>
                    <a:pt x="12319" y="2836"/>
                    <a:pt x="10523" y="630"/>
                    <a:pt x="8129" y="126"/>
                  </a:cubicBezTo>
                  <a:lnTo>
                    <a:pt x="8129" y="126"/>
                  </a:lnTo>
                  <a:lnTo>
                    <a:pt x="8979" y="1890"/>
                  </a:lnTo>
                  <a:cubicBezTo>
                    <a:pt x="9105" y="2111"/>
                    <a:pt x="8979" y="2331"/>
                    <a:pt x="8790" y="2457"/>
                  </a:cubicBezTo>
                  <a:cubicBezTo>
                    <a:pt x="8741" y="2482"/>
                    <a:pt x="8685" y="2494"/>
                    <a:pt x="8628" y="2494"/>
                  </a:cubicBezTo>
                  <a:cubicBezTo>
                    <a:pt x="8468" y="2494"/>
                    <a:pt x="8301" y="2400"/>
                    <a:pt x="8255" y="2237"/>
                  </a:cubicBezTo>
                  <a:lnTo>
                    <a:pt x="7152" y="0"/>
                  </a:lnTo>
                  <a:lnTo>
                    <a:pt x="6585" y="0"/>
                  </a:lnTo>
                  <a:lnTo>
                    <a:pt x="6585" y="2899"/>
                  </a:lnTo>
                  <a:cubicBezTo>
                    <a:pt x="6585" y="3119"/>
                    <a:pt x="6396" y="3308"/>
                    <a:pt x="6207" y="3308"/>
                  </a:cubicBezTo>
                  <a:cubicBezTo>
                    <a:pt x="5955" y="3308"/>
                    <a:pt x="5797" y="3119"/>
                    <a:pt x="5797" y="2899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63"/>
            <p:cNvSpPr/>
            <p:nvPr/>
          </p:nvSpPr>
          <p:spPr>
            <a:xfrm>
              <a:off x="-8169775" y="3174500"/>
              <a:ext cx="267825" cy="129975"/>
            </a:xfrm>
            <a:custGeom>
              <a:avLst/>
              <a:gdLst/>
              <a:ahLst/>
              <a:cxnLst/>
              <a:rect l="l" t="t" r="r" b="b"/>
              <a:pathLst>
                <a:path w="10713" h="5199" extrusionOk="0">
                  <a:moveTo>
                    <a:pt x="1639" y="1"/>
                  </a:moveTo>
                  <a:cubicBezTo>
                    <a:pt x="757" y="1"/>
                    <a:pt x="1" y="725"/>
                    <a:pt x="1" y="1639"/>
                  </a:cubicBezTo>
                  <a:lnTo>
                    <a:pt x="1" y="2080"/>
                  </a:lnTo>
                  <a:cubicBezTo>
                    <a:pt x="1" y="2301"/>
                    <a:pt x="190" y="2521"/>
                    <a:pt x="379" y="2521"/>
                  </a:cubicBezTo>
                  <a:lnTo>
                    <a:pt x="2521" y="2521"/>
                  </a:lnTo>
                  <a:lnTo>
                    <a:pt x="3057" y="5199"/>
                  </a:lnTo>
                  <a:cubicBezTo>
                    <a:pt x="3529" y="5073"/>
                    <a:pt x="4002" y="4978"/>
                    <a:pt x="4537" y="4978"/>
                  </a:cubicBezTo>
                  <a:lnTo>
                    <a:pt x="6176" y="4978"/>
                  </a:lnTo>
                  <a:cubicBezTo>
                    <a:pt x="6680" y="4978"/>
                    <a:pt x="7152" y="5073"/>
                    <a:pt x="7625" y="5199"/>
                  </a:cubicBezTo>
                  <a:lnTo>
                    <a:pt x="8192" y="2521"/>
                  </a:lnTo>
                  <a:lnTo>
                    <a:pt x="10303" y="2521"/>
                  </a:lnTo>
                  <a:cubicBezTo>
                    <a:pt x="10555" y="2521"/>
                    <a:pt x="10712" y="2301"/>
                    <a:pt x="10712" y="2080"/>
                  </a:cubicBezTo>
                  <a:lnTo>
                    <a:pt x="10712" y="1639"/>
                  </a:lnTo>
                  <a:cubicBezTo>
                    <a:pt x="10712" y="725"/>
                    <a:pt x="9956" y="1"/>
                    <a:pt x="9042" y="1"/>
                  </a:cubicBezTo>
                  <a:cubicBezTo>
                    <a:pt x="8160" y="1"/>
                    <a:pt x="7404" y="725"/>
                    <a:pt x="7404" y="1639"/>
                  </a:cubicBezTo>
                  <a:lnTo>
                    <a:pt x="7310" y="1639"/>
                  </a:lnTo>
                  <a:cubicBezTo>
                    <a:pt x="6617" y="1639"/>
                    <a:pt x="5892" y="1891"/>
                    <a:pt x="5325" y="2364"/>
                  </a:cubicBezTo>
                  <a:cubicBezTo>
                    <a:pt x="4852" y="1891"/>
                    <a:pt x="4128" y="1639"/>
                    <a:pt x="3372" y="1639"/>
                  </a:cubicBezTo>
                  <a:lnTo>
                    <a:pt x="3309" y="1639"/>
                  </a:lnTo>
                  <a:cubicBezTo>
                    <a:pt x="3309" y="725"/>
                    <a:pt x="2552" y="1"/>
                    <a:pt x="1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5" name="Google Shape;8195;p63"/>
          <p:cNvGrpSpPr/>
          <p:nvPr/>
        </p:nvGrpSpPr>
        <p:grpSpPr>
          <a:xfrm>
            <a:off x="4858968" y="1379875"/>
            <a:ext cx="356221" cy="354973"/>
            <a:chOff x="-13947000" y="3212800"/>
            <a:chExt cx="353675" cy="352400"/>
          </a:xfrm>
        </p:grpSpPr>
        <p:sp>
          <p:nvSpPr>
            <p:cNvPr id="8196" name="Google Shape;8196;p63"/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63"/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8" name="Google Shape;8198;p63"/>
          <p:cNvSpPr/>
          <p:nvPr/>
        </p:nvSpPr>
        <p:spPr>
          <a:xfrm>
            <a:off x="4902088" y="2265409"/>
            <a:ext cx="271340" cy="353864"/>
          </a:xfrm>
          <a:custGeom>
            <a:avLst/>
            <a:gdLst/>
            <a:ahLst/>
            <a:cxnLst/>
            <a:rect l="l" t="t" r="r" b="b"/>
            <a:pathLst>
              <a:path w="10776" h="14052" extrusionOk="0">
                <a:moveTo>
                  <a:pt x="5388" y="0"/>
                </a:moveTo>
                <a:cubicBezTo>
                  <a:pt x="3939" y="0"/>
                  <a:pt x="2741" y="1071"/>
                  <a:pt x="2552" y="2489"/>
                </a:cubicBezTo>
                <a:lnTo>
                  <a:pt x="4569" y="2489"/>
                </a:lnTo>
                <a:cubicBezTo>
                  <a:pt x="4789" y="2489"/>
                  <a:pt x="5010" y="2678"/>
                  <a:pt x="5010" y="2867"/>
                </a:cubicBezTo>
                <a:cubicBezTo>
                  <a:pt x="5010" y="3056"/>
                  <a:pt x="4789" y="3277"/>
                  <a:pt x="4569" y="3277"/>
                </a:cubicBezTo>
                <a:lnTo>
                  <a:pt x="2489" y="3277"/>
                </a:lnTo>
                <a:lnTo>
                  <a:pt x="2489" y="4096"/>
                </a:lnTo>
                <a:lnTo>
                  <a:pt x="4569" y="4096"/>
                </a:lnTo>
                <a:cubicBezTo>
                  <a:pt x="4789" y="4096"/>
                  <a:pt x="5010" y="4285"/>
                  <a:pt x="5010" y="4537"/>
                </a:cubicBezTo>
                <a:cubicBezTo>
                  <a:pt x="5010" y="4757"/>
                  <a:pt x="4789" y="4915"/>
                  <a:pt x="4569" y="4915"/>
                </a:cubicBezTo>
                <a:lnTo>
                  <a:pt x="2489" y="4915"/>
                </a:lnTo>
                <a:lnTo>
                  <a:pt x="2489" y="5734"/>
                </a:lnTo>
                <a:lnTo>
                  <a:pt x="4569" y="5734"/>
                </a:lnTo>
                <a:cubicBezTo>
                  <a:pt x="4789" y="5734"/>
                  <a:pt x="5010" y="5955"/>
                  <a:pt x="5010" y="6144"/>
                </a:cubicBezTo>
                <a:cubicBezTo>
                  <a:pt x="5010" y="6396"/>
                  <a:pt x="4789" y="6585"/>
                  <a:pt x="4569" y="6585"/>
                </a:cubicBezTo>
                <a:lnTo>
                  <a:pt x="2552" y="6585"/>
                </a:lnTo>
                <a:cubicBezTo>
                  <a:pt x="2741" y="7845"/>
                  <a:pt x="3750" y="8822"/>
                  <a:pt x="5010" y="9011"/>
                </a:cubicBezTo>
                <a:lnTo>
                  <a:pt x="5010" y="9861"/>
                </a:lnTo>
                <a:cubicBezTo>
                  <a:pt x="2804" y="9641"/>
                  <a:pt x="1072" y="7876"/>
                  <a:pt x="851" y="5671"/>
                </a:cubicBezTo>
                <a:lnTo>
                  <a:pt x="851" y="5671"/>
                </a:lnTo>
                <a:cubicBezTo>
                  <a:pt x="977" y="5703"/>
                  <a:pt x="1135" y="5734"/>
                  <a:pt x="1261" y="5734"/>
                </a:cubicBezTo>
                <a:cubicBezTo>
                  <a:pt x="1418" y="5734"/>
                  <a:pt x="1544" y="5703"/>
                  <a:pt x="1702" y="5671"/>
                </a:cubicBezTo>
                <a:lnTo>
                  <a:pt x="1702" y="3340"/>
                </a:lnTo>
                <a:cubicBezTo>
                  <a:pt x="1576" y="3308"/>
                  <a:pt x="1418" y="3277"/>
                  <a:pt x="1261" y="3277"/>
                </a:cubicBezTo>
                <a:cubicBezTo>
                  <a:pt x="599" y="3277"/>
                  <a:pt x="0" y="3812"/>
                  <a:pt x="0" y="4537"/>
                </a:cubicBezTo>
                <a:lnTo>
                  <a:pt x="0" y="5356"/>
                </a:lnTo>
                <a:cubicBezTo>
                  <a:pt x="0" y="8191"/>
                  <a:pt x="2206" y="10523"/>
                  <a:pt x="4947" y="10712"/>
                </a:cubicBezTo>
                <a:lnTo>
                  <a:pt x="4947" y="11657"/>
                </a:lnTo>
                <a:cubicBezTo>
                  <a:pt x="4002" y="11846"/>
                  <a:pt x="3308" y="12697"/>
                  <a:pt x="3308" y="13673"/>
                </a:cubicBezTo>
                <a:cubicBezTo>
                  <a:pt x="3308" y="13894"/>
                  <a:pt x="3497" y="14051"/>
                  <a:pt x="3750" y="14051"/>
                </a:cubicBezTo>
                <a:lnTo>
                  <a:pt x="7058" y="14051"/>
                </a:lnTo>
                <a:cubicBezTo>
                  <a:pt x="7278" y="14051"/>
                  <a:pt x="7436" y="13862"/>
                  <a:pt x="7436" y="13673"/>
                </a:cubicBezTo>
                <a:cubicBezTo>
                  <a:pt x="7436" y="12697"/>
                  <a:pt x="6743" y="11815"/>
                  <a:pt x="5797" y="11657"/>
                </a:cubicBezTo>
                <a:lnTo>
                  <a:pt x="5797" y="10712"/>
                </a:lnTo>
                <a:cubicBezTo>
                  <a:pt x="8570" y="10523"/>
                  <a:pt x="10775" y="8191"/>
                  <a:pt x="10775" y="5356"/>
                </a:cubicBezTo>
                <a:lnTo>
                  <a:pt x="10775" y="4537"/>
                </a:lnTo>
                <a:cubicBezTo>
                  <a:pt x="10775" y="3875"/>
                  <a:pt x="10240" y="3277"/>
                  <a:pt x="9515" y="3277"/>
                </a:cubicBezTo>
                <a:cubicBezTo>
                  <a:pt x="9357" y="3277"/>
                  <a:pt x="9263" y="3308"/>
                  <a:pt x="9137" y="3340"/>
                </a:cubicBezTo>
                <a:lnTo>
                  <a:pt x="9137" y="5671"/>
                </a:lnTo>
                <a:cubicBezTo>
                  <a:pt x="9263" y="5703"/>
                  <a:pt x="9420" y="5734"/>
                  <a:pt x="9515" y="5734"/>
                </a:cubicBezTo>
                <a:cubicBezTo>
                  <a:pt x="9672" y="5734"/>
                  <a:pt x="9798" y="5703"/>
                  <a:pt x="9925" y="5671"/>
                </a:cubicBezTo>
                <a:lnTo>
                  <a:pt x="9925" y="5671"/>
                </a:lnTo>
                <a:cubicBezTo>
                  <a:pt x="9767" y="7876"/>
                  <a:pt x="8003" y="9641"/>
                  <a:pt x="5797" y="9861"/>
                </a:cubicBezTo>
                <a:lnTo>
                  <a:pt x="5797" y="9011"/>
                </a:lnTo>
                <a:cubicBezTo>
                  <a:pt x="7058" y="8822"/>
                  <a:pt x="8034" y="7845"/>
                  <a:pt x="8223" y="6585"/>
                </a:cubicBezTo>
                <a:lnTo>
                  <a:pt x="6207" y="6585"/>
                </a:lnTo>
                <a:cubicBezTo>
                  <a:pt x="5986" y="6585"/>
                  <a:pt x="5829" y="6396"/>
                  <a:pt x="5829" y="6144"/>
                </a:cubicBezTo>
                <a:cubicBezTo>
                  <a:pt x="5829" y="5892"/>
                  <a:pt x="6018" y="5734"/>
                  <a:pt x="6207" y="5734"/>
                </a:cubicBezTo>
                <a:lnTo>
                  <a:pt x="8318" y="5734"/>
                </a:lnTo>
                <a:lnTo>
                  <a:pt x="8318" y="4915"/>
                </a:lnTo>
                <a:lnTo>
                  <a:pt x="6207" y="4915"/>
                </a:lnTo>
                <a:cubicBezTo>
                  <a:pt x="5986" y="4915"/>
                  <a:pt x="5829" y="4726"/>
                  <a:pt x="5829" y="4537"/>
                </a:cubicBezTo>
                <a:cubicBezTo>
                  <a:pt x="5829" y="4285"/>
                  <a:pt x="6018" y="4096"/>
                  <a:pt x="6207" y="4096"/>
                </a:cubicBezTo>
                <a:lnTo>
                  <a:pt x="8318" y="4096"/>
                </a:lnTo>
                <a:lnTo>
                  <a:pt x="8318" y="3277"/>
                </a:lnTo>
                <a:lnTo>
                  <a:pt x="6207" y="3277"/>
                </a:lnTo>
                <a:cubicBezTo>
                  <a:pt x="5986" y="3277"/>
                  <a:pt x="5829" y="3056"/>
                  <a:pt x="5829" y="2867"/>
                </a:cubicBezTo>
                <a:cubicBezTo>
                  <a:pt x="5829" y="2678"/>
                  <a:pt x="6018" y="2489"/>
                  <a:pt x="6207" y="2489"/>
                </a:cubicBezTo>
                <a:lnTo>
                  <a:pt x="8223" y="2489"/>
                </a:lnTo>
                <a:cubicBezTo>
                  <a:pt x="8034" y="1071"/>
                  <a:pt x="6806" y="0"/>
                  <a:pt x="538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99" name="Google Shape;8199;p63"/>
          <p:cNvGrpSpPr/>
          <p:nvPr/>
        </p:nvGrpSpPr>
        <p:grpSpPr>
          <a:xfrm>
            <a:off x="5301563" y="1379233"/>
            <a:ext cx="356221" cy="356257"/>
            <a:chOff x="-13512225" y="3211525"/>
            <a:chExt cx="353675" cy="353675"/>
          </a:xfrm>
        </p:grpSpPr>
        <p:sp>
          <p:nvSpPr>
            <p:cNvPr id="8200" name="Google Shape;8200;p63"/>
            <p:cNvSpPr/>
            <p:nvPr/>
          </p:nvSpPr>
          <p:spPr>
            <a:xfrm>
              <a:off x="-13283825" y="3482475"/>
              <a:ext cx="125275" cy="82725"/>
            </a:xfrm>
            <a:custGeom>
              <a:avLst/>
              <a:gdLst/>
              <a:ahLst/>
              <a:cxnLst/>
              <a:rect l="l" t="t" r="r" b="b"/>
              <a:pathLst>
                <a:path w="5011" h="3309" extrusionOk="0">
                  <a:moveTo>
                    <a:pt x="1671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1" y="3308"/>
                  </a:cubicBezTo>
                  <a:cubicBezTo>
                    <a:pt x="2269" y="3308"/>
                    <a:pt x="2584" y="3056"/>
                    <a:pt x="4790" y="1985"/>
                  </a:cubicBezTo>
                  <a:cubicBezTo>
                    <a:pt x="4884" y="1953"/>
                    <a:pt x="5010" y="1796"/>
                    <a:pt x="5010" y="1638"/>
                  </a:cubicBezTo>
                  <a:cubicBezTo>
                    <a:pt x="5010" y="1481"/>
                    <a:pt x="4947" y="1323"/>
                    <a:pt x="4790" y="1292"/>
                  </a:cubicBezTo>
                  <a:cubicBezTo>
                    <a:pt x="2584" y="221"/>
                    <a:pt x="2269" y="0"/>
                    <a:pt x="16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63"/>
            <p:cNvSpPr/>
            <p:nvPr/>
          </p:nvSpPr>
          <p:spPr>
            <a:xfrm>
              <a:off x="-13512225" y="3211525"/>
              <a:ext cx="353675" cy="249700"/>
            </a:xfrm>
            <a:custGeom>
              <a:avLst/>
              <a:gdLst/>
              <a:ahLst/>
              <a:cxnLst/>
              <a:rect l="l" t="t" r="r" b="b"/>
              <a:pathLst>
                <a:path w="14147" h="9988" extrusionOk="0">
                  <a:moveTo>
                    <a:pt x="6679" y="1702"/>
                  </a:moveTo>
                  <a:cubicBezTo>
                    <a:pt x="7152" y="1702"/>
                    <a:pt x="7499" y="2048"/>
                    <a:pt x="7499" y="2521"/>
                  </a:cubicBezTo>
                  <a:cubicBezTo>
                    <a:pt x="7499" y="2993"/>
                    <a:pt x="7152" y="3340"/>
                    <a:pt x="6679" y="3340"/>
                  </a:cubicBezTo>
                  <a:cubicBezTo>
                    <a:pt x="6207" y="3340"/>
                    <a:pt x="5829" y="2993"/>
                    <a:pt x="5829" y="2521"/>
                  </a:cubicBezTo>
                  <a:cubicBezTo>
                    <a:pt x="5829" y="2048"/>
                    <a:pt x="6207" y="1702"/>
                    <a:pt x="6679" y="1702"/>
                  </a:cubicBezTo>
                  <a:close/>
                  <a:moveTo>
                    <a:pt x="4191" y="2143"/>
                  </a:moveTo>
                  <a:cubicBezTo>
                    <a:pt x="4663" y="2143"/>
                    <a:pt x="5010" y="2489"/>
                    <a:pt x="5010" y="2962"/>
                  </a:cubicBezTo>
                  <a:cubicBezTo>
                    <a:pt x="5010" y="3434"/>
                    <a:pt x="4663" y="3781"/>
                    <a:pt x="4191" y="3781"/>
                  </a:cubicBezTo>
                  <a:cubicBezTo>
                    <a:pt x="3718" y="3781"/>
                    <a:pt x="3371" y="3434"/>
                    <a:pt x="3371" y="2962"/>
                  </a:cubicBezTo>
                  <a:cubicBezTo>
                    <a:pt x="3371" y="2489"/>
                    <a:pt x="3718" y="2143"/>
                    <a:pt x="4191" y="2143"/>
                  </a:cubicBezTo>
                  <a:close/>
                  <a:moveTo>
                    <a:pt x="2521" y="4191"/>
                  </a:moveTo>
                  <a:cubicBezTo>
                    <a:pt x="2993" y="4191"/>
                    <a:pt x="3371" y="4537"/>
                    <a:pt x="3371" y="5010"/>
                  </a:cubicBezTo>
                  <a:cubicBezTo>
                    <a:pt x="3371" y="5482"/>
                    <a:pt x="2993" y="5829"/>
                    <a:pt x="2521" y="5829"/>
                  </a:cubicBezTo>
                  <a:cubicBezTo>
                    <a:pt x="2048" y="5829"/>
                    <a:pt x="1702" y="5482"/>
                    <a:pt x="1702" y="5010"/>
                  </a:cubicBezTo>
                  <a:cubicBezTo>
                    <a:pt x="1702" y="4537"/>
                    <a:pt x="2048" y="4191"/>
                    <a:pt x="2521" y="4191"/>
                  </a:cubicBezTo>
                  <a:close/>
                  <a:moveTo>
                    <a:pt x="10397" y="3340"/>
                  </a:moveTo>
                  <a:cubicBezTo>
                    <a:pt x="11563" y="3340"/>
                    <a:pt x="12508" y="4096"/>
                    <a:pt x="12508" y="5010"/>
                  </a:cubicBezTo>
                  <a:cubicBezTo>
                    <a:pt x="12508" y="5923"/>
                    <a:pt x="11563" y="6648"/>
                    <a:pt x="10397" y="6648"/>
                  </a:cubicBezTo>
                  <a:cubicBezTo>
                    <a:pt x="9263" y="6648"/>
                    <a:pt x="8318" y="5892"/>
                    <a:pt x="8318" y="5010"/>
                  </a:cubicBezTo>
                  <a:cubicBezTo>
                    <a:pt x="8318" y="4096"/>
                    <a:pt x="9263" y="3340"/>
                    <a:pt x="10397" y="3340"/>
                  </a:cubicBezTo>
                  <a:close/>
                  <a:moveTo>
                    <a:pt x="4191" y="6270"/>
                  </a:moveTo>
                  <a:cubicBezTo>
                    <a:pt x="4663" y="6270"/>
                    <a:pt x="5010" y="6616"/>
                    <a:pt x="5010" y="7089"/>
                  </a:cubicBezTo>
                  <a:cubicBezTo>
                    <a:pt x="5010" y="7562"/>
                    <a:pt x="4663" y="7908"/>
                    <a:pt x="4191" y="7908"/>
                  </a:cubicBezTo>
                  <a:cubicBezTo>
                    <a:pt x="3718" y="7908"/>
                    <a:pt x="3371" y="7562"/>
                    <a:pt x="3371" y="7089"/>
                  </a:cubicBezTo>
                  <a:cubicBezTo>
                    <a:pt x="3371" y="6616"/>
                    <a:pt x="3718" y="6270"/>
                    <a:pt x="4191" y="6270"/>
                  </a:cubicBezTo>
                  <a:close/>
                  <a:moveTo>
                    <a:pt x="6679" y="6648"/>
                  </a:moveTo>
                  <a:cubicBezTo>
                    <a:pt x="7152" y="6648"/>
                    <a:pt x="7499" y="6994"/>
                    <a:pt x="7499" y="7499"/>
                  </a:cubicBezTo>
                  <a:cubicBezTo>
                    <a:pt x="7499" y="7971"/>
                    <a:pt x="7152" y="8318"/>
                    <a:pt x="6679" y="8318"/>
                  </a:cubicBezTo>
                  <a:cubicBezTo>
                    <a:pt x="6207" y="8318"/>
                    <a:pt x="5829" y="7971"/>
                    <a:pt x="5829" y="7499"/>
                  </a:cubicBezTo>
                  <a:cubicBezTo>
                    <a:pt x="5829" y="7057"/>
                    <a:pt x="6207" y="6648"/>
                    <a:pt x="6679" y="6648"/>
                  </a:cubicBezTo>
                  <a:close/>
                  <a:moveTo>
                    <a:pt x="7089" y="0"/>
                  </a:moveTo>
                  <a:cubicBezTo>
                    <a:pt x="3245" y="0"/>
                    <a:pt x="63" y="2237"/>
                    <a:pt x="63" y="5010"/>
                  </a:cubicBezTo>
                  <a:cubicBezTo>
                    <a:pt x="0" y="7751"/>
                    <a:pt x="3214" y="9987"/>
                    <a:pt x="7089" y="9987"/>
                  </a:cubicBezTo>
                  <a:cubicBezTo>
                    <a:pt x="10964" y="9987"/>
                    <a:pt x="14146" y="7751"/>
                    <a:pt x="14146" y="5010"/>
                  </a:cubicBezTo>
                  <a:cubicBezTo>
                    <a:pt x="14146" y="2300"/>
                    <a:pt x="10964" y="0"/>
                    <a:pt x="70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63"/>
            <p:cNvSpPr/>
            <p:nvPr/>
          </p:nvSpPr>
          <p:spPr>
            <a:xfrm>
              <a:off x="-13512225" y="3483250"/>
              <a:ext cx="100050" cy="81150"/>
            </a:xfrm>
            <a:custGeom>
              <a:avLst/>
              <a:gdLst/>
              <a:ahLst/>
              <a:cxnLst/>
              <a:rect l="l" t="t" r="r" b="b"/>
              <a:pathLst>
                <a:path w="4002" h="3246" extrusionOk="0">
                  <a:moveTo>
                    <a:pt x="4002" y="1"/>
                  </a:moveTo>
                  <a:cubicBezTo>
                    <a:pt x="2206" y="127"/>
                    <a:pt x="63" y="536"/>
                    <a:pt x="63" y="1607"/>
                  </a:cubicBezTo>
                  <a:cubicBezTo>
                    <a:pt x="0" y="2710"/>
                    <a:pt x="2174" y="3120"/>
                    <a:pt x="4002" y="3246"/>
                  </a:cubicBezTo>
                  <a:cubicBezTo>
                    <a:pt x="3592" y="2805"/>
                    <a:pt x="3371" y="2206"/>
                    <a:pt x="3371" y="1607"/>
                  </a:cubicBezTo>
                  <a:cubicBezTo>
                    <a:pt x="3371" y="1040"/>
                    <a:pt x="3592" y="442"/>
                    <a:pt x="4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63"/>
            <p:cNvSpPr/>
            <p:nvPr/>
          </p:nvSpPr>
          <p:spPr>
            <a:xfrm>
              <a:off x="-13407475" y="3483250"/>
              <a:ext cx="36250" cy="81150"/>
            </a:xfrm>
            <a:custGeom>
              <a:avLst/>
              <a:gdLst/>
              <a:ahLst/>
              <a:cxnLst/>
              <a:rect l="l" t="t" r="r" b="b"/>
              <a:pathLst>
                <a:path w="1450" h="3246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03" y="32"/>
                    <a:pt x="788" y="190"/>
                    <a:pt x="505" y="442"/>
                  </a:cubicBezTo>
                  <a:cubicBezTo>
                    <a:pt x="190" y="757"/>
                    <a:pt x="1" y="1166"/>
                    <a:pt x="1" y="1607"/>
                  </a:cubicBezTo>
                  <a:cubicBezTo>
                    <a:pt x="1" y="2048"/>
                    <a:pt x="158" y="2489"/>
                    <a:pt x="505" y="2805"/>
                  </a:cubicBezTo>
                  <a:cubicBezTo>
                    <a:pt x="788" y="3025"/>
                    <a:pt x="1103" y="3183"/>
                    <a:pt x="1450" y="3246"/>
                  </a:cubicBezTo>
                  <a:cubicBezTo>
                    <a:pt x="1072" y="2805"/>
                    <a:pt x="820" y="2206"/>
                    <a:pt x="820" y="1607"/>
                  </a:cubicBezTo>
                  <a:cubicBezTo>
                    <a:pt x="820" y="977"/>
                    <a:pt x="1072" y="442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63"/>
            <p:cNvSpPr/>
            <p:nvPr/>
          </p:nvSpPr>
          <p:spPr>
            <a:xfrm>
              <a:off x="-13366525" y="3485625"/>
              <a:ext cx="70125" cy="76425"/>
            </a:xfrm>
            <a:custGeom>
              <a:avLst/>
              <a:gdLst/>
              <a:ahLst/>
              <a:cxnLst/>
              <a:rect l="l" t="t" r="r" b="b"/>
              <a:pathLst>
                <a:path w="2805" h="3057" extrusionOk="0">
                  <a:moveTo>
                    <a:pt x="1072" y="0"/>
                  </a:moveTo>
                  <a:cubicBezTo>
                    <a:pt x="442" y="221"/>
                    <a:pt x="1" y="819"/>
                    <a:pt x="1" y="1512"/>
                  </a:cubicBezTo>
                  <a:cubicBezTo>
                    <a:pt x="1" y="2237"/>
                    <a:pt x="442" y="2836"/>
                    <a:pt x="1072" y="3056"/>
                  </a:cubicBezTo>
                  <a:cubicBezTo>
                    <a:pt x="1702" y="2962"/>
                    <a:pt x="2301" y="2867"/>
                    <a:pt x="2805" y="2710"/>
                  </a:cubicBezTo>
                  <a:cubicBezTo>
                    <a:pt x="2616" y="2363"/>
                    <a:pt x="2490" y="1953"/>
                    <a:pt x="2490" y="1512"/>
                  </a:cubicBezTo>
                  <a:cubicBezTo>
                    <a:pt x="2490" y="1071"/>
                    <a:pt x="2616" y="693"/>
                    <a:pt x="2805" y="347"/>
                  </a:cubicBezTo>
                  <a:cubicBezTo>
                    <a:pt x="2301" y="189"/>
                    <a:pt x="1702" y="63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5" name="Google Shape;8205;p63"/>
          <p:cNvGrpSpPr/>
          <p:nvPr/>
        </p:nvGrpSpPr>
        <p:grpSpPr>
          <a:xfrm>
            <a:off x="6191845" y="1379624"/>
            <a:ext cx="356221" cy="355476"/>
            <a:chOff x="-12643475" y="3212300"/>
            <a:chExt cx="353675" cy="352900"/>
          </a:xfrm>
        </p:grpSpPr>
        <p:sp>
          <p:nvSpPr>
            <p:cNvPr id="8206" name="Google Shape;8206;p63"/>
            <p:cNvSpPr/>
            <p:nvPr/>
          </p:nvSpPr>
          <p:spPr>
            <a:xfrm>
              <a:off x="-12372525" y="3517125"/>
              <a:ext cx="20500" cy="48075"/>
            </a:xfrm>
            <a:custGeom>
              <a:avLst/>
              <a:gdLst/>
              <a:ahLst/>
              <a:cxnLst/>
              <a:rect l="l" t="t" r="r" b="b"/>
              <a:pathLst>
                <a:path w="820" h="1923" extrusionOk="0">
                  <a:moveTo>
                    <a:pt x="0" y="0"/>
                  </a:moveTo>
                  <a:lnTo>
                    <a:pt x="0" y="1513"/>
                  </a:lnTo>
                  <a:cubicBezTo>
                    <a:pt x="0" y="1765"/>
                    <a:pt x="189" y="1922"/>
                    <a:pt x="410" y="1922"/>
                  </a:cubicBezTo>
                  <a:cubicBezTo>
                    <a:pt x="662" y="1922"/>
                    <a:pt x="819" y="1702"/>
                    <a:pt x="819" y="1513"/>
                  </a:cubicBezTo>
                  <a:lnTo>
                    <a:pt x="819" y="0"/>
                  </a:lnTo>
                  <a:cubicBezTo>
                    <a:pt x="662" y="126"/>
                    <a:pt x="567" y="221"/>
                    <a:pt x="410" y="221"/>
                  </a:cubicBezTo>
                  <a:cubicBezTo>
                    <a:pt x="189" y="221"/>
                    <a:pt x="126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63"/>
            <p:cNvSpPr/>
            <p:nvPr/>
          </p:nvSpPr>
          <p:spPr>
            <a:xfrm>
              <a:off x="-12581250" y="3480900"/>
              <a:ext cx="63025" cy="21275"/>
            </a:xfrm>
            <a:custGeom>
              <a:avLst/>
              <a:gdLst/>
              <a:ahLst/>
              <a:cxnLst/>
              <a:rect l="l" t="t" r="r" b="b"/>
              <a:pathLst>
                <a:path w="2521" h="851" extrusionOk="0">
                  <a:moveTo>
                    <a:pt x="0" y="0"/>
                  </a:moveTo>
                  <a:lnTo>
                    <a:pt x="0" y="851"/>
                  </a:lnTo>
                  <a:lnTo>
                    <a:pt x="2521" y="851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63"/>
            <p:cNvSpPr/>
            <p:nvPr/>
          </p:nvSpPr>
          <p:spPr>
            <a:xfrm>
              <a:off x="-12643475" y="3398975"/>
              <a:ext cx="186700" cy="166225"/>
            </a:xfrm>
            <a:custGeom>
              <a:avLst/>
              <a:gdLst/>
              <a:ahLst/>
              <a:cxnLst/>
              <a:rect l="l" t="t" r="r" b="b"/>
              <a:pathLst>
                <a:path w="7468" h="6649" extrusionOk="0">
                  <a:moveTo>
                    <a:pt x="5419" y="2458"/>
                  </a:moveTo>
                  <a:cubicBezTo>
                    <a:pt x="5671" y="2458"/>
                    <a:pt x="5860" y="2647"/>
                    <a:pt x="5860" y="2899"/>
                  </a:cubicBezTo>
                  <a:lnTo>
                    <a:pt x="5860" y="4537"/>
                  </a:lnTo>
                  <a:cubicBezTo>
                    <a:pt x="5860" y="4789"/>
                    <a:pt x="5671" y="4978"/>
                    <a:pt x="5419" y="4978"/>
                  </a:cubicBezTo>
                  <a:lnTo>
                    <a:pt x="2080" y="4978"/>
                  </a:lnTo>
                  <a:cubicBezTo>
                    <a:pt x="1859" y="4978"/>
                    <a:pt x="1639" y="4789"/>
                    <a:pt x="1639" y="4537"/>
                  </a:cubicBezTo>
                  <a:lnTo>
                    <a:pt x="1639" y="2899"/>
                  </a:lnTo>
                  <a:cubicBezTo>
                    <a:pt x="1639" y="2647"/>
                    <a:pt x="1859" y="2458"/>
                    <a:pt x="2080" y="2458"/>
                  </a:cubicBezTo>
                  <a:close/>
                  <a:moveTo>
                    <a:pt x="1639" y="1"/>
                  </a:moveTo>
                  <a:lnTo>
                    <a:pt x="1639" y="977"/>
                  </a:lnTo>
                  <a:lnTo>
                    <a:pt x="662" y="1450"/>
                  </a:lnTo>
                  <a:cubicBezTo>
                    <a:pt x="221" y="1639"/>
                    <a:pt x="0" y="2080"/>
                    <a:pt x="0" y="2552"/>
                  </a:cubicBezTo>
                  <a:lnTo>
                    <a:pt x="0" y="5356"/>
                  </a:lnTo>
                  <a:cubicBezTo>
                    <a:pt x="0" y="6049"/>
                    <a:pt x="536" y="6648"/>
                    <a:pt x="1261" y="6648"/>
                  </a:cubicBezTo>
                  <a:lnTo>
                    <a:pt x="6270" y="6648"/>
                  </a:lnTo>
                  <a:cubicBezTo>
                    <a:pt x="6931" y="6648"/>
                    <a:pt x="7467" y="6049"/>
                    <a:pt x="7467" y="5388"/>
                  </a:cubicBezTo>
                  <a:lnTo>
                    <a:pt x="7467" y="2584"/>
                  </a:lnTo>
                  <a:cubicBezTo>
                    <a:pt x="7467" y="2111"/>
                    <a:pt x="7215" y="1670"/>
                    <a:pt x="6805" y="1481"/>
                  </a:cubicBezTo>
                  <a:lnTo>
                    <a:pt x="5829" y="1009"/>
                  </a:lnTo>
                  <a:lnTo>
                    <a:pt x="58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63"/>
            <p:cNvSpPr/>
            <p:nvPr/>
          </p:nvSpPr>
          <p:spPr>
            <a:xfrm>
              <a:off x="-12431600" y="3212300"/>
              <a:ext cx="141800" cy="137075"/>
            </a:xfrm>
            <a:custGeom>
              <a:avLst/>
              <a:gdLst/>
              <a:ahLst/>
              <a:cxnLst/>
              <a:rect l="l" t="t" r="r" b="b"/>
              <a:pathLst>
                <a:path w="5672" h="5483" extrusionOk="0">
                  <a:moveTo>
                    <a:pt x="2741" y="1"/>
                  </a:moveTo>
                  <a:cubicBezTo>
                    <a:pt x="1481" y="1"/>
                    <a:pt x="378" y="883"/>
                    <a:pt x="0" y="2017"/>
                  </a:cubicBezTo>
                  <a:lnTo>
                    <a:pt x="2300" y="3845"/>
                  </a:lnTo>
                  <a:lnTo>
                    <a:pt x="2300" y="2143"/>
                  </a:lnTo>
                  <a:cubicBezTo>
                    <a:pt x="2300" y="1891"/>
                    <a:pt x="2521" y="1702"/>
                    <a:pt x="2741" y="1702"/>
                  </a:cubicBezTo>
                  <a:cubicBezTo>
                    <a:pt x="2993" y="1702"/>
                    <a:pt x="3151" y="1891"/>
                    <a:pt x="3151" y="2143"/>
                  </a:cubicBezTo>
                  <a:lnTo>
                    <a:pt x="3151" y="5483"/>
                  </a:lnTo>
                  <a:lnTo>
                    <a:pt x="5608" y="3561"/>
                  </a:lnTo>
                  <a:lnTo>
                    <a:pt x="5608" y="2931"/>
                  </a:lnTo>
                  <a:cubicBezTo>
                    <a:pt x="5671" y="1324"/>
                    <a:pt x="4348" y="1"/>
                    <a:pt x="27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63"/>
            <p:cNvSpPr/>
            <p:nvPr/>
          </p:nvSpPr>
          <p:spPr>
            <a:xfrm>
              <a:off x="-12352050" y="3326525"/>
              <a:ext cx="62250" cy="104775"/>
            </a:xfrm>
            <a:custGeom>
              <a:avLst/>
              <a:gdLst/>
              <a:ahLst/>
              <a:cxnLst/>
              <a:rect l="l" t="t" r="r" b="b"/>
              <a:pathLst>
                <a:path w="2490" h="4191" extrusionOk="0">
                  <a:moveTo>
                    <a:pt x="2489" y="0"/>
                  </a:moveTo>
                  <a:lnTo>
                    <a:pt x="0" y="1890"/>
                  </a:lnTo>
                  <a:lnTo>
                    <a:pt x="0" y="4190"/>
                  </a:lnTo>
                  <a:lnTo>
                    <a:pt x="2489" y="230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63"/>
            <p:cNvSpPr/>
            <p:nvPr/>
          </p:nvSpPr>
          <p:spPr>
            <a:xfrm>
              <a:off x="-12434750" y="3285550"/>
              <a:ext cx="62250" cy="104000"/>
            </a:xfrm>
            <a:custGeom>
              <a:avLst/>
              <a:gdLst/>
              <a:ahLst/>
              <a:cxnLst/>
              <a:rect l="l" t="t" r="r" b="b"/>
              <a:pathLst>
                <a:path w="2490" h="4160" extrusionOk="0">
                  <a:moveTo>
                    <a:pt x="0" y="1"/>
                  </a:moveTo>
                  <a:lnTo>
                    <a:pt x="0" y="2269"/>
                  </a:lnTo>
                  <a:lnTo>
                    <a:pt x="2489" y="4160"/>
                  </a:lnTo>
                  <a:lnTo>
                    <a:pt x="2489" y="1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63"/>
            <p:cNvSpPr/>
            <p:nvPr/>
          </p:nvSpPr>
          <p:spPr>
            <a:xfrm>
              <a:off x="-12352050" y="3409225"/>
              <a:ext cx="62250" cy="107925"/>
            </a:xfrm>
            <a:custGeom>
              <a:avLst/>
              <a:gdLst/>
              <a:ahLst/>
              <a:cxnLst/>
              <a:rect l="l" t="t" r="r" b="b"/>
              <a:pathLst>
                <a:path w="2490" h="4317" extrusionOk="0">
                  <a:moveTo>
                    <a:pt x="2489" y="0"/>
                  </a:moveTo>
                  <a:lnTo>
                    <a:pt x="0" y="1859"/>
                  </a:lnTo>
                  <a:lnTo>
                    <a:pt x="0" y="4316"/>
                  </a:lnTo>
                  <a:lnTo>
                    <a:pt x="1607" y="2678"/>
                  </a:lnTo>
                  <a:cubicBezTo>
                    <a:pt x="2174" y="2142"/>
                    <a:pt x="2489" y="1418"/>
                    <a:pt x="2489" y="630"/>
                  </a:cubicBez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63"/>
            <p:cNvSpPr/>
            <p:nvPr/>
          </p:nvSpPr>
          <p:spPr>
            <a:xfrm>
              <a:off x="-12434750" y="3368250"/>
              <a:ext cx="62250" cy="148900"/>
            </a:xfrm>
            <a:custGeom>
              <a:avLst/>
              <a:gdLst/>
              <a:ahLst/>
              <a:cxnLst/>
              <a:rect l="l" t="t" r="r" b="b"/>
              <a:pathLst>
                <a:path w="2490" h="5956" extrusionOk="0">
                  <a:moveTo>
                    <a:pt x="0" y="1"/>
                  </a:moveTo>
                  <a:lnTo>
                    <a:pt x="0" y="2269"/>
                  </a:lnTo>
                  <a:cubicBezTo>
                    <a:pt x="0" y="3057"/>
                    <a:pt x="315" y="3781"/>
                    <a:pt x="851" y="4317"/>
                  </a:cubicBezTo>
                  <a:lnTo>
                    <a:pt x="2489" y="5955"/>
                  </a:lnTo>
                  <a:lnTo>
                    <a:pt x="2489" y="18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63"/>
            <p:cNvSpPr/>
            <p:nvPr/>
          </p:nvSpPr>
          <p:spPr>
            <a:xfrm>
              <a:off x="-12623000" y="3336750"/>
              <a:ext cx="145725" cy="40975"/>
            </a:xfrm>
            <a:custGeom>
              <a:avLst/>
              <a:gdLst/>
              <a:ahLst/>
              <a:cxnLst/>
              <a:rect l="l" t="t" r="r" b="b"/>
              <a:pathLst>
                <a:path w="5829" h="1639" extrusionOk="0">
                  <a:moveTo>
                    <a:pt x="820" y="1"/>
                  </a:moveTo>
                  <a:cubicBezTo>
                    <a:pt x="347" y="1"/>
                    <a:pt x="1" y="347"/>
                    <a:pt x="1" y="820"/>
                  </a:cubicBezTo>
                  <a:cubicBezTo>
                    <a:pt x="1" y="1292"/>
                    <a:pt x="410" y="1639"/>
                    <a:pt x="820" y="1639"/>
                  </a:cubicBezTo>
                  <a:lnTo>
                    <a:pt x="5010" y="1639"/>
                  </a:lnTo>
                  <a:cubicBezTo>
                    <a:pt x="5482" y="1639"/>
                    <a:pt x="5829" y="1292"/>
                    <a:pt x="5829" y="820"/>
                  </a:cubicBezTo>
                  <a:cubicBezTo>
                    <a:pt x="5829" y="347"/>
                    <a:pt x="5482" y="1"/>
                    <a:pt x="50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5" name="Google Shape;8215;p63"/>
          <p:cNvGrpSpPr/>
          <p:nvPr/>
        </p:nvGrpSpPr>
        <p:grpSpPr>
          <a:xfrm>
            <a:off x="6191845" y="1831398"/>
            <a:ext cx="356221" cy="333366"/>
            <a:chOff x="-12643475" y="3657325"/>
            <a:chExt cx="353675" cy="330950"/>
          </a:xfrm>
        </p:grpSpPr>
        <p:sp>
          <p:nvSpPr>
            <p:cNvPr id="8216" name="Google Shape;8216;p63"/>
            <p:cNvSpPr/>
            <p:nvPr/>
          </p:nvSpPr>
          <p:spPr>
            <a:xfrm>
              <a:off x="-12580475" y="3719550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379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599"/>
                    <a:pt x="190" y="788"/>
                    <a:pt x="379" y="788"/>
                  </a:cubicBezTo>
                  <a:cubicBezTo>
                    <a:pt x="599" y="788"/>
                    <a:pt x="788" y="599"/>
                    <a:pt x="788" y="410"/>
                  </a:cubicBezTo>
                  <a:cubicBezTo>
                    <a:pt x="788" y="189"/>
                    <a:pt x="599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63"/>
            <p:cNvSpPr/>
            <p:nvPr/>
          </p:nvSpPr>
          <p:spPr>
            <a:xfrm>
              <a:off x="-12456800" y="3719550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10" y="788"/>
                  </a:cubicBezTo>
                  <a:cubicBezTo>
                    <a:pt x="630" y="788"/>
                    <a:pt x="788" y="599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63"/>
            <p:cNvSpPr/>
            <p:nvPr/>
          </p:nvSpPr>
          <p:spPr>
            <a:xfrm>
              <a:off x="-12643475" y="3657325"/>
              <a:ext cx="268600" cy="144950"/>
            </a:xfrm>
            <a:custGeom>
              <a:avLst/>
              <a:gdLst/>
              <a:ahLst/>
              <a:cxnLst/>
              <a:rect l="l" t="t" r="r" b="b"/>
              <a:pathLst>
                <a:path w="10744" h="5798" extrusionOk="0">
                  <a:moveTo>
                    <a:pt x="2899" y="1670"/>
                  </a:moveTo>
                  <a:cubicBezTo>
                    <a:pt x="3592" y="1670"/>
                    <a:pt x="4159" y="2205"/>
                    <a:pt x="4159" y="2899"/>
                  </a:cubicBezTo>
                  <a:cubicBezTo>
                    <a:pt x="4159" y="3560"/>
                    <a:pt x="3623" y="4159"/>
                    <a:pt x="2899" y="4159"/>
                  </a:cubicBezTo>
                  <a:cubicBezTo>
                    <a:pt x="2237" y="4159"/>
                    <a:pt x="1639" y="3592"/>
                    <a:pt x="1639" y="2899"/>
                  </a:cubicBezTo>
                  <a:cubicBezTo>
                    <a:pt x="1639" y="2205"/>
                    <a:pt x="2206" y="1670"/>
                    <a:pt x="2899" y="1670"/>
                  </a:cubicBezTo>
                  <a:close/>
                  <a:moveTo>
                    <a:pt x="7877" y="1670"/>
                  </a:moveTo>
                  <a:cubicBezTo>
                    <a:pt x="8538" y="1670"/>
                    <a:pt x="9137" y="2205"/>
                    <a:pt x="9137" y="2899"/>
                  </a:cubicBezTo>
                  <a:cubicBezTo>
                    <a:pt x="9137" y="3560"/>
                    <a:pt x="8570" y="4159"/>
                    <a:pt x="7877" y="4159"/>
                  </a:cubicBezTo>
                  <a:cubicBezTo>
                    <a:pt x="7215" y="4159"/>
                    <a:pt x="6616" y="3592"/>
                    <a:pt x="6616" y="2899"/>
                  </a:cubicBezTo>
                  <a:cubicBezTo>
                    <a:pt x="6616" y="2205"/>
                    <a:pt x="7152" y="1670"/>
                    <a:pt x="7877" y="1670"/>
                  </a:cubicBezTo>
                  <a:close/>
                  <a:moveTo>
                    <a:pt x="2899" y="0"/>
                  </a:moveTo>
                  <a:cubicBezTo>
                    <a:pt x="1292" y="0"/>
                    <a:pt x="32" y="1323"/>
                    <a:pt x="32" y="2899"/>
                  </a:cubicBezTo>
                  <a:cubicBezTo>
                    <a:pt x="0" y="4505"/>
                    <a:pt x="1292" y="5797"/>
                    <a:pt x="2899" y="5797"/>
                  </a:cubicBezTo>
                  <a:cubicBezTo>
                    <a:pt x="3970" y="5797"/>
                    <a:pt x="4884" y="5198"/>
                    <a:pt x="5388" y="4379"/>
                  </a:cubicBezTo>
                  <a:cubicBezTo>
                    <a:pt x="5892" y="5230"/>
                    <a:pt x="6805" y="5797"/>
                    <a:pt x="7877" y="5797"/>
                  </a:cubicBezTo>
                  <a:cubicBezTo>
                    <a:pt x="9483" y="5797"/>
                    <a:pt x="10744" y="4505"/>
                    <a:pt x="10744" y="2899"/>
                  </a:cubicBezTo>
                  <a:cubicBezTo>
                    <a:pt x="10744" y="1260"/>
                    <a:pt x="9452" y="0"/>
                    <a:pt x="7877" y="0"/>
                  </a:cubicBezTo>
                  <a:cubicBezTo>
                    <a:pt x="6805" y="0"/>
                    <a:pt x="5892" y="599"/>
                    <a:pt x="5388" y="1418"/>
                  </a:cubicBezTo>
                  <a:cubicBezTo>
                    <a:pt x="4884" y="567"/>
                    <a:pt x="3970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63"/>
            <p:cNvSpPr/>
            <p:nvPr/>
          </p:nvSpPr>
          <p:spPr>
            <a:xfrm>
              <a:off x="-12581250" y="3905425"/>
              <a:ext cx="62250" cy="20500"/>
            </a:xfrm>
            <a:custGeom>
              <a:avLst/>
              <a:gdLst/>
              <a:ahLst/>
              <a:cxnLst/>
              <a:rect l="l" t="t" r="r" b="b"/>
              <a:pathLst>
                <a:path w="2490" h="820" extrusionOk="0">
                  <a:moveTo>
                    <a:pt x="0" y="0"/>
                  </a:moveTo>
                  <a:lnTo>
                    <a:pt x="0" y="819"/>
                  </a:lnTo>
                  <a:lnTo>
                    <a:pt x="2489" y="81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63"/>
            <p:cNvSpPr/>
            <p:nvPr/>
          </p:nvSpPr>
          <p:spPr>
            <a:xfrm>
              <a:off x="-12643475" y="3802250"/>
              <a:ext cx="269400" cy="185900"/>
            </a:xfrm>
            <a:custGeom>
              <a:avLst/>
              <a:gdLst/>
              <a:ahLst/>
              <a:cxnLst/>
              <a:rect l="l" t="t" r="r" b="b"/>
              <a:pathLst>
                <a:path w="10776" h="7436" extrusionOk="0">
                  <a:moveTo>
                    <a:pt x="7057" y="1670"/>
                  </a:moveTo>
                  <a:cubicBezTo>
                    <a:pt x="7278" y="1670"/>
                    <a:pt x="7436" y="1859"/>
                    <a:pt x="7436" y="2048"/>
                  </a:cubicBezTo>
                  <a:cubicBezTo>
                    <a:pt x="7436" y="2300"/>
                    <a:pt x="7247" y="2489"/>
                    <a:pt x="7057" y="2489"/>
                  </a:cubicBezTo>
                  <a:cubicBezTo>
                    <a:pt x="6805" y="2489"/>
                    <a:pt x="6616" y="2300"/>
                    <a:pt x="6616" y="2048"/>
                  </a:cubicBezTo>
                  <a:cubicBezTo>
                    <a:pt x="6616" y="1859"/>
                    <a:pt x="6805" y="1670"/>
                    <a:pt x="7057" y="1670"/>
                  </a:cubicBezTo>
                  <a:close/>
                  <a:moveTo>
                    <a:pt x="8696" y="1670"/>
                  </a:moveTo>
                  <a:cubicBezTo>
                    <a:pt x="8948" y="1670"/>
                    <a:pt x="9137" y="1859"/>
                    <a:pt x="9137" y="2048"/>
                  </a:cubicBezTo>
                  <a:cubicBezTo>
                    <a:pt x="9137" y="2300"/>
                    <a:pt x="8948" y="2489"/>
                    <a:pt x="8696" y="2489"/>
                  </a:cubicBezTo>
                  <a:cubicBezTo>
                    <a:pt x="8475" y="2489"/>
                    <a:pt x="8318" y="2300"/>
                    <a:pt x="8318" y="2048"/>
                  </a:cubicBezTo>
                  <a:cubicBezTo>
                    <a:pt x="8255" y="1859"/>
                    <a:pt x="8475" y="1670"/>
                    <a:pt x="8696" y="1670"/>
                  </a:cubicBezTo>
                  <a:close/>
                  <a:moveTo>
                    <a:pt x="5388" y="3277"/>
                  </a:moveTo>
                  <a:cubicBezTo>
                    <a:pt x="5640" y="3277"/>
                    <a:pt x="5829" y="3466"/>
                    <a:pt x="5829" y="3686"/>
                  </a:cubicBezTo>
                  <a:lnTo>
                    <a:pt x="5829" y="5356"/>
                  </a:lnTo>
                  <a:cubicBezTo>
                    <a:pt x="5829" y="5608"/>
                    <a:pt x="5640" y="5797"/>
                    <a:pt x="5388" y="5797"/>
                  </a:cubicBezTo>
                  <a:lnTo>
                    <a:pt x="2080" y="5797"/>
                  </a:lnTo>
                  <a:cubicBezTo>
                    <a:pt x="1859" y="5797"/>
                    <a:pt x="1639" y="5608"/>
                    <a:pt x="1639" y="5356"/>
                  </a:cubicBezTo>
                  <a:lnTo>
                    <a:pt x="1639" y="3686"/>
                  </a:lnTo>
                  <a:cubicBezTo>
                    <a:pt x="1639" y="3466"/>
                    <a:pt x="1859" y="3277"/>
                    <a:pt x="2080" y="3277"/>
                  </a:cubicBezTo>
                  <a:close/>
                  <a:moveTo>
                    <a:pt x="5230" y="0"/>
                  </a:moveTo>
                  <a:cubicBezTo>
                    <a:pt x="4600" y="504"/>
                    <a:pt x="3781" y="819"/>
                    <a:pt x="2899" y="819"/>
                  </a:cubicBezTo>
                  <a:cubicBezTo>
                    <a:pt x="2080" y="819"/>
                    <a:pt x="1324" y="536"/>
                    <a:pt x="756" y="126"/>
                  </a:cubicBezTo>
                  <a:cubicBezTo>
                    <a:pt x="315" y="315"/>
                    <a:pt x="32" y="756"/>
                    <a:pt x="32" y="1260"/>
                  </a:cubicBezTo>
                  <a:lnTo>
                    <a:pt x="32" y="6206"/>
                  </a:lnTo>
                  <a:cubicBezTo>
                    <a:pt x="0" y="6900"/>
                    <a:pt x="536" y="7435"/>
                    <a:pt x="1261" y="7435"/>
                  </a:cubicBezTo>
                  <a:lnTo>
                    <a:pt x="9515" y="7435"/>
                  </a:lnTo>
                  <a:cubicBezTo>
                    <a:pt x="10208" y="7435"/>
                    <a:pt x="10775" y="6900"/>
                    <a:pt x="10775" y="6206"/>
                  </a:cubicBezTo>
                  <a:lnTo>
                    <a:pt x="10775" y="1260"/>
                  </a:lnTo>
                  <a:cubicBezTo>
                    <a:pt x="10775" y="756"/>
                    <a:pt x="10460" y="315"/>
                    <a:pt x="10082" y="126"/>
                  </a:cubicBezTo>
                  <a:cubicBezTo>
                    <a:pt x="9452" y="536"/>
                    <a:pt x="8727" y="819"/>
                    <a:pt x="7908" y="819"/>
                  </a:cubicBezTo>
                  <a:cubicBezTo>
                    <a:pt x="7057" y="819"/>
                    <a:pt x="6270" y="504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63"/>
            <p:cNvSpPr/>
            <p:nvPr/>
          </p:nvSpPr>
          <p:spPr>
            <a:xfrm>
              <a:off x="-12352850" y="3802125"/>
              <a:ext cx="63050" cy="186150"/>
            </a:xfrm>
            <a:custGeom>
              <a:avLst/>
              <a:gdLst/>
              <a:ahLst/>
              <a:cxnLst/>
              <a:rect l="l" t="t" r="r" b="b"/>
              <a:pathLst>
                <a:path w="2522" h="7446" extrusionOk="0">
                  <a:moveTo>
                    <a:pt x="2092" y="0"/>
                  </a:moveTo>
                  <a:cubicBezTo>
                    <a:pt x="2035" y="0"/>
                    <a:pt x="1976" y="10"/>
                    <a:pt x="1923" y="37"/>
                  </a:cubicBezTo>
                  <a:lnTo>
                    <a:pt x="1" y="982"/>
                  </a:lnTo>
                  <a:lnTo>
                    <a:pt x="1" y="6464"/>
                  </a:lnTo>
                  <a:lnTo>
                    <a:pt x="1923" y="7409"/>
                  </a:lnTo>
                  <a:cubicBezTo>
                    <a:pt x="1976" y="7435"/>
                    <a:pt x="2035" y="7445"/>
                    <a:pt x="2092" y="7445"/>
                  </a:cubicBezTo>
                  <a:cubicBezTo>
                    <a:pt x="2170" y="7445"/>
                    <a:pt x="2246" y="7427"/>
                    <a:pt x="2301" y="7409"/>
                  </a:cubicBezTo>
                  <a:cubicBezTo>
                    <a:pt x="2427" y="7314"/>
                    <a:pt x="2521" y="7220"/>
                    <a:pt x="2521" y="7062"/>
                  </a:cubicBezTo>
                  <a:lnTo>
                    <a:pt x="2521" y="415"/>
                  </a:lnTo>
                  <a:cubicBezTo>
                    <a:pt x="2521" y="257"/>
                    <a:pt x="2427" y="131"/>
                    <a:pt x="2301" y="37"/>
                  </a:cubicBezTo>
                  <a:cubicBezTo>
                    <a:pt x="2246" y="18"/>
                    <a:pt x="2170" y="0"/>
                    <a:pt x="20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2" name="Google Shape;8222;p63"/>
          <p:cNvGrpSpPr/>
          <p:nvPr/>
        </p:nvGrpSpPr>
        <p:grpSpPr>
          <a:xfrm>
            <a:off x="7974847" y="1380027"/>
            <a:ext cx="355416" cy="354670"/>
            <a:chOff x="-10857925" y="3213875"/>
            <a:chExt cx="352875" cy="352100"/>
          </a:xfrm>
        </p:grpSpPr>
        <p:sp>
          <p:nvSpPr>
            <p:cNvPr id="8223" name="Google Shape;8223;p63"/>
            <p:cNvSpPr/>
            <p:nvPr/>
          </p:nvSpPr>
          <p:spPr>
            <a:xfrm>
              <a:off x="-10759475" y="3265875"/>
              <a:ext cx="64600" cy="87450"/>
            </a:xfrm>
            <a:custGeom>
              <a:avLst/>
              <a:gdLst/>
              <a:ahLst/>
              <a:cxnLst/>
              <a:rect l="l" t="t" r="r" b="b"/>
              <a:pathLst>
                <a:path w="2584" h="3498" extrusionOk="0">
                  <a:moveTo>
                    <a:pt x="1702" y="0"/>
                  </a:moveTo>
                  <a:lnTo>
                    <a:pt x="0" y="1418"/>
                  </a:lnTo>
                  <a:lnTo>
                    <a:pt x="2584" y="3497"/>
                  </a:lnTo>
                  <a:cubicBezTo>
                    <a:pt x="2458" y="2111"/>
                    <a:pt x="2143" y="914"/>
                    <a:pt x="17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63"/>
            <p:cNvSpPr/>
            <p:nvPr/>
          </p:nvSpPr>
          <p:spPr>
            <a:xfrm>
              <a:off x="-10857925" y="3265075"/>
              <a:ext cx="64600" cy="87450"/>
            </a:xfrm>
            <a:custGeom>
              <a:avLst/>
              <a:gdLst/>
              <a:ahLst/>
              <a:cxnLst/>
              <a:rect l="l" t="t" r="r" b="b"/>
              <a:pathLst>
                <a:path w="2584" h="3498" extrusionOk="0">
                  <a:moveTo>
                    <a:pt x="882" y="1"/>
                  </a:moveTo>
                  <a:cubicBezTo>
                    <a:pt x="441" y="946"/>
                    <a:pt x="189" y="2143"/>
                    <a:pt x="0" y="3498"/>
                  </a:cubicBezTo>
                  <a:lnTo>
                    <a:pt x="2584" y="1418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63"/>
            <p:cNvSpPr/>
            <p:nvPr/>
          </p:nvSpPr>
          <p:spPr>
            <a:xfrm>
              <a:off x="-10850050" y="3313925"/>
              <a:ext cx="148100" cy="65375"/>
            </a:xfrm>
            <a:custGeom>
              <a:avLst/>
              <a:gdLst/>
              <a:ahLst/>
              <a:cxnLst/>
              <a:rect l="l" t="t" r="r" b="b"/>
              <a:pathLst>
                <a:path w="5924" h="2615" extrusionOk="0">
                  <a:moveTo>
                    <a:pt x="2993" y="0"/>
                  </a:moveTo>
                  <a:lnTo>
                    <a:pt x="0" y="2363"/>
                  </a:lnTo>
                  <a:cubicBezTo>
                    <a:pt x="221" y="2520"/>
                    <a:pt x="410" y="2615"/>
                    <a:pt x="693" y="2615"/>
                  </a:cubicBezTo>
                  <a:lnTo>
                    <a:pt x="5261" y="2615"/>
                  </a:lnTo>
                  <a:cubicBezTo>
                    <a:pt x="5482" y="2615"/>
                    <a:pt x="5734" y="2520"/>
                    <a:pt x="5923" y="2363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63"/>
            <p:cNvSpPr/>
            <p:nvPr/>
          </p:nvSpPr>
          <p:spPr>
            <a:xfrm>
              <a:off x="-10857925" y="3391900"/>
              <a:ext cx="165425" cy="133125"/>
            </a:xfrm>
            <a:custGeom>
              <a:avLst/>
              <a:gdLst/>
              <a:ahLst/>
              <a:cxnLst/>
              <a:rect l="l" t="t" r="r" b="b"/>
              <a:pathLst>
                <a:path w="6617" h="5325" extrusionOk="0">
                  <a:moveTo>
                    <a:pt x="6616" y="0"/>
                  </a:moveTo>
                  <a:cubicBezTo>
                    <a:pt x="6301" y="189"/>
                    <a:pt x="5986" y="315"/>
                    <a:pt x="5608" y="315"/>
                  </a:cubicBezTo>
                  <a:lnTo>
                    <a:pt x="1040" y="315"/>
                  </a:lnTo>
                  <a:cubicBezTo>
                    <a:pt x="662" y="315"/>
                    <a:pt x="284" y="189"/>
                    <a:pt x="32" y="0"/>
                  </a:cubicBezTo>
                  <a:lnTo>
                    <a:pt x="32" y="0"/>
                  </a:lnTo>
                  <a:cubicBezTo>
                    <a:pt x="0" y="1449"/>
                    <a:pt x="221" y="2867"/>
                    <a:pt x="630" y="4001"/>
                  </a:cubicBezTo>
                  <a:cubicBezTo>
                    <a:pt x="914" y="4757"/>
                    <a:pt x="1638" y="5324"/>
                    <a:pt x="2426" y="5324"/>
                  </a:cubicBezTo>
                  <a:lnTo>
                    <a:pt x="4001" y="5324"/>
                  </a:lnTo>
                  <a:cubicBezTo>
                    <a:pt x="4946" y="5324"/>
                    <a:pt x="5671" y="4789"/>
                    <a:pt x="5955" y="4001"/>
                  </a:cubicBezTo>
                  <a:cubicBezTo>
                    <a:pt x="6396" y="2867"/>
                    <a:pt x="6585" y="1449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63"/>
            <p:cNvSpPr/>
            <p:nvPr/>
          </p:nvSpPr>
          <p:spPr>
            <a:xfrm>
              <a:off x="-10824850" y="321387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954" y="1"/>
                  </a:moveTo>
                  <a:cubicBezTo>
                    <a:pt x="1198" y="1"/>
                    <a:pt x="536" y="505"/>
                    <a:pt x="0" y="1324"/>
                  </a:cubicBezTo>
                  <a:lnTo>
                    <a:pt x="1954" y="2994"/>
                  </a:lnTo>
                  <a:lnTo>
                    <a:pt x="3938" y="1324"/>
                  </a:lnTo>
                  <a:cubicBezTo>
                    <a:pt x="3371" y="505"/>
                    <a:pt x="2710" y="1"/>
                    <a:pt x="1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63"/>
            <p:cNvSpPr/>
            <p:nvPr/>
          </p:nvSpPr>
          <p:spPr>
            <a:xfrm>
              <a:off x="-10571250" y="3306825"/>
              <a:ext cx="64625" cy="87450"/>
            </a:xfrm>
            <a:custGeom>
              <a:avLst/>
              <a:gdLst/>
              <a:ahLst/>
              <a:cxnLst/>
              <a:rect l="l" t="t" r="r" b="b"/>
              <a:pathLst>
                <a:path w="2585" h="3498" extrusionOk="0">
                  <a:moveTo>
                    <a:pt x="1702" y="0"/>
                  </a:moveTo>
                  <a:lnTo>
                    <a:pt x="1" y="1418"/>
                  </a:lnTo>
                  <a:lnTo>
                    <a:pt x="2584" y="3498"/>
                  </a:lnTo>
                  <a:cubicBezTo>
                    <a:pt x="2458" y="2143"/>
                    <a:pt x="2143" y="914"/>
                    <a:pt x="17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63"/>
            <p:cNvSpPr/>
            <p:nvPr/>
          </p:nvSpPr>
          <p:spPr>
            <a:xfrm>
              <a:off x="-10669700" y="3306025"/>
              <a:ext cx="63825" cy="87475"/>
            </a:xfrm>
            <a:custGeom>
              <a:avLst/>
              <a:gdLst/>
              <a:ahLst/>
              <a:cxnLst/>
              <a:rect l="l" t="t" r="r" b="b"/>
              <a:pathLst>
                <a:path w="2553" h="3499" extrusionOk="0">
                  <a:moveTo>
                    <a:pt x="883" y="1"/>
                  </a:moveTo>
                  <a:cubicBezTo>
                    <a:pt x="442" y="946"/>
                    <a:pt x="127" y="2175"/>
                    <a:pt x="1" y="3498"/>
                  </a:cubicBezTo>
                  <a:lnTo>
                    <a:pt x="2553" y="1419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63"/>
            <p:cNvSpPr/>
            <p:nvPr/>
          </p:nvSpPr>
          <p:spPr>
            <a:xfrm>
              <a:off x="-10661825" y="3355650"/>
              <a:ext cx="148100" cy="64625"/>
            </a:xfrm>
            <a:custGeom>
              <a:avLst/>
              <a:gdLst/>
              <a:ahLst/>
              <a:cxnLst/>
              <a:rect l="l" t="t" r="r" b="b"/>
              <a:pathLst>
                <a:path w="5924" h="2585" extrusionOk="0">
                  <a:moveTo>
                    <a:pt x="2994" y="1"/>
                  </a:moveTo>
                  <a:lnTo>
                    <a:pt x="1" y="2364"/>
                  </a:lnTo>
                  <a:cubicBezTo>
                    <a:pt x="221" y="2521"/>
                    <a:pt x="410" y="2584"/>
                    <a:pt x="694" y="2584"/>
                  </a:cubicBezTo>
                  <a:lnTo>
                    <a:pt x="5231" y="2584"/>
                  </a:lnTo>
                  <a:cubicBezTo>
                    <a:pt x="5483" y="2584"/>
                    <a:pt x="5735" y="2521"/>
                    <a:pt x="5924" y="2364"/>
                  </a:cubicBezTo>
                  <a:lnTo>
                    <a:pt x="29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63"/>
            <p:cNvSpPr/>
            <p:nvPr/>
          </p:nvSpPr>
          <p:spPr>
            <a:xfrm>
              <a:off x="-10670475" y="3432850"/>
              <a:ext cx="165425" cy="133125"/>
            </a:xfrm>
            <a:custGeom>
              <a:avLst/>
              <a:gdLst/>
              <a:ahLst/>
              <a:cxnLst/>
              <a:rect l="l" t="t" r="r" b="b"/>
              <a:pathLst>
                <a:path w="6617" h="5325" extrusionOk="0">
                  <a:moveTo>
                    <a:pt x="6616" y="0"/>
                  </a:moveTo>
                  <a:cubicBezTo>
                    <a:pt x="6301" y="221"/>
                    <a:pt x="5986" y="315"/>
                    <a:pt x="5577" y="315"/>
                  </a:cubicBezTo>
                  <a:lnTo>
                    <a:pt x="1040" y="315"/>
                  </a:lnTo>
                  <a:cubicBezTo>
                    <a:pt x="630" y="315"/>
                    <a:pt x="284" y="221"/>
                    <a:pt x="0" y="0"/>
                  </a:cubicBezTo>
                  <a:lnTo>
                    <a:pt x="0" y="0"/>
                  </a:lnTo>
                  <a:cubicBezTo>
                    <a:pt x="0" y="1481"/>
                    <a:pt x="221" y="2930"/>
                    <a:pt x="630" y="4064"/>
                  </a:cubicBezTo>
                  <a:cubicBezTo>
                    <a:pt x="914" y="4821"/>
                    <a:pt x="1607" y="5325"/>
                    <a:pt x="2395" y="5325"/>
                  </a:cubicBezTo>
                  <a:lnTo>
                    <a:pt x="3970" y="5325"/>
                  </a:lnTo>
                  <a:cubicBezTo>
                    <a:pt x="4915" y="5325"/>
                    <a:pt x="5671" y="4852"/>
                    <a:pt x="5955" y="4064"/>
                  </a:cubicBezTo>
                  <a:cubicBezTo>
                    <a:pt x="6364" y="2930"/>
                    <a:pt x="6585" y="1481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63"/>
            <p:cNvSpPr/>
            <p:nvPr/>
          </p:nvSpPr>
          <p:spPr>
            <a:xfrm>
              <a:off x="-10638175" y="3254850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985" y="0"/>
                  </a:moveTo>
                  <a:cubicBezTo>
                    <a:pt x="1229" y="0"/>
                    <a:pt x="567" y="504"/>
                    <a:pt x="0" y="1355"/>
                  </a:cubicBezTo>
                  <a:lnTo>
                    <a:pt x="1985" y="2993"/>
                  </a:lnTo>
                  <a:lnTo>
                    <a:pt x="3938" y="1355"/>
                  </a:lnTo>
                  <a:cubicBezTo>
                    <a:pt x="3403" y="504"/>
                    <a:pt x="2709" y="0"/>
                    <a:pt x="19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3" name="Google Shape;8233;p63"/>
          <p:cNvGrpSpPr/>
          <p:nvPr/>
        </p:nvGrpSpPr>
        <p:grpSpPr>
          <a:xfrm>
            <a:off x="6191762" y="2739455"/>
            <a:ext cx="356096" cy="354469"/>
            <a:chOff x="-9089725" y="3180200"/>
            <a:chExt cx="353550" cy="351900"/>
          </a:xfrm>
        </p:grpSpPr>
        <p:sp>
          <p:nvSpPr>
            <p:cNvPr id="8234" name="Google Shape;8234;p63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63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6" name="Google Shape;8236;p63"/>
          <p:cNvGrpSpPr/>
          <p:nvPr/>
        </p:nvGrpSpPr>
        <p:grpSpPr>
          <a:xfrm>
            <a:off x="7083760" y="1819260"/>
            <a:ext cx="358588" cy="357642"/>
            <a:chOff x="7083760" y="1971660"/>
            <a:chExt cx="358588" cy="357642"/>
          </a:xfrm>
        </p:grpSpPr>
        <p:sp>
          <p:nvSpPr>
            <p:cNvPr id="8237" name="Google Shape;8237;p63"/>
            <p:cNvSpPr/>
            <p:nvPr/>
          </p:nvSpPr>
          <p:spPr>
            <a:xfrm>
              <a:off x="7354268" y="1973246"/>
              <a:ext cx="87299" cy="80760"/>
            </a:xfrm>
            <a:custGeom>
              <a:avLst/>
              <a:gdLst/>
              <a:ahLst/>
              <a:cxnLst/>
              <a:rect l="l" t="t" r="r" b="b"/>
              <a:pathLst>
                <a:path w="3467" h="3207" extrusionOk="0">
                  <a:moveTo>
                    <a:pt x="3025" y="1"/>
                  </a:moveTo>
                  <a:cubicBezTo>
                    <a:pt x="2923" y="1"/>
                    <a:pt x="2821" y="40"/>
                    <a:pt x="2742" y="119"/>
                  </a:cubicBezTo>
                  <a:lnTo>
                    <a:pt x="1" y="2955"/>
                  </a:lnTo>
                  <a:cubicBezTo>
                    <a:pt x="316" y="3018"/>
                    <a:pt x="631" y="3112"/>
                    <a:pt x="914" y="3207"/>
                  </a:cubicBezTo>
                  <a:lnTo>
                    <a:pt x="3309" y="749"/>
                  </a:lnTo>
                  <a:cubicBezTo>
                    <a:pt x="3466" y="529"/>
                    <a:pt x="3466" y="277"/>
                    <a:pt x="3309" y="119"/>
                  </a:cubicBezTo>
                  <a:cubicBezTo>
                    <a:pt x="3230" y="40"/>
                    <a:pt x="3128" y="1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63"/>
            <p:cNvSpPr/>
            <p:nvPr/>
          </p:nvSpPr>
          <p:spPr>
            <a:xfrm>
              <a:off x="7212278" y="2099990"/>
              <a:ext cx="19867" cy="19869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99"/>
                    <a:pt x="158" y="788"/>
                    <a:pt x="378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63"/>
            <p:cNvSpPr/>
            <p:nvPr/>
          </p:nvSpPr>
          <p:spPr>
            <a:xfrm>
              <a:off x="7083760" y="1971660"/>
              <a:ext cx="356221" cy="210878"/>
            </a:xfrm>
            <a:custGeom>
              <a:avLst/>
              <a:gdLst/>
              <a:ahLst/>
              <a:cxnLst/>
              <a:rect l="l" t="t" r="r" b="b"/>
              <a:pathLst>
                <a:path w="14147" h="8374" extrusionOk="0">
                  <a:moveTo>
                    <a:pt x="457" y="1"/>
                  </a:moveTo>
                  <a:cubicBezTo>
                    <a:pt x="347" y="1"/>
                    <a:pt x="237" y="40"/>
                    <a:pt x="158" y="119"/>
                  </a:cubicBezTo>
                  <a:cubicBezTo>
                    <a:pt x="1" y="277"/>
                    <a:pt x="1" y="560"/>
                    <a:pt x="158" y="718"/>
                  </a:cubicBezTo>
                  <a:lnTo>
                    <a:pt x="2553" y="3207"/>
                  </a:lnTo>
                  <a:cubicBezTo>
                    <a:pt x="1103" y="3679"/>
                    <a:pt x="32" y="4435"/>
                    <a:pt x="32" y="5443"/>
                  </a:cubicBezTo>
                  <a:cubicBezTo>
                    <a:pt x="32" y="7334"/>
                    <a:pt x="3718" y="8373"/>
                    <a:pt x="7089" y="8373"/>
                  </a:cubicBezTo>
                  <a:cubicBezTo>
                    <a:pt x="10523" y="8373"/>
                    <a:pt x="14146" y="7334"/>
                    <a:pt x="14146" y="5443"/>
                  </a:cubicBezTo>
                  <a:cubicBezTo>
                    <a:pt x="14146" y="4467"/>
                    <a:pt x="13075" y="3679"/>
                    <a:pt x="11626" y="3207"/>
                  </a:cubicBezTo>
                  <a:lnTo>
                    <a:pt x="9893" y="4971"/>
                  </a:lnTo>
                  <a:cubicBezTo>
                    <a:pt x="10019" y="5160"/>
                    <a:pt x="10051" y="5317"/>
                    <a:pt x="10051" y="5475"/>
                  </a:cubicBezTo>
                  <a:cubicBezTo>
                    <a:pt x="10051" y="6168"/>
                    <a:pt x="9484" y="6704"/>
                    <a:pt x="8791" y="6704"/>
                  </a:cubicBezTo>
                  <a:cubicBezTo>
                    <a:pt x="8129" y="6704"/>
                    <a:pt x="7530" y="6168"/>
                    <a:pt x="7530" y="5475"/>
                  </a:cubicBezTo>
                  <a:cubicBezTo>
                    <a:pt x="7530" y="4813"/>
                    <a:pt x="8066" y="4278"/>
                    <a:pt x="8791" y="4278"/>
                  </a:cubicBezTo>
                  <a:cubicBezTo>
                    <a:pt x="8980" y="4278"/>
                    <a:pt x="9232" y="4341"/>
                    <a:pt x="9389" y="4404"/>
                  </a:cubicBezTo>
                  <a:lnTo>
                    <a:pt x="10744" y="2986"/>
                  </a:lnTo>
                  <a:cubicBezTo>
                    <a:pt x="9641" y="2734"/>
                    <a:pt x="8349" y="2608"/>
                    <a:pt x="7121" y="2608"/>
                  </a:cubicBezTo>
                  <a:cubicBezTo>
                    <a:pt x="5861" y="2608"/>
                    <a:pt x="4600" y="2765"/>
                    <a:pt x="3498" y="2986"/>
                  </a:cubicBezTo>
                  <a:lnTo>
                    <a:pt x="4884" y="4404"/>
                  </a:lnTo>
                  <a:cubicBezTo>
                    <a:pt x="5073" y="4341"/>
                    <a:pt x="5293" y="4278"/>
                    <a:pt x="5482" y="4278"/>
                  </a:cubicBezTo>
                  <a:cubicBezTo>
                    <a:pt x="6144" y="4278"/>
                    <a:pt x="6743" y="4813"/>
                    <a:pt x="6743" y="5475"/>
                  </a:cubicBezTo>
                  <a:cubicBezTo>
                    <a:pt x="6743" y="6168"/>
                    <a:pt x="6176" y="6704"/>
                    <a:pt x="5482" y="6704"/>
                  </a:cubicBezTo>
                  <a:cubicBezTo>
                    <a:pt x="4821" y="6704"/>
                    <a:pt x="4222" y="6168"/>
                    <a:pt x="4222" y="5475"/>
                  </a:cubicBezTo>
                  <a:cubicBezTo>
                    <a:pt x="4222" y="5317"/>
                    <a:pt x="4254" y="5160"/>
                    <a:pt x="4285" y="5002"/>
                  </a:cubicBezTo>
                  <a:lnTo>
                    <a:pt x="2553" y="3238"/>
                  </a:lnTo>
                  <a:cubicBezTo>
                    <a:pt x="2836" y="3112"/>
                    <a:pt x="3151" y="3049"/>
                    <a:pt x="3466" y="2955"/>
                  </a:cubicBezTo>
                  <a:lnTo>
                    <a:pt x="757" y="119"/>
                  </a:lnTo>
                  <a:cubicBezTo>
                    <a:pt x="678" y="40"/>
                    <a:pt x="568" y="1"/>
                    <a:pt x="4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63"/>
            <p:cNvSpPr/>
            <p:nvPr/>
          </p:nvSpPr>
          <p:spPr>
            <a:xfrm>
              <a:off x="7295574" y="2099990"/>
              <a:ext cx="19867" cy="19869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99"/>
                    <a:pt x="158" y="788"/>
                    <a:pt x="379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63"/>
            <p:cNvSpPr/>
            <p:nvPr/>
          </p:nvSpPr>
          <p:spPr>
            <a:xfrm>
              <a:off x="7121131" y="2184880"/>
              <a:ext cx="68238" cy="69856"/>
            </a:xfrm>
            <a:custGeom>
              <a:avLst/>
              <a:gdLst/>
              <a:ahLst/>
              <a:cxnLst/>
              <a:rect l="l" t="t" r="r" b="b"/>
              <a:pathLst>
                <a:path w="2710" h="2774" extrusionOk="0">
                  <a:moveTo>
                    <a:pt x="1261" y="1"/>
                  </a:moveTo>
                  <a:lnTo>
                    <a:pt x="0" y="1639"/>
                  </a:lnTo>
                  <a:cubicBezTo>
                    <a:pt x="756" y="2112"/>
                    <a:pt x="1702" y="2490"/>
                    <a:pt x="2710" y="2773"/>
                  </a:cubicBezTo>
                  <a:lnTo>
                    <a:pt x="1859" y="221"/>
                  </a:lnTo>
                  <a:cubicBezTo>
                    <a:pt x="1639" y="158"/>
                    <a:pt x="1450" y="95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63"/>
            <p:cNvSpPr/>
            <p:nvPr/>
          </p:nvSpPr>
          <p:spPr>
            <a:xfrm>
              <a:off x="7188883" y="2195985"/>
              <a:ext cx="47641" cy="55578"/>
            </a:xfrm>
            <a:custGeom>
              <a:avLst/>
              <a:gdLst/>
              <a:ahLst/>
              <a:cxnLst/>
              <a:rect l="l" t="t" r="r" b="b"/>
              <a:pathLst>
                <a:path w="1892" h="2207" extrusionOk="0">
                  <a:moveTo>
                    <a:pt x="1" y="1"/>
                  </a:moveTo>
                  <a:lnTo>
                    <a:pt x="694" y="2206"/>
                  </a:lnTo>
                  <a:lnTo>
                    <a:pt x="1891" y="221"/>
                  </a:lnTo>
                  <a:cubicBezTo>
                    <a:pt x="1229" y="190"/>
                    <a:pt x="599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63"/>
            <p:cNvSpPr/>
            <p:nvPr/>
          </p:nvSpPr>
          <p:spPr>
            <a:xfrm>
              <a:off x="7400297" y="2129352"/>
              <a:ext cx="42051" cy="84135"/>
            </a:xfrm>
            <a:custGeom>
              <a:avLst/>
              <a:gdLst/>
              <a:ahLst/>
              <a:cxnLst/>
              <a:rect l="l" t="t" r="r" b="b"/>
              <a:pathLst>
                <a:path w="1670" h="3341" extrusionOk="0">
                  <a:moveTo>
                    <a:pt x="1670" y="1"/>
                  </a:moveTo>
                  <a:cubicBezTo>
                    <a:pt x="1607" y="851"/>
                    <a:pt x="977" y="1481"/>
                    <a:pt x="0" y="1891"/>
                  </a:cubicBezTo>
                  <a:lnTo>
                    <a:pt x="1134" y="3340"/>
                  </a:lnTo>
                  <a:cubicBezTo>
                    <a:pt x="1355" y="3214"/>
                    <a:pt x="1512" y="3025"/>
                    <a:pt x="1670" y="2836"/>
                  </a:cubicBezTo>
                  <a:lnTo>
                    <a:pt x="16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63"/>
            <p:cNvSpPr/>
            <p:nvPr/>
          </p:nvSpPr>
          <p:spPr>
            <a:xfrm>
              <a:off x="7225961" y="2203137"/>
              <a:ext cx="84907" cy="62704"/>
            </a:xfrm>
            <a:custGeom>
              <a:avLst/>
              <a:gdLst/>
              <a:ahLst/>
              <a:cxnLst/>
              <a:rect l="l" t="t" r="r" b="b"/>
              <a:pathLst>
                <a:path w="3372" h="2490" extrusionOk="0">
                  <a:moveTo>
                    <a:pt x="1419" y="0"/>
                  </a:moveTo>
                  <a:lnTo>
                    <a:pt x="1" y="2363"/>
                  </a:lnTo>
                  <a:cubicBezTo>
                    <a:pt x="537" y="2426"/>
                    <a:pt x="1104" y="2489"/>
                    <a:pt x="1671" y="2489"/>
                  </a:cubicBezTo>
                  <a:cubicBezTo>
                    <a:pt x="2269" y="2489"/>
                    <a:pt x="2836" y="2426"/>
                    <a:pt x="3372" y="2363"/>
                  </a:cubicBezTo>
                  <a:lnTo>
                    <a:pt x="195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63"/>
            <p:cNvSpPr/>
            <p:nvPr/>
          </p:nvSpPr>
          <p:spPr>
            <a:xfrm>
              <a:off x="7298289" y="2195985"/>
              <a:ext cx="47615" cy="55578"/>
            </a:xfrm>
            <a:custGeom>
              <a:avLst/>
              <a:gdLst/>
              <a:ahLst/>
              <a:cxnLst/>
              <a:rect l="l" t="t" r="r" b="b"/>
              <a:pathLst>
                <a:path w="1891" h="2207" extrusionOk="0">
                  <a:moveTo>
                    <a:pt x="1891" y="1"/>
                  </a:moveTo>
                  <a:cubicBezTo>
                    <a:pt x="1292" y="127"/>
                    <a:pt x="631" y="190"/>
                    <a:pt x="0" y="253"/>
                  </a:cubicBezTo>
                  <a:lnTo>
                    <a:pt x="1198" y="2206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63"/>
            <p:cNvSpPr/>
            <p:nvPr/>
          </p:nvSpPr>
          <p:spPr>
            <a:xfrm>
              <a:off x="7086152" y="2230913"/>
              <a:ext cx="354610" cy="98388"/>
            </a:xfrm>
            <a:custGeom>
              <a:avLst/>
              <a:gdLst/>
              <a:ahLst/>
              <a:cxnLst/>
              <a:rect l="l" t="t" r="r" b="b"/>
              <a:pathLst>
                <a:path w="14083" h="3907" extrusionOk="0">
                  <a:moveTo>
                    <a:pt x="0" y="0"/>
                  </a:moveTo>
                  <a:lnTo>
                    <a:pt x="0" y="977"/>
                  </a:lnTo>
                  <a:cubicBezTo>
                    <a:pt x="0" y="2867"/>
                    <a:pt x="3655" y="3907"/>
                    <a:pt x="7057" y="3907"/>
                  </a:cubicBezTo>
                  <a:cubicBezTo>
                    <a:pt x="10460" y="3907"/>
                    <a:pt x="14083" y="2867"/>
                    <a:pt x="14083" y="977"/>
                  </a:cubicBezTo>
                  <a:lnTo>
                    <a:pt x="14083" y="32"/>
                  </a:lnTo>
                  <a:cubicBezTo>
                    <a:pt x="12508" y="1386"/>
                    <a:pt x="9956" y="2237"/>
                    <a:pt x="7057" y="2237"/>
                  </a:cubicBezTo>
                  <a:cubicBezTo>
                    <a:pt x="4568" y="2205"/>
                    <a:pt x="1796" y="1575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63"/>
            <p:cNvSpPr/>
            <p:nvPr/>
          </p:nvSpPr>
          <p:spPr>
            <a:xfrm>
              <a:off x="7345419" y="2186466"/>
              <a:ext cx="67457" cy="69050"/>
            </a:xfrm>
            <a:custGeom>
              <a:avLst/>
              <a:gdLst/>
              <a:ahLst/>
              <a:cxnLst/>
              <a:rect l="l" t="t" r="r" b="b"/>
              <a:pathLst>
                <a:path w="2679" h="2742" extrusionOk="0">
                  <a:moveTo>
                    <a:pt x="1449" y="1"/>
                  </a:moveTo>
                  <a:cubicBezTo>
                    <a:pt x="1260" y="32"/>
                    <a:pt x="1071" y="95"/>
                    <a:pt x="851" y="158"/>
                  </a:cubicBezTo>
                  <a:lnTo>
                    <a:pt x="0" y="2742"/>
                  </a:lnTo>
                  <a:cubicBezTo>
                    <a:pt x="1008" y="2458"/>
                    <a:pt x="1922" y="2080"/>
                    <a:pt x="2678" y="1608"/>
                  </a:cubicBezTo>
                  <a:lnTo>
                    <a:pt x="14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63"/>
            <p:cNvSpPr/>
            <p:nvPr/>
          </p:nvSpPr>
          <p:spPr>
            <a:xfrm flipH="1">
              <a:off x="7088602" y="2134638"/>
              <a:ext cx="47123" cy="84126"/>
            </a:xfrm>
            <a:custGeom>
              <a:avLst/>
              <a:gdLst/>
              <a:ahLst/>
              <a:cxnLst/>
              <a:rect l="l" t="t" r="r" b="b"/>
              <a:pathLst>
                <a:path w="1670" h="3341" extrusionOk="0">
                  <a:moveTo>
                    <a:pt x="1670" y="1"/>
                  </a:moveTo>
                  <a:cubicBezTo>
                    <a:pt x="1607" y="851"/>
                    <a:pt x="977" y="1481"/>
                    <a:pt x="0" y="1891"/>
                  </a:cubicBezTo>
                  <a:lnTo>
                    <a:pt x="1134" y="3340"/>
                  </a:lnTo>
                  <a:cubicBezTo>
                    <a:pt x="1355" y="3214"/>
                    <a:pt x="1512" y="3025"/>
                    <a:pt x="1670" y="2836"/>
                  </a:cubicBezTo>
                  <a:lnTo>
                    <a:pt x="16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49" name="Google Shape;8249;p63"/>
          <p:cNvSpPr txBox="1"/>
          <p:nvPr/>
        </p:nvSpPr>
        <p:spPr>
          <a:xfrm>
            <a:off x="849675" y="715200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Creative Process Icons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8250" name="Google Shape;8250;p63"/>
          <p:cNvSpPr txBox="1"/>
          <p:nvPr/>
        </p:nvSpPr>
        <p:spPr>
          <a:xfrm>
            <a:off x="4858400" y="715200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Performing Arts Icons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0" y="0"/>
            <a:ext cx="9144000" cy="131084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458110" y="4230864"/>
            <a:ext cx="4080182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5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405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734E73-7936-46ED-96D6-0ADF8507BB5A}"/>
              </a:ext>
            </a:extLst>
          </p:cNvPr>
          <p:cNvGrpSpPr/>
          <p:nvPr/>
        </p:nvGrpSpPr>
        <p:grpSpPr>
          <a:xfrm>
            <a:off x="4559376" y="1662156"/>
            <a:ext cx="4259575" cy="3042263"/>
            <a:chOff x="5618277" y="669648"/>
            <a:chExt cx="5679433" cy="405635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6905EFA-2BEB-470D-B6C2-8CBBC4252721}"/>
                </a:ext>
              </a:extLst>
            </p:cNvPr>
            <p:cNvGrpSpPr/>
            <p:nvPr/>
          </p:nvGrpSpPr>
          <p:grpSpPr>
            <a:xfrm>
              <a:off x="5618277" y="669648"/>
              <a:ext cx="5679433" cy="1209936"/>
              <a:chOff x="5618277" y="936694"/>
              <a:chExt cx="5679433" cy="1209936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B7F2796-C26F-49CE-B34B-F994717A3BB5}"/>
                  </a:ext>
                </a:extLst>
              </p:cNvPr>
              <p:cNvSpPr txBox="1"/>
              <p:nvPr/>
            </p:nvSpPr>
            <p:spPr>
              <a:xfrm>
                <a:off x="6317101" y="1561854"/>
                <a:ext cx="4980609" cy="584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28588" indent="-128588">
                  <a:buFont typeface="Wingdings" panose="05000000000000000000" pitchFamily="2" charset="2"/>
                  <a:buChar char="ü"/>
                </a:pPr>
                <a:r>
                  <a:rPr lang="en-US" altLang="ko-KR" sz="900" dirty="0">
                    <a:solidFill>
                      <a:srgbClr val="017DC0"/>
                    </a:solidFill>
                  </a:rPr>
                  <a:t>Get a modern PowerPoint  Presentation that is beautifully designed. </a:t>
                </a:r>
                <a:endParaRPr lang="ko-KR" altLang="en-US" sz="900" dirty="0">
                  <a:solidFill>
                    <a:srgbClr val="017DC0"/>
                  </a:solidFill>
                </a:endParaRPr>
              </a:p>
              <a:p>
                <a:pPr marL="128588" indent="-128588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900" dirty="0">
                    <a:solidFill>
                      <a:srgbClr val="017DC0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900" dirty="0">
                  <a:solidFill>
                    <a:srgbClr val="017DC0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63746D9-9743-428F-BBDB-B9F4F78FA5D6}"/>
                  </a:ext>
                </a:extLst>
              </p:cNvPr>
              <p:cNvSpPr txBox="1"/>
              <p:nvPr/>
            </p:nvSpPr>
            <p:spPr>
              <a:xfrm>
                <a:off x="6443564" y="1005945"/>
                <a:ext cx="4507692" cy="538609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2025" b="1" dirty="0">
                    <a:solidFill>
                      <a:srgbClr val="017DC0"/>
                    </a:solidFill>
                    <a:cs typeface="Arial" pitchFamily="34" charset="0"/>
                  </a:rPr>
                  <a:t>Contents Here</a:t>
                </a:r>
                <a:endParaRPr lang="ko-KR" altLang="en-US" sz="2025" b="1" dirty="0">
                  <a:solidFill>
                    <a:srgbClr val="017DC0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13086FE-81E8-47F1-8D91-074BB79C49F3}"/>
                  </a:ext>
                </a:extLst>
              </p:cNvPr>
              <p:cNvSpPr txBox="1"/>
              <p:nvPr/>
            </p:nvSpPr>
            <p:spPr>
              <a:xfrm>
                <a:off x="5618277" y="936694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rgbClr val="017DC0"/>
                    </a:solidFill>
                    <a:cs typeface="Arial" pitchFamily="34" charset="0"/>
                  </a:rPr>
                  <a:t>01</a:t>
                </a:r>
                <a:endParaRPr lang="ko-KR" altLang="en-US" sz="2700" b="1" dirty="0">
                  <a:solidFill>
                    <a:srgbClr val="017DC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5D045D6-E631-4AE8-BF19-B2D4A53C16C2}"/>
                </a:ext>
              </a:extLst>
            </p:cNvPr>
            <p:cNvGrpSpPr/>
            <p:nvPr/>
          </p:nvGrpSpPr>
          <p:grpSpPr>
            <a:xfrm>
              <a:off x="5618277" y="2092855"/>
              <a:ext cx="5679433" cy="1209936"/>
              <a:chOff x="5618277" y="2406864"/>
              <a:chExt cx="5679433" cy="120993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871A36-EF3E-43A8-9613-2983935F98BE}"/>
                  </a:ext>
                </a:extLst>
              </p:cNvPr>
              <p:cNvSpPr txBox="1"/>
              <p:nvPr/>
            </p:nvSpPr>
            <p:spPr>
              <a:xfrm>
                <a:off x="6317101" y="3032024"/>
                <a:ext cx="4980609" cy="584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28588" indent="-128588">
                  <a:buFont typeface="Wingdings" panose="05000000000000000000" pitchFamily="2" charset="2"/>
                  <a:buChar char="ü"/>
                </a:pPr>
                <a:r>
                  <a:rPr lang="en-US" altLang="ko-KR" sz="900" dirty="0">
                    <a:solidFill>
                      <a:srgbClr val="017DC0"/>
                    </a:solidFill>
                  </a:rPr>
                  <a:t>Get a modern PowerPoint  Presentation that is beautifully designed. </a:t>
                </a:r>
                <a:endParaRPr lang="ko-KR" altLang="en-US" sz="900" dirty="0">
                  <a:solidFill>
                    <a:srgbClr val="017DC0"/>
                  </a:solidFill>
                </a:endParaRPr>
              </a:p>
              <a:p>
                <a:pPr marL="128588" indent="-128588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900" dirty="0">
                    <a:solidFill>
                      <a:srgbClr val="017DC0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900" dirty="0">
                  <a:solidFill>
                    <a:srgbClr val="017DC0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29C25E8-558C-4960-B9BF-F7780C3754A9}"/>
                  </a:ext>
                </a:extLst>
              </p:cNvPr>
              <p:cNvSpPr txBox="1"/>
              <p:nvPr/>
            </p:nvSpPr>
            <p:spPr>
              <a:xfrm>
                <a:off x="6443564" y="2476115"/>
                <a:ext cx="4507692" cy="538609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2025" b="1" dirty="0">
                    <a:solidFill>
                      <a:srgbClr val="017DC0"/>
                    </a:solidFill>
                    <a:cs typeface="Arial" pitchFamily="34" charset="0"/>
                  </a:rPr>
                  <a:t>Contents Here</a:t>
                </a:r>
                <a:endParaRPr lang="ko-KR" altLang="en-US" sz="2025" b="1" dirty="0">
                  <a:solidFill>
                    <a:srgbClr val="017DC0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EC6225-B72E-4828-92E1-B30E8938A8A7}"/>
                  </a:ext>
                </a:extLst>
              </p:cNvPr>
              <p:cNvSpPr txBox="1"/>
              <p:nvPr/>
            </p:nvSpPr>
            <p:spPr>
              <a:xfrm>
                <a:off x="5618277" y="2406864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rgbClr val="017DC0"/>
                    </a:solidFill>
                    <a:cs typeface="Arial" pitchFamily="34" charset="0"/>
                  </a:rPr>
                  <a:t>02</a:t>
                </a:r>
                <a:endParaRPr lang="ko-KR" altLang="en-US" sz="2700" b="1" dirty="0">
                  <a:solidFill>
                    <a:srgbClr val="017DC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7F69AA9-9215-4EDF-9C30-BC78782406C2}"/>
                </a:ext>
              </a:extLst>
            </p:cNvPr>
            <p:cNvGrpSpPr/>
            <p:nvPr/>
          </p:nvGrpSpPr>
          <p:grpSpPr>
            <a:xfrm>
              <a:off x="5618277" y="3516062"/>
              <a:ext cx="5679433" cy="1209936"/>
              <a:chOff x="5618277" y="3877034"/>
              <a:chExt cx="5679433" cy="1209936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C18F916-5025-40E2-A65F-E95C7AC3422C}"/>
                  </a:ext>
                </a:extLst>
              </p:cNvPr>
              <p:cNvSpPr txBox="1"/>
              <p:nvPr/>
            </p:nvSpPr>
            <p:spPr>
              <a:xfrm>
                <a:off x="6317101" y="4502194"/>
                <a:ext cx="4980609" cy="584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28588" indent="-128588">
                  <a:buFont typeface="Wingdings" panose="05000000000000000000" pitchFamily="2" charset="2"/>
                  <a:buChar char="ü"/>
                </a:pPr>
                <a:r>
                  <a:rPr lang="en-US" altLang="ko-KR" sz="900" dirty="0">
                    <a:solidFill>
                      <a:srgbClr val="017DC0"/>
                    </a:solidFill>
                  </a:rPr>
                  <a:t>Get a modern PowerPoint  Presentation that is beautifully designed. </a:t>
                </a:r>
                <a:endParaRPr lang="ko-KR" altLang="en-US" sz="900" dirty="0">
                  <a:solidFill>
                    <a:srgbClr val="017DC0"/>
                  </a:solidFill>
                </a:endParaRPr>
              </a:p>
              <a:p>
                <a:pPr marL="128588" indent="-128588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900" dirty="0">
                    <a:solidFill>
                      <a:srgbClr val="017DC0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900" dirty="0">
                  <a:solidFill>
                    <a:srgbClr val="017DC0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BE7BBBE-DC6A-43C3-9400-E26580636E4B}"/>
                  </a:ext>
                </a:extLst>
              </p:cNvPr>
              <p:cNvSpPr txBox="1"/>
              <p:nvPr/>
            </p:nvSpPr>
            <p:spPr>
              <a:xfrm>
                <a:off x="6443564" y="3946285"/>
                <a:ext cx="4507692" cy="538609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2025" b="1" dirty="0">
                    <a:solidFill>
                      <a:srgbClr val="017DC0"/>
                    </a:solidFill>
                    <a:cs typeface="Arial" pitchFamily="34" charset="0"/>
                  </a:rPr>
                  <a:t>Contents Here</a:t>
                </a:r>
                <a:endParaRPr lang="ko-KR" altLang="en-US" sz="2025" b="1" dirty="0">
                  <a:solidFill>
                    <a:srgbClr val="017DC0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A57CCF0-09ED-4536-AF97-7DB13DCF5402}"/>
                  </a:ext>
                </a:extLst>
              </p:cNvPr>
              <p:cNvSpPr txBox="1"/>
              <p:nvPr/>
            </p:nvSpPr>
            <p:spPr>
              <a:xfrm>
                <a:off x="5618277" y="3877034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rgbClr val="017DC0"/>
                    </a:solidFill>
                    <a:cs typeface="Arial" pitchFamily="34" charset="0"/>
                  </a:rPr>
                  <a:t>03</a:t>
                </a:r>
                <a:endParaRPr lang="ko-KR" altLang="en-US" sz="2700" b="1" dirty="0">
                  <a:solidFill>
                    <a:srgbClr val="017DC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198464" y="240666"/>
            <a:ext cx="8679656" cy="542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Timeline Style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86" y="1714094"/>
            <a:ext cx="2218021" cy="246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1"/>
          <p:cNvSpPr txBox="1">
            <a:spLocks noGrp="1"/>
          </p:cNvSpPr>
          <p:nvPr>
            <p:ph type="subTitle" idx="1"/>
          </p:nvPr>
        </p:nvSpPr>
        <p:spPr>
          <a:xfrm>
            <a:off x="1966500" y="1428425"/>
            <a:ext cx="5211000" cy="12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System—it’s only a bit larger than the Moon. The planet’s name has nothing to do with the liquid metal, since it was named after the Roman messenger god, Mercury</a:t>
            </a:r>
            <a:endParaRPr/>
          </a:p>
        </p:txBody>
      </p:sp>
      <p:sp>
        <p:nvSpPr>
          <p:cNvPr id="568" name="Google Shape;568;p31"/>
          <p:cNvSpPr txBox="1">
            <a:spLocks noGrp="1"/>
          </p:cNvSpPr>
          <p:nvPr>
            <p:ph type="title"/>
          </p:nvPr>
        </p:nvSpPr>
        <p:spPr>
          <a:xfrm>
            <a:off x="1884450" y="537875"/>
            <a:ext cx="5375100" cy="8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17DC0"/>
                </a:solidFill>
              </a:rPr>
              <a:t>INTRODUCTION</a:t>
            </a:r>
            <a:endParaRPr dirty="0">
              <a:solidFill>
                <a:srgbClr val="017DC0"/>
              </a:solidFill>
            </a:endParaRPr>
          </a:p>
        </p:txBody>
      </p:sp>
      <p:grpSp>
        <p:nvGrpSpPr>
          <p:cNvPr id="569" name="Google Shape;569;p31"/>
          <p:cNvGrpSpPr/>
          <p:nvPr/>
        </p:nvGrpSpPr>
        <p:grpSpPr>
          <a:xfrm>
            <a:off x="6785277" y="2665551"/>
            <a:ext cx="3485843" cy="1111340"/>
            <a:chOff x="7125225" y="3783925"/>
            <a:chExt cx="2407350" cy="767500"/>
          </a:xfrm>
        </p:grpSpPr>
        <p:sp>
          <p:nvSpPr>
            <p:cNvPr id="570" name="Google Shape;570;p31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1"/>
          <p:cNvGrpSpPr/>
          <p:nvPr/>
        </p:nvGrpSpPr>
        <p:grpSpPr>
          <a:xfrm>
            <a:off x="1855951" y="2898049"/>
            <a:ext cx="5471100" cy="5470800"/>
            <a:chOff x="1855951" y="2821849"/>
            <a:chExt cx="5471100" cy="5470800"/>
          </a:xfrm>
        </p:grpSpPr>
        <p:sp>
          <p:nvSpPr>
            <p:cNvPr id="575" name="Google Shape;575;p31"/>
            <p:cNvSpPr/>
            <p:nvPr/>
          </p:nvSpPr>
          <p:spPr>
            <a:xfrm>
              <a:off x="1855951" y="2821849"/>
              <a:ext cx="5471100" cy="5470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2149938" y="3115862"/>
              <a:ext cx="4883100" cy="488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2358438" y="3365976"/>
              <a:ext cx="4427100" cy="4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3092560" y="4671457"/>
              <a:ext cx="1135934" cy="2115433"/>
            </a:xfrm>
            <a:custGeom>
              <a:avLst/>
              <a:gdLst/>
              <a:ahLst/>
              <a:cxnLst/>
              <a:rect l="l" t="t" r="r" b="b"/>
              <a:pathLst>
                <a:path w="13254" h="24682" extrusionOk="0">
                  <a:moveTo>
                    <a:pt x="457" y="7660"/>
                  </a:moveTo>
                  <a:cubicBezTo>
                    <a:pt x="396" y="7903"/>
                    <a:pt x="366" y="8146"/>
                    <a:pt x="366" y="8420"/>
                  </a:cubicBezTo>
                  <a:cubicBezTo>
                    <a:pt x="457" y="8876"/>
                    <a:pt x="791" y="9271"/>
                    <a:pt x="1247" y="9484"/>
                  </a:cubicBezTo>
                  <a:cubicBezTo>
                    <a:pt x="1703" y="9697"/>
                    <a:pt x="2037" y="10122"/>
                    <a:pt x="2220" y="10609"/>
                  </a:cubicBezTo>
                  <a:cubicBezTo>
                    <a:pt x="2280" y="10852"/>
                    <a:pt x="2311" y="11095"/>
                    <a:pt x="2372" y="11338"/>
                  </a:cubicBezTo>
                  <a:cubicBezTo>
                    <a:pt x="2493" y="11764"/>
                    <a:pt x="2736" y="12128"/>
                    <a:pt x="3071" y="12402"/>
                  </a:cubicBezTo>
                  <a:cubicBezTo>
                    <a:pt x="3375" y="12584"/>
                    <a:pt x="3709" y="12675"/>
                    <a:pt x="4043" y="12736"/>
                  </a:cubicBezTo>
                  <a:cubicBezTo>
                    <a:pt x="4195" y="12736"/>
                    <a:pt x="4378" y="12797"/>
                    <a:pt x="4499" y="12888"/>
                  </a:cubicBezTo>
                  <a:cubicBezTo>
                    <a:pt x="4560" y="12949"/>
                    <a:pt x="4591" y="13010"/>
                    <a:pt x="4651" y="13040"/>
                  </a:cubicBezTo>
                  <a:cubicBezTo>
                    <a:pt x="4925" y="13314"/>
                    <a:pt x="5381" y="13192"/>
                    <a:pt x="5654" y="13466"/>
                  </a:cubicBezTo>
                  <a:cubicBezTo>
                    <a:pt x="5715" y="13527"/>
                    <a:pt x="5776" y="13587"/>
                    <a:pt x="5837" y="13678"/>
                  </a:cubicBezTo>
                  <a:cubicBezTo>
                    <a:pt x="5989" y="13891"/>
                    <a:pt x="6262" y="13982"/>
                    <a:pt x="6505" y="13952"/>
                  </a:cubicBezTo>
                  <a:cubicBezTo>
                    <a:pt x="6445" y="14165"/>
                    <a:pt x="6688" y="14378"/>
                    <a:pt x="6597" y="14560"/>
                  </a:cubicBezTo>
                  <a:cubicBezTo>
                    <a:pt x="6536" y="14742"/>
                    <a:pt x="6384" y="14773"/>
                    <a:pt x="6262" y="14894"/>
                  </a:cubicBezTo>
                  <a:cubicBezTo>
                    <a:pt x="6050" y="15107"/>
                    <a:pt x="5989" y="15411"/>
                    <a:pt x="6110" y="15685"/>
                  </a:cubicBezTo>
                  <a:cubicBezTo>
                    <a:pt x="6202" y="15928"/>
                    <a:pt x="6384" y="16171"/>
                    <a:pt x="6566" y="16384"/>
                  </a:cubicBezTo>
                  <a:cubicBezTo>
                    <a:pt x="6840" y="16627"/>
                    <a:pt x="7113" y="16840"/>
                    <a:pt x="7417" y="17052"/>
                  </a:cubicBezTo>
                  <a:cubicBezTo>
                    <a:pt x="7873" y="17417"/>
                    <a:pt x="8147" y="18025"/>
                    <a:pt x="8086" y="18633"/>
                  </a:cubicBezTo>
                  <a:cubicBezTo>
                    <a:pt x="7964" y="19119"/>
                    <a:pt x="7843" y="19575"/>
                    <a:pt x="7630" y="20031"/>
                  </a:cubicBezTo>
                  <a:cubicBezTo>
                    <a:pt x="7357" y="20882"/>
                    <a:pt x="7326" y="21825"/>
                    <a:pt x="7569" y="22706"/>
                  </a:cubicBezTo>
                  <a:cubicBezTo>
                    <a:pt x="7812" y="23587"/>
                    <a:pt x="8451" y="24287"/>
                    <a:pt x="9302" y="24682"/>
                  </a:cubicBezTo>
                  <a:cubicBezTo>
                    <a:pt x="9393" y="24682"/>
                    <a:pt x="9515" y="24651"/>
                    <a:pt x="9575" y="24560"/>
                  </a:cubicBezTo>
                  <a:cubicBezTo>
                    <a:pt x="9636" y="24499"/>
                    <a:pt x="9667" y="24378"/>
                    <a:pt x="9606" y="24287"/>
                  </a:cubicBezTo>
                  <a:cubicBezTo>
                    <a:pt x="9423" y="24013"/>
                    <a:pt x="9211" y="23770"/>
                    <a:pt x="8998" y="23527"/>
                  </a:cubicBezTo>
                  <a:cubicBezTo>
                    <a:pt x="8907" y="23466"/>
                    <a:pt x="8876" y="23375"/>
                    <a:pt x="8876" y="23253"/>
                  </a:cubicBezTo>
                  <a:cubicBezTo>
                    <a:pt x="8876" y="23162"/>
                    <a:pt x="8968" y="23071"/>
                    <a:pt x="9059" y="22980"/>
                  </a:cubicBezTo>
                  <a:cubicBezTo>
                    <a:pt x="9150" y="22858"/>
                    <a:pt x="9211" y="22676"/>
                    <a:pt x="9211" y="22524"/>
                  </a:cubicBezTo>
                  <a:cubicBezTo>
                    <a:pt x="9211" y="22341"/>
                    <a:pt x="9119" y="22189"/>
                    <a:pt x="9119" y="22037"/>
                  </a:cubicBezTo>
                  <a:cubicBezTo>
                    <a:pt x="9119" y="21885"/>
                    <a:pt x="9211" y="21733"/>
                    <a:pt x="9363" y="21673"/>
                  </a:cubicBezTo>
                  <a:cubicBezTo>
                    <a:pt x="9423" y="21642"/>
                    <a:pt x="9515" y="21642"/>
                    <a:pt x="9575" y="21612"/>
                  </a:cubicBezTo>
                  <a:cubicBezTo>
                    <a:pt x="9788" y="21521"/>
                    <a:pt x="9758" y="21186"/>
                    <a:pt x="9910" y="21004"/>
                  </a:cubicBezTo>
                  <a:cubicBezTo>
                    <a:pt x="10001" y="20913"/>
                    <a:pt x="10092" y="20852"/>
                    <a:pt x="10214" y="20821"/>
                  </a:cubicBezTo>
                  <a:cubicBezTo>
                    <a:pt x="10761" y="20609"/>
                    <a:pt x="11065" y="20031"/>
                    <a:pt x="11004" y="19454"/>
                  </a:cubicBezTo>
                  <a:cubicBezTo>
                    <a:pt x="10943" y="19302"/>
                    <a:pt x="10943" y="19180"/>
                    <a:pt x="11004" y="19028"/>
                  </a:cubicBezTo>
                  <a:cubicBezTo>
                    <a:pt x="11186" y="18359"/>
                    <a:pt x="11764" y="18633"/>
                    <a:pt x="12189" y="18572"/>
                  </a:cubicBezTo>
                  <a:cubicBezTo>
                    <a:pt x="12341" y="18511"/>
                    <a:pt x="12433" y="18420"/>
                    <a:pt x="12493" y="18299"/>
                  </a:cubicBezTo>
                  <a:cubicBezTo>
                    <a:pt x="12554" y="18147"/>
                    <a:pt x="12585" y="18025"/>
                    <a:pt x="12554" y="17873"/>
                  </a:cubicBezTo>
                  <a:cubicBezTo>
                    <a:pt x="12493" y="17721"/>
                    <a:pt x="12463" y="17539"/>
                    <a:pt x="12463" y="17356"/>
                  </a:cubicBezTo>
                  <a:cubicBezTo>
                    <a:pt x="12524" y="17144"/>
                    <a:pt x="12645" y="16931"/>
                    <a:pt x="12828" y="16748"/>
                  </a:cubicBezTo>
                  <a:cubicBezTo>
                    <a:pt x="12949" y="16566"/>
                    <a:pt x="13071" y="16353"/>
                    <a:pt x="13132" y="16141"/>
                  </a:cubicBezTo>
                  <a:cubicBezTo>
                    <a:pt x="13253" y="15745"/>
                    <a:pt x="13101" y="15320"/>
                    <a:pt x="12767" y="15137"/>
                  </a:cubicBezTo>
                  <a:cubicBezTo>
                    <a:pt x="12463" y="14985"/>
                    <a:pt x="12129" y="14925"/>
                    <a:pt x="11794" y="14955"/>
                  </a:cubicBezTo>
                  <a:cubicBezTo>
                    <a:pt x="11460" y="14955"/>
                    <a:pt x="11126" y="14894"/>
                    <a:pt x="10852" y="14742"/>
                  </a:cubicBezTo>
                  <a:cubicBezTo>
                    <a:pt x="10639" y="14530"/>
                    <a:pt x="10427" y="14286"/>
                    <a:pt x="10275" y="14043"/>
                  </a:cubicBezTo>
                  <a:cubicBezTo>
                    <a:pt x="9910" y="13678"/>
                    <a:pt x="9484" y="13405"/>
                    <a:pt x="8998" y="13223"/>
                  </a:cubicBezTo>
                  <a:cubicBezTo>
                    <a:pt x="8846" y="13131"/>
                    <a:pt x="8633" y="13101"/>
                    <a:pt x="8451" y="13131"/>
                  </a:cubicBezTo>
                  <a:cubicBezTo>
                    <a:pt x="8390" y="13162"/>
                    <a:pt x="8329" y="13192"/>
                    <a:pt x="8238" y="13192"/>
                  </a:cubicBezTo>
                  <a:cubicBezTo>
                    <a:pt x="8025" y="13253"/>
                    <a:pt x="7873" y="13040"/>
                    <a:pt x="7691" y="12949"/>
                  </a:cubicBezTo>
                  <a:cubicBezTo>
                    <a:pt x="7296" y="12767"/>
                    <a:pt x="6809" y="13040"/>
                    <a:pt x="6749" y="13466"/>
                  </a:cubicBezTo>
                  <a:cubicBezTo>
                    <a:pt x="6505" y="13557"/>
                    <a:pt x="6232" y="13466"/>
                    <a:pt x="6080" y="13314"/>
                  </a:cubicBezTo>
                  <a:cubicBezTo>
                    <a:pt x="5989" y="13192"/>
                    <a:pt x="5958" y="13010"/>
                    <a:pt x="5806" y="12949"/>
                  </a:cubicBezTo>
                  <a:cubicBezTo>
                    <a:pt x="5746" y="12919"/>
                    <a:pt x="5654" y="12949"/>
                    <a:pt x="5594" y="12888"/>
                  </a:cubicBezTo>
                  <a:cubicBezTo>
                    <a:pt x="5533" y="12797"/>
                    <a:pt x="5563" y="12645"/>
                    <a:pt x="5594" y="12493"/>
                  </a:cubicBezTo>
                  <a:cubicBezTo>
                    <a:pt x="5594" y="12280"/>
                    <a:pt x="5472" y="12098"/>
                    <a:pt x="5290" y="12007"/>
                  </a:cubicBezTo>
                  <a:cubicBezTo>
                    <a:pt x="5077" y="11916"/>
                    <a:pt x="4864" y="11885"/>
                    <a:pt x="4651" y="11916"/>
                  </a:cubicBezTo>
                  <a:cubicBezTo>
                    <a:pt x="4317" y="11946"/>
                    <a:pt x="3983" y="11794"/>
                    <a:pt x="3739" y="11520"/>
                  </a:cubicBezTo>
                  <a:cubicBezTo>
                    <a:pt x="3679" y="11399"/>
                    <a:pt x="3618" y="11247"/>
                    <a:pt x="3618" y="11095"/>
                  </a:cubicBezTo>
                  <a:cubicBezTo>
                    <a:pt x="3618" y="10548"/>
                    <a:pt x="4104" y="10092"/>
                    <a:pt x="4682" y="10122"/>
                  </a:cubicBezTo>
                  <a:cubicBezTo>
                    <a:pt x="5077" y="10122"/>
                    <a:pt x="5411" y="10396"/>
                    <a:pt x="5502" y="10791"/>
                  </a:cubicBezTo>
                  <a:cubicBezTo>
                    <a:pt x="5533" y="10912"/>
                    <a:pt x="5654" y="10973"/>
                    <a:pt x="5776" y="10912"/>
                  </a:cubicBezTo>
                  <a:cubicBezTo>
                    <a:pt x="5837" y="10852"/>
                    <a:pt x="5898" y="10761"/>
                    <a:pt x="5928" y="10669"/>
                  </a:cubicBezTo>
                  <a:cubicBezTo>
                    <a:pt x="5928" y="10578"/>
                    <a:pt x="5958" y="10457"/>
                    <a:pt x="5958" y="10365"/>
                  </a:cubicBezTo>
                  <a:cubicBezTo>
                    <a:pt x="6050" y="10153"/>
                    <a:pt x="6262" y="10001"/>
                    <a:pt x="6505" y="10001"/>
                  </a:cubicBezTo>
                  <a:cubicBezTo>
                    <a:pt x="6749" y="10001"/>
                    <a:pt x="6931" y="9757"/>
                    <a:pt x="7113" y="9575"/>
                  </a:cubicBezTo>
                  <a:cubicBezTo>
                    <a:pt x="7296" y="9393"/>
                    <a:pt x="7357" y="9150"/>
                    <a:pt x="7296" y="8906"/>
                  </a:cubicBezTo>
                  <a:cubicBezTo>
                    <a:pt x="7265" y="8785"/>
                    <a:pt x="7174" y="8663"/>
                    <a:pt x="7235" y="8542"/>
                  </a:cubicBezTo>
                  <a:cubicBezTo>
                    <a:pt x="7265" y="8450"/>
                    <a:pt x="7357" y="8359"/>
                    <a:pt x="7478" y="8329"/>
                  </a:cubicBezTo>
                  <a:cubicBezTo>
                    <a:pt x="7721" y="8238"/>
                    <a:pt x="8025" y="8177"/>
                    <a:pt x="8299" y="8177"/>
                  </a:cubicBezTo>
                  <a:cubicBezTo>
                    <a:pt x="8694" y="8177"/>
                    <a:pt x="8785" y="7812"/>
                    <a:pt x="9059" y="7417"/>
                  </a:cubicBezTo>
                  <a:cubicBezTo>
                    <a:pt x="9089" y="7387"/>
                    <a:pt x="9119" y="7387"/>
                    <a:pt x="9150" y="7356"/>
                  </a:cubicBezTo>
                  <a:cubicBezTo>
                    <a:pt x="9363" y="7235"/>
                    <a:pt x="9636" y="7356"/>
                    <a:pt x="9910" y="7356"/>
                  </a:cubicBezTo>
                  <a:cubicBezTo>
                    <a:pt x="10335" y="7326"/>
                    <a:pt x="10609" y="6900"/>
                    <a:pt x="10487" y="6475"/>
                  </a:cubicBezTo>
                  <a:cubicBezTo>
                    <a:pt x="10427" y="6323"/>
                    <a:pt x="10335" y="6140"/>
                    <a:pt x="10214" y="5988"/>
                  </a:cubicBezTo>
                  <a:cubicBezTo>
                    <a:pt x="10062" y="5776"/>
                    <a:pt x="9971" y="5532"/>
                    <a:pt x="9910" y="5289"/>
                  </a:cubicBezTo>
                  <a:lnTo>
                    <a:pt x="9910" y="5229"/>
                  </a:lnTo>
                  <a:cubicBezTo>
                    <a:pt x="9849" y="4773"/>
                    <a:pt x="9363" y="4529"/>
                    <a:pt x="8968" y="4712"/>
                  </a:cubicBezTo>
                  <a:lnTo>
                    <a:pt x="8968" y="4712"/>
                  </a:lnTo>
                  <a:cubicBezTo>
                    <a:pt x="8937" y="4438"/>
                    <a:pt x="8846" y="4165"/>
                    <a:pt x="8664" y="3952"/>
                  </a:cubicBezTo>
                  <a:cubicBezTo>
                    <a:pt x="8512" y="3830"/>
                    <a:pt x="8329" y="3770"/>
                    <a:pt x="8147" y="3830"/>
                  </a:cubicBezTo>
                  <a:cubicBezTo>
                    <a:pt x="7904" y="3952"/>
                    <a:pt x="7782" y="4225"/>
                    <a:pt x="7843" y="4499"/>
                  </a:cubicBezTo>
                  <a:cubicBezTo>
                    <a:pt x="7934" y="4773"/>
                    <a:pt x="7995" y="5077"/>
                    <a:pt x="7964" y="5380"/>
                  </a:cubicBezTo>
                  <a:cubicBezTo>
                    <a:pt x="7934" y="5472"/>
                    <a:pt x="7873" y="5593"/>
                    <a:pt x="7782" y="5654"/>
                  </a:cubicBezTo>
                  <a:cubicBezTo>
                    <a:pt x="7600" y="5745"/>
                    <a:pt x="7357" y="5715"/>
                    <a:pt x="7235" y="5532"/>
                  </a:cubicBezTo>
                  <a:cubicBezTo>
                    <a:pt x="7144" y="5380"/>
                    <a:pt x="6992" y="5259"/>
                    <a:pt x="6870" y="5168"/>
                  </a:cubicBezTo>
                  <a:cubicBezTo>
                    <a:pt x="6718" y="5107"/>
                    <a:pt x="6597" y="5077"/>
                    <a:pt x="6445" y="5077"/>
                  </a:cubicBezTo>
                  <a:cubicBezTo>
                    <a:pt x="5320" y="4773"/>
                    <a:pt x="5806" y="3101"/>
                    <a:pt x="6931" y="3405"/>
                  </a:cubicBezTo>
                  <a:cubicBezTo>
                    <a:pt x="7448" y="3162"/>
                    <a:pt x="7691" y="2523"/>
                    <a:pt x="7448" y="2007"/>
                  </a:cubicBezTo>
                  <a:cubicBezTo>
                    <a:pt x="7205" y="1459"/>
                    <a:pt x="6657" y="1125"/>
                    <a:pt x="6080" y="1095"/>
                  </a:cubicBezTo>
                  <a:cubicBezTo>
                    <a:pt x="5898" y="1125"/>
                    <a:pt x="5715" y="1095"/>
                    <a:pt x="5563" y="1064"/>
                  </a:cubicBezTo>
                  <a:cubicBezTo>
                    <a:pt x="5107" y="943"/>
                    <a:pt x="4864" y="456"/>
                    <a:pt x="4439" y="183"/>
                  </a:cubicBezTo>
                  <a:cubicBezTo>
                    <a:pt x="4195" y="31"/>
                    <a:pt x="3557" y="183"/>
                    <a:pt x="3284" y="61"/>
                  </a:cubicBezTo>
                  <a:cubicBezTo>
                    <a:pt x="3132" y="31"/>
                    <a:pt x="3010" y="0"/>
                    <a:pt x="2858" y="0"/>
                  </a:cubicBezTo>
                  <a:cubicBezTo>
                    <a:pt x="1521" y="1885"/>
                    <a:pt x="548" y="3982"/>
                    <a:pt x="1" y="6232"/>
                  </a:cubicBezTo>
                  <a:cubicBezTo>
                    <a:pt x="31" y="6414"/>
                    <a:pt x="122" y="6596"/>
                    <a:pt x="214" y="6748"/>
                  </a:cubicBezTo>
                  <a:cubicBezTo>
                    <a:pt x="366" y="7022"/>
                    <a:pt x="457" y="7356"/>
                    <a:pt x="457" y="7660"/>
                  </a:cubicBezTo>
                  <a:close/>
                </a:path>
              </a:pathLst>
            </a:custGeom>
            <a:solidFill>
              <a:srgbClr val="016F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3992355" y="4662348"/>
              <a:ext cx="1768865" cy="1834055"/>
            </a:xfrm>
            <a:custGeom>
              <a:avLst/>
              <a:gdLst/>
              <a:ahLst/>
              <a:cxnLst/>
              <a:rect l="l" t="t" r="r" b="b"/>
              <a:pathLst>
                <a:path w="20639" h="21399" extrusionOk="0">
                  <a:moveTo>
                    <a:pt x="14681" y="973"/>
                  </a:moveTo>
                  <a:cubicBezTo>
                    <a:pt x="14499" y="882"/>
                    <a:pt x="14529" y="578"/>
                    <a:pt x="14468" y="395"/>
                  </a:cubicBezTo>
                  <a:cubicBezTo>
                    <a:pt x="14377" y="182"/>
                    <a:pt x="14195" y="30"/>
                    <a:pt x="13952" y="0"/>
                  </a:cubicBezTo>
                  <a:cubicBezTo>
                    <a:pt x="13739" y="0"/>
                    <a:pt x="13496" y="30"/>
                    <a:pt x="13283" y="122"/>
                  </a:cubicBezTo>
                  <a:cubicBezTo>
                    <a:pt x="12827" y="274"/>
                    <a:pt x="12310" y="517"/>
                    <a:pt x="12249" y="1003"/>
                  </a:cubicBezTo>
                  <a:cubicBezTo>
                    <a:pt x="12280" y="1155"/>
                    <a:pt x="12249" y="1277"/>
                    <a:pt x="12219" y="1398"/>
                  </a:cubicBezTo>
                  <a:cubicBezTo>
                    <a:pt x="12128" y="1581"/>
                    <a:pt x="11915" y="1641"/>
                    <a:pt x="11794" y="1793"/>
                  </a:cubicBezTo>
                  <a:cubicBezTo>
                    <a:pt x="11642" y="1976"/>
                    <a:pt x="11550" y="2189"/>
                    <a:pt x="11581" y="2432"/>
                  </a:cubicBezTo>
                  <a:cubicBezTo>
                    <a:pt x="11581" y="2766"/>
                    <a:pt x="11581" y="3131"/>
                    <a:pt x="11216" y="3283"/>
                  </a:cubicBezTo>
                  <a:cubicBezTo>
                    <a:pt x="10942" y="3404"/>
                    <a:pt x="10639" y="3344"/>
                    <a:pt x="10395" y="3192"/>
                  </a:cubicBezTo>
                  <a:cubicBezTo>
                    <a:pt x="10091" y="2948"/>
                    <a:pt x="9575" y="3222"/>
                    <a:pt x="9271" y="3496"/>
                  </a:cubicBezTo>
                  <a:lnTo>
                    <a:pt x="8268" y="4407"/>
                  </a:lnTo>
                  <a:cubicBezTo>
                    <a:pt x="8055" y="4651"/>
                    <a:pt x="7751" y="4833"/>
                    <a:pt x="7417" y="4924"/>
                  </a:cubicBezTo>
                  <a:cubicBezTo>
                    <a:pt x="7082" y="4985"/>
                    <a:pt x="6748" y="4772"/>
                    <a:pt x="6687" y="4438"/>
                  </a:cubicBezTo>
                  <a:cubicBezTo>
                    <a:pt x="6930" y="4195"/>
                    <a:pt x="7386" y="4559"/>
                    <a:pt x="7599" y="4255"/>
                  </a:cubicBezTo>
                  <a:cubicBezTo>
                    <a:pt x="7690" y="4103"/>
                    <a:pt x="7629" y="3891"/>
                    <a:pt x="7447" y="3800"/>
                  </a:cubicBezTo>
                  <a:cubicBezTo>
                    <a:pt x="6961" y="3465"/>
                    <a:pt x="6414" y="3222"/>
                    <a:pt x="5866" y="3100"/>
                  </a:cubicBezTo>
                  <a:cubicBezTo>
                    <a:pt x="5350" y="3009"/>
                    <a:pt x="4833" y="3222"/>
                    <a:pt x="4529" y="3617"/>
                  </a:cubicBezTo>
                  <a:cubicBezTo>
                    <a:pt x="4316" y="4012"/>
                    <a:pt x="4347" y="4468"/>
                    <a:pt x="4164" y="4833"/>
                  </a:cubicBezTo>
                  <a:cubicBezTo>
                    <a:pt x="3982" y="5107"/>
                    <a:pt x="3678" y="5289"/>
                    <a:pt x="3556" y="5623"/>
                  </a:cubicBezTo>
                  <a:cubicBezTo>
                    <a:pt x="3496" y="5714"/>
                    <a:pt x="3465" y="5836"/>
                    <a:pt x="3496" y="5958"/>
                  </a:cubicBezTo>
                  <a:cubicBezTo>
                    <a:pt x="3587" y="6322"/>
                    <a:pt x="3982" y="6292"/>
                    <a:pt x="4195" y="6474"/>
                  </a:cubicBezTo>
                  <a:cubicBezTo>
                    <a:pt x="4316" y="6626"/>
                    <a:pt x="4347" y="6869"/>
                    <a:pt x="4559" y="6869"/>
                  </a:cubicBezTo>
                  <a:cubicBezTo>
                    <a:pt x="4681" y="6869"/>
                    <a:pt x="4803" y="6809"/>
                    <a:pt x="4863" y="6687"/>
                  </a:cubicBezTo>
                  <a:cubicBezTo>
                    <a:pt x="4955" y="6474"/>
                    <a:pt x="4955" y="6231"/>
                    <a:pt x="4863" y="6018"/>
                  </a:cubicBezTo>
                  <a:cubicBezTo>
                    <a:pt x="4772" y="5441"/>
                    <a:pt x="5046" y="4772"/>
                    <a:pt x="5623" y="4681"/>
                  </a:cubicBezTo>
                  <a:cubicBezTo>
                    <a:pt x="5745" y="4681"/>
                    <a:pt x="5806" y="4863"/>
                    <a:pt x="5745" y="4985"/>
                  </a:cubicBezTo>
                  <a:cubicBezTo>
                    <a:pt x="5684" y="5107"/>
                    <a:pt x="5562" y="5167"/>
                    <a:pt x="5502" y="5289"/>
                  </a:cubicBezTo>
                  <a:cubicBezTo>
                    <a:pt x="5289" y="5593"/>
                    <a:pt x="5623" y="6018"/>
                    <a:pt x="5988" y="5836"/>
                  </a:cubicBezTo>
                  <a:cubicBezTo>
                    <a:pt x="6170" y="5745"/>
                    <a:pt x="6383" y="5866"/>
                    <a:pt x="6383" y="6079"/>
                  </a:cubicBezTo>
                  <a:cubicBezTo>
                    <a:pt x="6383" y="6414"/>
                    <a:pt x="5866" y="6201"/>
                    <a:pt x="5684" y="6444"/>
                  </a:cubicBezTo>
                  <a:cubicBezTo>
                    <a:pt x="5593" y="6566"/>
                    <a:pt x="5684" y="6717"/>
                    <a:pt x="5684" y="6900"/>
                  </a:cubicBezTo>
                  <a:cubicBezTo>
                    <a:pt x="5684" y="7204"/>
                    <a:pt x="5350" y="7386"/>
                    <a:pt x="5046" y="7417"/>
                  </a:cubicBezTo>
                  <a:cubicBezTo>
                    <a:pt x="4742" y="7447"/>
                    <a:pt x="4407" y="7356"/>
                    <a:pt x="4103" y="7386"/>
                  </a:cubicBezTo>
                  <a:cubicBezTo>
                    <a:pt x="3799" y="7417"/>
                    <a:pt x="3465" y="7629"/>
                    <a:pt x="3496" y="7933"/>
                  </a:cubicBezTo>
                  <a:cubicBezTo>
                    <a:pt x="3283" y="8025"/>
                    <a:pt x="3070" y="8116"/>
                    <a:pt x="2857" y="8176"/>
                  </a:cubicBezTo>
                  <a:cubicBezTo>
                    <a:pt x="2553" y="8298"/>
                    <a:pt x="2492" y="8693"/>
                    <a:pt x="2705" y="8906"/>
                  </a:cubicBezTo>
                  <a:cubicBezTo>
                    <a:pt x="2766" y="8967"/>
                    <a:pt x="2796" y="9028"/>
                    <a:pt x="2796" y="9119"/>
                  </a:cubicBezTo>
                  <a:cubicBezTo>
                    <a:pt x="2796" y="9240"/>
                    <a:pt x="2705" y="9332"/>
                    <a:pt x="2614" y="9362"/>
                  </a:cubicBezTo>
                  <a:cubicBezTo>
                    <a:pt x="2280" y="9483"/>
                    <a:pt x="1915" y="9180"/>
                    <a:pt x="1581" y="9453"/>
                  </a:cubicBezTo>
                  <a:cubicBezTo>
                    <a:pt x="1398" y="9575"/>
                    <a:pt x="1337" y="9818"/>
                    <a:pt x="1398" y="10031"/>
                  </a:cubicBezTo>
                  <a:cubicBezTo>
                    <a:pt x="1550" y="10426"/>
                    <a:pt x="1945" y="10669"/>
                    <a:pt x="2371" y="10608"/>
                  </a:cubicBezTo>
                  <a:cubicBezTo>
                    <a:pt x="2523" y="10608"/>
                    <a:pt x="2644" y="10547"/>
                    <a:pt x="2766" y="10456"/>
                  </a:cubicBezTo>
                  <a:cubicBezTo>
                    <a:pt x="2827" y="10335"/>
                    <a:pt x="2857" y="10213"/>
                    <a:pt x="2888" y="10061"/>
                  </a:cubicBezTo>
                  <a:cubicBezTo>
                    <a:pt x="2948" y="9787"/>
                    <a:pt x="3192" y="9544"/>
                    <a:pt x="3496" y="9483"/>
                  </a:cubicBezTo>
                  <a:cubicBezTo>
                    <a:pt x="3648" y="9423"/>
                    <a:pt x="3860" y="9423"/>
                    <a:pt x="3951" y="9301"/>
                  </a:cubicBezTo>
                  <a:cubicBezTo>
                    <a:pt x="4316" y="9483"/>
                    <a:pt x="4559" y="9879"/>
                    <a:pt x="4620" y="10304"/>
                  </a:cubicBezTo>
                  <a:cubicBezTo>
                    <a:pt x="4742" y="10456"/>
                    <a:pt x="5015" y="10274"/>
                    <a:pt x="4985" y="10061"/>
                  </a:cubicBezTo>
                  <a:cubicBezTo>
                    <a:pt x="4955" y="9879"/>
                    <a:pt x="4772" y="9727"/>
                    <a:pt x="4651" y="9605"/>
                  </a:cubicBezTo>
                  <a:cubicBezTo>
                    <a:pt x="4499" y="9453"/>
                    <a:pt x="4407" y="9240"/>
                    <a:pt x="4499" y="9088"/>
                  </a:cubicBezTo>
                  <a:cubicBezTo>
                    <a:pt x="5167" y="9271"/>
                    <a:pt x="5654" y="9787"/>
                    <a:pt x="5806" y="10456"/>
                  </a:cubicBezTo>
                  <a:cubicBezTo>
                    <a:pt x="6018" y="10395"/>
                    <a:pt x="6140" y="10122"/>
                    <a:pt x="6018" y="9939"/>
                  </a:cubicBezTo>
                  <a:cubicBezTo>
                    <a:pt x="6079" y="9787"/>
                    <a:pt x="6353" y="9879"/>
                    <a:pt x="6414" y="10031"/>
                  </a:cubicBezTo>
                  <a:cubicBezTo>
                    <a:pt x="6474" y="10183"/>
                    <a:pt x="6474" y="10365"/>
                    <a:pt x="6565" y="10487"/>
                  </a:cubicBezTo>
                  <a:cubicBezTo>
                    <a:pt x="6869" y="10882"/>
                    <a:pt x="7690" y="10395"/>
                    <a:pt x="7933" y="10821"/>
                  </a:cubicBezTo>
                  <a:cubicBezTo>
                    <a:pt x="8055" y="11034"/>
                    <a:pt x="7964" y="11338"/>
                    <a:pt x="7721" y="11398"/>
                  </a:cubicBezTo>
                  <a:cubicBezTo>
                    <a:pt x="7234" y="11611"/>
                    <a:pt x="6809" y="11277"/>
                    <a:pt x="6353" y="11216"/>
                  </a:cubicBezTo>
                  <a:cubicBezTo>
                    <a:pt x="5988" y="11246"/>
                    <a:pt x="5593" y="11307"/>
                    <a:pt x="5228" y="11398"/>
                  </a:cubicBezTo>
                  <a:cubicBezTo>
                    <a:pt x="4833" y="11429"/>
                    <a:pt x="4377" y="11277"/>
                    <a:pt x="4316" y="10912"/>
                  </a:cubicBezTo>
                  <a:cubicBezTo>
                    <a:pt x="4286" y="10821"/>
                    <a:pt x="4286" y="10699"/>
                    <a:pt x="4225" y="10608"/>
                  </a:cubicBezTo>
                  <a:cubicBezTo>
                    <a:pt x="4134" y="10517"/>
                    <a:pt x="3982" y="10456"/>
                    <a:pt x="3860" y="10487"/>
                  </a:cubicBezTo>
                  <a:cubicBezTo>
                    <a:pt x="3374" y="10547"/>
                    <a:pt x="2918" y="10912"/>
                    <a:pt x="2492" y="10942"/>
                  </a:cubicBezTo>
                  <a:cubicBezTo>
                    <a:pt x="2189" y="10973"/>
                    <a:pt x="1915" y="11094"/>
                    <a:pt x="1702" y="11307"/>
                  </a:cubicBezTo>
                  <a:cubicBezTo>
                    <a:pt x="1307" y="11642"/>
                    <a:pt x="790" y="11885"/>
                    <a:pt x="456" y="12310"/>
                  </a:cubicBezTo>
                  <a:cubicBezTo>
                    <a:pt x="0" y="12949"/>
                    <a:pt x="0" y="13830"/>
                    <a:pt x="486" y="14499"/>
                  </a:cubicBezTo>
                  <a:cubicBezTo>
                    <a:pt x="1003" y="15107"/>
                    <a:pt x="1793" y="15411"/>
                    <a:pt x="2614" y="15319"/>
                  </a:cubicBezTo>
                  <a:cubicBezTo>
                    <a:pt x="2766" y="15259"/>
                    <a:pt x="2979" y="15259"/>
                    <a:pt x="3131" y="15319"/>
                  </a:cubicBezTo>
                  <a:cubicBezTo>
                    <a:pt x="3283" y="15411"/>
                    <a:pt x="3435" y="15532"/>
                    <a:pt x="3556" y="15654"/>
                  </a:cubicBezTo>
                  <a:cubicBezTo>
                    <a:pt x="3678" y="15775"/>
                    <a:pt x="3921" y="15836"/>
                    <a:pt x="4043" y="15684"/>
                  </a:cubicBezTo>
                  <a:cubicBezTo>
                    <a:pt x="3891" y="16019"/>
                    <a:pt x="3951" y="16383"/>
                    <a:pt x="4134" y="16687"/>
                  </a:cubicBezTo>
                  <a:cubicBezTo>
                    <a:pt x="4347" y="17022"/>
                    <a:pt x="4711" y="17265"/>
                    <a:pt x="4711" y="17630"/>
                  </a:cubicBezTo>
                  <a:cubicBezTo>
                    <a:pt x="4681" y="17842"/>
                    <a:pt x="4620" y="18025"/>
                    <a:pt x="4529" y="18207"/>
                  </a:cubicBezTo>
                  <a:cubicBezTo>
                    <a:pt x="4286" y="19058"/>
                    <a:pt x="5289" y="19757"/>
                    <a:pt x="5471" y="20639"/>
                  </a:cubicBezTo>
                  <a:cubicBezTo>
                    <a:pt x="5532" y="20882"/>
                    <a:pt x="5532" y="21155"/>
                    <a:pt x="5714" y="21307"/>
                  </a:cubicBezTo>
                  <a:cubicBezTo>
                    <a:pt x="5806" y="21338"/>
                    <a:pt x="5927" y="21368"/>
                    <a:pt x="6018" y="21368"/>
                  </a:cubicBezTo>
                  <a:cubicBezTo>
                    <a:pt x="6292" y="21399"/>
                    <a:pt x="6565" y="21368"/>
                    <a:pt x="6809" y="21277"/>
                  </a:cubicBezTo>
                  <a:cubicBezTo>
                    <a:pt x="7599" y="20973"/>
                    <a:pt x="7447" y="20578"/>
                    <a:pt x="7477" y="20213"/>
                  </a:cubicBezTo>
                  <a:cubicBezTo>
                    <a:pt x="7508" y="19727"/>
                    <a:pt x="7781" y="19301"/>
                    <a:pt x="8237" y="19058"/>
                  </a:cubicBezTo>
                  <a:cubicBezTo>
                    <a:pt x="8359" y="19028"/>
                    <a:pt x="8450" y="18967"/>
                    <a:pt x="8572" y="18876"/>
                  </a:cubicBezTo>
                  <a:cubicBezTo>
                    <a:pt x="8724" y="18633"/>
                    <a:pt x="8754" y="18329"/>
                    <a:pt x="8602" y="18055"/>
                  </a:cubicBezTo>
                  <a:cubicBezTo>
                    <a:pt x="8480" y="17812"/>
                    <a:pt x="8389" y="17538"/>
                    <a:pt x="8389" y="17234"/>
                  </a:cubicBezTo>
                  <a:cubicBezTo>
                    <a:pt x="8450" y="16778"/>
                    <a:pt x="8936" y="16535"/>
                    <a:pt x="9332" y="16262"/>
                  </a:cubicBezTo>
                  <a:cubicBezTo>
                    <a:pt x="9879" y="15836"/>
                    <a:pt x="10274" y="15228"/>
                    <a:pt x="10365" y="14529"/>
                  </a:cubicBezTo>
                  <a:cubicBezTo>
                    <a:pt x="9848" y="14681"/>
                    <a:pt x="9240" y="14833"/>
                    <a:pt x="8815" y="14468"/>
                  </a:cubicBezTo>
                  <a:cubicBezTo>
                    <a:pt x="8693" y="14316"/>
                    <a:pt x="8602" y="14164"/>
                    <a:pt x="8511" y="13982"/>
                  </a:cubicBezTo>
                  <a:lnTo>
                    <a:pt x="7781" y="12462"/>
                  </a:lnTo>
                  <a:cubicBezTo>
                    <a:pt x="7751" y="12371"/>
                    <a:pt x="7690" y="12280"/>
                    <a:pt x="7781" y="12189"/>
                  </a:cubicBezTo>
                  <a:cubicBezTo>
                    <a:pt x="7873" y="12098"/>
                    <a:pt x="8055" y="12128"/>
                    <a:pt x="8116" y="12249"/>
                  </a:cubicBezTo>
                  <a:cubicBezTo>
                    <a:pt x="8541" y="12888"/>
                    <a:pt x="8936" y="13587"/>
                    <a:pt x="9240" y="14286"/>
                  </a:cubicBezTo>
                  <a:cubicBezTo>
                    <a:pt x="9879" y="14164"/>
                    <a:pt x="10487" y="13891"/>
                    <a:pt x="11003" y="13526"/>
                  </a:cubicBezTo>
                  <a:cubicBezTo>
                    <a:pt x="11186" y="13405"/>
                    <a:pt x="11307" y="13222"/>
                    <a:pt x="11398" y="13040"/>
                  </a:cubicBezTo>
                  <a:cubicBezTo>
                    <a:pt x="11429" y="12888"/>
                    <a:pt x="11398" y="12736"/>
                    <a:pt x="11277" y="12645"/>
                  </a:cubicBezTo>
                  <a:cubicBezTo>
                    <a:pt x="11155" y="12523"/>
                    <a:pt x="11034" y="12553"/>
                    <a:pt x="10912" y="12584"/>
                  </a:cubicBezTo>
                  <a:cubicBezTo>
                    <a:pt x="10426" y="12614"/>
                    <a:pt x="10000" y="12280"/>
                    <a:pt x="9696" y="11915"/>
                  </a:cubicBezTo>
                  <a:cubicBezTo>
                    <a:pt x="9909" y="11672"/>
                    <a:pt x="10304" y="11794"/>
                    <a:pt x="10608" y="11946"/>
                  </a:cubicBezTo>
                  <a:cubicBezTo>
                    <a:pt x="11125" y="12189"/>
                    <a:pt x="11672" y="12341"/>
                    <a:pt x="12249" y="12432"/>
                  </a:cubicBezTo>
                  <a:cubicBezTo>
                    <a:pt x="12371" y="12462"/>
                    <a:pt x="12523" y="12493"/>
                    <a:pt x="12645" y="12553"/>
                  </a:cubicBezTo>
                  <a:cubicBezTo>
                    <a:pt x="12736" y="12614"/>
                    <a:pt x="12827" y="12675"/>
                    <a:pt x="12888" y="12736"/>
                  </a:cubicBezTo>
                  <a:cubicBezTo>
                    <a:pt x="13435" y="13222"/>
                    <a:pt x="13860" y="13860"/>
                    <a:pt x="14134" y="14529"/>
                  </a:cubicBezTo>
                  <a:cubicBezTo>
                    <a:pt x="14256" y="14833"/>
                    <a:pt x="14681" y="14772"/>
                    <a:pt x="14712" y="14468"/>
                  </a:cubicBezTo>
                  <a:lnTo>
                    <a:pt x="14712" y="14468"/>
                  </a:lnTo>
                  <a:cubicBezTo>
                    <a:pt x="14742" y="14225"/>
                    <a:pt x="14712" y="13921"/>
                    <a:pt x="14894" y="13739"/>
                  </a:cubicBezTo>
                  <a:cubicBezTo>
                    <a:pt x="15046" y="13557"/>
                    <a:pt x="15259" y="13587"/>
                    <a:pt x="15380" y="13435"/>
                  </a:cubicBezTo>
                  <a:cubicBezTo>
                    <a:pt x="15532" y="13283"/>
                    <a:pt x="15471" y="12857"/>
                    <a:pt x="15684" y="12705"/>
                  </a:cubicBezTo>
                  <a:cubicBezTo>
                    <a:pt x="15806" y="12645"/>
                    <a:pt x="15958" y="12645"/>
                    <a:pt x="16079" y="12705"/>
                  </a:cubicBezTo>
                  <a:cubicBezTo>
                    <a:pt x="16535" y="12918"/>
                    <a:pt x="16444" y="13648"/>
                    <a:pt x="16839" y="13921"/>
                  </a:cubicBezTo>
                  <a:lnTo>
                    <a:pt x="17265" y="13860"/>
                  </a:lnTo>
                  <a:cubicBezTo>
                    <a:pt x="17265" y="14560"/>
                    <a:pt x="17508" y="15259"/>
                    <a:pt x="17933" y="15836"/>
                  </a:cubicBezTo>
                  <a:cubicBezTo>
                    <a:pt x="18177" y="15715"/>
                    <a:pt x="18085" y="15350"/>
                    <a:pt x="17933" y="15107"/>
                  </a:cubicBezTo>
                  <a:cubicBezTo>
                    <a:pt x="17782" y="14894"/>
                    <a:pt x="17630" y="14560"/>
                    <a:pt x="17842" y="14377"/>
                  </a:cubicBezTo>
                  <a:cubicBezTo>
                    <a:pt x="18177" y="14377"/>
                    <a:pt x="18298" y="14894"/>
                    <a:pt x="18693" y="14864"/>
                  </a:cubicBezTo>
                  <a:cubicBezTo>
                    <a:pt x="18906" y="14833"/>
                    <a:pt x="19058" y="14651"/>
                    <a:pt x="19058" y="14438"/>
                  </a:cubicBezTo>
                  <a:cubicBezTo>
                    <a:pt x="19028" y="14104"/>
                    <a:pt x="18815" y="13800"/>
                    <a:pt x="18481" y="13678"/>
                  </a:cubicBezTo>
                  <a:cubicBezTo>
                    <a:pt x="18268" y="13435"/>
                    <a:pt x="18602" y="13009"/>
                    <a:pt x="18937" y="12949"/>
                  </a:cubicBezTo>
                  <a:cubicBezTo>
                    <a:pt x="19362" y="12888"/>
                    <a:pt x="19879" y="13070"/>
                    <a:pt x="20213" y="12645"/>
                  </a:cubicBezTo>
                  <a:cubicBezTo>
                    <a:pt x="20335" y="12462"/>
                    <a:pt x="20396" y="12280"/>
                    <a:pt x="20396" y="12067"/>
                  </a:cubicBezTo>
                  <a:cubicBezTo>
                    <a:pt x="20396" y="11459"/>
                    <a:pt x="20000" y="11003"/>
                    <a:pt x="19757" y="10487"/>
                  </a:cubicBezTo>
                  <a:cubicBezTo>
                    <a:pt x="19666" y="10304"/>
                    <a:pt x="19666" y="10091"/>
                    <a:pt x="19757" y="9939"/>
                  </a:cubicBezTo>
                  <a:cubicBezTo>
                    <a:pt x="19848" y="9696"/>
                    <a:pt x="20031" y="9696"/>
                    <a:pt x="20213" y="9696"/>
                  </a:cubicBezTo>
                  <a:cubicBezTo>
                    <a:pt x="20335" y="9696"/>
                    <a:pt x="20487" y="9666"/>
                    <a:pt x="20639" y="9635"/>
                  </a:cubicBezTo>
                  <a:cubicBezTo>
                    <a:pt x="20213" y="6505"/>
                    <a:pt x="18997" y="3526"/>
                    <a:pt x="17113" y="1003"/>
                  </a:cubicBezTo>
                  <a:cubicBezTo>
                    <a:pt x="16930" y="912"/>
                    <a:pt x="16718" y="790"/>
                    <a:pt x="16535" y="730"/>
                  </a:cubicBezTo>
                  <a:cubicBezTo>
                    <a:pt x="15897" y="486"/>
                    <a:pt x="15198" y="578"/>
                    <a:pt x="14681" y="973"/>
                  </a:cubicBezTo>
                  <a:close/>
                </a:path>
              </a:pathLst>
            </a:custGeom>
            <a:solidFill>
              <a:srgbClr val="016F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2536109" y="3756463"/>
              <a:ext cx="4071759" cy="3645826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38100" dir="1008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2848676" y="3793573"/>
              <a:ext cx="3300671" cy="3527378"/>
            </a:xfrm>
            <a:custGeom>
              <a:avLst/>
              <a:gdLst/>
              <a:ahLst/>
              <a:cxnLst/>
              <a:rect l="l" t="t" r="r" b="b"/>
              <a:pathLst>
                <a:path w="38512" h="41156" extrusionOk="0">
                  <a:moveTo>
                    <a:pt x="35229" y="25289"/>
                  </a:moveTo>
                  <a:cubicBezTo>
                    <a:pt x="35077" y="25046"/>
                    <a:pt x="34895" y="24773"/>
                    <a:pt x="34773" y="24529"/>
                  </a:cubicBezTo>
                  <a:cubicBezTo>
                    <a:pt x="35199" y="24317"/>
                    <a:pt x="35898" y="25198"/>
                    <a:pt x="36080" y="25532"/>
                  </a:cubicBezTo>
                  <a:cubicBezTo>
                    <a:pt x="36141" y="25654"/>
                    <a:pt x="36202" y="25776"/>
                    <a:pt x="36293" y="25897"/>
                  </a:cubicBezTo>
                  <a:cubicBezTo>
                    <a:pt x="36475" y="26140"/>
                    <a:pt x="36749" y="26353"/>
                    <a:pt x="37083" y="26414"/>
                  </a:cubicBezTo>
                  <a:cubicBezTo>
                    <a:pt x="37205" y="26475"/>
                    <a:pt x="37357" y="26505"/>
                    <a:pt x="37509" y="26566"/>
                  </a:cubicBezTo>
                  <a:cubicBezTo>
                    <a:pt x="37600" y="26292"/>
                    <a:pt x="37661" y="26019"/>
                    <a:pt x="37752" y="25715"/>
                  </a:cubicBezTo>
                  <a:cubicBezTo>
                    <a:pt x="37539" y="25806"/>
                    <a:pt x="37326" y="25776"/>
                    <a:pt x="37114" y="25684"/>
                  </a:cubicBezTo>
                  <a:cubicBezTo>
                    <a:pt x="36962" y="25624"/>
                    <a:pt x="36779" y="25502"/>
                    <a:pt x="36658" y="25380"/>
                  </a:cubicBezTo>
                  <a:cubicBezTo>
                    <a:pt x="36232" y="24742"/>
                    <a:pt x="37539" y="24560"/>
                    <a:pt x="38026" y="24621"/>
                  </a:cubicBezTo>
                  <a:cubicBezTo>
                    <a:pt x="38451" y="22584"/>
                    <a:pt x="38512" y="20517"/>
                    <a:pt x="38269" y="18481"/>
                  </a:cubicBezTo>
                  <a:cubicBezTo>
                    <a:pt x="38117" y="18511"/>
                    <a:pt x="37995" y="18541"/>
                    <a:pt x="37843" y="18541"/>
                  </a:cubicBezTo>
                  <a:cubicBezTo>
                    <a:pt x="37661" y="18541"/>
                    <a:pt x="37478" y="18541"/>
                    <a:pt x="37387" y="18785"/>
                  </a:cubicBezTo>
                  <a:cubicBezTo>
                    <a:pt x="37296" y="18967"/>
                    <a:pt x="37296" y="19149"/>
                    <a:pt x="37387" y="19332"/>
                  </a:cubicBezTo>
                  <a:cubicBezTo>
                    <a:pt x="37630" y="19848"/>
                    <a:pt x="38026" y="20304"/>
                    <a:pt x="38026" y="20912"/>
                  </a:cubicBezTo>
                  <a:cubicBezTo>
                    <a:pt x="38026" y="21125"/>
                    <a:pt x="37965" y="21338"/>
                    <a:pt x="37843" y="21490"/>
                  </a:cubicBezTo>
                  <a:cubicBezTo>
                    <a:pt x="37509" y="21915"/>
                    <a:pt x="36992" y="21733"/>
                    <a:pt x="36567" y="21824"/>
                  </a:cubicBezTo>
                  <a:cubicBezTo>
                    <a:pt x="36232" y="21885"/>
                    <a:pt x="35898" y="22280"/>
                    <a:pt x="36111" y="22523"/>
                  </a:cubicBezTo>
                  <a:cubicBezTo>
                    <a:pt x="36445" y="22645"/>
                    <a:pt x="36658" y="22949"/>
                    <a:pt x="36688" y="23283"/>
                  </a:cubicBezTo>
                  <a:cubicBezTo>
                    <a:pt x="36688" y="23526"/>
                    <a:pt x="36536" y="23709"/>
                    <a:pt x="36323" y="23739"/>
                  </a:cubicBezTo>
                  <a:cubicBezTo>
                    <a:pt x="35928" y="23770"/>
                    <a:pt x="35807" y="23253"/>
                    <a:pt x="35472" y="23253"/>
                  </a:cubicBezTo>
                  <a:cubicBezTo>
                    <a:pt x="35260" y="23405"/>
                    <a:pt x="35412" y="23739"/>
                    <a:pt x="35563" y="23982"/>
                  </a:cubicBezTo>
                  <a:cubicBezTo>
                    <a:pt x="35715" y="24195"/>
                    <a:pt x="35807" y="24560"/>
                    <a:pt x="35563" y="24681"/>
                  </a:cubicBezTo>
                  <a:cubicBezTo>
                    <a:pt x="35138" y="24134"/>
                    <a:pt x="34895" y="23435"/>
                    <a:pt x="34895" y="22706"/>
                  </a:cubicBezTo>
                  <a:lnTo>
                    <a:pt x="34469" y="22766"/>
                  </a:lnTo>
                  <a:cubicBezTo>
                    <a:pt x="34044" y="22493"/>
                    <a:pt x="34165" y="21763"/>
                    <a:pt x="33709" y="21551"/>
                  </a:cubicBezTo>
                  <a:cubicBezTo>
                    <a:pt x="33588" y="21490"/>
                    <a:pt x="33436" y="21490"/>
                    <a:pt x="33314" y="21551"/>
                  </a:cubicBezTo>
                  <a:cubicBezTo>
                    <a:pt x="33101" y="21733"/>
                    <a:pt x="33193" y="22067"/>
                    <a:pt x="33041" y="22280"/>
                  </a:cubicBezTo>
                  <a:cubicBezTo>
                    <a:pt x="32858" y="22493"/>
                    <a:pt x="32646" y="22463"/>
                    <a:pt x="32524" y="22584"/>
                  </a:cubicBezTo>
                  <a:cubicBezTo>
                    <a:pt x="32402" y="22736"/>
                    <a:pt x="32372" y="23070"/>
                    <a:pt x="32342" y="23314"/>
                  </a:cubicBezTo>
                  <a:lnTo>
                    <a:pt x="32342" y="23314"/>
                  </a:lnTo>
                  <a:cubicBezTo>
                    <a:pt x="32311" y="23648"/>
                    <a:pt x="31886" y="23678"/>
                    <a:pt x="31764" y="23405"/>
                  </a:cubicBezTo>
                  <a:cubicBezTo>
                    <a:pt x="31490" y="22706"/>
                    <a:pt x="31065" y="22098"/>
                    <a:pt x="30518" y="21581"/>
                  </a:cubicBezTo>
                  <a:cubicBezTo>
                    <a:pt x="30457" y="21520"/>
                    <a:pt x="30366" y="21459"/>
                    <a:pt x="30275" y="21399"/>
                  </a:cubicBezTo>
                  <a:cubicBezTo>
                    <a:pt x="30153" y="21368"/>
                    <a:pt x="30001" y="21307"/>
                    <a:pt x="29879" y="21307"/>
                  </a:cubicBezTo>
                  <a:cubicBezTo>
                    <a:pt x="29302" y="21216"/>
                    <a:pt x="28755" y="21034"/>
                    <a:pt x="28238" y="20791"/>
                  </a:cubicBezTo>
                  <a:cubicBezTo>
                    <a:pt x="27934" y="20669"/>
                    <a:pt x="27539" y="20517"/>
                    <a:pt x="27326" y="20760"/>
                  </a:cubicBezTo>
                  <a:cubicBezTo>
                    <a:pt x="27661" y="21125"/>
                    <a:pt x="28056" y="21490"/>
                    <a:pt x="28542" y="21429"/>
                  </a:cubicBezTo>
                  <a:cubicBezTo>
                    <a:pt x="28664" y="21429"/>
                    <a:pt x="28816" y="21368"/>
                    <a:pt x="28907" y="21490"/>
                  </a:cubicBezTo>
                  <a:cubicBezTo>
                    <a:pt x="29028" y="21611"/>
                    <a:pt x="29059" y="21763"/>
                    <a:pt x="29028" y="21885"/>
                  </a:cubicBezTo>
                  <a:cubicBezTo>
                    <a:pt x="28968" y="22098"/>
                    <a:pt x="28816" y="22250"/>
                    <a:pt x="28633" y="22371"/>
                  </a:cubicBezTo>
                  <a:cubicBezTo>
                    <a:pt x="28117" y="22766"/>
                    <a:pt x="27509" y="23010"/>
                    <a:pt x="26870" y="23131"/>
                  </a:cubicBezTo>
                  <a:cubicBezTo>
                    <a:pt x="26566" y="22432"/>
                    <a:pt x="26171" y="21763"/>
                    <a:pt x="25746" y="21095"/>
                  </a:cubicBezTo>
                  <a:cubicBezTo>
                    <a:pt x="25685" y="20973"/>
                    <a:pt x="25503" y="20943"/>
                    <a:pt x="25411" y="21064"/>
                  </a:cubicBezTo>
                  <a:cubicBezTo>
                    <a:pt x="25320" y="21125"/>
                    <a:pt x="25381" y="21247"/>
                    <a:pt x="25411" y="21307"/>
                  </a:cubicBezTo>
                  <a:lnTo>
                    <a:pt x="26141" y="22827"/>
                  </a:lnTo>
                  <a:cubicBezTo>
                    <a:pt x="26232" y="23010"/>
                    <a:pt x="26323" y="23192"/>
                    <a:pt x="26445" y="23314"/>
                  </a:cubicBezTo>
                  <a:cubicBezTo>
                    <a:pt x="26840" y="23678"/>
                    <a:pt x="27478" y="23557"/>
                    <a:pt x="27995" y="23374"/>
                  </a:cubicBezTo>
                  <a:cubicBezTo>
                    <a:pt x="27904" y="24104"/>
                    <a:pt x="27539" y="24742"/>
                    <a:pt x="26962" y="25168"/>
                  </a:cubicBezTo>
                  <a:cubicBezTo>
                    <a:pt x="26566" y="25441"/>
                    <a:pt x="26080" y="25684"/>
                    <a:pt x="26019" y="26140"/>
                  </a:cubicBezTo>
                  <a:cubicBezTo>
                    <a:pt x="26019" y="26444"/>
                    <a:pt x="26110" y="26718"/>
                    <a:pt x="26232" y="26961"/>
                  </a:cubicBezTo>
                  <a:cubicBezTo>
                    <a:pt x="26384" y="27235"/>
                    <a:pt x="26354" y="27539"/>
                    <a:pt x="26202" y="27782"/>
                  </a:cubicBezTo>
                  <a:cubicBezTo>
                    <a:pt x="26080" y="27873"/>
                    <a:pt x="25958" y="27934"/>
                    <a:pt x="25837" y="27964"/>
                  </a:cubicBezTo>
                  <a:cubicBezTo>
                    <a:pt x="25411" y="28207"/>
                    <a:pt x="25107" y="28633"/>
                    <a:pt x="25077" y="29119"/>
                  </a:cubicBezTo>
                  <a:cubicBezTo>
                    <a:pt x="25077" y="29484"/>
                    <a:pt x="25229" y="29879"/>
                    <a:pt x="24439" y="30183"/>
                  </a:cubicBezTo>
                  <a:cubicBezTo>
                    <a:pt x="24165" y="30274"/>
                    <a:pt x="23922" y="30305"/>
                    <a:pt x="23648" y="30274"/>
                  </a:cubicBezTo>
                  <a:cubicBezTo>
                    <a:pt x="23527" y="30274"/>
                    <a:pt x="23436" y="30244"/>
                    <a:pt x="23344" y="30213"/>
                  </a:cubicBezTo>
                  <a:cubicBezTo>
                    <a:pt x="23162" y="30061"/>
                    <a:pt x="23162" y="29788"/>
                    <a:pt x="23101" y="29545"/>
                  </a:cubicBezTo>
                  <a:cubicBezTo>
                    <a:pt x="22949" y="28663"/>
                    <a:pt x="21916" y="27964"/>
                    <a:pt x="22159" y="27113"/>
                  </a:cubicBezTo>
                  <a:cubicBezTo>
                    <a:pt x="22250" y="26931"/>
                    <a:pt x="22311" y="26748"/>
                    <a:pt x="22341" y="26536"/>
                  </a:cubicBezTo>
                  <a:cubicBezTo>
                    <a:pt x="22341" y="26171"/>
                    <a:pt x="21946" y="25928"/>
                    <a:pt x="21764" y="25593"/>
                  </a:cubicBezTo>
                  <a:cubicBezTo>
                    <a:pt x="21551" y="25289"/>
                    <a:pt x="21521" y="24925"/>
                    <a:pt x="21673" y="24590"/>
                  </a:cubicBezTo>
                  <a:cubicBezTo>
                    <a:pt x="21551" y="24742"/>
                    <a:pt x="21308" y="24681"/>
                    <a:pt x="21186" y="24560"/>
                  </a:cubicBezTo>
                  <a:cubicBezTo>
                    <a:pt x="21065" y="24438"/>
                    <a:pt x="20913" y="24317"/>
                    <a:pt x="20761" y="24225"/>
                  </a:cubicBezTo>
                  <a:cubicBezTo>
                    <a:pt x="20578" y="24165"/>
                    <a:pt x="20396" y="24165"/>
                    <a:pt x="20214" y="24225"/>
                  </a:cubicBezTo>
                  <a:cubicBezTo>
                    <a:pt x="19423" y="24347"/>
                    <a:pt x="18633" y="24013"/>
                    <a:pt x="18116" y="23405"/>
                  </a:cubicBezTo>
                  <a:cubicBezTo>
                    <a:pt x="17630" y="22766"/>
                    <a:pt x="17600" y="21855"/>
                    <a:pt x="18086" y="21216"/>
                  </a:cubicBezTo>
                  <a:cubicBezTo>
                    <a:pt x="18420" y="20791"/>
                    <a:pt x="18937" y="20548"/>
                    <a:pt x="19332" y="20213"/>
                  </a:cubicBezTo>
                  <a:cubicBezTo>
                    <a:pt x="19545" y="20000"/>
                    <a:pt x="19819" y="19879"/>
                    <a:pt x="20092" y="19848"/>
                  </a:cubicBezTo>
                  <a:cubicBezTo>
                    <a:pt x="20518" y="19818"/>
                    <a:pt x="21004" y="19453"/>
                    <a:pt x="21490" y="19393"/>
                  </a:cubicBezTo>
                  <a:cubicBezTo>
                    <a:pt x="21612" y="19362"/>
                    <a:pt x="21764" y="19423"/>
                    <a:pt x="21855" y="19545"/>
                  </a:cubicBezTo>
                  <a:cubicBezTo>
                    <a:pt x="21885" y="19636"/>
                    <a:pt x="21916" y="19727"/>
                    <a:pt x="21916" y="19818"/>
                  </a:cubicBezTo>
                  <a:cubicBezTo>
                    <a:pt x="22007" y="20213"/>
                    <a:pt x="22463" y="20335"/>
                    <a:pt x="22858" y="20304"/>
                  </a:cubicBezTo>
                  <a:cubicBezTo>
                    <a:pt x="23223" y="20213"/>
                    <a:pt x="23588" y="20152"/>
                    <a:pt x="23983" y="20122"/>
                  </a:cubicBezTo>
                  <a:cubicBezTo>
                    <a:pt x="24439" y="20183"/>
                    <a:pt x="24834" y="20517"/>
                    <a:pt x="25351" y="20304"/>
                  </a:cubicBezTo>
                  <a:cubicBezTo>
                    <a:pt x="25563" y="20244"/>
                    <a:pt x="25685" y="19970"/>
                    <a:pt x="25563" y="19727"/>
                  </a:cubicBezTo>
                  <a:cubicBezTo>
                    <a:pt x="25320" y="19332"/>
                    <a:pt x="24499" y="19788"/>
                    <a:pt x="24195" y="19393"/>
                  </a:cubicBezTo>
                  <a:cubicBezTo>
                    <a:pt x="24104" y="19271"/>
                    <a:pt x="24104" y="19089"/>
                    <a:pt x="24013" y="18937"/>
                  </a:cubicBezTo>
                  <a:cubicBezTo>
                    <a:pt x="23952" y="18785"/>
                    <a:pt x="23709" y="18693"/>
                    <a:pt x="23648" y="18845"/>
                  </a:cubicBezTo>
                  <a:cubicBezTo>
                    <a:pt x="23740" y="19058"/>
                    <a:pt x="23648" y="19301"/>
                    <a:pt x="23436" y="19362"/>
                  </a:cubicBezTo>
                  <a:cubicBezTo>
                    <a:pt x="23253" y="18724"/>
                    <a:pt x="22767" y="18177"/>
                    <a:pt x="22129" y="17994"/>
                  </a:cubicBezTo>
                  <a:cubicBezTo>
                    <a:pt x="22037" y="18146"/>
                    <a:pt x="22129" y="18389"/>
                    <a:pt x="22281" y="18511"/>
                  </a:cubicBezTo>
                  <a:cubicBezTo>
                    <a:pt x="22433" y="18663"/>
                    <a:pt x="22585" y="18785"/>
                    <a:pt x="22615" y="18997"/>
                  </a:cubicBezTo>
                  <a:cubicBezTo>
                    <a:pt x="22645" y="19180"/>
                    <a:pt x="22372" y="19362"/>
                    <a:pt x="22250" y="19210"/>
                  </a:cubicBezTo>
                  <a:cubicBezTo>
                    <a:pt x="22189" y="18785"/>
                    <a:pt x="21946" y="18420"/>
                    <a:pt x="21581" y="18207"/>
                  </a:cubicBezTo>
                  <a:cubicBezTo>
                    <a:pt x="21490" y="18359"/>
                    <a:pt x="21278" y="18359"/>
                    <a:pt x="21126" y="18389"/>
                  </a:cubicBezTo>
                  <a:cubicBezTo>
                    <a:pt x="20822" y="18450"/>
                    <a:pt x="20578" y="18693"/>
                    <a:pt x="20487" y="18967"/>
                  </a:cubicBezTo>
                  <a:cubicBezTo>
                    <a:pt x="20457" y="19119"/>
                    <a:pt x="20426" y="19241"/>
                    <a:pt x="20366" y="19362"/>
                  </a:cubicBezTo>
                  <a:cubicBezTo>
                    <a:pt x="20274" y="19453"/>
                    <a:pt x="20122" y="19514"/>
                    <a:pt x="19970" y="19514"/>
                  </a:cubicBezTo>
                  <a:cubicBezTo>
                    <a:pt x="19575" y="19575"/>
                    <a:pt x="19150" y="19362"/>
                    <a:pt x="18998" y="18967"/>
                  </a:cubicBezTo>
                  <a:cubicBezTo>
                    <a:pt x="18907" y="18754"/>
                    <a:pt x="18998" y="18511"/>
                    <a:pt x="19150" y="18359"/>
                  </a:cubicBezTo>
                  <a:cubicBezTo>
                    <a:pt x="19484" y="18116"/>
                    <a:pt x="19849" y="18420"/>
                    <a:pt x="20183" y="18298"/>
                  </a:cubicBezTo>
                  <a:cubicBezTo>
                    <a:pt x="20305" y="18268"/>
                    <a:pt x="20366" y="18146"/>
                    <a:pt x="20396" y="18025"/>
                  </a:cubicBezTo>
                  <a:cubicBezTo>
                    <a:pt x="20396" y="17964"/>
                    <a:pt x="20366" y="17873"/>
                    <a:pt x="20305" y="17842"/>
                  </a:cubicBezTo>
                  <a:cubicBezTo>
                    <a:pt x="20062" y="17630"/>
                    <a:pt x="20122" y="17234"/>
                    <a:pt x="20426" y="17113"/>
                  </a:cubicBezTo>
                  <a:cubicBezTo>
                    <a:pt x="20639" y="17022"/>
                    <a:pt x="20852" y="16961"/>
                    <a:pt x="21065" y="16839"/>
                  </a:cubicBezTo>
                  <a:cubicBezTo>
                    <a:pt x="21065" y="16535"/>
                    <a:pt x="21369" y="16323"/>
                    <a:pt x="21703" y="16292"/>
                  </a:cubicBezTo>
                  <a:cubicBezTo>
                    <a:pt x="22007" y="16262"/>
                    <a:pt x="22311" y="16353"/>
                    <a:pt x="22615" y="16353"/>
                  </a:cubicBezTo>
                  <a:cubicBezTo>
                    <a:pt x="22919" y="16323"/>
                    <a:pt x="23253" y="16110"/>
                    <a:pt x="23284" y="15806"/>
                  </a:cubicBezTo>
                  <a:cubicBezTo>
                    <a:pt x="23284" y="15654"/>
                    <a:pt x="23192" y="15472"/>
                    <a:pt x="23284" y="15350"/>
                  </a:cubicBezTo>
                  <a:cubicBezTo>
                    <a:pt x="23436" y="15137"/>
                    <a:pt x="23952" y="15320"/>
                    <a:pt x="23952" y="15016"/>
                  </a:cubicBezTo>
                  <a:cubicBezTo>
                    <a:pt x="23952" y="14803"/>
                    <a:pt x="23740" y="14681"/>
                    <a:pt x="23557" y="14772"/>
                  </a:cubicBezTo>
                  <a:cubicBezTo>
                    <a:pt x="23223" y="14894"/>
                    <a:pt x="22919" y="14499"/>
                    <a:pt x="23132" y="14195"/>
                  </a:cubicBezTo>
                  <a:cubicBezTo>
                    <a:pt x="23192" y="14073"/>
                    <a:pt x="23284" y="14013"/>
                    <a:pt x="23344" y="13891"/>
                  </a:cubicBezTo>
                  <a:cubicBezTo>
                    <a:pt x="23405" y="13769"/>
                    <a:pt x="23344" y="13587"/>
                    <a:pt x="23223" y="13587"/>
                  </a:cubicBezTo>
                  <a:cubicBezTo>
                    <a:pt x="22676" y="13678"/>
                    <a:pt x="22402" y="14347"/>
                    <a:pt x="22463" y="14924"/>
                  </a:cubicBezTo>
                  <a:cubicBezTo>
                    <a:pt x="22554" y="15137"/>
                    <a:pt x="22554" y="15380"/>
                    <a:pt x="22463" y="15593"/>
                  </a:cubicBezTo>
                  <a:cubicBezTo>
                    <a:pt x="22433" y="15715"/>
                    <a:pt x="22311" y="15775"/>
                    <a:pt x="22159" y="15775"/>
                  </a:cubicBezTo>
                  <a:cubicBezTo>
                    <a:pt x="21977" y="15745"/>
                    <a:pt x="21916" y="15502"/>
                    <a:pt x="21794" y="15380"/>
                  </a:cubicBezTo>
                  <a:cubicBezTo>
                    <a:pt x="21581" y="15198"/>
                    <a:pt x="21186" y="15259"/>
                    <a:pt x="21126" y="14864"/>
                  </a:cubicBezTo>
                  <a:cubicBezTo>
                    <a:pt x="21095" y="14742"/>
                    <a:pt x="21095" y="14620"/>
                    <a:pt x="21156" y="14529"/>
                  </a:cubicBezTo>
                  <a:cubicBezTo>
                    <a:pt x="21308" y="14225"/>
                    <a:pt x="21612" y="14043"/>
                    <a:pt x="21764" y="13739"/>
                  </a:cubicBezTo>
                  <a:cubicBezTo>
                    <a:pt x="21977" y="13374"/>
                    <a:pt x="21946" y="12888"/>
                    <a:pt x="22159" y="12523"/>
                  </a:cubicBezTo>
                  <a:cubicBezTo>
                    <a:pt x="22463" y="12128"/>
                    <a:pt x="22949" y="11915"/>
                    <a:pt x="23466" y="12006"/>
                  </a:cubicBezTo>
                  <a:cubicBezTo>
                    <a:pt x="24044" y="12128"/>
                    <a:pt x="24591" y="12371"/>
                    <a:pt x="25077" y="12706"/>
                  </a:cubicBezTo>
                  <a:cubicBezTo>
                    <a:pt x="25229" y="12797"/>
                    <a:pt x="25290" y="13009"/>
                    <a:pt x="25199" y="13161"/>
                  </a:cubicBezTo>
                  <a:cubicBezTo>
                    <a:pt x="25016" y="13465"/>
                    <a:pt x="24530" y="13101"/>
                    <a:pt x="24287" y="13344"/>
                  </a:cubicBezTo>
                  <a:cubicBezTo>
                    <a:pt x="24347" y="13678"/>
                    <a:pt x="24712" y="13891"/>
                    <a:pt x="25047" y="13830"/>
                  </a:cubicBezTo>
                  <a:cubicBezTo>
                    <a:pt x="25381" y="13739"/>
                    <a:pt x="25654" y="13557"/>
                    <a:pt x="25898" y="13313"/>
                  </a:cubicBezTo>
                  <a:lnTo>
                    <a:pt x="26870" y="12432"/>
                  </a:lnTo>
                  <a:cubicBezTo>
                    <a:pt x="27205" y="12128"/>
                    <a:pt x="27691" y="11854"/>
                    <a:pt x="28025" y="12098"/>
                  </a:cubicBezTo>
                  <a:cubicBezTo>
                    <a:pt x="28238" y="12280"/>
                    <a:pt x="28542" y="12310"/>
                    <a:pt x="28816" y="12219"/>
                  </a:cubicBezTo>
                  <a:cubicBezTo>
                    <a:pt x="29211" y="12037"/>
                    <a:pt x="29211" y="11672"/>
                    <a:pt x="29211" y="11368"/>
                  </a:cubicBezTo>
                  <a:cubicBezTo>
                    <a:pt x="29180" y="11125"/>
                    <a:pt x="29241" y="10882"/>
                    <a:pt x="29393" y="10699"/>
                  </a:cubicBezTo>
                  <a:cubicBezTo>
                    <a:pt x="29545" y="10578"/>
                    <a:pt x="29758" y="10517"/>
                    <a:pt x="29849" y="10335"/>
                  </a:cubicBezTo>
                  <a:cubicBezTo>
                    <a:pt x="29879" y="10183"/>
                    <a:pt x="29879" y="10061"/>
                    <a:pt x="29879" y="9940"/>
                  </a:cubicBezTo>
                  <a:cubicBezTo>
                    <a:pt x="29910" y="9453"/>
                    <a:pt x="30457" y="9180"/>
                    <a:pt x="30913" y="9058"/>
                  </a:cubicBezTo>
                  <a:cubicBezTo>
                    <a:pt x="31126" y="8967"/>
                    <a:pt x="31338" y="8906"/>
                    <a:pt x="31582" y="8936"/>
                  </a:cubicBezTo>
                  <a:cubicBezTo>
                    <a:pt x="31794" y="8936"/>
                    <a:pt x="32007" y="9088"/>
                    <a:pt x="32098" y="9301"/>
                  </a:cubicBezTo>
                  <a:cubicBezTo>
                    <a:pt x="32159" y="9514"/>
                    <a:pt x="32098" y="9788"/>
                    <a:pt x="32281" y="9879"/>
                  </a:cubicBezTo>
                  <a:cubicBezTo>
                    <a:pt x="32828" y="9484"/>
                    <a:pt x="33527" y="9362"/>
                    <a:pt x="34165" y="9605"/>
                  </a:cubicBezTo>
                  <a:cubicBezTo>
                    <a:pt x="34348" y="9666"/>
                    <a:pt x="34530" y="9788"/>
                    <a:pt x="34743" y="9879"/>
                  </a:cubicBezTo>
                  <a:cubicBezTo>
                    <a:pt x="27296" y="0"/>
                    <a:pt x="12402" y="183"/>
                    <a:pt x="5259" y="10243"/>
                  </a:cubicBezTo>
                  <a:cubicBezTo>
                    <a:pt x="5381" y="10243"/>
                    <a:pt x="5533" y="10274"/>
                    <a:pt x="5654" y="10335"/>
                  </a:cubicBezTo>
                  <a:cubicBezTo>
                    <a:pt x="5958" y="10456"/>
                    <a:pt x="6566" y="10274"/>
                    <a:pt x="6840" y="10456"/>
                  </a:cubicBezTo>
                  <a:cubicBezTo>
                    <a:pt x="7235" y="10699"/>
                    <a:pt x="7478" y="11216"/>
                    <a:pt x="7934" y="11338"/>
                  </a:cubicBezTo>
                  <a:cubicBezTo>
                    <a:pt x="8116" y="11368"/>
                    <a:pt x="8268" y="11368"/>
                    <a:pt x="8451" y="11368"/>
                  </a:cubicBezTo>
                  <a:cubicBezTo>
                    <a:pt x="9028" y="11368"/>
                    <a:pt x="9575" y="11702"/>
                    <a:pt x="9849" y="12250"/>
                  </a:cubicBezTo>
                  <a:cubicBezTo>
                    <a:pt x="10092" y="12797"/>
                    <a:pt x="9849" y="13405"/>
                    <a:pt x="9302" y="13648"/>
                  </a:cubicBezTo>
                  <a:cubicBezTo>
                    <a:pt x="8177" y="13344"/>
                    <a:pt x="7691" y="15016"/>
                    <a:pt x="8815" y="15350"/>
                  </a:cubicBezTo>
                  <a:cubicBezTo>
                    <a:pt x="8967" y="15350"/>
                    <a:pt x="9089" y="15380"/>
                    <a:pt x="9210" y="15411"/>
                  </a:cubicBezTo>
                  <a:cubicBezTo>
                    <a:pt x="9362" y="15532"/>
                    <a:pt x="9484" y="15654"/>
                    <a:pt x="9606" y="15806"/>
                  </a:cubicBezTo>
                  <a:cubicBezTo>
                    <a:pt x="9727" y="15958"/>
                    <a:pt x="9970" y="16019"/>
                    <a:pt x="10153" y="15897"/>
                  </a:cubicBezTo>
                  <a:cubicBezTo>
                    <a:pt x="10244" y="15836"/>
                    <a:pt x="10305" y="15745"/>
                    <a:pt x="10335" y="15623"/>
                  </a:cubicBezTo>
                  <a:cubicBezTo>
                    <a:pt x="10365" y="15320"/>
                    <a:pt x="10305" y="15046"/>
                    <a:pt x="10213" y="14772"/>
                  </a:cubicBezTo>
                  <a:cubicBezTo>
                    <a:pt x="10122" y="14499"/>
                    <a:pt x="10274" y="14195"/>
                    <a:pt x="10517" y="14073"/>
                  </a:cubicBezTo>
                  <a:cubicBezTo>
                    <a:pt x="10700" y="14013"/>
                    <a:pt x="10882" y="14073"/>
                    <a:pt x="11004" y="14225"/>
                  </a:cubicBezTo>
                  <a:cubicBezTo>
                    <a:pt x="11186" y="14438"/>
                    <a:pt x="11308" y="14681"/>
                    <a:pt x="11338" y="14985"/>
                  </a:cubicBezTo>
                  <a:lnTo>
                    <a:pt x="11338" y="14985"/>
                  </a:lnTo>
                  <a:cubicBezTo>
                    <a:pt x="11733" y="14772"/>
                    <a:pt x="12189" y="15016"/>
                    <a:pt x="12280" y="15472"/>
                  </a:cubicBezTo>
                  <a:lnTo>
                    <a:pt x="12280" y="15532"/>
                  </a:lnTo>
                  <a:cubicBezTo>
                    <a:pt x="12341" y="15775"/>
                    <a:pt x="12432" y="16019"/>
                    <a:pt x="12554" y="16231"/>
                  </a:cubicBezTo>
                  <a:cubicBezTo>
                    <a:pt x="12676" y="16383"/>
                    <a:pt x="12767" y="16566"/>
                    <a:pt x="12858" y="16718"/>
                  </a:cubicBezTo>
                  <a:cubicBezTo>
                    <a:pt x="12949" y="17113"/>
                    <a:pt x="12676" y="17508"/>
                    <a:pt x="12250" y="17569"/>
                  </a:cubicBezTo>
                  <a:cubicBezTo>
                    <a:pt x="12007" y="17599"/>
                    <a:pt x="11703" y="17478"/>
                    <a:pt x="11490" y="17569"/>
                  </a:cubicBezTo>
                  <a:cubicBezTo>
                    <a:pt x="11460" y="17599"/>
                    <a:pt x="11460" y="17599"/>
                    <a:pt x="11429" y="17630"/>
                  </a:cubicBezTo>
                  <a:cubicBezTo>
                    <a:pt x="11156" y="18025"/>
                    <a:pt x="11065" y="18420"/>
                    <a:pt x="10669" y="18389"/>
                  </a:cubicBezTo>
                  <a:cubicBezTo>
                    <a:pt x="10365" y="18389"/>
                    <a:pt x="10092" y="18450"/>
                    <a:pt x="9818" y="18541"/>
                  </a:cubicBezTo>
                  <a:cubicBezTo>
                    <a:pt x="9727" y="18572"/>
                    <a:pt x="9636" y="18663"/>
                    <a:pt x="9575" y="18754"/>
                  </a:cubicBezTo>
                  <a:cubicBezTo>
                    <a:pt x="9545" y="18876"/>
                    <a:pt x="9636" y="18997"/>
                    <a:pt x="9666" y="19119"/>
                  </a:cubicBezTo>
                  <a:cubicBezTo>
                    <a:pt x="9727" y="19362"/>
                    <a:pt x="9636" y="19605"/>
                    <a:pt x="9454" y="19788"/>
                  </a:cubicBezTo>
                  <a:cubicBezTo>
                    <a:pt x="9271" y="19970"/>
                    <a:pt x="9119" y="20213"/>
                    <a:pt x="8876" y="20213"/>
                  </a:cubicBezTo>
                  <a:cubicBezTo>
                    <a:pt x="8633" y="20213"/>
                    <a:pt x="8420" y="20365"/>
                    <a:pt x="8329" y="20578"/>
                  </a:cubicBezTo>
                  <a:cubicBezTo>
                    <a:pt x="8299" y="20669"/>
                    <a:pt x="8299" y="20791"/>
                    <a:pt x="8268" y="20882"/>
                  </a:cubicBezTo>
                  <a:cubicBezTo>
                    <a:pt x="8268" y="20973"/>
                    <a:pt x="8207" y="21064"/>
                    <a:pt x="8116" y="21125"/>
                  </a:cubicBezTo>
                  <a:cubicBezTo>
                    <a:pt x="8025" y="21186"/>
                    <a:pt x="7873" y="21125"/>
                    <a:pt x="7873" y="21004"/>
                  </a:cubicBezTo>
                  <a:cubicBezTo>
                    <a:pt x="7782" y="20639"/>
                    <a:pt x="7417" y="20365"/>
                    <a:pt x="7022" y="20365"/>
                  </a:cubicBezTo>
                  <a:cubicBezTo>
                    <a:pt x="6475" y="20335"/>
                    <a:pt x="5988" y="20760"/>
                    <a:pt x="5988" y="21338"/>
                  </a:cubicBezTo>
                  <a:cubicBezTo>
                    <a:pt x="5988" y="21490"/>
                    <a:pt x="6019" y="21642"/>
                    <a:pt x="6110" y="21763"/>
                  </a:cubicBezTo>
                  <a:cubicBezTo>
                    <a:pt x="6323" y="22037"/>
                    <a:pt x="6657" y="22189"/>
                    <a:pt x="7022" y="22128"/>
                  </a:cubicBezTo>
                  <a:cubicBezTo>
                    <a:pt x="7235" y="22128"/>
                    <a:pt x="7447" y="22159"/>
                    <a:pt x="7630" y="22250"/>
                  </a:cubicBezTo>
                  <a:cubicBezTo>
                    <a:pt x="7843" y="22311"/>
                    <a:pt x="7964" y="22523"/>
                    <a:pt x="7964" y="22736"/>
                  </a:cubicBezTo>
                  <a:cubicBezTo>
                    <a:pt x="7934" y="22858"/>
                    <a:pt x="7843" y="23010"/>
                    <a:pt x="7964" y="23101"/>
                  </a:cubicBezTo>
                  <a:cubicBezTo>
                    <a:pt x="8055" y="23192"/>
                    <a:pt x="8116" y="23162"/>
                    <a:pt x="8177" y="23192"/>
                  </a:cubicBezTo>
                  <a:cubicBezTo>
                    <a:pt x="8329" y="23253"/>
                    <a:pt x="8359" y="23405"/>
                    <a:pt x="8420" y="23526"/>
                  </a:cubicBezTo>
                  <a:cubicBezTo>
                    <a:pt x="8603" y="23709"/>
                    <a:pt x="8846" y="23770"/>
                    <a:pt x="9089" y="23709"/>
                  </a:cubicBezTo>
                  <a:cubicBezTo>
                    <a:pt x="9150" y="23253"/>
                    <a:pt x="9636" y="23010"/>
                    <a:pt x="10061" y="23192"/>
                  </a:cubicBezTo>
                  <a:cubicBezTo>
                    <a:pt x="10244" y="23283"/>
                    <a:pt x="10396" y="23466"/>
                    <a:pt x="10609" y="23435"/>
                  </a:cubicBezTo>
                  <a:cubicBezTo>
                    <a:pt x="10669" y="23405"/>
                    <a:pt x="10761" y="23374"/>
                    <a:pt x="10821" y="23344"/>
                  </a:cubicBezTo>
                  <a:cubicBezTo>
                    <a:pt x="11004" y="23314"/>
                    <a:pt x="11186" y="23344"/>
                    <a:pt x="11369" y="23466"/>
                  </a:cubicBezTo>
                  <a:cubicBezTo>
                    <a:pt x="11855" y="23648"/>
                    <a:pt x="12280" y="23921"/>
                    <a:pt x="12645" y="24286"/>
                  </a:cubicBezTo>
                  <a:cubicBezTo>
                    <a:pt x="12797" y="24529"/>
                    <a:pt x="12979" y="24742"/>
                    <a:pt x="13223" y="24955"/>
                  </a:cubicBezTo>
                  <a:cubicBezTo>
                    <a:pt x="13496" y="25137"/>
                    <a:pt x="13831" y="25198"/>
                    <a:pt x="14165" y="25198"/>
                  </a:cubicBezTo>
                  <a:cubicBezTo>
                    <a:pt x="14469" y="25168"/>
                    <a:pt x="14803" y="25228"/>
                    <a:pt x="15107" y="25350"/>
                  </a:cubicBezTo>
                  <a:cubicBezTo>
                    <a:pt x="15472" y="25563"/>
                    <a:pt x="15624" y="25988"/>
                    <a:pt x="15502" y="26384"/>
                  </a:cubicBezTo>
                  <a:cubicBezTo>
                    <a:pt x="15411" y="26596"/>
                    <a:pt x="15320" y="26809"/>
                    <a:pt x="15168" y="26991"/>
                  </a:cubicBezTo>
                  <a:cubicBezTo>
                    <a:pt x="15016" y="27143"/>
                    <a:pt x="14864" y="27356"/>
                    <a:pt x="14803" y="27599"/>
                  </a:cubicBezTo>
                  <a:cubicBezTo>
                    <a:pt x="14834" y="27782"/>
                    <a:pt x="14864" y="27934"/>
                    <a:pt x="14894" y="28116"/>
                  </a:cubicBezTo>
                  <a:cubicBezTo>
                    <a:pt x="14925" y="28238"/>
                    <a:pt x="14925" y="28390"/>
                    <a:pt x="14864" y="28511"/>
                  </a:cubicBezTo>
                  <a:cubicBezTo>
                    <a:pt x="14803" y="28633"/>
                    <a:pt x="14682" y="28754"/>
                    <a:pt x="14560" y="28785"/>
                  </a:cubicBezTo>
                  <a:cubicBezTo>
                    <a:pt x="14104" y="28876"/>
                    <a:pt x="13557" y="28572"/>
                    <a:pt x="13344" y="29271"/>
                  </a:cubicBezTo>
                  <a:cubicBezTo>
                    <a:pt x="13314" y="29393"/>
                    <a:pt x="13314" y="29545"/>
                    <a:pt x="13344" y="29666"/>
                  </a:cubicBezTo>
                  <a:cubicBezTo>
                    <a:pt x="13435" y="30274"/>
                    <a:pt x="13101" y="30821"/>
                    <a:pt x="12554" y="31064"/>
                  </a:cubicBezTo>
                  <a:cubicBezTo>
                    <a:pt x="12463" y="31095"/>
                    <a:pt x="12372" y="31156"/>
                    <a:pt x="12280" y="31247"/>
                  </a:cubicBezTo>
                  <a:cubicBezTo>
                    <a:pt x="12128" y="31399"/>
                    <a:pt x="12159" y="31733"/>
                    <a:pt x="11946" y="31855"/>
                  </a:cubicBezTo>
                  <a:cubicBezTo>
                    <a:pt x="11855" y="31855"/>
                    <a:pt x="11794" y="31855"/>
                    <a:pt x="11733" y="31885"/>
                  </a:cubicBezTo>
                  <a:cubicBezTo>
                    <a:pt x="11581" y="31946"/>
                    <a:pt x="11490" y="32098"/>
                    <a:pt x="11490" y="32280"/>
                  </a:cubicBezTo>
                  <a:cubicBezTo>
                    <a:pt x="11490" y="32432"/>
                    <a:pt x="11551" y="32584"/>
                    <a:pt x="11581" y="32736"/>
                  </a:cubicBezTo>
                  <a:cubicBezTo>
                    <a:pt x="11581" y="32919"/>
                    <a:pt x="11520" y="33071"/>
                    <a:pt x="11399" y="33223"/>
                  </a:cubicBezTo>
                  <a:cubicBezTo>
                    <a:pt x="11338" y="33314"/>
                    <a:pt x="11247" y="33375"/>
                    <a:pt x="11247" y="33496"/>
                  </a:cubicBezTo>
                  <a:cubicBezTo>
                    <a:pt x="11247" y="33587"/>
                    <a:pt x="11277" y="33678"/>
                    <a:pt x="11338" y="33770"/>
                  </a:cubicBezTo>
                  <a:cubicBezTo>
                    <a:pt x="11581" y="33982"/>
                    <a:pt x="11794" y="34256"/>
                    <a:pt x="11976" y="34530"/>
                  </a:cubicBezTo>
                  <a:cubicBezTo>
                    <a:pt x="12007" y="34621"/>
                    <a:pt x="12007" y="34712"/>
                    <a:pt x="11946" y="34803"/>
                  </a:cubicBezTo>
                  <a:cubicBezTo>
                    <a:pt x="11885" y="34894"/>
                    <a:pt x="11764" y="34925"/>
                    <a:pt x="11672" y="34894"/>
                  </a:cubicBezTo>
                  <a:cubicBezTo>
                    <a:pt x="10821" y="34530"/>
                    <a:pt x="10183" y="33800"/>
                    <a:pt x="9910" y="32919"/>
                  </a:cubicBezTo>
                  <a:cubicBezTo>
                    <a:pt x="9666" y="32068"/>
                    <a:pt x="9697" y="31125"/>
                    <a:pt x="10001" y="30274"/>
                  </a:cubicBezTo>
                  <a:cubicBezTo>
                    <a:pt x="10183" y="29818"/>
                    <a:pt x="10335" y="29332"/>
                    <a:pt x="10457" y="28876"/>
                  </a:cubicBezTo>
                  <a:cubicBezTo>
                    <a:pt x="10487" y="28238"/>
                    <a:pt x="10244" y="27660"/>
                    <a:pt x="9758" y="27265"/>
                  </a:cubicBezTo>
                  <a:cubicBezTo>
                    <a:pt x="9454" y="27083"/>
                    <a:pt x="9180" y="26870"/>
                    <a:pt x="8937" y="26596"/>
                  </a:cubicBezTo>
                  <a:cubicBezTo>
                    <a:pt x="8724" y="26414"/>
                    <a:pt x="8572" y="26171"/>
                    <a:pt x="8451" y="25897"/>
                  </a:cubicBezTo>
                  <a:cubicBezTo>
                    <a:pt x="8359" y="25654"/>
                    <a:pt x="8420" y="25350"/>
                    <a:pt x="8603" y="25137"/>
                  </a:cubicBezTo>
                  <a:cubicBezTo>
                    <a:pt x="8724" y="25016"/>
                    <a:pt x="8906" y="24955"/>
                    <a:pt x="8967" y="24803"/>
                  </a:cubicBezTo>
                  <a:cubicBezTo>
                    <a:pt x="9028" y="24651"/>
                    <a:pt x="8815" y="24377"/>
                    <a:pt x="8876" y="24195"/>
                  </a:cubicBezTo>
                  <a:cubicBezTo>
                    <a:pt x="8603" y="24225"/>
                    <a:pt x="8359" y="24104"/>
                    <a:pt x="8177" y="23921"/>
                  </a:cubicBezTo>
                  <a:cubicBezTo>
                    <a:pt x="8147" y="23830"/>
                    <a:pt x="8086" y="23770"/>
                    <a:pt x="8025" y="23678"/>
                  </a:cubicBezTo>
                  <a:cubicBezTo>
                    <a:pt x="7751" y="23435"/>
                    <a:pt x="7265" y="23557"/>
                    <a:pt x="7022" y="23283"/>
                  </a:cubicBezTo>
                  <a:cubicBezTo>
                    <a:pt x="6961" y="23222"/>
                    <a:pt x="6931" y="23162"/>
                    <a:pt x="6870" y="23131"/>
                  </a:cubicBezTo>
                  <a:cubicBezTo>
                    <a:pt x="6718" y="23010"/>
                    <a:pt x="6566" y="22979"/>
                    <a:pt x="6414" y="22949"/>
                  </a:cubicBezTo>
                  <a:cubicBezTo>
                    <a:pt x="6049" y="22918"/>
                    <a:pt x="5745" y="22797"/>
                    <a:pt x="5441" y="22645"/>
                  </a:cubicBezTo>
                  <a:cubicBezTo>
                    <a:pt x="5107" y="22371"/>
                    <a:pt x="4833" y="21976"/>
                    <a:pt x="4742" y="21581"/>
                  </a:cubicBezTo>
                  <a:cubicBezTo>
                    <a:pt x="4651" y="21338"/>
                    <a:pt x="4651" y="21064"/>
                    <a:pt x="4560" y="20852"/>
                  </a:cubicBezTo>
                  <a:cubicBezTo>
                    <a:pt x="4408" y="20365"/>
                    <a:pt x="4043" y="19940"/>
                    <a:pt x="3587" y="19697"/>
                  </a:cubicBezTo>
                  <a:cubicBezTo>
                    <a:pt x="3162" y="19514"/>
                    <a:pt x="2827" y="19119"/>
                    <a:pt x="2706" y="18663"/>
                  </a:cubicBezTo>
                  <a:cubicBezTo>
                    <a:pt x="2736" y="18389"/>
                    <a:pt x="2767" y="18146"/>
                    <a:pt x="2797" y="17903"/>
                  </a:cubicBezTo>
                  <a:cubicBezTo>
                    <a:pt x="2797" y="17569"/>
                    <a:pt x="2736" y="17265"/>
                    <a:pt x="2584" y="16991"/>
                  </a:cubicBezTo>
                  <a:cubicBezTo>
                    <a:pt x="2463" y="16809"/>
                    <a:pt x="2402" y="16657"/>
                    <a:pt x="2341" y="16475"/>
                  </a:cubicBezTo>
                  <a:cubicBezTo>
                    <a:pt x="1" y="25928"/>
                    <a:pt x="5502" y="35593"/>
                    <a:pt x="14864" y="38390"/>
                  </a:cubicBezTo>
                  <a:cubicBezTo>
                    <a:pt x="24226" y="41156"/>
                    <a:pt x="34135" y="36110"/>
                    <a:pt x="37357" y="26870"/>
                  </a:cubicBezTo>
                  <a:cubicBezTo>
                    <a:pt x="36445" y="26657"/>
                    <a:pt x="35685" y="26080"/>
                    <a:pt x="35229" y="25289"/>
                  </a:cubicBezTo>
                  <a:close/>
                  <a:moveTo>
                    <a:pt x="16049" y="13313"/>
                  </a:moveTo>
                  <a:cubicBezTo>
                    <a:pt x="15776" y="13465"/>
                    <a:pt x="15563" y="13648"/>
                    <a:pt x="15350" y="13891"/>
                  </a:cubicBezTo>
                  <a:cubicBezTo>
                    <a:pt x="15138" y="14104"/>
                    <a:pt x="14834" y="14225"/>
                    <a:pt x="14530" y="14195"/>
                  </a:cubicBezTo>
                  <a:cubicBezTo>
                    <a:pt x="14317" y="14104"/>
                    <a:pt x="14104" y="13952"/>
                    <a:pt x="14013" y="13739"/>
                  </a:cubicBezTo>
                  <a:cubicBezTo>
                    <a:pt x="13861" y="13526"/>
                    <a:pt x="13770" y="13313"/>
                    <a:pt x="13739" y="13070"/>
                  </a:cubicBezTo>
                  <a:cubicBezTo>
                    <a:pt x="13679" y="12554"/>
                    <a:pt x="13922" y="12037"/>
                    <a:pt x="14135" y="11550"/>
                  </a:cubicBezTo>
                  <a:cubicBezTo>
                    <a:pt x="14317" y="11064"/>
                    <a:pt x="14408" y="10487"/>
                    <a:pt x="14074" y="10061"/>
                  </a:cubicBezTo>
                  <a:cubicBezTo>
                    <a:pt x="13831" y="9848"/>
                    <a:pt x="13557" y="9666"/>
                    <a:pt x="13283" y="9514"/>
                  </a:cubicBezTo>
                  <a:cubicBezTo>
                    <a:pt x="13010" y="9301"/>
                    <a:pt x="12797" y="8936"/>
                    <a:pt x="12979" y="8663"/>
                  </a:cubicBezTo>
                  <a:cubicBezTo>
                    <a:pt x="13253" y="8298"/>
                    <a:pt x="13831" y="8511"/>
                    <a:pt x="14135" y="8207"/>
                  </a:cubicBezTo>
                  <a:cubicBezTo>
                    <a:pt x="14438" y="7933"/>
                    <a:pt x="14317" y="7356"/>
                    <a:pt x="14894" y="7113"/>
                  </a:cubicBezTo>
                  <a:cubicBezTo>
                    <a:pt x="15259" y="6961"/>
                    <a:pt x="15654" y="7113"/>
                    <a:pt x="16019" y="7143"/>
                  </a:cubicBezTo>
                  <a:cubicBezTo>
                    <a:pt x="16718" y="7174"/>
                    <a:pt x="17387" y="7022"/>
                    <a:pt x="18056" y="7265"/>
                  </a:cubicBezTo>
                  <a:cubicBezTo>
                    <a:pt x="18633" y="7417"/>
                    <a:pt x="19059" y="7903"/>
                    <a:pt x="19119" y="8511"/>
                  </a:cubicBezTo>
                  <a:cubicBezTo>
                    <a:pt x="19119" y="8663"/>
                    <a:pt x="19089" y="8845"/>
                    <a:pt x="19028" y="9028"/>
                  </a:cubicBezTo>
                  <a:cubicBezTo>
                    <a:pt x="18724" y="9879"/>
                    <a:pt x="17964" y="10547"/>
                    <a:pt x="17752" y="11399"/>
                  </a:cubicBezTo>
                  <a:cubicBezTo>
                    <a:pt x="17660" y="11946"/>
                    <a:pt x="17721" y="12584"/>
                    <a:pt x="17296" y="12918"/>
                  </a:cubicBezTo>
                  <a:cubicBezTo>
                    <a:pt x="16931" y="13192"/>
                    <a:pt x="16445" y="13101"/>
                    <a:pt x="16049" y="133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3810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2" name="Google Shape;582;p31"/>
            <p:cNvGrpSpPr/>
            <p:nvPr/>
          </p:nvGrpSpPr>
          <p:grpSpPr>
            <a:xfrm>
              <a:off x="3054454" y="4390086"/>
              <a:ext cx="3074071" cy="2396805"/>
              <a:chOff x="7605185" y="1179660"/>
              <a:chExt cx="3074071" cy="2396805"/>
            </a:xfrm>
          </p:grpSpPr>
          <p:sp>
            <p:nvSpPr>
              <p:cNvPr id="583" name="Google Shape;583;p31"/>
              <p:cNvSpPr/>
              <p:nvPr/>
            </p:nvSpPr>
            <p:spPr>
              <a:xfrm>
                <a:off x="7605185" y="1461032"/>
                <a:ext cx="1135934" cy="2115433"/>
              </a:xfrm>
              <a:custGeom>
                <a:avLst/>
                <a:gdLst/>
                <a:ahLst/>
                <a:cxnLst/>
                <a:rect l="l" t="t" r="r" b="b"/>
                <a:pathLst>
                  <a:path w="13254" h="24682" extrusionOk="0">
                    <a:moveTo>
                      <a:pt x="457" y="7660"/>
                    </a:moveTo>
                    <a:cubicBezTo>
                      <a:pt x="396" y="7903"/>
                      <a:pt x="366" y="8146"/>
                      <a:pt x="366" y="8420"/>
                    </a:cubicBezTo>
                    <a:cubicBezTo>
                      <a:pt x="457" y="8876"/>
                      <a:pt x="791" y="9271"/>
                      <a:pt x="1247" y="9484"/>
                    </a:cubicBezTo>
                    <a:cubicBezTo>
                      <a:pt x="1703" y="9697"/>
                      <a:pt x="2037" y="10122"/>
                      <a:pt x="2220" y="10609"/>
                    </a:cubicBezTo>
                    <a:cubicBezTo>
                      <a:pt x="2280" y="10852"/>
                      <a:pt x="2311" y="11095"/>
                      <a:pt x="2372" y="11338"/>
                    </a:cubicBezTo>
                    <a:cubicBezTo>
                      <a:pt x="2493" y="11764"/>
                      <a:pt x="2736" y="12128"/>
                      <a:pt x="3071" y="12402"/>
                    </a:cubicBezTo>
                    <a:cubicBezTo>
                      <a:pt x="3375" y="12584"/>
                      <a:pt x="3709" y="12675"/>
                      <a:pt x="4043" y="12736"/>
                    </a:cubicBezTo>
                    <a:cubicBezTo>
                      <a:pt x="4195" y="12736"/>
                      <a:pt x="4378" y="12797"/>
                      <a:pt x="4499" y="12888"/>
                    </a:cubicBezTo>
                    <a:cubicBezTo>
                      <a:pt x="4560" y="12949"/>
                      <a:pt x="4591" y="13010"/>
                      <a:pt x="4651" y="13040"/>
                    </a:cubicBezTo>
                    <a:cubicBezTo>
                      <a:pt x="4925" y="13314"/>
                      <a:pt x="5381" y="13192"/>
                      <a:pt x="5654" y="13466"/>
                    </a:cubicBezTo>
                    <a:cubicBezTo>
                      <a:pt x="5715" y="13527"/>
                      <a:pt x="5776" y="13587"/>
                      <a:pt x="5837" y="13678"/>
                    </a:cubicBezTo>
                    <a:cubicBezTo>
                      <a:pt x="5989" y="13891"/>
                      <a:pt x="6262" y="13982"/>
                      <a:pt x="6505" y="13952"/>
                    </a:cubicBezTo>
                    <a:cubicBezTo>
                      <a:pt x="6445" y="14165"/>
                      <a:pt x="6688" y="14378"/>
                      <a:pt x="6597" y="14560"/>
                    </a:cubicBezTo>
                    <a:cubicBezTo>
                      <a:pt x="6536" y="14742"/>
                      <a:pt x="6384" y="14773"/>
                      <a:pt x="6262" y="14894"/>
                    </a:cubicBezTo>
                    <a:cubicBezTo>
                      <a:pt x="6050" y="15107"/>
                      <a:pt x="5989" y="15411"/>
                      <a:pt x="6110" y="15685"/>
                    </a:cubicBezTo>
                    <a:cubicBezTo>
                      <a:pt x="6202" y="15928"/>
                      <a:pt x="6384" y="16171"/>
                      <a:pt x="6566" y="16384"/>
                    </a:cubicBezTo>
                    <a:cubicBezTo>
                      <a:pt x="6840" y="16627"/>
                      <a:pt x="7113" y="16840"/>
                      <a:pt x="7417" y="17052"/>
                    </a:cubicBezTo>
                    <a:cubicBezTo>
                      <a:pt x="7873" y="17417"/>
                      <a:pt x="8147" y="18025"/>
                      <a:pt x="8086" y="18633"/>
                    </a:cubicBezTo>
                    <a:cubicBezTo>
                      <a:pt x="7964" y="19119"/>
                      <a:pt x="7843" y="19575"/>
                      <a:pt x="7630" y="20031"/>
                    </a:cubicBezTo>
                    <a:cubicBezTo>
                      <a:pt x="7357" y="20882"/>
                      <a:pt x="7326" y="21825"/>
                      <a:pt x="7569" y="22706"/>
                    </a:cubicBezTo>
                    <a:cubicBezTo>
                      <a:pt x="7812" y="23587"/>
                      <a:pt x="8451" y="24287"/>
                      <a:pt x="9302" y="24682"/>
                    </a:cubicBezTo>
                    <a:cubicBezTo>
                      <a:pt x="9393" y="24682"/>
                      <a:pt x="9515" y="24651"/>
                      <a:pt x="9575" y="24560"/>
                    </a:cubicBezTo>
                    <a:cubicBezTo>
                      <a:pt x="9636" y="24499"/>
                      <a:pt x="9667" y="24378"/>
                      <a:pt x="9606" y="24287"/>
                    </a:cubicBezTo>
                    <a:cubicBezTo>
                      <a:pt x="9423" y="24013"/>
                      <a:pt x="9211" y="23770"/>
                      <a:pt x="8998" y="23527"/>
                    </a:cubicBezTo>
                    <a:cubicBezTo>
                      <a:pt x="8907" y="23466"/>
                      <a:pt x="8876" y="23375"/>
                      <a:pt x="8876" y="23253"/>
                    </a:cubicBezTo>
                    <a:cubicBezTo>
                      <a:pt x="8876" y="23162"/>
                      <a:pt x="8968" y="23071"/>
                      <a:pt x="9059" y="22980"/>
                    </a:cubicBezTo>
                    <a:cubicBezTo>
                      <a:pt x="9150" y="22858"/>
                      <a:pt x="9211" y="22676"/>
                      <a:pt x="9211" y="22524"/>
                    </a:cubicBezTo>
                    <a:cubicBezTo>
                      <a:pt x="9211" y="22341"/>
                      <a:pt x="9119" y="22189"/>
                      <a:pt x="9119" y="22037"/>
                    </a:cubicBezTo>
                    <a:cubicBezTo>
                      <a:pt x="9119" y="21885"/>
                      <a:pt x="9211" y="21733"/>
                      <a:pt x="9363" y="21673"/>
                    </a:cubicBezTo>
                    <a:cubicBezTo>
                      <a:pt x="9423" y="21642"/>
                      <a:pt x="9515" y="21642"/>
                      <a:pt x="9575" y="21612"/>
                    </a:cubicBezTo>
                    <a:cubicBezTo>
                      <a:pt x="9788" y="21521"/>
                      <a:pt x="9758" y="21186"/>
                      <a:pt x="9910" y="21004"/>
                    </a:cubicBezTo>
                    <a:cubicBezTo>
                      <a:pt x="10001" y="20913"/>
                      <a:pt x="10092" y="20852"/>
                      <a:pt x="10214" y="20821"/>
                    </a:cubicBezTo>
                    <a:cubicBezTo>
                      <a:pt x="10761" y="20609"/>
                      <a:pt x="11065" y="20031"/>
                      <a:pt x="11004" y="19454"/>
                    </a:cubicBezTo>
                    <a:cubicBezTo>
                      <a:pt x="10943" y="19302"/>
                      <a:pt x="10943" y="19180"/>
                      <a:pt x="11004" y="19028"/>
                    </a:cubicBezTo>
                    <a:cubicBezTo>
                      <a:pt x="11186" y="18359"/>
                      <a:pt x="11764" y="18633"/>
                      <a:pt x="12189" y="18572"/>
                    </a:cubicBezTo>
                    <a:cubicBezTo>
                      <a:pt x="12341" y="18511"/>
                      <a:pt x="12433" y="18420"/>
                      <a:pt x="12493" y="18299"/>
                    </a:cubicBezTo>
                    <a:cubicBezTo>
                      <a:pt x="12554" y="18147"/>
                      <a:pt x="12585" y="18025"/>
                      <a:pt x="12554" y="17873"/>
                    </a:cubicBezTo>
                    <a:cubicBezTo>
                      <a:pt x="12493" y="17721"/>
                      <a:pt x="12463" y="17539"/>
                      <a:pt x="12463" y="17356"/>
                    </a:cubicBezTo>
                    <a:cubicBezTo>
                      <a:pt x="12524" y="17144"/>
                      <a:pt x="12645" y="16931"/>
                      <a:pt x="12828" y="16748"/>
                    </a:cubicBezTo>
                    <a:cubicBezTo>
                      <a:pt x="12949" y="16566"/>
                      <a:pt x="13071" y="16353"/>
                      <a:pt x="13132" y="16141"/>
                    </a:cubicBezTo>
                    <a:cubicBezTo>
                      <a:pt x="13253" y="15745"/>
                      <a:pt x="13101" y="15320"/>
                      <a:pt x="12767" y="15137"/>
                    </a:cubicBezTo>
                    <a:cubicBezTo>
                      <a:pt x="12463" y="14985"/>
                      <a:pt x="12129" y="14925"/>
                      <a:pt x="11794" y="14955"/>
                    </a:cubicBezTo>
                    <a:cubicBezTo>
                      <a:pt x="11460" y="14955"/>
                      <a:pt x="11126" y="14894"/>
                      <a:pt x="10852" y="14742"/>
                    </a:cubicBezTo>
                    <a:cubicBezTo>
                      <a:pt x="10639" y="14530"/>
                      <a:pt x="10427" y="14286"/>
                      <a:pt x="10275" y="14043"/>
                    </a:cubicBezTo>
                    <a:cubicBezTo>
                      <a:pt x="9910" y="13678"/>
                      <a:pt x="9484" y="13405"/>
                      <a:pt x="8998" y="13223"/>
                    </a:cubicBezTo>
                    <a:cubicBezTo>
                      <a:pt x="8846" y="13131"/>
                      <a:pt x="8633" y="13101"/>
                      <a:pt x="8451" y="13131"/>
                    </a:cubicBezTo>
                    <a:cubicBezTo>
                      <a:pt x="8390" y="13162"/>
                      <a:pt x="8329" y="13192"/>
                      <a:pt x="8238" y="13192"/>
                    </a:cubicBezTo>
                    <a:cubicBezTo>
                      <a:pt x="8025" y="13253"/>
                      <a:pt x="7873" y="13040"/>
                      <a:pt x="7691" y="12949"/>
                    </a:cubicBezTo>
                    <a:cubicBezTo>
                      <a:pt x="7296" y="12767"/>
                      <a:pt x="6809" y="13040"/>
                      <a:pt x="6749" y="13466"/>
                    </a:cubicBezTo>
                    <a:cubicBezTo>
                      <a:pt x="6505" y="13557"/>
                      <a:pt x="6232" y="13466"/>
                      <a:pt x="6080" y="13314"/>
                    </a:cubicBezTo>
                    <a:cubicBezTo>
                      <a:pt x="5989" y="13192"/>
                      <a:pt x="5958" y="13010"/>
                      <a:pt x="5806" y="12949"/>
                    </a:cubicBezTo>
                    <a:cubicBezTo>
                      <a:pt x="5746" y="12919"/>
                      <a:pt x="5654" y="12949"/>
                      <a:pt x="5594" y="12888"/>
                    </a:cubicBezTo>
                    <a:cubicBezTo>
                      <a:pt x="5533" y="12797"/>
                      <a:pt x="5563" y="12645"/>
                      <a:pt x="5594" y="12493"/>
                    </a:cubicBezTo>
                    <a:cubicBezTo>
                      <a:pt x="5594" y="12280"/>
                      <a:pt x="5472" y="12098"/>
                      <a:pt x="5290" y="12007"/>
                    </a:cubicBezTo>
                    <a:cubicBezTo>
                      <a:pt x="5077" y="11916"/>
                      <a:pt x="4864" y="11885"/>
                      <a:pt x="4651" y="11916"/>
                    </a:cubicBezTo>
                    <a:cubicBezTo>
                      <a:pt x="4317" y="11946"/>
                      <a:pt x="3983" y="11794"/>
                      <a:pt x="3739" y="11520"/>
                    </a:cubicBezTo>
                    <a:cubicBezTo>
                      <a:pt x="3679" y="11399"/>
                      <a:pt x="3618" y="11247"/>
                      <a:pt x="3618" y="11095"/>
                    </a:cubicBezTo>
                    <a:cubicBezTo>
                      <a:pt x="3618" y="10548"/>
                      <a:pt x="4104" y="10092"/>
                      <a:pt x="4682" y="10122"/>
                    </a:cubicBezTo>
                    <a:cubicBezTo>
                      <a:pt x="5077" y="10122"/>
                      <a:pt x="5411" y="10396"/>
                      <a:pt x="5502" y="10791"/>
                    </a:cubicBezTo>
                    <a:cubicBezTo>
                      <a:pt x="5533" y="10912"/>
                      <a:pt x="5654" y="10973"/>
                      <a:pt x="5776" y="10912"/>
                    </a:cubicBezTo>
                    <a:cubicBezTo>
                      <a:pt x="5837" y="10852"/>
                      <a:pt x="5898" y="10761"/>
                      <a:pt x="5928" y="10669"/>
                    </a:cubicBezTo>
                    <a:cubicBezTo>
                      <a:pt x="5928" y="10578"/>
                      <a:pt x="5958" y="10457"/>
                      <a:pt x="5958" y="10365"/>
                    </a:cubicBezTo>
                    <a:cubicBezTo>
                      <a:pt x="6050" y="10153"/>
                      <a:pt x="6262" y="10001"/>
                      <a:pt x="6505" y="10001"/>
                    </a:cubicBezTo>
                    <a:cubicBezTo>
                      <a:pt x="6749" y="10001"/>
                      <a:pt x="6931" y="9757"/>
                      <a:pt x="7113" y="9575"/>
                    </a:cubicBezTo>
                    <a:cubicBezTo>
                      <a:pt x="7296" y="9393"/>
                      <a:pt x="7357" y="9150"/>
                      <a:pt x="7296" y="8906"/>
                    </a:cubicBezTo>
                    <a:cubicBezTo>
                      <a:pt x="7265" y="8785"/>
                      <a:pt x="7174" y="8663"/>
                      <a:pt x="7235" y="8542"/>
                    </a:cubicBezTo>
                    <a:cubicBezTo>
                      <a:pt x="7265" y="8450"/>
                      <a:pt x="7357" y="8359"/>
                      <a:pt x="7478" y="8329"/>
                    </a:cubicBezTo>
                    <a:cubicBezTo>
                      <a:pt x="7721" y="8238"/>
                      <a:pt x="8025" y="8177"/>
                      <a:pt x="8299" y="8177"/>
                    </a:cubicBezTo>
                    <a:cubicBezTo>
                      <a:pt x="8694" y="8177"/>
                      <a:pt x="8785" y="7812"/>
                      <a:pt x="9059" y="7417"/>
                    </a:cubicBezTo>
                    <a:cubicBezTo>
                      <a:pt x="9089" y="7387"/>
                      <a:pt x="9119" y="7387"/>
                      <a:pt x="9150" y="7356"/>
                    </a:cubicBezTo>
                    <a:cubicBezTo>
                      <a:pt x="9363" y="7235"/>
                      <a:pt x="9636" y="7356"/>
                      <a:pt x="9910" y="7356"/>
                    </a:cubicBezTo>
                    <a:cubicBezTo>
                      <a:pt x="10335" y="7326"/>
                      <a:pt x="10609" y="6900"/>
                      <a:pt x="10487" y="6475"/>
                    </a:cubicBezTo>
                    <a:cubicBezTo>
                      <a:pt x="10427" y="6323"/>
                      <a:pt x="10335" y="6140"/>
                      <a:pt x="10214" y="5988"/>
                    </a:cubicBezTo>
                    <a:cubicBezTo>
                      <a:pt x="10062" y="5776"/>
                      <a:pt x="9971" y="5532"/>
                      <a:pt x="9910" y="5289"/>
                    </a:cubicBezTo>
                    <a:lnTo>
                      <a:pt x="9910" y="5229"/>
                    </a:lnTo>
                    <a:cubicBezTo>
                      <a:pt x="9849" y="4773"/>
                      <a:pt x="9363" y="4529"/>
                      <a:pt x="8968" y="4712"/>
                    </a:cubicBezTo>
                    <a:lnTo>
                      <a:pt x="8968" y="4712"/>
                    </a:lnTo>
                    <a:cubicBezTo>
                      <a:pt x="8937" y="4438"/>
                      <a:pt x="8846" y="4165"/>
                      <a:pt x="8664" y="3952"/>
                    </a:cubicBezTo>
                    <a:cubicBezTo>
                      <a:pt x="8512" y="3830"/>
                      <a:pt x="8329" y="3770"/>
                      <a:pt x="8147" y="3830"/>
                    </a:cubicBezTo>
                    <a:cubicBezTo>
                      <a:pt x="7904" y="3952"/>
                      <a:pt x="7782" y="4225"/>
                      <a:pt x="7843" y="4499"/>
                    </a:cubicBezTo>
                    <a:cubicBezTo>
                      <a:pt x="7934" y="4773"/>
                      <a:pt x="7995" y="5077"/>
                      <a:pt x="7964" y="5380"/>
                    </a:cubicBezTo>
                    <a:cubicBezTo>
                      <a:pt x="7934" y="5472"/>
                      <a:pt x="7873" y="5593"/>
                      <a:pt x="7782" y="5654"/>
                    </a:cubicBezTo>
                    <a:cubicBezTo>
                      <a:pt x="7600" y="5745"/>
                      <a:pt x="7357" y="5715"/>
                      <a:pt x="7235" y="5532"/>
                    </a:cubicBezTo>
                    <a:cubicBezTo>
                      <a:pt x="7144" y="5380"/>
                      <a:pt x="6992" y="5259"/>
                      <a:pt x="6870" y="5168"/>
                    </a:cubicBezTo>
                    <a:cubicBezTo>
                      <a:pt x="6718" y="5107"/>
                      <a:pt x="6597" y="5077"/>
                      <a:pt x="6445" y="5077"/>
                    </a:cubicBezTo>
                    <a:cubicBezTo>
                      <a:pt x="5320" y="4773"/>
                      <a:pt x="5806" y="3101"/>
                      <a:pt x="6931" y="3405"/>
                    </a:cubicBezTo>
                    <a:cubicBezTo>
                      <a:pt x="7448" y="3162"/>
                      <a:pt x="7691" y="2523"/>
                      <a:pt x="7448" y="2007"/>
                    </a:cubicBezTo>
                    <a:cubicBezTo>
                      <a:pt x="7205" y="1459"/>
                      <a:pt x="6657" y="1125"/>
                      <a:pt x="6080" y="1095"/>
                    </a:cubicBezTo>
                    <a:cubicBezTo>
                      <a:pt x="5898" y="1125"/>
                      <a:pt x="5715" y="1095"/>
                      <a:pt x="5563" y="1064"/>
                    </a:cubicBezTo>
                    <a:cubicBezTo>
                      <a:pt x="5107" y="943"/>
                      <a:pt x="4864" y="456"/>
                      <a:pt x="4439" y="183"/>
                    </a:cubicBezTo>
                    <a:cubicBezTo>
                      <a:pt x="4195" y="31"/>
                      <a:pt x="3557" y="183"/>
                      <a:pt x="3284" y="61"/>
                    </a:cubicBezTo>
                    <a:cubicBezTo>
                      <a:pt x="3132" y="31"/>
                      <a:pt x="3010" y="0"/>
                      <a:pt x="2858" y="0"/>
                    </a:cubicBezTo>
                    <a:cubicBezTo>
                      <a:pt x="1521" y="1885"/>
                      <a:pt x="548" y="3982"/>
                      <a:pt x="1" y="6232"/>
                    </a:cubicBezTo>
                    <a:cubicBezTo>
                      <a:pt x="31" y="6414"/>
                      <a:pt x="122" y="6596"/>
                      <a:pt x="214" y="6748"/>
                    </a:cubicBezTo>
                    <a:cubicBezTo>
                      <a:pt x="366" y="7022"/>
                      <a:pt x="457" y="7356"/>
                      <a:pt x="457" y="76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8498749" y="1179660"/>
                <a:ext cx="539342" cy="622751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7266" extrusionOk="0">
                    <a:moveTo>
                      <a:pt x="6201" y="2068"/>
                    </a:moveTo>
                    <a:cubicBezTo>
                      <a:pt x="6262" y="1885"/>
                      <a:pt x="6292" y="1703"/>
                      <a:pt x="6292" y="1551"/>
                    </a:cubicBezTo>
                    <a:cubicBezTo>
                      <a:pt x="6232" y="943"/>
                      <a:pt x="5836" y="457"/>
                      <a:pt x="5259" y="305"/>
                    </a:cubicBezTo>
                    <a:cubicBezTo>
                      <a:pt x="4590" y="62"/>
                      <a:pt x="3922" y="214"/>
                      <a:pt x="3222" y="183"/>
                    </a:cubicBezTo>
                    <a:cubicBezTo>
                      <a:pt x="2858" y="183"/>
                      <a:pt x="2432" y="1"/>
                      <a:pt x="2098" y="153"/>
                    </a:cubicBezTo>
                    <a:cubicBezTo>
                      <a:pt x="1520" y="396"/>
                      <a:pt x="1703" y="943"/>
                      <a:pt x="1338" y="1247"/>
                    </a:cubicBezTo>
                    <a:cubicBezTo>
                      <a:pt x="943" y="1581"/>
                      <a:pt x="426" y="1308"/>
                      <a:pt x="183" y="1703"/>
                    </a:cubicBezTo>
                    <a:cubicBezTo>
                      <a:pt x="1" y="1976"/>
                      <a:pt x="213" y="2341"/>
                      <a:pt x="456" y="2554"/>
                    </a:cubicBezTo>
                    <a:cubicBezTo>
                      <a:pt x="760" y="2706"/>
                      <a:pt x="1004" y="2888"/>
                      <a:pt x="1247" y="3101"/>
                    </a:cubicBezTo>
                    <a:cubicBezTo>
                      <a:pt x="1581" y="3527"/>
                      <a:pt x="1490" y="4104"/>
                      <a:pt x="1308" y="4590"/>
                    </a:cubicBezTo>
                    <a:cubicBezTo>
                      <a:pt x="1125" y="5077"/>
                      <a:pt x="882" y="5594"/>
                      <a:pt x="943" y="6110"/>
                    </a:cubicBezTo>
                    <a:cubicBezTo>
                      <a:pt x="973" y="6353"/>
                      <a:pt x="1064" y="6566"/>
                      <a:pt x="1186" y="6779"/>
                    </a:cubicBezTo>
                    <a:cubicBezTo>
                      <a:pt x="1308" y="6992"/>
                      <a:pt x="1490" y="7144"/>
                      <a:pt x="1703" y="7235"/>
                    </a:cubicBezTo>
                    <a:cubicBezTo>
                      <a:pt x="2007" y="7265"/>
                      <a:pt x="2311" y="7144"/>
                      <a:pt x="2523" y="6931"/>
                    </a:cubicBezTo>
                    <a:cubicBezTo>
                      <a:pt x="2736" y="6688"/>
                      <a:pt x="2949" y="6505"/>
                      <a:pt x="3222" y="6353"/>
                    </a:cubicBezTo>
                    <a:cubicBezTo>
                      <a:pt x="3587" y="6141"/>
                      <a:pt x="4104" y="6232"/>
                      <a:pt x="4469" y="5958"/>
                    </a:cubicBezTo>
                    <a:cubicBezTo>
                      <a:pt x="4894" y="5624"/>
                      <a:pt x="4833" y="4986"/>
                      <a:pt x="4925" y="4439"/>
                    </a:cubicBezTo>
                    <a:cubicBezTo>
                      <a:pt x="5137" y="3557"/>
                      <a:pt x="5897" y="2919"/>
                      <a:pt x="6201" y="20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8910391" y="1346444"/>
                <a:ext cx="1768865" cy="1834055"/>
              </a:xfrm>
              <a:custGeom>
                <a:avLst/>
                <a:gdLst/>
                <a:ahLst/>
                <a:cxnLst/>
                <a:rect l="l" t="t" r="r" b="b"/>
                <a:pathLst>
                  <a:path w="20639" h="21399" extrusionOk="0">
                    <a:moveTo>
                      <a:pt x="14681" y="973"/>
                    </a:moveTo>
                    <a:cubicBezTo>
                      <a:pt x="14499" y="882"/>
                      <a:pt x="14529" y="578"/>
                      <a:pt x="14468" y="395"/>
                    </a:cubicBezTo>
                    <a:cubicBezTo>
                      <a:pt x="14377" y="182"/>
                      <a:pt x="14195" y="30"/>
                      <a:pt x="13952" y="0"/>
                    </a:cubicBezTo>
                    <a:cubicBezTo>
                      <a:pt x="13739" y="0"/>
                      <a:pt x="13496" y="30"/>
                      <a:pt x="13283" y="122"/>
                    </a:cubicBezTo>
                    <a:cubicBezTo>
                      <a:pt x="12827" y="274"/>
                      <a:pt x="12310" y="517"/>
                      <a:pt x="12249" y="1003"/>
                    </a:cubicBezTo>
                    <a:cubicBezTo>
                      <a:pt x="12280" y="1155"/>
                      <a:pt x="12249" y="1277"/>
                      <a:pt x="12219" y="1398"/>
                    </a:cubicBezTo>
                    <a:cubicBezTo>
                      <a:pt x="12128" y="1581"/>
                      <a:pt x="11915" y="1641"/>
                      <a:pt x="11794" y="1793"/>
                    </a:cubicBezTo>
                    <a:cubicBezTo>
                      <a:pt x="11642" y="1976"/>
                      <a:pt x="11550" y="2189"/>
                      <a:pt x="11581" y="2432"/>
                    </a:cubicBezTo>
                    <a:cubicBezTo>
                      <a:pt x="11581" y="2766"/>
                      <a:pt x="11581" y="3131"/>
                      <a:pt x="11216" y="3283"/>
                    </a:cubicBezTo>
                    <a:cubicBezTo>
                      <a:pt x="10942" y="3404"/>
                      <a:pt x="10639" y="3344"/>
                      <a:pt x="10395" y="3192"/>
                    </a:cubicBezTo>
                    <a:cubicBezTo>
                      <a:pt x="10091" y="2948"/>
                      <a:pt x="9575" y="3222"/>
                      <a:pt x="9271" y="3496"/>
                    </a:cubicBezTo>
                    <a:lnTo>
                      <a:pt x="8268" y="4407"/>
                    </a:lnTo>
                    <a:cubicBezTo>
                      <a:pt x="8055" y="4651"/>
                      <a:pt x="7751" y="4833"/>
                      <a:pt x="7417" y="4924"/>
                    </a:cubicBezTo>
                    <a:cubicBezTo>
                      <a:pt x="7082" y="4985"/>
                      <a:pt x="6748" y="4772"/>
                      <a:pt x="6687" y="4438"/>
                    </a:cubicBezTo>
                    <a:cubicBezTo>
                      <a:pt x="6930" y="4195"/>
                      <a:pt x="7386" y="4559"/>
                      <a:pt x="7599" y="4255"/>
                    </a:cubicBezTo>
                    <a:cubicBezTo>
                      <a:pt x="7690" y="4103"/>
                      <a:pt x="7629" y="3891"/>
                      <a:pt x="7447" y="3800"/>
                    </a:cubicBezTo>
                    <a:cubicBezTo>
                      <a:pt x="6961" y="3465"/>
                      <a:pt x="6414" y="3222"/>
                      <a:pt x="5866" y="3100"/>
                    </a:cubicBezTo>
                    <a:cubicBezTo>
                      <a:pt x="5350" y="3009"/>
                      <a:pt x="4833" y="3222"/>
                      <a:pt x="4529" y="3617"/>
                    </a:cubicBezTo>
                    <a:cubicBezTo>
                      <a:pt x="4316" y="4012"/>
                      <a:pt x="4347" y="4468"/>
                      <a:pt x="4164" y="4833"/>
                    </a:cubicBezTo>
                    <a:cubicBezTo>
                      <a:pt x="3982" y="5107"/>
                      <a:pt x="3678" y="5289"/>
                      <a:pt x="3556" y="5623"/>
                    </a:cubicBezTo>
                    <a:cubicBezTo>
                      <a:pt x="3496" y="5714"/>
                      <a:pt x="3465" y="5836"/>
                      <a:pt x="3496" y="5958"/>
                    </a:cubicBezTo>
                    <a:cubicBezTo>
                      <a:pt x="3587" y="6322"/>
                      <a:pt x="3982" y="6292"/>
                      <a:pt x="4195" y="6474"/>
                    </a:cubicBezTo>
                    <a:cubicBezTo>
                      <a:pt x="4316" y="6626"/>
                      <a:pt x="4347" y="6869"/>
                      <a:pt x="4559" y="6869"/>
                    </a:cubicBezTo>
                    <a:cubicBezTo>
                      <a:pt x="4681" y="6869"/>
                      <a:pt x="4803" y="6809"/>
                      <a:pt x="4863" y="6687"/>
                    </a:cubicBezTo>
                    <a:cubicBezTo>
                      <a:pt x="4955" y="6474"/>
                      <a:pt x="4955" y="6231"/>
                      <a:pt x="4863" y="6018"/>
                    </a:cubicBezTo>
                    <a:cubicBezTo>
                      <a:pt x="4772" y="5441"/>
                      <a:pt x="5046" y="4772"/>
                      <a:pt x="5623" y="4681"/>
                    </a:cubicBezTo>
                    <a:cubicBezTo>
                      <a:pt x="5745" y="4681"/>
                      <a:pt x="5806" y="4863"/>
                      <a:pt x="5745" y="4985"/>
                    </a:cubicBezTo>
                    <a:cubicBezTo>
                      <a:pt x="5684" y="5107"/>
                      <a:pt x="5562" y="5167"/>
                      <a:pt x="5502" y="5289"/>
                    </a:cubicBezTo>
                    <a:cubicBezTo>
                      <a:pt x="5289" y="5593"/>
                      <a:pt x="5623" y="6018"/>
                      <a:pt x="5988" y="5836"/>
                    </a:cubicBezTo>
                    <a:cubicBezTo>
                      <a:pt x="6170" y="5745"/>
                      <a:pt x="6383" y="5866"/>
                      <a:pt x="6383" y="6079"/>
                    </a:cubicBezTo>
                    <a:cubicBezTo>
                      <a:pt x="6383" y="6414"/>
                      <a:pt x="5866" y="6201"/>
                      <a:pt x="5684" y="6444"/>
                    </a:cubicBezTo>
                    <a:cubicBezTo>
                      <a:pt x="5593" y="6566"/>
                      <a:pt x="5684" y="6717"/>
                      <a:pt x="5684" y="6900"/>
                    </a:cubicBezTo>
                    <a:cubicBezTo>
                      <a:pt x="5684" y="7204"/>
                      <a:pt x="5350" y="7386"/>
                      <a:pt x="5046" y="7417"/>
                    </a:cubicBezTo>
                    <a:cubicBezTo>
                      <a:pt x="4742" y="7447"/>
                      <a:pt x="4407" y="7356"/>
                      <a:pt x="4103" y="7386"/>
                    </a:cubicBezTo>
                    <a:cubicBezTo>
                      <a:pt x="3799" y="7417"/>
                      <a:pt x="3465" y="7629"/>
                      <a:pt x="3496" y="7933"/>
                    </a:cubicBezTo>
                    <a:cubicBezTo>
                      <a:pt x="3283" y="8025"/>
                      <a:pt x="3070" y="8116"/>
                      <a:pt x="2857" y="8176"/>
                    </a:cubicBezTo>
                    <a:cubicBezTo>
                      <a:pt x="2553" y="8298"/>
                      <a:pt x="2492" y="8693"/>
                      <a:pt x="2705" y="8906"/>
                    </a:cubicBezTo>
                    <a:cubicBezTo>
                      <a:pt x="2766" y="8967"/>
                      <a:pt x="2796" y="9028"/>
                      <a:pt x="2796" y="9119"/>
                    </a:cubicBezTo>
                    <a:cubicBezTo>
                      <a:pt x="2796" y="9240"/>
                      <a:pt x="2705" y="9332"/>
                      <a:pt x="2614" y="9362"/>
                    </a:cubicBezTo>
                    <a:cubicBezTo>
                      <a:pt x="2280" y="9483"/>
                      <a:pt x="1915" y="9180"/>
                      <a:pt x="1581" y="9453"/>
                    </a:cubicBezTo>
                    <a:cubicBezTo>
                      <a:pt x="1398" y="9575"/>
                      <a:pt x="1337" y="9818"/>
                      <a:pt x="1398" y="10031"/>
                    </a:cubicBezTo>
                    <a:cubicBezTo>
                      <a:pt x="1550" y="10426"/>
                      <a:pt x="1945" y="10669"/>
                      <a:pt x="2371" y="10608"/>
                    </a:cubicBezTo>
                    <a:cubicBezTo>
                      <a:pt x="2523" y="10608"/>
                      <a:pt x="2644" y="10547"/>
                      <a:pt x="2766" y="10456"/>
                    </a:cubicBezTo>
                    <a:cubicBezTo>
                      <a:pt x="2827" y="10335"/>
                      <a:pt x="2857" y="10213"/>
                      <a:pt x="2888" y="10061"/>
                    </a:cubicBezTo>
                    <a:cubicBezTo>
                      <a:pt x="2948" y="9787"/>
                      <a:pt x="3192" y="9544"/>
                      <a:pt x="3496" y="9483"/>
                    </a:cubicBezTo>
                    <a:cubicBezTo>
                      <a:pt x="3648" y="9423"/>
                      <a:pt x="3860" y="9423"/>
                      <a:pt x="3951" y="9301"/>
                    </a:cubicBezTo>
                    <a:cubicBezTo>
                      <a:pt x="4316" y="9483"/>
                      <a:pt x="4559" y="9879"/>
                      <a:pt x="4620" y="10304"/>
                    </a:cubicBezTo>
                    <a:cubicBezTo>
                      <a:pt x="4742" y="10456"/>
                      <a:pt x="5015" y="10274"/>
                      <a:pt x="4985" y="10061"/>
                    </a:cubicBezTo>
                    <a:cubicBezTo>
                      <a:pt x="4955" y="9879"/>
                      <a:pt x="4772" y="9727"/>
                      <a:pt x="4651" y="9605"/>
                    </a:cubicBezTo>
                    <a:cubicBezTo>
                      <a:pt x="4499" y="9453"/>
                      <a:pt x="4407" y="9240"/>
                      <a:pt x="4499" y="9088"/>
                    </a:cubicBezTo>
                    <a:cubicBezTo>
                      <a:pt x="5167" y="9271"/>
                      <a:pt x="5654" y="9787"/>
                      <a:pt x="5806" y="10456"/>
                    </a:cubicBezTo>
                    <a:cubicBezTo>
                      <a:pt x="6018" y="10395"/>
                      <a:pt x="6140" y="10122"/>
                      <a:pt x="6018" y="9939"/>
                    </a:cubicBezTo>
                    <a:cubicBezTo>
                      <a:pt x="6079" y="9787"/>
                      <a:pt x="6353" y="9879"/>
                      <a:pt x="6414" y="10031"/>
                    </a:cubicBezTo>
                    <a:cubicBezTo>
                      <a:pt x="6474" y="10183"/>
                      <a:pt x="6474" y="10365"/>
                      <a:pt x="6565" y="10487"/>
                    </a:cubicBezTo>
                    <a:cubicBezTo>
                      <a:pt x="6869" y="10882"/>
                      <a:pt x="7690" y="10395"/>
                      <a:pt x="7933" y="10821"/>
                    </a:cubicBezTo>
                    <a:cubicBezTo>
                      <a:pt x="8055" y="11034"/>
                      <a:pt x="7964" y="11338"/>
                      <a:pt x="7721" y="11398"/>
                    </a:cubicBezTo>
                    <a:cubicBezTo>
                      <a:pt x="7234" y="11611"/>
                      <a:pt x="6809" y="11277"/>
                      <a:pt x="6353" y="11216"/>
                    </a:cubicBezTo>
                    <a:cubicBezTo>
                      <a:pt x="5988" y="11246"/>
                      <a:pt x="5593" y="11307"/>
                      <a:pt x="5228" y="11398"/>
                    </a:cubicBezTo>
                    <a:cubicBezTo>
                      <a:pt x="4833" y="11429"/>
                      <a:pt x="4377" y="11277"/>
                      <a:pt x="4316" y="10912"/>
                    </a:cubicBezTo>
                    <a:cubicBezTo>
                      <a:pt x="4286" y="10821"/>
                      <a:pt x="4286" y="10699"/>
                      <a:pt x="4225" y="10608"/>
                    </a:cubicBezTo>
                    <a:cubicBezTo>
                      <a:pt x="4134" y="10517"/>
                      <a:pt x="3982" y="10456"/>
                      <a:pt x="3860" y="10487"/>
                    </a:cubicBezTo>
                    <a:cubicBezTo>
                      <a:pt x="3374" y="10547"/>
                      <a:pt x="2918" y="10912"/>
                      <a:pt x="2492" y="10942"/>
                    </a:cubicBezTo>
                    <a:cubicBezTo>
                      <a:pt x="2189" y="10973"/>
                      <a:pt x="1915" y="11094"/>
                      <a:pt x="1702" y="11307"/>
                    </a:cubicBezTo>
                    <a:cubicBezTo>
                      <a:pt x="1307" y="11642"/>
                      <a:pt x="790" y="11885"/>
                      <a:pt x="456" y="12310"/>
                    </a:cubicBezTo>
                    <a:cubicBezTo>
                      <a:pt x="0" y="12949"/>
                      <a:pt x="0" y="13830"/>
                      <a:pt x="486" y="14499"/>
                    </a:cubicBezTo>
                    <a:cubicBezTo>
                      <a:pt x="1003" y="15107"/>
                      <a:pt x="1793" y="15411"/>
                      <a:pt x="2614" y="15319"/>
                    </a:cubicBezTo>
                    <a:cubicBezTo>
                      <a:pt x="2766" y="15259"/>
                      <a:pt x="2979" y="15259"/>
                      <a:pt x="3131" y="15319"/>
                    </a:cubicBezTo>
                    <a:cubicBezTo>
                      <a:pt x="3283" y="15411"/>
                      <a:pt x="3435" y="15532"/>
                      <a:pt x="3556" y="15654"/>
                    </a:cubicBezTo>
                    <a:cubicBezTo>
                      <a:pt x="3678" y="15775"/>
                      <a:pt x="3921" y="15836"/>
                      <a:pt x="4043" y="15684"/>
                    </a:cubicBezTo>
                    <a:cubicBezTo>
                      <a:pt x="3891" y="16019"/>
                      <a:pt x="3951" y="16383"/>
                      <a:pt x="4134" y="16687"/>
                    </a:cubicBezTo>
                    <a:cubicBezTo>
                      <a:pt x="4347" y="17022"/>
                      <a:pt x="4711" y="17265"/>
                      <a:pt x="4711" y="17630"/>
                    </a:cubicBezTo>
                    <a:cubicBezTo>
                      <a:pt x="4681" y="17842"/>
                      <a:pt x="4620" y="18025"/>
                      <a:pt x="4529" y="18207"/>
                    </a:cubicBezTo>
                    <a:cubicBezTo>
                      <a:pt x="4286" y="19058"/>
                      <a:pt x="5289" y="19757"/>
                      <a:pt x="5471" y="20639"/>
                    </a:cubicBezTo>
                    <a:cubicBezTo>
                      <a:pt x="5532" y="20882"/>
                      <a:pt x="5532" y="21155"/>
                      <a:pt x="5714" y="21307"/>
                    </a:cubicBezTo>
                    <a:cubicBezTo>
                      <a:pt x="5806" y="21338"/>
                      <a:pt x="5927" y="21368"/>
                      <a:pt x="6018" y="21368"/>
                    </a:cubicBezTo>
                    <a:cubicBezTo>
                      <a:pt x="6292" y="21399"/>
                      <a:pt x="6565" y="21368"/>
                      <a:pt x="6809" y="21277"/>
                    </a:cubicBezTo>
                    <a:cubicBezTo>
                      <a:pt x="7599" y="20973"/>
                      <a:pt x="7447" y="20578"/>
                      <a:pt x="7477" y="20213"/>
                    </a:cubicBezTo>
                    <a:cubicBezTo>
                      <a:pt x="7508" y="19727"/>
                      <a:pt x="7781" y="19301"/>
                      <a:pt x="8237" y="19058"/>
                    </a:cubicBezTo>
                    <a:cubicBezTo>
                      <a:pt x="8359" y="19028"/>
                      <a:pt x="8450" y="18967"/>
                      <a:pt x="8572" y="18876"/>
                    </a:cubicBezTo>
                    <a:cubicBezTo>
                      <a:pt x="8724" y="18633"/>
                      <a:pt x="8754" y="18329"/>
                      <a:pt x="8602" y="18055"/>
                    </a:cubicBezTo>
                    <a:cubicBezTo>
                      <a:pt x="8480" y="17812"/>
                      <a:pt x="8389" y="17538"/>
                      <a:pt x="8389" y="17234"/>
                    </a:cubicBezTo>
                    <a:cubicBezTo>
                      <a:pt x="8450" y="16778"/>
                      <a:pt x="8936" y="16535"/>
                      <a:pt x="9332" y="16262"/>
                    </a:cubicBezTo>
                    <a:cubicBezTo>
                      <a:pt x="9879" y="15836"/>
                      <a:pt x="10274" y="15228"/>
                      <a:pt x="10365" y="14529"/>
                    </a:cubicBezTo>
                    <a:cubicBezTo>
                      <a:pt x="9848" y="14681"/>
                      <a:pt x="9240" y="14833"/>
                      <a:pt x="8815" y="14468"/>
                    </a:cubicBezTo>
                    <a:cubicBezTo>
                      <a:pt x="8693" y="14316"/>
                      <a:pt x="8602" y="14164"/>
                      <a:pt x="8511" y="13982"/>
                    </a:cubicBezTo>
                    <a:lnTo>
                      <a:pt x="7781" y="12462"/>
                    </a:lnTo>
                    <a:cubicBezTo>
                      <a:pt x="7751" y="12371"/>
                      <a:pt x="7690" y="12280"/>
                      <a:pt x="7781" y="12189"/>
                    </a:cubicBezTo>
                    <a:cubicBezTo>
                      <a:pt x="7873" y="12098"/>
                      <a:pt x="8055" y="12128"/>
                      <a:pt x="8116" y="12249"/>
                    </a:cubicBezTo>
                    <a:cubicBezTo>
                      <a:pt x="8541" y="12888"/>
                      <a:pt x="8936" y="13587"/>
                      <a:pt x="9240" y="14286"/>
                    </a:cubicBezTo>
                    <a:cubicBezTo>
                      <a:pt x="9879" y="14164"/>
                      <a:pt x="10487" y="13891"/>
                      <a:pt x="11003" y="13526"/>
                    </a:cubicBezTo>
                    <a:cubicBezTo>
                      <a:pt x="11186" y="13405"/>
                      <a:pt x="11307" y="13222"/>
                      <a:pt x="11398" y="13040"/>
                    </a:cubicBezTo>
                    <a:cubicBezTo>
                      <a:pt x="11429" y="12888"/>
                      <a:pt x="11398" y="12736"/>
                      <a:pt x="11277" y="12645"/>
                    </a:cubicBezTo>
                    <a:cubicBezTo>
                      <a:pt x="11155" y="12523"/>
                      <a:pt x="11034" y="12553"/>
                      <a:pt x="10912" y="12584"/>
                    </a:cubicBezTo>
                    <a:cubicBezTo>
                      <a:pt x="10426" y="12614"/>
                      <a:pt x="10000" y="12280"/>
                      <a:pt x="9696" y="11915"/>
                    </a:cubicBezTo>
                    <a:cubicBezTo>
                      <a:pt x="9909" y="11672"/>
                      <a:pt x="10304" y="11794"/>
                      <a:pt x="10608" y="11946"/>
                    </a:cubicBezTo>
                    <a:cubicBezTo>
                      <a:pt x="11125" y="12189"/>
                      <a:pt x="11672" y="12341"/>
                      <a:pt x="12249" y="12432"/>
                    </a:cubicBezTo>
                    <a:cubicBezTo>
                      <a:pt x="12371" y="12462"/>
                      <a:pt x="12523" y="12493"/>
                      <a:pt x="12645" y="12553"/>
                    </a:cubicBezTo>
                    <a:cubicBezTo>
                      <a:pt x="12736" y="12614"/>
                      <a:pt x="12827" y="12675"/>
                      <a:pt x="12888" y="12736"/>
                    </a:cubicBezTo>
                    <a:cubicBezTo>
                      <a:pt x="13435" y="13222"/>
                      <a:pt x="13860" y="13860"/>
                      <a:pt x="14134" y="14529"/>
                    </a:cubicBezTo>
                    <a:cubicBezTo>
                      <a:pt x="14256" y="14833"/>
                      <a:pt x="14681" y="14772"/>
                      <a:pt x="14712" y="14468"/>
                    </a:cubicBezTo>
                    <a:lnTo>
                      <a:pt x="14712" y="14468"/>
                    </a:lnTo>
                    <a:cubicBezTo>
                      <a:pt x="14742" y="14225"/>
                      <a:pt x="14712" y="13921"/>
                      <a:pt x="14894" y="13739"/>
                    </a:cubicBezTo>
                    <a:cubicBezTo>
                      <a:pt x="15046" y="13557"/>
                      <a:pt x="15259" y="13587"/>
                      <a:pt x="15380" y="13435"/>
                    </a:cubicBezTo>
                    <a:cubicBezTo>
                      <a:pt x="15532" y="13283"/>
                      <a:pt x="15471" y="12857"/>
                      <a:pt x="15684" y="12705"/>
                    </a:cubicBezTo>
                    <a:cubicBezTo>
                      <a:pt x="15806" y="12645"/>
                      <a:pt x="15958" y="12645"/>
                      <a:pt x="16079" y="12705"/>
                    </a:cubicBezTo>
                    <a:cubicBezTo>
                      <a:pt x="16535" y="12918"/>
                      <a:pt x="16444" y="13648"/>
                      <a:pt x="16839" y="13921"/>
                    </a:cubicBezTo>
                    <a:lnTo>
                      <a:pt x="17265" y="13860"/>
                    </a:lnTo>
                    <a:cubicBezTo>
                      <a:pt x="17265" y="14560"/>
                      <a:pt x="17508" y="15259"/>
                      <a:pt x="17933" y="15836"/>
                    </a:cubicBezTo>
                    <a:cubicBezTo>
                      <a:pt x="18177" y="15715"/>
                      <a:pt x="18085" y="15350"/>
                      <a:pt x="17933" y="15107"/>
                    </a:cubicBezTo>
                    <a:cubicBezTo>
                      <a:pt x="17782" y="14894"/>
                      <a:pt x="17630" y="14560"/>
                      <a:pt x="17842" y="14377"/>
                    </a:cubicBezTo>
                    <a:cubicBezTo>
                      <a:pt x="18177" y="14377"/>
                      <a:pt x="18298" y="14894"/>
                      <a:pt x="18693" y="14864"/>
                    </a:cubicBezTo>
                    <a:cubicBezTo>
                      <a:pt x="18906" y="14833"/>
                      <a:pt x="19058" y="14651"/>
                      <a:pt x="19058" y="14438"/>
                    </a:cubicBezTo>
                    <a:cubicBezTo>
                      <a:pt x="19028" y="14104"/>
                      <a:pt x="18815" y="13800"/>
                      <a:pt x="18481" y="13678"/>
                    </a:cubicBezTo>
                    <a:cubicBezTo>
                      <a:pt x="18268" y="13435"/>
                      <a:pt x="18602" y="13009"/>
                      <a:pt x="18937" y="12949"/>
                    </a:cubicBezTo>
                    <a:cubicBezTo>
                      <a:pt x="19362" y="12888"/>
                      <a:pt x="19879" y="13070"/>
                      <a:pt x="20213" y="12645"/>
                    </a:cubicBezTo>
                    <a:cubicBezTo>
                      <a:pt x="20335" y="12462"/>
                      <a:pt x="20396" y="12280"/>
                      <a:pt x="20396" y="12067"/>
                    </a:cubicBezTo>
                    <a:cubicBezTo>
                      <a:pt x="20396" y="11459"/>
                      <a:pt x="20000" y="11003"/>
                      <a:pt x="19757" y="10487"/>
                    </a:cubicBezTo>
                    <a:cubicBezTo>
                      <a:pt x="19666" y="10304"/>
                      <a:pt x="19666" y="10091"/>
                      <a:pt x="19757" y="9939"/>
                    </a:cubicBezTo>
                    <a:cubicBezTo>
                      <a:pt x="19848" y="9696"/>
                      <a:pt x="20031" y="9696"/>
                      <a:pt x="20213" y="9696"/>
                    </a:cubicBezTo>
                    <a:cubicBezTo>
                      <a:pt x="20335" y="9696"/>
                      <a:pt x="20487" y="9666"/>
                      <a:pt x="20639" y="9635"/>
                    </a:cubicBezTo>
                    <a:cubicBezTo>
                      <a:pt x="20213" y="6505"/>
                      <a:pt x="18997" y="3526"/>
                      <a:pt x="17113" y="1003"/>
                    </a:cubicBezTo>
                    <a:cubicBezTo>
                      <a:pt x="16930" y="912"/>
                      <a:pt x="16718" y="790"/>
                      <a:pt x="16535" y="730"/>
                    </a:cubicBezTo>
                    <a:cubicBezTo>
                      <a:pt x="15897" y="486"/>
                      <a:pt x="15198" y="578"/>
                      <a:pt x="14681" y="9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10504681" y="2687998"/>
                <a:ext cx="153755" cy="106963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248" extrusionOk="0">
                    <a:moveTo>
                      <a:pt x="456" y="821"/>
                    </a:moveTo>
                    <a:cubicBezTo>
                      <a:pt x="547" y="943"/>
                      <a:pt x="730" y="1065"/>
                      <a:pt x="912" y="1125"/>
                    </a:cubicBezTo>
                    <a:cubicBezTo>
                      <a:pt x="1094" y="1217"/>
                      <a:pt x="1307" y="1247"/>
                      <a:pt x="1520" y="1186"/>
                    </a:cubicBezTo>
                    <a:cubicBezTo>
                      <a:pt x="1611" y="791"/>
                      <a:pt x="1702" y="426"/>
                      <a:pt x="1794" y="62"/>
                    </a:cubicBezTo>
                    <a:cubicBezTo>
                      <a:pt x="1307" y="1"/>
                      <a:pt x="0" y="183"/>
                      <a:pt x="456" y="8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10379637" y="2667171"/>
                <a:ext cx="234489" cy="221554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585" extrusionOk="0">
                    <a:moveTo>
                      <a:pt x="1520" y="1581"/>
                    </a:moveTo>
                    <a:cubicBezTo>
                      <a:pt x="1429" y="1460"/>
                      <a:pt x="1398" y="1338"/>
                      <a:pt x="1307" y="1216"/>
                    </a:cubicBezTo>
                    <a:cubicBezTo>
                      <a:pt x="1155" y="882"/>
                      <a:pt x="426" y="1"/>
                      <a:pt x="0" y="213"/>
                    </a:cubicBezTo>
                    <a:cubicBezTo>
                      <a:pt x="122" y="457"/>
                      <a:pt x="304" y="730"/>
                      <a:pt x="456" y="973"/>
                    </a:cubicBezTo>
                    <a:cubicBezTo>
                      <a:pt x="912" y="1794"/>
                      <a:pt x="1702" y="2371"/>
                      <a:pt x="2614" y="2584"/>
                    </a:cubicBezTo>
                    <a:cubicBezTo>
                      <a:pt x="2645" y="2463"/>
                      <a:pt x="2675" y="2341"/>
                      <a:pt x="2736" y="2250"/>
                    </a:cubicBezTo>
                    <a:cubicBezTo>
                      <a:pt x="2584" y="2189"/>
                      <a:pt x="2432" y="2159"/>
                      <a:pt x="2310" y="2128"/>
                    </a:cubicBezTo>
                    <a:cubicBezTo>
                      <a:pt x="1976" y="2037"/>
                      <a:pt x="1702" y="1824"/>
                      <a:pt x="1520" y="15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8" name="Google Shape;588;p31"/>
            <p:cNvSpPr/>
            <p:nvPr/>
          </p:nvSpPr>
          <p:spPr>
            <a:xfrm>
              <a:off x="2473289" y="3503446"/>
              <a:ext cx="4215376" cy="4107633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762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31"/>
          <p:cNvGrpSpPr/>
          <p:nvPr/>
        </p:nvGrpSpPr>
        <p:grpSpPr>
          <a:xfrm>
            <a:off x="867224" y="3062125"/>
            <a:ext cx="624246" cy="622745"/>
            <a:chOff x="1130699" y="2521850"/>
            <a:chExt cx="624246" cy="622745"/>
          </a:xfrm>
        </p:grpSpPr>
        <p:sp>
          <p:nvSpPr>
            <p:cNvPr id="590" name="Google Shape;590;p31"/>
            <p:cNvSpPr/>
            <p:nvPr/>
          </p:nvSpPr>
          <p:spPr>
            <a:xfrm>
              <a:off x="1247602" y="2638627"/>
              <a:ext cx="390422" cy="389198"/>
            </a:xfrm>
            <a:custGeom>
              <a:avLst/>
              <a:gdLst/>
              <a:ahLst/>
              <a:cxnLst/>
              <a:rect l="l" t="t" r="r" b="b"/>
              <a:pathLst>
                <a:path w="10093" h="10062" fill="none" extrusionOk="0">
                  <a:moveTo>
                    <a:pt x="10092" y="5016"/>
                  </a:moveTo>
                  <a:cubicBezTo>
                    <a:pt x="10092" y="7812"/>
                    <a:pt x="7843" y="10061"/>
                    <a:pt x="5047" y="10061"/>
                  </a:cubicBezTo>
                  <a:cubicBezTo>
                    <a:pt x="2281" y="10061"/>
                    <a:pt x="1" y="7812"/>
                    <a:pt x="1" y="5016"/>
                  </a:cubicBezTo>
                  <a:cubicBezTo>
                    <a:pt x="1" y="2250"/>
                    <a:pt x="2281" y="1"/>
                    <a:pt x="5047" y="1"/>
                  </a:cubicBezTo>
                  <a:cubicBezTo>
                    <a:pt x="7843" y="1"/>
                    <a:pt x="10092" y="2250"/>
                    <a:pt x="10092" y="5016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1138060" y="2527710"/>
              <a:ext cx="609523" cy="609523"/>
            </a:xfrm>
            <a:custGeom>
              <a:avLst/>
              <a:gdLst/>
              <a:ahLst/>
              <a:cxnLst/>
              <a:rect l="l" t="t" r="r" b="b"/>
              <a:pathLst>
                <a:path w="12585" h="12585" fill="none" extrusionOk="0">
                  <a:moveTo>
                    <a:pt x="10366" y="2250"/>
                  </a:moveTo>
                  <a:cubicBezTo>
                    <a:pt x="12585" y="4469"/>
                    <a:pt x="12585" y="8117"/>
                    <a:pt x="10366" y="10366"/>
                  </a:cubicBezTo>
                  <a:cubicBezTo>
                    <a:pt x="8116" y="12585"/>
                    <a:pt x="4469" y="12585"/>
                    <a:pt x="2250" y="10366"/>
                  </a:cubicBezTo>
                  <a:cubicBezTo>
                    <a:pt x="1" y="8117"/>
                    <a:pt x="1" y="4469"/>
                    <a:pt x="2250" y="2250"/>
                  </a:cubicBezTo>
                  <a:cubicBezTo>
                    <a:pt x="4469" y="1"/>
                    <a:pt x="8116" y="1"/>
                    <a:pt x="10366" y="225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1130699" y="2521850"/>
              <a:ext cx="624246" cy="622745"/>
            </a:xfrm>
            <a:custGeom>
              <a:avLst/>
              <a:gdLst/>
              <a:ahLst/>
              <a:cxnLst/>
              <a:rect l="l" t="t" r="r" b="b"/>
              <a:pathLst>
                <a:path w="12889" h="12858" fill="none" extrusionOk="0">
                  <a:moveTo>
                    <a:pt x="12889" y="6414"/>
                  </a:moveTo>
                  <a:cubicBezTo>
                    <a:pt x="12889" y="9970"/>
                    <a:pt x="10001" y="12858"/>
                    <a:pt x="6445" y="12858"/>
                  </a:cubicBezTo>
                  <a:cubicBezTo>
                    <a:pt x="2888" y="12858"/>
                    <a:pt x="1" y="9970"/>
                    <a:pt x="1" y="6414"/>
                  </a:cubicBezTo>
                  <a:cubicBezTo>
                    <a:pt x="1" y="2858"/>
                    <a:pt x="2888" y="0"/>
                    <a:pt x="6445" y="0"/>
                  </a:cubicBezTo>
                  <a:cubicBezTo>
                    <a:pt x="10001" y="0"/>
                    <a:pt x="12889" y="2858"/>
                    <a:pt x="12889" y="641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1383413" y="2773825"/>
              <a:ext cx="118800" cy="118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" name="Google Shape;594;p31"/>
          <p:cNvGrpSpPr/>
          <p:nvPr/>
        </p:nvGrpSpPr>
        <p:grpSpPr>
          <a:xfrm rot="615554">
            <a:off x="7655605" y="4019481"/>
            <a:ext cx="474369" cy="457444"/>
            <a:chOff x="5320000" y="4110550"/>
            <a:chExt cx="474375" cy="457450"/>
          </a:xfrm>
        </p:grpSpPr>
        <p:sp>
          <p:nvSpPr>
            <p:cNvPr id="595" name="Google Shape;595;p31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31"/>
          <p:cNvGrpSpPr/>
          <p:nvPr/>
        </p:nvGrpSpPr>
        <p:grpSpPr>
          <a:xfrm rot="459174">
            <a:off x="546652" y="4328540"/>
            <a:ext cx="497728" cy="368127"/>
            <a:chOff x="-1137000" y="1596325"/>
            <a:chExt cx="323175" cy="239025"/>
          </a:xfrm>
        </p:grpSpPr>
        <p:sp>
          <p:nvSpPr>
            <p:cNvPr id="598" name="Google Shape;598;p31"/>
            <p:cNvSpPr/>
            <p:nvPr/>
          </p:nvSpPr>
          <p:spPr>
            <a:xfrm>
              <a:off x="-1137000" y="1704175"/>
              <a:ext cx="130550" cy="131175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-976350" y="1596325"/>
              <a:ext cx="162525" cy="139250"/>
            </a:xfrm>
            <a:custGeom>
              <a:avLst/>
              <a:gdLst/>
              <a:ahLst/>
              <a:cxnLst/>
              <a:rect l="l" t="t" r="r" b="b"/>
              <a:pathLst>
                <a:path w="6501" h="5570" extrusionOk="0">
                  <a:moveTo>
                    <a:pt x="3694" y="0"/>
                  </a:moveTo>
                  <a:cubicBezTo>
                    <a:pt x="3005" y="0"/>
                    <a:pt x="2302" y="256"/>
                    <a:pt x="1732" y="826"/>
                  </a:cubicBezTo>
                  <a:cubicBezTo>
                    <a:pt x="0" y="2583"/>
                    <a:pt x="1230" y="5570"/>
                    <a:pt x="3715" y="5570"/>
                  </a:cubicBezTo>
                  <a:cubicBezTo>
                    <a:pt x="5246" y="5570"/>
                    <a:pt x="6501" y="4340"/>
                    <a:pt x="6501" y="2784"/>
                  </a:cubicBezTo>
                  <a:cubicBezTo>
                    <a:pt x="6501" y="1106"/>
                    <a:pt x="5127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-1106875" y="1743100"/>
              <a:ext cx="60900" cy="5255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-924100" y="1636400"/>
              <a:ext cx="71375" cy="60625"/>
            </a:xfrm>
            <a:custGeom>
              <a:avLst/>
              <a:gdLst/>
              <a:ahLst/>
              <a:cxnLst/>
              <a:rect l="l" t="t" r="r" b="b"/>
              <a:pathLst>
                <a:path w="2855" h="2425" extrusionOk="0">
                  <a:moveTo>
                    <a:pt x="1669" y="0"/>
                  </a:moveTo>
                  <a:cubicBezTo>
                    <a:pt x="1654" y="0"/>
                    <a:pt x="1640" y="1"/>
                    <a:pt x="1625" y="1"/>
                  </a:cubicBezTo>
                  <a:cubicBezTo>
                    <a:pt x="1615" y="1"/>
                    <a:pt x="1605" y="1"/>
                    <a:pt x="1595" y="1"/>
                  </a:cubicBezTo>
                  <a:cubicBezTo>
                    <a:pt x="535" y="1"/>
                    <a:pt x="1" y="1313"/>
                    <a:pt x="771" y="2059"/>
                  </a:cubicBezTo>
                  <a:cubicBezTo>
                    <a:pt x="1024" y="2312"/>
                    <a:pt x="1331" y="2424"/>
                    <a:pt x="1632" y="2424"/>
                  </a:cubicBezTo>
                  <a:cubicBezTo>
                    <a:pt x="2258" y="2424"/>
                    <a:pt x="2855" y="1935"/>
                    <a:pt x="2855" y="1206"/>
                  </a:cubicBezTo>
                  <a:cubicBezTo>
                    <a:pt x="2830" y="543"/>
                    <a:pt x="2325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5"/>
          <p:cNvSpPr txBox="1">
            <a:spLocks noGrp="1"/>
          </p:cNvSpPr>
          <p:nvPr>
            <p:ph type="title" idx="4"/>
          </p:nvPr>
        </p:nvSpPr>
        <p:spPr>
          <a:xfrm>
            <a:off x="719975" y="32127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MATERIALS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688" name="Google Shape;688;p35"/>
          <p:cNvSpPr txBox="1">
            <a:spLocks noGrp="1"/>
          </p:cNvSpPr>
          <p:nvPr>
            <p:ph type="subTitle" idx="5"/>
          </p:nvPr>
        </p:nvSpPr>
        <p:spPr>
          <a:xfrm>
            <a:off x="719975" y="37992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Jupiter is a gas giant and the biggest planet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689" name="Google Shape;689;p35"/>
          <p:cNvSpPr txBox="1">
            <a:spLocks noGrp="1"/>
          </p:cNvSpPr>
          <p:nvPr>
            <p:ph type="title" idx="6"/>
          </p:nvPr>
        </p:nvSpPr>
        <p:spPr>
          <a:xfrm>
            <a:off x="3419244" y="32127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HUMANS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690" name="Google Shape;690;p35"/>
          <p:cNvSpPr txBox="1">
            <a:spLocks noGrp="1"/>
          </p:cNvSpPr>
          <p:nvPr>
            <p:ph type="subTitle" idx="7"/>
          </p:nvPr>
        </p:nvSpPr>
        <p:spPr>
          <a:xfrm>
            <a:off x="3419244" y="37992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Neptune is the fourth-largest planet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693" name="Google Shape;693;p35"/>
          <p:cNvSpPr txBox="1">
            <a:spLocks noGrp="1"/>
          </p:cNvSpPr>
          <p:nvPr>
            <p:ph type="title" idx="13"/>
          </p:nvPr>
        </p:nvSpPr>
        <p:spPr>
          <a:xfrm>
            <a:off x="6118520" y="32127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ANIMALS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694" name="Google Shape;694;p35"/>
          <p:cNvSpPr txBox="1">
            <a:spLocks noGrp="1"/>
          </p:cNvSpPr>
          <p:nvPr>
            <p:ph type="subTitle" idx="14"/>
          </p:nvPr>
        </p:nvSpPr>
        <p:spPr>
          <a:xfrm>
            <a:off x="6118520" y="37992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Venus is the second planet from the Sun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695" name="Google Shape;695;p35"/>
          <p:cNvSpPr txBox="1">
            <a:spLocks noGrp="1"/>
          </p:cNvSpPr>
          <p:nvPr>
            <p:ph type="title" idx="15"/>
          </p:nvPr>
        </p:nvSpPr>
        <p:spPr>
          <a:xfrm>
            <a:off x="720000" y="537875"/>
            <a:ext cx="77040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EFFECTS OF OZONE LAYER DEPLETION</a:t>
            </a:r>
            <a:endParaRPr>
              <a:solidFill>
                <a:srgbClr val="017DC0"/>
              </a:solidFill>
            </a:endParaRPr>
          </a:p>
        </p:txBody>
      </p:sp>
      <p:grpSp>
        <p:nvGrpSpPr>
          <p:cNvPr id="699" name="Google Shape;699;p35"/>
          <p:cNvGrpSpPr/>
          <p:nvPr/>
        </p:nvGrpSpPr>
        <p:grpSpPr>
          <a:xfrm>
            <a:off x="5569997" y="3603388"/>
            <a:ext cx="368400" cy="355256"/>
            <a:chOff x="5320000" y="4110550"/>
            <a:chExt cx="474375" cy="457450"/>
          </a:xfrm>
        </p:grpSpPr>
        <p:sp>
          <p:nvSpPr>
            <p:cNvPr id="700" name="Google Shape;700;p35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63" y="1695550"/>
            <a:ext cx="1763724" cy="138287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132" y="1771050"/>
            <a:ext cx="1763724" cy="138287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401" y="1800462"/>
            <a:ext cx="1763724" cy="13828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2"/>
          <p:cNvSpPr/>
          <p:nvPr/>
        </p:nvSpPr>
        <p:spPr>
          <a:xfrm>
            <a:off x="4945875" y="789425"/>
            <a:ext cx="3564900" cy="3564600"/>
          </a:xfrm>
          <a:prstGeom prst="ellipse">
            <a:avLst/>
          </a:prstGeom>
          <a:noFill/>
          <a:ln w="2286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38100" dir="10140000" algn="bl" rotWithShape="0">
              <a:schemeClr val="accent1">
                <a:alpha val="6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2"/>
          <p:cNvSpPr txBox="1">
            <a:spLocks noGrp="1"/>
          </p:cNvSpPr>
          <p:nvPr>
            <p:ph type="body" idx="1"/>
          </p:nvPr>
        </p:nvSpPr>
        <p:spPr>
          <a:xfrm>
            <a:off x="709600" y="1623500"/>
            <a:ext cx="3933600" cy="27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Do you know what helps you make your point clear?</a:t>
            </a:r>
            <a:endParaRPr>
              <a:solidFill>
                <a:srgbClr val="017D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Lists like this one:</a:t>
            </a:r>
            <a:endParaRPr>
              <a:solidFill>
                <a:srgbClr val="017D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17DC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rgbClr val="017DC0"/>
                </a:solidFill>
              </a:rPr>
              <a:t>They’re simple </a:t>
            </a:r>
            <a:endParaRPr>
              <a:solidFill>
                <a:srgbClr val="017DC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rgbClr val="017DC0"/>
                </a:solidFill>
              </a:rPr>
              <a:t>You can organize your ideas clearly</a:t>
            </a:r>
            <a:endParaRPr>
              <a:solidFill>
                <a:srgbClr val="017DC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rgbClr val="017DC0"/>
                </a:solidFill>
              </a:rPr>
              <a:t>You’ll never forget to buy milk!</a:t>
            </a:r>
            <a:endParaRPr>
              <a:solidFill>
                <a:srgbClr val="017DC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17D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And the most important thing: the audience won’t miss the point of your presentation</a:t>
            </a:r>
            <a:endParaRPr>
              <a:solidFill>
                <a:srgbClr val="017DC0"/>
              </a:solidFill>
            </a:endParaRPr>
          </a:p>
        </p:txBody>
      </p:sp>
      <p:pic>
        <p:nvPicPr>
          <p:cNvPr id="608" name="Google Shape;608;p32"/>
          <p:cNvPicPr preferRelativeResize="0"/>
          <p:nvPr/>
        </p:nvPicPr>
        <p:blipFill rotWithShape="1">
          <a:blip r:embed="rId3">
            <a:alphaModFix/>
          </a:blip>
          <a:srcRect l="19" r="19"/>
          <a:stretch/>
        </p:blipFill>
        <p:spPr>
          <a:xfrm>
            <a:off x="4972850" y="814075"/>
            <a:ext cx="3510300" cy="35154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</p:pic>
      <p:sp>
        <p:nvSpPr>
          <p:cNvPr id="609" name="Google Shape;609;p32"/>
          <p:cNvSpPr txBox="1">
            <a:spLocks noGrp="1"/>
          </p:cNvSpPr>
          <p:nvPr>
            <p:ph type="title"/>
          </p:nvPr>
        </p:nvSpPr>
        <p:spPr>
          <a:xfrm>
            <a:off x="709600" y="782200"/>
            <a:ext cx="3301500" cy="8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ABOUT WORLD OZONE DAY</a:t>
            </a:r>
            <a:endParaRPr>
              <a:solidFill>
                <a:srgbClr val="017DC0"/>
              </a:solidFill>
            </a:endParaRPr>
          </a:p>
        </p:txBody>
      </p:sp>
      <p:grpSp>
        <p:nvGrpSpPr>
          <p:cNvPr id="610" name="Google Shape;610;p32"/>
          <p:cNvGrpSpPr/>
          <p:nvPr/>
        </p:nvGrpSpPr>
        <p:grpSpPr>
          <a:xfrm>
            <a:off x="7196248" y="3865717"/>
            <a:ext cx="2127023" cy="569699"/>
            <a:chOff x="2159225" y="3645850"/>
            <a:chExt cx="1807617" cy="484150"/>
          </a:xfrm>
        </p:grpSpPr>
        <p:sp>
          <p:nvSpPr>
            <p:cNvPr id="611" name="Google Shape;611;p32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32"/>
          <p:cNvGrpSpPr/>
          <p:nvPr/>
        </p:nvGrpSpPr>
        <p:grpSpPr>
          <a:xfrm>
            <a:off x="4478000" y="621598"/>
            <a:ext cx="474372" cy="450899"/>
            <a:chOff x="7860000" y="1374198"/>
            <a:chExt cx="474372" cy="450899"/>
          </a:xfrm>
        </p:grpSpPr>
        <p:sp>
          <p:nvSpPr>
            <p:cNvPr id="614" name="Google Shape;614;p32"/>
            <p:cNvSpPr/>
            <p:nvPr/>
          </p:nvSpPr>
          <p:spPr>
            <a:xfrm>
              <a:off x="7860000" y="1374198"/>
              <a:ext cx="474372" cy="450899"/>
            </a:xfrm>
            <a:custGeom>
              <a:avLst/>
              <a:gdLst/>
              <a:ahLst/>
              <a:cxnLst/>
              <a:rect l="l" t="t" r="r" b="b"/>
              <a:pathLst>
                <a:path w="14207" h="13504" extrusionOk="0">
                  <a:moveTo>
                    <a:pt x="12600" y="3163"/>
                  </a:moveTo>
                  <a:lnTo>
                    <a:pt x="11295" y="1005"/>
                  </a:lnTo>
                  <a:cubicBezTo>
                    <a:pt x="10668" y="1"/>
                    <a:pt x="9237" y="1"/>
                    <a:pt x="8610" y="1005"/>
                  </a:cubicBezTo>
                  <a:lnTo>
                    <a:pt x="7305" y="3138"/>
                  </a:lnTo>
                  <a:cubicBezTo>
                    <a:pt x="6928" y="3665"/>
                    <a:pt x="6727" y="4293"/>
                    <a:pt x="6727" y="4945"/>
                  </a:cubicBezTo>
                  <a:lnTo>
                    <a:pt x="6727" y="5121"/>
                  </a:lnTo>
                  <a:lnTo>
                    <a:pt x="6602" y="5121"/>
                  </a:lnTo>
                  <a:lnTo>
                    <a:pt x="6401" y="5121"/>
                  </a:lnTo>
                  <a:lnTo>
                    <a:pt x="6401" y="4945"/>
                  </a:lnTo>
                  <a:cubicBezTo>
                    <a:pt x="6401" y="4293"/>
                    <a:pt x="6225" y="3665"/>
                    <a:pt x="5849" y="3138"/>
                  </a:cubicBezTo>
                  <a:lnTo>
                    <a:pt x="4544" y="1005"/>
                  </a:lnTo>
                  <a:cubicBezTo>
                    <a:pt x="3941" y="1"/>
                    <a:pt x="2486" y="1"/>
                    <a:pt x="1883" y="1005"/>
                  </a:cubicBezTo>
                  <a:lnTo>
                    <a:pt x="553" y="3138"/>
                  </a:lnTo>
                  <a:cubicBezTo>
                    <a:pt x="202" y="3665"/>
                    <a:pt x="1" y="4293"/>
                    <a:pt x="1" y="4945"/>
                  </a:cubicBezTo>
                  <a:cubicBezTo>
                    <a:pt x="1" y="7003"/>
                    <a:pt x="1908" y="8534"/>
                    <a:pt x="3916" y="8083"/>
                  </a:cubicBezTo>
                  <a:cubicBezTo>
                    <a:pt x="3565" y="8610"/>
                    <a:pt x="3389" y="9212"/>
                    <a:pt x="3389" y="9814"/>
                  </a:cubicBezTo>
                  <a:cubicBezTo>
                    <a:pt x="3389" y="11948"/>
                    <a:pt x="5447" y="13504"/>
                    <a:pt x="7505" y="12902"/>
                  </a:cubicBezTo>
                  <a:cubicBezTo>
                    <a:pt x="9563" y="12299"/>
                    <a:pt x="10467" y="9915"/>
                    <a:pt x="9312" y="8108"/>
                  </a:cubicBezTo>
                  <a:cubicBezTo>
                    <a:pt x="12124" y="8660"/>
                    <a:pt x="14207" y="5522"/>
                    <a:pt x="12600" y="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7896896" y="1434534"/>
              <a:ext cx="140806" cy="160105"/>
            </a:xfrm>
            <a:custGeom>
              <a:avLst/>
              <a:gdLst/>
              <a:ahLst/>
              <a:cxnLst/>
              <a:rect l="l" t="t" r="r" b="b"/>
              <a:pathLst>
                <a:path w="4217" h="4795" extrusionOk="0">
                  <a:moveTo>
                    <a:pt x="3464" y="2210"/>
                  </a:moveTo>
                  <a:cubicBezTo>
                    <a:pt x="4217" y="3289"/>
                    <a:pt x="3439" y="4795"/>
                    <a:pt x="2108" y="4795"/>
                  </a:cubicBezTo>
                  <a:cubicBezTo>
                    <a:pt x="778" y="4795"/>
                    <a:pt x="0" y="3289"/>
                    <a:pt x="778" y="2210"/>
                  </a:cubicBezTo>
                  <a:lnTo>
                    <a:pt x="2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8121479" y="1434534"/>
              <a:ext cx="141674" cy="160105"/>
            </a:xfrm>
            <a:custGeom>
              <a:avLst/>
              <a:gdLst/>
              <a:ahLst/>
              <a:cxnLst/>
              <a:rect l="l" t="t" r="r" b="b"/>
              <a:pathLst>
                <a:path w="4243" h="4795" extrusionOk="0">
                  <a:moveTo>
                    <a:pt x="3464" y="2210"/>
                  </a:moveTo>
                  <a:cubicBezTo>
                    <a:pt x="4242" y="3289"/>
                    <a:pt x="3439" y="4795"/>
                    <a:pt x="2109" y="4795"/>
                  </a:cubicBezTo>
                  <a:cubicBezTo>
                    <a:pt x="779" y="4795"/>
                    <a:pt x="1" y="3289"/>
                    <a:pt x="779" y="2210"/>
                  </a:cubicBezTo>
                  <a:lnTo>
                    <a:pt x="21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8010022" y="1597145"/>
              <a:ext cx="140839" cy="160072"/>
            </a:xfrm>
            <a:custGeom>
              <a:avLst/>
              <a:gdLst/>
              <a:ahLst/>
              <a:cxnLst/>
              <a:rect l="l" t="t" r="r" b="b"/>
              <a:pathLst>
                <a:path w="4218" h="4794" extrusionOk="0">
                  <a:moveTo>
                    <a:pt x="3464" y="2209"/>
                  </a:moveTo>
                  <a:cubicBezTo>
                    <a:pt x="4217" y="3288"/>
                    <a:pt x="3439" y="4794"/>
                    <a:pt x="2109" y="4794"/>
                  </a:cubicBezTo>
                  <a:cubicBezTo>
                    <a:pt x="779" y="4794"/>
                    <a:pt x="1" y="3288"/>
                    <a:pt x="779" y="2209"/>
                  </a:cubicBezTo>
                  <a:lnTo>
                    <a:pt x="21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3"/>
          <p:cNvSpPr txBox="1">
            <a:spLocks noGrp="1"/>
          </p:cNvSpPr>
          <p:nvPr>
            <p:ph type="subTitle" idx="1"/>
          </p:nvPr>
        </p:nvSpPr>
        <p:spPr>
          <a:xfrm>
            <a:off x="796200" y="2291525"/>
            <a:ext cx="2622000" cy="9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Mercury is the closest planet to the Sun and the smallest one in the Solar System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623" name="Google Shape;623;p33"/>
          <p:cNvSpPr txBox="1">
            <a:spLocks noGrp="1"/>
          </p:cNvSpPr>
          <p:nvPr>
            <p:ph type="subTitle" idx="2"/>
          </p:nvPr>
        </p:nvSpPr>
        <p:spPr>
          <a:xfrm>
            <a:off x="5725800" y="3389780"/>
            <a:ext cx="2622000" cy="9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Venus has a beautiful name and is the second planet from the Sun. It’s terribly hot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624" name="Google Shape;624;p33"/>
          <p:cNvSpPr txBox="1">
            <a:spLocks noGrp="1"/>
          </p:cNvSpPr>
          <p:nvPr>
            <p:ph type="title" idx="4"/>
          </p:nvPr>
        </p:nvSpPr>
        <p:spPr>
          <a:xfrm>
            <a:off x="720000" y="537875"/>
            <a:ext cx="77040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WHAT IS THE OZONE LAYER?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25" name="Google Shape;625;p33"/>
          <p:cNvSpPr txBox="1">
            <a:spLocks noGrp="1"/>
          </p:cNvSpPr>
          <p:nvPr>
            <p:ph type="title"/>
          </p:nvPr>
        </p:nvSpPr>
        <p:spPr>
          <a:xfrm>
            <a:off x="939000" y="1866324"/>
            <a:ext cx="23364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MERCURY</a:t>
            </a:r>
            <a:endParaRPr>
              <a:solidFill>
                <a:srgbClr val="017DC0"/>
              </a:solidFill>
            </a:endParaRPr>
          </a:p>
        </p:txBody>
      </p:sp>
      <p:sp>
        <p:nvSpPr>
          <p:cNvPr id="626" name="Google Shape;626;p33"/>
          <p:cNvSpPr txBox="1">
            <a:spLocks noGrp="1"/>
          </p:cNvSpPr>
          <p:nvPr>
            <p:ph type="title" idx="3"/>
          </p:nvPr>
        </p:nvSpPr>
        <p:spPr>
          <a:xfrm>
            <a:off x="5868600" y="2960574"/>
            <a:ext cx="23364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DC0"/>
                </a:solidFill>
              </a:rPr>
              <a:t>VENUS</a:t>
            </a:r>
            <a:endParaRPr>
              <a:solidFill>
                <a:srgbClr val="017DC0"/>
              </a:solidFill>
            </a:endParaRPr>
          </a:p>
        </p:txBody>
      </p:sp>
      <p:grpSp>
        <p:nvGrpSpPr>
          <p:cNvPr id="627" name="Google Shape;627;p33"/>
          <p:cNvGrpSpPr/>
          <p:nvPr/>
        </p:nvGrpSpPr>
        <p:grpSpPr>
          <a:xfrm>
            <a:off x="3672621" y="2187007"/>
            <a:ext cx="1799616" cy="1799494"/>
            <a:chOff x="6566263" y="155551"/>
            <a:chExt cx="4427100" cy="4426800"/>
          </a:xfrm>
        </p:grpSpPr>
        <p:sp>
          <p:nvSpPr>
            <p:cNvPr id="628" name="Google Shape;628;p33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6942217" y="723627"/>
              <a:ext cx="3675177" cy="3290633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6759211" y="369826"/>
              <a:ext cx="4115799" cy="4010793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631" name="Google Shape;631;p33"/>
          <p:cNvGrpSpPr/>
          <p:nvPr/>
        </p:nvGrpSpPr>
        <p:grpSpPr>
          <a:xfrm rot="285351">
            <a:off x="6311372" y="1714939"/>
            <a:ext cx="434267" cy="418728"/>
            <a:chOff x="5320000" y="4110550"/>
            <a:chExt cx="474375" cy="457450"/>
          </a:xfrm>
        </p:grpSpPr>
        <p:sp>
          <p:nvSpPr>
            <p:cNvPr id="632" name="Google Shape;632;p3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634" name="Google Shape;634;p33"/>
          <p:cNvGrpSpPr/>
          <p:nvPr/>
        </p:nvGrpSpPr>
        <p:grpSpPr>
          <a:xfrm rot="-477715">
            <a:off x="2279810" y="3901630"/>
            <a:ext cx="434254" cy="418716"/>
            <a:chOff x="5320000" y="4110550"/>
            <a:chExt cx="474375" cy="457450"/>
          </a:xfrm>
        </p:grpSpPr>
        <p:sp>
          <p:nvSpPr>
            <p:cNvPr id="635" name="Google Shape;635;p3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637" name="Google Shape;637;p33"/>
          <p:cNvGrpSpPr/>
          <p:nvPr/>
        </p:nvGrpSpPr>
        <p:grpSpPr>
          <a:xfrm>
            <a:off x="1721596" y="3472489"/>
            <a:ext cx="415979" cy="401092"/>
            <a:chOff x="5320000" y="4110550"/>
            <a:chExt cx="474375" cy="457450"/>
          </a:xfrm>
        </p:grpSpPr>
        <p:sp>
          <p:nvSpPr>
            <p:cNvPr id="638" name="Google Shape;638;p3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640" name="Google Shape;640;p33"/>
          <p:cNvGrpSpPr/>
          <p:nvPr/>
        </p:nvGrpSpPr>
        <p:grpSpPr>
          <a:xfrm>
            <a:off x="7316937" y="1542745"/>
            <a:ext cx="497722" cy="368122"/>
            <a:chOff x="-1137000" y="1596325"/>
            <a:chExt cx="323175" cy="239025"/>
          </a:xfrm>
        </p:grpSpPr>
        <p:sp>
          <p:nvSpPr>
            <p:cNvPr id="641" name="Google Shape;641;p33"/>
            <p:cNvSpPr/>
            <p:nvPr/>
          </p:nvSpPr>
          <p:spPr>
            <a:xfrm>
              <a:off x="-1137000" y="1704175"/>
              <a:ext cx="130550" cy="131175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-976350" y="1596325"/>
              <a:ext cx="162525" cy="139250"/>
            </a:xfrm>
            <a:custGeom>
              <a:avLst/>
              <a:gdLst/>
              <a:ahLst/>
              <a:cxnLst/>
              <a:rect l="l" t="t" r="r" b="b"/>
              <a:pathLst>
                <a:path w="6501" h="5570" extrusionOk="0">
                  <a:moveTo>
                    <a:pt x="3694" y="0"/>
                  </a:moveTo>
                  <a:cubicBezTo>
                    <a:pt x="3005" y="0"/>
                    <a:pt x="2302" y="256"/>
                    <a:pt x="1732" y="826"/>
                  </a:cubicBezTo>
                  <a:cubicBezTo>
                    <a:pt x="0" y="2583"/>
                    <a:pt x="1230" y="5570"/>
                    <a:pt x="3715" y="5570"/>
                  </a:cubicBezTo>
                  <a:cubicBezTo>
                    <a:pt x="5246" y="5570"/>
                    <a:pt x="6501" y="4340"/>
                    <a:pt x="6501" y="2784"/>
                  </a:cubicBezTo>
                  <a:cubicBezTo>
                    <a:pt x="6501" y="1106"/>
                    <a:pt x="5127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-1106875" y="1743100"/>
              <a:ext cx="60900" cy="5255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-924100" y="1636400"/>
              <a:ext cx="71375" cy="60625"/>
            </a:xfrm>
            <a:custGeom>
              <a:avLst/>
              <a:gdLst/>
              <a:ahLst/>
              <a:cxnLst/>
              <a:rect l="l" t="t" r="r" b="b"/>
              <a:pathLst>
                <a:path w="2855" h="2425" extrusionOk="0">
                  <a:moveTo>
                    <a:pt x="1669" y="0"/>
                  </a:moveTo>
                  <a:cubicBezTo>
                    <a:pt x="1654" y="0"/>
                    <a:pt x="1640" y="1"/>
                    <a:pt x="1625" y="1"/>
                  </a:cubicBezTo>
                  <a:cubicBezTo>
                    <a:pt x="1615" y="1"/>
                    <a:pt x="1605" y="1"/>
                    <a:pt x="1595" y="1"/>
                  </a:cubicBezTo>
                  <a:cubicBezTo>
                    <a:pt x="535" y="1"/>
                    <a:pt x="1" y="1313"/>
                    <a:pt x="771" y="2059"/>
                  </a:cubicBezTo>
                  <a:cubicBezTo>
                    <a:pt x="1024" y="2312"/>
                    <a:pt x="1331" y="2424"/>
                    <a:pt x="1632" y="2424"/>
                  </a:cubicBezTo>
                  <a:cubicBezTo>
                    <a:pt x="2258" y="2424"/>
                    <a:pt x="2855" y="1935"/>
                    <a:pt x="2855" y="1206"/>
                  </a:cubicBezTo>
                  <a:cubicBezTo>
                    <a:pt x="2830" y="543"/>
                    <a:pt x="2325" y="0"/>
                    <a:pt x="1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7DC0"/>
                </a:solidFill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4121192" y="2695558"/>
            <a:ext cx="731043" cy="734011"/>
            <a:chOff x="5351463" y="5070475"/>
            <a:chExt cx="1173162" cy="1177925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5548313" y="5273675"/>
              <a:ext cx="976312" cy="974725"/>
            </a:xfrm>
            <a:custGeom>
              <a:avLst/>
              <a:gdLst>
                <a:gd name="T0" fmla="*/ 1 w 348"/>
                <a:gd name="T1" fmla="*/ 173 h 347"/>
                <a:gd name="T2" fmla="*/ 181 w 348"/>
                <a:gd name="T3" fmla="*/ 246 h 347"/>
                <a:gd name="T4" fmla="*/ 209 w 348"/>
                <a:gd name="T5" fmla="*/ 324 h 347"/>
                <a:gd name="T6" fmla="*/ 263 w 348"/>
                <a:gd name="T7" fmla="*/ 247 h 347"/>
                <a:gd name="T8" fmla="*/ 273 w 348"/>
                <a:gd name="T9" fmla="*/ 180 h 347"/>
                <a:gd name="T10" fmla="*/ 181 w 348"/>
                <a:gd name="T11" fmla="*/ 229 h 347"/>
                <a:gd name="T12" fmla="*/ 201 w 348"/>
                <a:gd name="T13" fmla="*/ 240 h 347"/>
                <a:gd name="T14" fmla="*/ 277 w 348"/>
                <a:gd name="T15" fmla="*/ 167 h 347"/>
                <a:gd name="T16" fmla="*/ 263 w 348"/>
                <a:gd name="T17" fmla="*/ 98 h 347"/>
                <a:gd name="T18" fmla="*/ 243 w 348"/>
                <a:gd name="T19" fmla="*/ 56 h 347"/>
                <a:gd name="T20" fmla="*/ 181 w 348"/>
                <a:gd name="T21" fmla="*/ 24 h 347"/>
                <a:gd name="T22" fmla="*/ 196 w 348"/>
                <a:gd name="T23" fmla="*/ 101 h 347"/>
                <a:gd name="T24" fmla="*/ 185 w 348"/>
                <a:gd name="T25" fmla="*/ 114 h 347"/>
                <a:gd name="T26" fmla="*/ 185 w 348"/>
                <a:gd name="T27" fmla="*/ 167 h 347"/>
                <a:gd name="T28" fmla="*/ 168 w 348"/>
                <a:gd name="T29" fmla="*/ 245 h 347"/>
                <a:gd name="T30" fmla="*/ 151 w 348"/>
                <a:gd name="T31" fmla="*/ 233 h 347"/>
                <a:gd name="T32" fmla="*/ 168 w 348"/>
                <a:gd name="T33" fmla="*/ 184 h 347"/>
                <a:gd name="T34" fmla="*/ 72 w 348"/>
                <a:gd name="T35" fmla="*/ 184 h 347"/>
                <a:gd name="T36" fmla="*/ 89 w 348"/>
                <a:gd name="T37" fmla="*/ 257 h 347"/>
                <a:gd name="T38" fmla="*/ 118 w 348"/>
                <a:gd name="T39" fmla="*/ 308 h 347"/>
                <a:gd name="T40" fmla="*/ 168 w 348"/>
                <a:gd name="T41" fmla="*/ 245 h 347"/>
                <a:gd name="T42" fmla="*/ 168 w 348"/>
                <a:gd name="T43" fmla="*/ 18 h 347"/>
                <a:gd name="T44" fmla="*/ 138 w 348"/>
                <a:gd name="T45" fmla="*/ 23 h 347"/>
                <a:gd name="T46" fmla="*/ 86 w 348"/>
                <a:gd name="T47" fmla="*/ 100 h 347"/>
                <a:gd name="T48" fmla="*/ 75 w 348"/>
                <a:gd name="T49" fmla="*/ 167 h 347"/>
                <a:gd name="T50" fmla="*/ 168 w 348"/>
                <a:gd name="T51" fmla="*/ 117 h 347"/>
                <a:gd name="T52" fmla="*/ 148 w 348"/>
                <a:gd name="T53" fmla="*/ 110 h 347"/>
                <a:gd name="T54" fmla="*/ 71 w 348"/>
                <a:gd name="T55" fmla="*/ 252 h 347"/>
                <a:gd name="T56" fmla="*/ 56 w 348"/>
                <a:gd name="T57" fmla="*/ 180 h 347"/>
                <a:gd name="T58" fmla="*/ 39 w 348"/>
                <a:gd name="T59" fmla="*/ 259 h 347"/>
                <a:gd name="T60" fmla="*/ 305 w 348"/>
                <a:gd name="T61" fmla="*/ 266 h 347"/>
                <a:gd name="T62" fmla="*/ 331 w 348"/>
                <a:gd name="T63" fmla="*/ 180 h 347"/>
                <a:gd name="T64" fmla="*/ 278 w 348"/>
                <a:gd name="T65" fmla="*/ 250 h 347"/>
                <a:gd name="T66" fmla="*/ 71 w 348"/>
                <a:gd name="T67" fmla="*/ 95 h 347"/>
                <a:gd name="T68" fmla="*/ 18 w 348"/>
                <a:gd name="T69" fmla="*/ 138 h 347"/>
                <a:gd name="T70" fmla="*/ 55 w 348"/>
                <a:gd name="T71" fmla="*/ 167 h 347"/>
                <a:gd name="T72" fmla="*/ 71 w 348"/>
                <a:gd name="T73" fmla="*/ 95 h 347"/>
                <a:gd name="T74" fmla="*/ 306 w 348"/>
                <a:gd name="T75" fmla="*/ 82 h 347"/>
                <a:gd name="T76" fmla="*/ 278 w 348"/>
                <a:gd name="T77" fmla="*/ 98 h 347"/>
                <a:gd name="T78" fmla="*/ 294 w 348"/>
                <a:gd name="T79" fmla="*/ 167 h 347"/>
                <a:gd name="T80" fmla="*/ 236 w 348"/>
                <a:gd name="T81" fmla="*/ 321 h 347"/>
                <a:gd name="T82" fmla="*/ 236 w 348"/>
                <a:gd name="T83" fmla="*/ 321 h 347"/>
                <a:gd name="T84" fmla="*/ 92 w 348"/>
                <a:gd name="T85" fmla="*/ 295 h 347"/>
                <a:gd name="T86" fmla="*/ 113 w 348"/>
                <a:gd name="T87" fmla="*/ 25 h 347"/>
                <a:gd name="T88" fmla="*/ 72 w 348"/>
                <a:gd name="T89" fmla="*/ 81 h 347"/>
                <a:gd name="T90" fmla="*/ 113 w 348"/>
                <a:gd name="T91" fmla="*/ 25 h 347"/>
                <a:gd name="T92" fmla="*/ 238 w 348"/>
                <a:gd name="T93" fmla="*/ 29 h 347"/>
                <a:gd name="T94" fmla="*/ 274 w 348"/>
                <a:gd name="T95" fmla="*/ 82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8" h="347">
                  <a:moveTo>
                    <a:pt x="348" y="174"/>
                  </a:moveTo>
                  <a:cubicBezTo>
                    <a:pt x="348" y="268"/>
                    <a:pt x="272" y="347"/>
                    <a:pt x="174" y="347"/>
                  </a:cubicBezTo>
                  <a:cubicBezTo>
                    <a:pt x="78" y="347"/>
                    <a:pt x="0" y="269"/>
                    <a:pt x="1" y="173"/>
                  </a:cubicBezTo>
                  <a:cubicBezTo>
                    <a:pt x="1" y="78"/>
                    <a:pt x="77" y="1"/>
                    <a:pt x="173" y="0"/>
                  </a:cubicBezTo>
                  <a:cubicBezTo>
                    <a:pt x="272" y="0"/>
                    <a:pt x="348" y="80"/>
                    <a:pt x="348" y="174"/>
                  </a:cubicBezTo>
                  <a:close/>
                  <a:moveTo>
                    <a:pt x="181" y="246"/>
                  </a:moveTo>
                  <a:cubicBezTo>
                    <a:pt x="181" y="275"/>
                    <a:pt x="181" y="304"/>
                    <a:pt x="181" y="333"/>
                  </a:cubicBezTo>
                  <a:cubicBezTo>
                    <a:pt x="182" y="333"/>
                    <a:pt x="183" y="333"/>
                    <a:pt x="183" y="333"/>
                  </a:cubicBezTo>
                  <a:cubicBezTo>
                    <a:pt x="192" y="332"/>
                    <a:pt x="201" y="329"/>
                    <a:pt x="209" y="324"/>
                  </a:cubicBezTo>
                  <a:cubicBezTo>
                    <a:pt x="233" y="310"/>
                    <a:pt x="248" y="287"/>
                    <a:pt x="259" y="262"/>
                  </a:cubicBezTo>
                  <a:cubicBezTo>
                    <a:pt x="260" y="261"/>
                    <a:pt x="259" y="259"/>
                    <a:pt x="259" y="258"/>
                  </a:cubicBezTo>
                  <a:cubicBezTo>
                    <a:pt x="255" y="254"/>
                    <a:pt x="257" y="248"/>
                    <a:pt x="263" y="247"/>
                  </a:cubicBezTo>
                  <a:cubicBezTo>
                    <a:pt x="264" y="247"/>
                    <a:pt x="265" y="246"/>
                    <a:pt x="266" y="245"/>
                  </a:cubicBezTo>
                  <a:cubicBezTo>
                    <a:pt x="272" y="225"/>
                    <a:pt x="276" y="204"/>
                    <a:pt x="276" y="183"/>
                  </a:cubicBezTo>
                  <a:cubicBezTo>
                    <a:pt x="276" y="181"/>
                    <a:pt x="276" y="180"/>
                    <a:pt x="273" y="180"/>
                  </a:cubicBezTo>
                  <a:cubicBezTo>
                    <a:pt x="243" y="180"/>
                    <a:pt x="214" y="180"/>
                    <a:pt x="184" y="180"/>
                  </a:cubicBezTo>
                  <a:cubicBezTo>
                    <a:pt x="182" y="180"/>
                    <a:pt x="181" y="181"/>
                    <a:pt x="181" y="183"/>
                  </a:cubicBezTo>
                  <a:cubicBezTo>
                    <a:pt x="181" y="198"/>
                    <a:pt x="181" y="214"/>
                    <a:pt x="181" y="229"/>
                  </a:cubicBezTo>
                  <a:cubicBezTo>
                    <a:pt x="181" y="232"/>
                    <a:pt x="182" y="232"/>
                    <a:pt x="184" y="232"/>
                  </a:cubicBezTo>
                  <a:cubicBezTo>
                    <a:pt x="187" y="232"/>
                    <a:pt x="191" y="233"/>
                    <a:pt x="194" y="233"/>
                  </a:cubicBezTo>
                  <a:cubicBezTo>
                    <a:pt x="199" y="233"/>
                    <a:pt x="202" y="236"/>
                    <a:pt x="201" y="240"/>
                  </a:cubicBezTo>
                  <a:cubicBezTo>
                    <a:pt x="201" y="244"/>
                    <a:pt x="198" y="246"/>
                    <a:pt x="193" y="246"/>
                  </a:cubicBezTo>
                  <a:cubicBezTo>
                    <a:pt x="189" y="246"/>
                    <a:pt x="185" y="246"/>
                    <a:pt x="181" y="246"/>
                  </a:cubicBezTo>
                  <a:close/>
                  <a:moveTo>
                    <a:pt x="277" y="167"/>
                  </a:moveTo>
                  <a:cubicBezTo>
                    <a:pt x="276" y="157"/>
                    <a:pt x="276" y="148"/>
                    <a:pt x="274" y="140"/>
                  </a:cubicBezTo>
                  <a:cubicBezTo>
                    <a:pt x="272" y="127"/>
                    <a:pt x="269" y="114"/>
                    <a:pt x="265" y="102"/>
                  </a:cubicBezTo>
                  <a:cubicBezTo>
                    <a:pt x="265" y="100"/>
                    <a:pt x="264" y="99"/>
                    <a:pt x="263" y="98"/>
                  </a:cubicBezTo>
                  <a:cubicBezTo>
                    <a:pt x="260" y="96"/>
                    <a:pt x="259" y="93"/>
                    <a:pt x="260" y="90"/>
                  </a:cubicBezTo>
                  <a:cubicBezTo>
                    <a:pt x="260" y="89"/>
                    <a:pt x="260" y="87"/>
                    <a:pt x="260" y="86"/>
                  </a:cubicBezTo>
                  <a:cubicBezTo>
                    <a:pt x="254" y="76"/>
                    <a:pt x="250" y="65"/>
                    <a:pt x="243" y="56"/>
                  </a:cubicBezTo>
                  <a:cubicBezTo>
                    <a:pt x="230" y="36"/>
                    <a:pt x="213" y="21"/>
                    <a:pt x="189" y="15"/>
                  </a:cubicBezTo>
                  <a:cubicBezTo>
                    <a:pt x="187" y="14"/>
                    <a:pt x="184" y="14"/>
                    <a:pt x="181" y="13"/>
                  </a:cubicBezTo>
                  <a:cubicBezTo>
                    <a:pt x="181" y="17"/>
                    <a:pt x="181" y="21"/>
                    <a:pt x="181" y="24"/>
                  </a:cubicBezTo>
                  <a:cubicBezTo>
                    <a:pt x="181" y="48"/>
                    <a:pt x="181" y="73"/>
                    <a:pt x="181" y="98"/>
                  </a:cubicBezTo>
                  <a:cubicBezTo>
                    <a:pt x="181" y="101"/>
                    <a:pt x="182" y="102"/>
                    <a:pt x="185" y="101"/>
                  </a:cubicBezTo>
                  <a:cubicBezTo>
                    <a:pt x="189" y="101"/>
                    <a:pt x="193" y="101"/>
                    <a:pt x="196" y="101"/>
                  </a:cubicBezTo>
                  <a:cubicBezTo>
                    <a:pt x="201" y="100"/>
                    <a:pt x="204" y="103"/>
                    <a:pt x="204" y="107"/>
                  </a:cubicBezTo>
                  <a:cubicBezTo>
                    <a:pt x="204" y="111"/>
                    <a:pt x="202" y="113"/>
                    <a:pt x="198" y="114"/>
                  </a:cubicBezTo>
                  <a:cubicBezTo>
                    <a:pt x="193" y="114"/>
                    <a:pt x="189" y="114"/>
                    <a:pt x="185" y="114"/>
                  </a:cubicBezTo>
                  <a:cubicBezTo>
                    <a:pt x="182" y="114"/>
                    <a:pt x="181" y="115"/>
                    <a:pt x="181" y="119"/>
                  </a:cubicBezTo>
                  <a:cubicBezTo>
                    <a:pt x="181" y="133"/>
                    <a:pt x="181" y="148"/>
                    <a:pt x="181" y="162"/>
                  </a:cubicBezTo>
                  <a:cubicBezTo>
                    <a:pt x="181" y="166"/>
                    <a:pt x="182" y="167"/>
                    <a:pt x="185" y="167"/>
                  </a:cubicBezTo>
                  <a:cubicBezTo>
                    <a:pt x="214" y="167"/>
                    <a:pt x="243" y="167"/>
                    <a:pt x="272" y="167"/>
                  </a:cubicBezTo>
                  <a:cubicBezTo>
                    <a:pt x="273" y="167"/>
                    <a:pt x="274" y="167"/>
                    <a:pt x="277" y="167"/>
                  </a:cubicBezTo>
                  <a:close/>
                  <a:moveTo>
                    <a:pt x="168" y="245"/>
                  </a:moveTo>
                  <a:cubicBezTo>
                    <a:pt x="162" y="246"/>
                    <a:pt x="157" y="246"/>
                    <a:pt x="152" y="246"/>
                  </a:cubicBezTo>
                  <a:cubicBezTo>
                    <a:pt x="148" y="247"/>
                    <a:pt x="144" y="244"/>
                    <a:pt x="144" y="240"/>
                  </a:cubicBezTo>
                  <a:cubicBezTo>
                    <a:pt x="144" y="236"/>
                    <a:pt x="147" y="233"/>
                    <a:pt x="151" y="233"/>
                  </a:cubicBezTo>
                  <a:cubicBezTo>
                    <a:pt x="155" y="233"/>
                    <a:pt x="160" y="232"/>
                    <a:pt x="164" y="232"/>
                  </a:cubicBezTo>
                  <a:cubicBezTo>
                    <a:pt x="167" y="232"/>
                    <a:pt x="168" y="231"/>
                    <a:pt x="168" y="229"/>
                  </a:cubicBezTo>
                  <a:cubicBezTo>
                    <a:pt x="167" y="214"/>
                    <a:pt x="167" y="199"/>
                    <a:pt x="168" y="184"/>
                  </a:cubicBezTo>
                  <a:cubicBezTo>
                    <a:pt x="168" y="181"/>
                    <a:pt x="167" y="180"/>
                    <a:pt x="164" y="180"/>
                  </a:cubicBezTo>
                  <a:cubicBezTo>
                    <a:pt x="134" y="180"/>
                    <a:pt x="105" y="180"/>
                    <a:pt x="76" y="180"/>
                  </a:cubicBezTo>
                  <a:cubicBezTo>
                    <a:pt x="73" y="180"/>
                    <a:pt x="72" y="181"/>
                    <a:pt x="72" y="184"/>
                  </a:cubicBezTo>
                  <a:cubicBezTo>
                    <a:pt x="73" y="205"/>
                    <a:pt x="76" y="225"/>
                    <a:pt x="83" y="245"/>
                  </a:cubicBezTo>
                  <a:cubicBezTo>
                    <a:pt x="83" y="246"/>
                    <a:pt x="85" y="248"/>
                    <a:pt x="86" y="249"/>
                  </a:cubicBezTo>
                  <a:cubicBezTo>
                    <a:pt x="89" y="251"/>
                    <a:pt x="89" y="254"/>
                    <a:pt x="89" y="257"/>
                  </a:cubicBezTo>
                  <a:cubicBezTo>
                    <a:pt x="88" y="259"/>
                    <a:pt x="89" y="262"/>
                    <a:pt x="90" y="264"/>
                  </a:cubicBezTo>
                  <a:cubicBezTo>
                    <a:pt x="90" y="266"/>
                    <a:pt x="91" y="267"/>
                    <a:pt x="92" y="269"/>
                  </a:cubicBezTo>
                  <a:cubicBezTo>
                    <a:pt x="99" y="283"/>
                    <a:pt x="107" y="296"/>
                    <a:pt x="118" y="308"/>
                  </a:cubicBezTo>
                  <a:cubicBezTo>
                    <a:pt x="129" y="318"/>
                    <a:pt x="141" y="327"/>
                    <a:pt x="156" y="331"/>
                  </a:cubicBezTo>
                  <a:cubicBezTo>
                    <a:pt x="159" y="332"/>
                    <a:pt x="163" y="333"/>
                    <a:pt x="168" y="334"/>
                  </a:cubicBezTo>
                  <a:cubicBezTo>
                    <a:pt x="168" y="304"/>
                    <a:pt x="168" y="275"/>
                    <a:pt x="168" y="245"/>
                  </a:cubicBezTo>
                  <a:close/>
                  <a:moveTo>
                    <a:pt x="167" y="101"/>
                  </a:moveTo>
                  <a:cubicBezTo>
                    <a:pt x="167" y="100"/>
                    <a:pt x="168" y="99"/>
                    <a:pt x="168" y="98"/>
                  </a:cubicBezTo>
                  <a:cubicBezTo>
                    <a:pt x="168" y="71"/>
                    <a:pt x="168" y="44"/>
                    <a:pt x="168" y="18"/>
                  </a:cubicBezTo>
                  <a:cubicBezTo>
                    <a:pt x="168" y="17"/>
                    <a:pt x="168" y="16"/>
                    <a:pt x="167" y="16"/>
                  </a:cubicBezTo>
                  <a:cubicBezTo>
                    <a:pt x="167" y="15"/>
                    <a:pt x="166" y="14"/>
                    <a:pt x="165" y="14"/>
                  </a:cubicBezTo>
                  <a:cubicBezTo>
                    <a:pt x="155" y="15"/>
                    <a:pt x="146" y="18"/>
                    <a:pt x="138" y="23"/>
                  </a:cubicBezTo>
                  <a:cubicBezTo>
                    <a:pt x="114" y="38"/>
                    <a:pt x="100" y="60"/>
                    <a:pt x="89" y="85"/>
                  </a:cubicBezTo>
                  <a:cubicBezTo>
                    <a:pt x="89" y="86"/>
                    <a:pt x="89" y="88"/>
                    <a:pt x="90" y="88"/>
                  </a:cubicBezTo>
                  <a:cubicBezTo>
                    <a:pt x="93" y="93"/>
                    <a:pt x="92" y="98"/>
                    <a:pt x="86" y="100"/>
                  </a:cubicBezTo>
                  <a:cubicBezTo>
                    <a:pt x="85" y="100"/>
                    <a:pt x="83" y="101"/>
                    <a:pt x="83" y="102"/>
                  </a:cubicBezTo>
                  <a:cubicBezTo>
                    <a:pt x="76" y="122"/>
                    <a:pt x="73" y="143"/>
                    <a:pt x="72" y="163"/>
                  </a:cubicBezTo>
                  <a:cubicBezTo>
                    <a:pt x="72" y="165"/>
                    <a:pt x="72" y="167"/>
                    <a:pt x="75" y="167"/>
                  </a:cubicBezTo>
                  <a:cubicBezTo>
                    <a:pt x="105" y="167"/>
                    <a:pt x="135" y="167"/>
                    <a:pt x="165" y="167"/>
                  </a:cubicBezTo>
                  <a:cubicBezTo>
                    <a:pt x="167" y="167"/>
                    <a:pt x="168" y="166"/>
                    <a:pt x="168" y="164"/>
                  </a:cubicBezTo>
                  <a:cubicBezTo>
                    <a:pt x="167" y="148"/>
                    <a:pt x="167" y="133"/>
                    <a:pt x="168" y="117"/>
                  </a:cubicBezTo>
                  <a:cubicBezTo>
                    <a:pt x="168" y="115"/>
                    <a:pt x="167" y="115"/>
                    <a:pt x="165" y="115"/>
                  </a:cubicBezTo>
                  <a:cubicBezTo>
                    <a:pt x="161" y="114"/>
                    <a:pt x="158" y="114"/>
                    <a:pt x="154" y="114"/>
                  </a:cubicBezTo>
                  <a:cubicBezTo>
                    <a:pt x="151" y="114"/>
                    <a:pt x="149" y="113"/>
                    <a:pt x="148" y="110"/>
                  </a:cubicBezTo>
                  <a:cubicBezTo>
                    <a:pt x="146" y="105"/>
                    <a:pt x="149" y="101"/>
                    <a:pt x="154" y="101"/>
                  </a:cubicBezTo>
                  <a:cubicBezTo>
                    <a:pt x="158" y="101"/>
                    <a:pt x="163" y="101"/>
                    <a:pt x="167" y="101"/>
                  </a:cubicBezTo>
                  <a:close/>
                  <a:moveTo>
                    <a:pt x="71" y="252"/>
                  </a:moveTo>
                  <a:cubicBezTo>
                    <a:pt x="71" y="252"/>
                    <a:pt x="71" y="252"/>
                    <a:pt x="71" y="252"/>
                  </a:cubicBezTo>
                  <a:cubicBezTo>
                    <a:pt x="64" y="229"/>
                    <a:pt x="60" y="206"/>
                    <a:pt x="59" y="183"/>
                  </a:cubicBezTo>
                  <a:cubicBezTo>
                    <a:pt x="59" y="180"/>
                    <a:pt x="58" y="180"/>
                    <a:pt x="56" y="180"/>
                  </a:cubicBezTo>
                  <a:cubicBezTo>
                    <a:pt x="43" y="180"/>
                    <a:pt x="30" y="180"/>
                    <a:pt x="18" y="180"/>
                  </a:cubicBezTo>
                  <a:cubicBezTo>
                    <a:pt x="15" y="180"/>
                    <a:pt x="14" y="181"/>
                    <a:pt x="14" y="184"/>
                  </a:cubicBezTo>
                  <a:cubicBezTo>
                    <a:pt x="16" y="211"/>
                    <a:pt x="24" y="236"/>
                    <a:pt x="39" y="259"/>
                  </a:cubicBezTo>
                  <a:cubicBezTo>
                    <a:pt x="44" y="267"/>
                    <a:pt x="44" y="267"/>
                    <a:pt x="51" y="262"/>
                  </a:cubicBezTo>
                  <a:cubicBezTo>
                    <a:pt x="58" y="259"/>
                    <a:pt x="64" y="255"/>
                    <a:pt x="71" y="252"/>
                  </a:cubicBezTo>
                  <a:close/>
                  <a:moveTo>
                    <a:pt x="305" y="266"/>
                  </a:moveTo>
                  <a:cubicBezTo>
                    <a:pt x="305" y="266"/>
                    <a:pt x="305" y="266"/>
                    <a:pt x="305" y="266"/>
                  </a:cubicBezTo>
                  <a:cubicBezTo>
                    <a:pt x="323" y="241"/>
                    <a:pt x="332" y="213"/>
                    <a:pt x="334" y="183"/>
                  </a:cubicBezTo>
                  <a:cubicBezTo>
                    <a:pt x="334" y="181"/>
                    <a:pt x="333" y="180"/>
                    <a:pt x="331" y="180"/>
                  </a:cubicBezTo>
                  <a:cubicBezTo>
                    <a:pt x="318" y="180"/>
                    <a:pt x="305" y="180"/>
                    <a:pt x="292" y="180"/>
                  </a:cubicBezTo>
                  <a:cubicBezTo>
                    <a:pt x="290" y="180"/>
                    <a:pt x="290" y="181"/>
                    <a:pt x="290" y="183"/>
                  </a:cubicBezTo>
                  <a:cubicBezTo>
                    <a:pt x="289" y="206"/>
                    <a:pt x="285" y="228"/>
                    <a:pt x="278" y="250"/>
                  </a:cubicBezTo>
                  <a:cubicBezTo>
                    <a:pt x="278" y="251"/>
                    <a:pt x="279" y="253"/>
                    <a:pt x="279" y="253"/>
                  </a:cubicBezTo>
                  <a:cubicBezTo>
                    <a:pt x="288" y="257"/>
                    <a:pt x="296" y="262"/>
                    <a:pt x="305" y="266"/>
                  </a:cubicBezTo>
                  <a:close/>
                  <a:moveTo>
                    <a:pt x="71" y="95"/>
                  </a:moveTo>
                  <a:cubicBezTo>
                    <a:pt x="63" y="91"/>
                    <a:pt x="55" y="87"/>
                    <a:pt x="47" y="82"/>
                  </a:cubicBezTo>
                  <a:cubicBezTo>
                    <a:pt x="44" y="80"/>
                    <a:pt x="43" y="81"/>
                    <a:pt x="42" y="83"/>
                  </a:cubicBezTo>
                  <a:cubicBezTo>
                    <a:pt x="31" y="100"/>
                    <a:pt x="22" y="118"/>
                    <a:pt x="18" y="138"/>
                  </a:cubicBezTo>
                  <a:cubicBezTo>
                    <a:pt x="16" y="146"/>
                    <a:pt x="15" y="155"/>
                    <a:pt x="14" y="163"/>
                  </a:cubicBezTo>
                  <a:cubicBezTo>
                    <a:pt x="14" y="166"/>
                    <a:pt x="15" y="167"/>
                    <a:pt x="18" y="167"/>
                  </a:cubicBezTo>
                  <a:cubicBezTo>
                    <a:pt x="30" y="167"/>
                    <a:pt x="43" y="167"/>
                    <a:pt x="55" y="167"/>
                  </a:cubicBezTo>
                  <a:cubicBezTo>
                    <a:pt x="58" y="167"/>
                    <a:pt x="59" y="166"/>
                    <a:pt x="59" y="163"/>
                  </a:cubicBezTo>
                  <a:cubicBezTo>
                    <a:pt x="60" y="151"/>
                    <a:pt x="61" y="139"/>
                    <a:pt x="63" y="127"/>
                  </a:cubicBezTo>
                  <a:cubicBezTo>
                    <a:pt x="65" y="116"/>
                    <a:pt x="68" y="106"/>
                    <a:pt x="71" y="95"/>
                  </a:cubicBezTo>
                  <a:close/>
                  <a:moveTo>
                    <a:pt x="334" y="167"/>
                  </a:moveTo>
                  <a:cubicBezTo>
                    <a:pt x="334" y="166"/>
                    <a:pt x="334" y="165"/>
                    <a:pt x="334" y="164"/>
                  </a:cubicBezTo>
                  <a:cubicBezTo>
                    <a:pt x="333" y="134"/>
                    <a:pt x="323" y="107"/>
                    <a:pt x="306" y="82"/>
                  </a:cubicBezTo>
                  <a:cubicBezTo>
                    <a:pt x="305" y="81"/>
                    <a:pt x="304" y="81"/>
                    <a:pt x="302" y="82"/>
                  </a:cubicBezTo>
                  <a:cubicBezTo>
                    <a:pt x="295" y="86"/>
                    <a:pt x="287" y="90"/>
                    <a:pt x="280" y="93"/>
                  </a:cubicBezTo>
                  <a:cubicBezTo>
                    <a:pt x="278" y="94"/>
                    <a:pt x="277" y="95"/>
                    <a:pt x="278" y="98"/>
                  </a:cubicBezTo>
                  <a:cubicBezTo>
                    <a:pt x="281" y="110"/>
                    <a:pt x="284" y="122"/>
                    <a:pt x="287" y="135"/>
                  </a:cubicBezTo>
                  <a:cubicBezTo>
                    <a:pt x="288" y="144"/>
                    <a:pt x="289" y="154"/>
                    <a:pt x="289" y="163"/>
                  </a:cubicBezTo>
                  <a:cubicBezTo>
                    <a:pt x="290" y="166"/>
                    <a:pt x="291" y="167"/>
                    <a:pt x="294" y="167"/>
                  </a:cubicBezTo>
                  <a:cubicBezTo>
                    <a:pt x="304" y="167"/>
                    <a:pt x="314" y="167"/>
                    <a:pt x="324" y="167"/>
                  </a:cubicBezTo>
                  <a:cubicBezTo>
                    <a:pt x="327" y="167"/>
                    <a:pt x="331" y="167"/>
                    <a:pt x="334" y="167"/>
                  </a:cubicBezTo>
                  <a:close/>
                  <a:moveTo>
                    <a:pt x="236" y="321"/>
                  </a:moveTo>
                  <a:cubicBezTo>
                    <a:pt x="259" y="312"/>
                    <a:pt x="279" y="297"/>
                    <a:pt x="297" y="277"/>
                  </a:cubicBezTo>
                  <a:cubicBezTo>
                    <a:pt x="288" y="273"/>
                    <a:pt x="281" y="269"/>
                    <a:pt x="273" y="264"/>
                  </a:cubicBezTo>
                  <a:cubicBezTo>
                    <a:pt x="264" y="286"/>
                    <a:pt x="252" y="305"/>
                    <a:pt x="236" y="321"/>
                  </a:cubicBezTo>
                  <a:close/>
                  <a:moveTo>
                    <a:pt x="52" y="277"/>
                  </a:moveTo>
                  <a:cubicBezTo>
                    <a:pt x="69" y="297"/>
                    <a:pt x="89" y="311"/>
                    <a:pt x="112" y="321"/>
                  </a:cubicBezTo>
                  <a:cubicBezTo>
                    <a:pt x="105" y="312"/>
                    <a:pt x="98" y="304"/>
                    <a:pt x="92" y="295"/>
                  </a:cubicBezTo>
                  <a:cubicBezTo>
                    <a:pt x="86" y="285"/>
                    <a:pt x="81" y="275"/>
                    <a:pt x="75" y="265"/>
                  </a:cubicBezTo>
                  <a:cubicBezTo>
                    <a:pt x="68" y="269"/>
                    <a:pt x="60" y="273"/>
                    <a:pt x="52" y="277"/>
                  </a:cubicBezTo>
                  <a:close/>
                  <a:moveTo>
                    <a:pt x="113" y="25"/>
                  </a:moveTo>
                  <a:cubicBezTo>
                    <a:pt x="89" y="35"/>
                    <a:pt x="69" y="50"/>
                    <a:pt x="52" y="70"/>
                  </a:cubicBezTo>
                  <a:cubicBezTo>
                    <a:pt x="54" y="70"/>
                    <a:pt x="55" y="71"/>
                    <a:pt x="56" y="72"/>
                  </a:cubicBezTo>
                  <a:cubicBezTo>
                    <a:pt x="61" y="75"/>
                    <a:pt x="67" y="78"/>
                    <a:pt x="72" y="81"/>
                  </a:cubicBezTo>
                  <a:cubicBezTo>
                    <a:pt x="75" y="82"/>
                    <a:pt x="76" y="82"/>
                    <a:pt x="78" y="79"/>
                  </a:cubicBezTo>
                  <a:cubicBezTo>
                    <a:pt x="83" y="66"/>
                    <a:pt x="90" y="54"/>
                    <a:pt x="99" y="43"/>
                  </a:cubicBezTo>
                  <a:cubicBezTo>
                    <a:pt x="103" y="37"/>
                    <a:pt x="108" y="31"/>
                    <a:pt x="113" y="25"/>
                  </a:cubicBezTo>
                  <a:close/>
                  <a:moveTo>
                    <a:pt x="297" y="70"/>
                  </a:moveTo>
                  <a:cubicBezTo>
                    <a:pt x="279" y="50"/>
                    <a:pt x="260" y="36"/>
                    <a:pt x="236" y="26"/>
                  </a:cubicBezTo>
                  <a:cubicBezTo>
                    <a:pt x="237" y="27"/>
                    <a:pt x="237" y="28"/>
                    <a:pt x="238" y="29"/>
                  </a:cubicBezTo>
                  <a:cubicBezTo>
                    <a:pt x="243" y="34"/>
                    <a:pt x="248" y="40"/>
                    <a:pt x="252" y="46"/>
                  </a:cubicBezTo>
                  <a:cubicBezTo>
                    <a:pt x="259" y="57"/>
                    <a:pt x="265" y="68"/>
                    <a:pt x="271" y="79"/>
                  </a:cubicBezTo>
                  <a:cubicBezTo>
                    <a:pt x="272" y="80"/>
                    <a:pt x="272" y="83"/>
                    <a:pt x="274" y="82"/>
                  </a:cubicBezTo>
                  <a:cubicBezTo>
                    <a:pt x="282" y="78"/>
                    <a:pt x="289" y="74"/>
                    <a:pt x="297" y="7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351463" y="5073650"/>
              <a:ext cx="260350" cy="287338"/>
            </a:xfrm>
            <a:custGeom>
              <a:avLst/>
              <a:gdLst>
                <a:gd name="T0" fmla="*/ 79 w 93"/>
                <a:gd name="T1" fmla="*/ 77 h 102"/>
                <a:gd name="T2" fmla="*/ 79 w 93"/>
                <a:gd name="T3" fmla="*/ 64 h 102"/>
                <a:gd name="T4" fmla="*/ 80 w 93"/>
                <a:gd name="T5" fmla="*/ 59 h 102"/>
                <a:gd name="T6" fmla="*/ 86 w 93"/>
                <a:gd name="T7" fmla="*/ 53 h 102"/>
                <a:gd name="T8" fmla="*/ 93 w 93"/>
                <a:gd name="T9" fmla="*/ 59 h 102"/>
                <a:gd name="T10" fmla="*/ 93 w 93"/>
                <a:gd name="T11" fmla="*/ 96 h 102"/>
                <a:gd name="T12" fmla="*/ 86 w 93"/>
                <a:gd name="T13" fmla="*/ 102 h 102"/>
                <a:gd name="T14" fmla="*/ 51 w 93"/>
                <a:gd name="T15" fmla="*/ 102 h 102"/>
                <a:gd name="T16" fmla="*/ 44 w 93"/>
                <a:gd name="T17" fmla="*/ 95 h 102"/>
                <a:gd name="T18" fmla="*/ 51 w 93"/>
                <a:gd name="T19" fmla="*/ 89 h 102"/>
                <a:gd name="T20" fmla="*/ 71 w 93"/>
                <a:gd name="T21" fmla="*/ 89 h 102"/>
                <a:gd name="T22" fmla="*/ 68 w 93"/>
                <a:gd name="T23" fmla="*/ 85 h 102"/>
                <a:gd name="T24" fmla="*/ 4 w 93"/>
                <a:gd name="T25" fmla="*/ 13 h 102"/>
                <a:gd name="T26" fmla="*/ 2 w 93"/>
                <a:gd name="T27" fmla="*/ 11 h 102"/>
                <a:gd name="T28" fmla="*/ 3 w 93"/>
                <a:gd name="T29" fmla="*/ 2 h 102"/>
                <a:gd name="T30" fmla="*/ 11 w 93"/>
                <a:gd name="T31" fmla="*/ 2 h 102"/>
                <a:gd name="T32" fmla="*/ 14 w 93"/>
                <a:gd name="T33" fmla="*/ 5 h 102"/>
                <a:gd name="T34" fmla="*/ 77 w 93"/>
                <a:gd name="T35" fmla="*/ 76 h 102"/>
                <a:gd name="T36" fmla="*/ 78 w 93"/>
                <a:gd name="T37" fmla="*/ 77 h 102"/>
                <a:gd name="T38" fmla="*/ 79 w 93"/>
                <a:gd name="T39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02">
                  <a:moveTo>
                    <a:pt x="79" y="77"/>
                  </a:moveTo>
                  <a:cubicBezTo>
                    <a:pt x="79" y="72"/>
                    <a:pt x="79" y="68"/>
                    <a:pt x="79" y="64"/>
                  </a:cubicBezTo>
                  <a:cubicBezTo>
                    <a:pt x="79" y="62"/>
                    <a:pt x="79" y="60"/>
                    <a:pt x="80" y="59"/>
                  </a:cubicBezTo>
                  <a:cubicBezTo>
                    <a:pt x="80" y="56"/>
                    <a:pt x="83" y="53"/>
                    <a:pt x="86" y="53"/>
                  </a:cubicBezTo>
                  <a:cubicBezTo>
                    <a:pt x="90" y="53"/>
                    <a:pt x="92" y="56"/>
                    <a:pt x="93" y="59"/>
                  </a:cubicBezTo>
                  <a:cubicBezTo>
                    <a:pt x="93" y="72"/>
                    <a:pt x="93" y="84"/>
                    <a:pt x="93" y="96"/>
                  </a:cubicBezTo>
                  <a:cubicBezTo>
                    <a:pt x="92" y="99"/>
                    <a:pt x="90" y="102"/>
                    <a:pt x="86" y="102"/>
                  </a:cubicBezTo>
                  <a:cubicBezTo>
                    <a:pt x="74" y="102"/>
                    <a:pt x="63" y="102"/>
                    <a:pt x="51" y="102"/>
                  </a:cubicBezTo>
                  <a:cubicBezTo>
                    <a:pt x="47" y="102"/>
                    <a:pt x="44" y="99"/>
                    <a:pt x="44" y="95"/>
                  </a:cubicBezTo>
                  <a:cubicBezTo>
                    <a:pt x="45" y="91"/>
                    <a:pt x="47" y="89"/>
                    <a:pt x="51" y="89"/>
                  </a:cubicBezTo>
                  <a:cubicBezTo>
                    <a:pt x="58" y="89"/>
                    <a:pt x="64" y="89"/>
                    <a:pt x="71" y="89"/>
                  </a:cubicBezTo>
                  <a:cubicBezTo>
                    <a:pt x="70" y="87"/>
                    <a:pt x="69" y="86"/>
                    <a:pt x="68" y="85"/>
                  </a:cubicBezTo>
                  <a:cubicBezTo>
                    <a:pt x="47" y="61"/>
                    <a:pt x="25" y="37"/>
                    <a:pt x="4" y="13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0" y="8"/>
                    <a:pt x="0" y="5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12" y="3"/>
                    <a:pt x="13" y="4"/>
                    <a:pt x="14" y="5"/>
                  </a:cubicBezTo>
                  <a:cubicBezTo>
                    <a:pt x="35" y="28"/>
                    <a:pt x="56" y="52"/>
                    <a:pt x="77" y="76"/>
                  </a:cubicBezTo>
                  <a:cubicBezTo>
                    <a:pt x="78" y="76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668963" y="5070475"/>
              <a:ext cx="139700" cy="141288"/>
            </a:xfrm>
            <a:custGeom>
              <a:avLst/>
              <a:gdLst>
                <a:gd name="T0" fmla="*/ 27 w 50"/>
                <a:gd name="T1" fmla="*/ 36 h 50"/>
                <a:gd name="T2" fmla="*/ 6 w 50"/>
                <a:gd name="T3" fmla="*/ 15 h 50"/>
                <a:gd name="T4" fmla="*/ 3 w 50"/>
                <a:gd name="T5" fmla="*/ 4 h 50"/>
                <a:gd name="T6" fmla="*/ 15 w 50"/>
                <a:gd name="T7" fmla="*/ 6 h 50"/>
                <a:gd name="T8" fmla="*/ 37 w 50"/>
                <a:gd name="T9" fmla="*/ 26 h 50"/>
                <a:gd name="T10" fmla="*/ 37 w 50"/>
                <a:gd name="T11" fmla="*/ 20 h 50"/>
                <a:gd name="T12" fmla="*/ 37 w 50"/>
                <a:gd name="T13" fmla="*/ 8 h 50"/>
                <a:gd name="T14" fmla="*/ 43 w 50"/>
                <a:gd name="T15" fmla="*/ 2 h 50"/>
                <a:gd name="T16" fmla="*/ 50 w 50"/>
                <a:gd name="T17" fmla="*/ 8 h 50"/>
                <a:gd name="T18" fmla="*/ 50 w 50"/>
                <a:gd name="T19" fmla="*/ 43 h 50"/>
                <a:gd name="T20" fmla="*/ 43 w 50"/>
                <a:gd name="T21" fmla="*/ 50 h 50"/>
                <a:gd name="T22" fmla="*/ 9 w 50"/>
                <a:gd name="T23" fmla="*/ 50 h 50"/>
                <a:gd name="T24" fmla="*/ 2 w 50"/>
                <a:gd name="T25" fmla="*/ 43 h 50"/>
                <a:gd name="T26" fmla="*/ 8 w 50"/>
                <a:gd name="T27" fmla="*/ 37 h 50"/>
                <a:gd name="T28" fmla="*/ 23 w 50"/>
                <a:gd name="T29" fmla="*/ 37 h 50"/>
                <a:gd name="T30" fmla="*/ 26 w 50"/>
                <a:gd name="T31" fmla="*/ 37 h 50"/>
                <a:gd name="T32" fmla="*/ 27 w 50"/>
                <a:gd name="T33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7" y="36"/>
                  </a:moveTo>
                  <a:cubicBezTo>
                    <a:pt x="20" y="29"/>
                    <a:pt x="13" y="22"/>
                    <a:pt x="6" y="15"/>
                  </a:cubicBezTo>
                  <a:cubicBezTo>
                    <a:pt x="1" y="10"/>
                    <a:pt x="0" y="7"/>
                    <a:pt x="3" y="4"/>
                  </a:cubicBezTo>
                  <a:cubicBezTo>
                    <a:pt x="7" y="0"/>
                    <a:pt x="10" y="1"/>
                    <a:pt x="15" y="6"/>
                  </a:cubicBezTo>
                  <a:cubicBezTo>
                    <a:pt x="22" y="13"/>
                    <a:pt x="29" y="20"/>
                    <a:pt x="37" y="26"/>
                  </a:cubicBezTo>
                  <a:cubicBezTo>
                    <a:pt x="37" y="24"/>
                    <a:pt x="37" y="22"/>
                    <a:pt x="37" y="20"/>
                  </a:cubicBezTo>
                  <a:cubicBezTo>
                    <a:pt x="37" y="16"/>
                    <a:pt x="37" y="12"/>
                    <a:pt x="37" y="8"/>
                  </a:cubicBezTo>
                  <a:cubicBezTo>
                    <a:pt x="37" y="4"/>
                    <a:pt x="40" y="2"/>
                    <a:pt x="43" y="2"/>
                  </a:cubicBezTo>
                  <a:cubicBezTo>
                    <a:pt x="47" y="2"/>
                    <a:pt x="50" y="4"/>
                    <a:pt x="50" y="8"/>
                  </a:cubicBezTo>
                  <a:cubicBezTo>
                    <a:pt x="50" y="20"/>
                    <a:pt x="50" y="32"/>
                    <a:pt x="50" y="43"/>
                  </a:cubicBezTo>
                  <a:cubicBezTo>
                    <a:pt x="50" y="47"/>
                    <a:pt x="47" y="50"/>
                    <a:pt x="43" y="50"/>
                  </a:cubicBezTo>
                  <a:cubicBezTo>
                    <a:pt x="31" y="50"/>
                    <a:pt x="20" y="50"/>
                    <a:pt x="9" y="50"/>
                  </a:cubicBezTo>
                  <a:cubicBezTo>
                    <a:pt x="5" y="50"/>
                    <a:pt x="2" y="47"/>
                    <a:pt x="2" y="43"/>
                  </a:cubicBezTo>
                  <a:cubicBezTo>
                    <a:pt x="2" y="40"/>
                    <a:pt x="4" y="37"/>
                    <a:pt x="8" y="37"/>
                  </a:cubicBezTo>
                  <a:cubicBezTo>
                    <a:pt x="13" y="37"/>
                    <a:pt x="18" y="37"/>
                    <a:pt x="23" y="37"/>
                  </a:cubicBezTo>
                  <a:cubicBezTo>
                    <a:pt x="24" y="37"/>
                    <a:pt x="25" y="37"/>
                    <a:pt x="26" y="37"/>
                  </a:cubicBezTo>
                  <a:cubicBezTo>
                    <a:pt x="26" y="36"/>
                    <a:pt x="27" y="36"/>
                    <a:pt x="27" y="3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351463" y="5419725"/>
              <a:ext cx="136525" cy="136525"/>
            </a:xfrm>
            <a:custGeom>
              <a:avLst/>
              <a:gdLst>
                <a:gd name="T0" fmla="*/ 35 w 49"/>
                <a:gd name="T1" fmla="*/ 26 h 49"/>
                <a:gd name="T2" fmla="*/ 36 w 49"/>
                <a:gd name="T3" fmla="*/ 10 h 49"/>
                <a:gd name="T4" fmla="*/ 36 w 49"/>
                <a:gd name="T5" fmla="*/ 7 h 49"/>
                <a:gd name="T6" fmla="*/ 42 w 49"/>
                <a:gd name="T7" fmla="*/ 1 h 49"/>
                <a:gd name="T8" fmla="*/ 49 w 49"/>
                <a:gd name="T9" fmla="*/ 7 h 49"/>
                <a:gd name="T10" fmla="*/ 49 w 49"/>
                <a:gd name="T11" fmla="*/ 42 h 49"/>
                <a:gd name="T12" fmla="*/ 42 w 49"/>
                <a:gd name="T13" fmla="*/ 49 h 49"/>
                <a:gd name="T14" fmla="*/ 7 w 49"/>
                <a:gd name="T15" fmla="*/ 49 h 49"/>
                <a:gd name="T16" fmla="*/ 0 w 49"/>
                <a:gd name="T17" fmla="*/ 42 h 49"/>
                <a:gd name="T18" fmla="*/ 7 w 49"/>
                <a:gd name="T19" fmla="*/ 36 h 49"/>
                <a:gd name="T20" fmla="*/ 22 w 49"/>
                <a:gd name="T21" fmla="*/ 36 h 49"/>
                <a:gd name="T22" fmla="*/ 25 w 49"/>
                <a:gd name="T23" fmla="*/ 36 h 49"/>
                <a:gd name="T24" fmla="*/ 26 w 49"/>
                <a:gd name="T25" fmla="*/ 35 h 49"/>
                <a:gd name="T26" fmla="*/ 16 w 49"/>
                <a:gd name="T27" fmla="*/ 25 h 49"/>
                <a:gd name="T28" fmla="*/ 3 w 49"/>
                <a:gd name="T29" fmla="*/ 13 h 49"/>
                <a:gd name="T30" fmla="*/ 2 w 49"/>
                <a:gd name="T31" fmla="*/ 3 h 49"/>
                <a:gd name="T32" fmla="*/ 13 w 49"/>
                <a:gd name="T33" fmla="*/ 4 h 49"/>
                <a:gd name="T34" fmla="*/ 32 w 49"/>
                <a:gd name="T35" fmla="*/ 23 h 49"/>
                <a:gd name="T36" fmla="*/ 35 w 49"/>
                <a:gd name="T37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49">
                  <a:moveTo>
                    <a:pt x="35" y="26"/>
                  </a:moveTo>
                  <a:cubicBezTo>
                    <a:pt x="35" y="20"/>
                    <a:pt x="35" y="15"/>
                    <a:pt x="36" y="10"/>
                  </a:cubicBezTo>
                  <a:cubicBezTo>
                    <a:pt x="36" y="9"/>
                    <a:pt x="35" y="8"/>
                    <a:pt x="36" y="7"/>
                  </a:cubicBezTo>
                  <a:cubicBezTo>
                    <a:pt x="36" y="3"/>
                    <a:pt x="39" y="1"/>
                    <a:pt x="42" y="1"/>
                  </a:cubicBezTo>
                  <a:cubicBezTo>
                    <a:pt x="46" y="1"/>
                    <a:pt x="49" y="3"/>
                    <a:pt x="49" y="7"/>
                  </a:cubicBezTo>
                  <a:cubicBezTo>
                    <a:pt x="49" y="19"/>
                    <a:pt x="49" y="31"/>
                    <a:pt x="49" y="42"/>
                  </a:cubicBezTo>
                  <a:cubicBezTo>
                    <a:pt x="49" y="46"/>
                    <a:pt x="46" y="49"/>
                    <a:pt x="42" y="49"/>
                  </a:cubicBezTo>
                  <a:cubicBezTo>
                    <a:pt x="30" y="49"/>
                    <a:pt x="19" y="49"/>
                    <a:pt x="7" y="49"/>
                  </a:cubicBezTo>
                  <a:cubicBezTo>
                    <a:pt x="3" y="49"/>
                    <a:pt x="0" y="46"/>
                    <a:pt x="0" y="42"/>
                  </a:cubicBezTo>
                  <a:cubicBezTo>
                    <a:pt x="0" y="39"/>
                    <a:pt x="3" y="36"/>
                    <a:pt x="7" y="36"/>
                  </a:cubicBezTo>
                  <a:cubicBezTo>
                    <a:pt x="12" y="36"/>
                    <a:pt x="17" y="36"/>
                    <a:pt x="22" y="36"/>
                  </a:cubicBezTo>
                  <a:cubicBezTo>
                    <a:pt x="23" y="36"/>
                    <a:pt x="24" y="36"/>
                    <a:pt x="25" y="36"/>
                  </a:cubicBezTo>
                  <a:cubicBezTo>
                    <a:pt x="25" y="35"/>
                    <a:pt x="26" y="35"/>
                    <a:pt x="26" y="35"/>
                  </a:cubicBezTo>
                  <a:cubicBezTo>
                    <a:pt x="22" y="32"/>
                    <a:pt x="19" y="28"/>
                    <a:pt x="16" y="25"/>
                  </a:cubicBezTo>
                  <a:cubicBezTo>
                    <a:pt x="12" y="21"/>
                    <a:pt x="7" y="17"/>
                    <a:pt x="3" y="13"/>
                  </a:cubicBezTo>
                  <a:cubicBezTo>
                    <a:pt x="0" y="10"/>
                    <a:pt x="0" y="6"/>
                    <a:pt x="2" y="3"/>
                  </a:cubicBezTo>
                  <a:cubicBezTo>
                    <a:pt x="5" y="0"/>
                    <a:pt x="9" y="0"/>
                    <a:pt x="13" y="4"/>
                  </a:cubicBezTo>
                  <a:cubicBezTo>
                    <a:pt x="19" y="10"/>
                    <a:pt x="26" y="17"/>
                    <a:pt x="32" y="23"/>
                  </a:cubicBezTo>
                  <a:cubicBezTo>
                    <a:pt x="33" y="24"/>
                    <a:pt x="34" y="25"/>
                    <a:pt x="35" y="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400800" y="5287963"/>
              <a:ext cx="57150" cy="61913"/>
            </a:xfrm>
            <a:custGeom>
              <a:avLst/>
              <a:gdLst>
                <a:gd name="T0" fmla="*/ 20 w 20"/>
                <a:gd name="T1" fmla="*/ 13 h 22"/>
                <a:gd name="T2" fmla="*/ 10 w 20"/>
                <a:gd name="T3" fmla="*/ 19 h 22"/>
                <a:gd name="T4" fmla="*/ 2 w 20"/>
                <a:gd name="T5" fmla="*/ 12 h 22"/>
                <a:gd name="T6" fmla="*/ 2 w 20"/>
                <a:gd name="T7" fmla="*/ 4 h 22"/>
                <a:gd name="T8" fmla="*/ 9 w 20"/>
                <a:gd name="T9" fmla="*/ 2 h 22"/>
                <a:gd name="T10" fmla="*/ 19 w 20"/>
                <a:gd name="T11" fmla="*/ 11 h 22"/>
                <a:gd name="T12" fmla="*/ 20 w 20"/>
                <a:gd name="T13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2">
                  <a:moveTo>
                    <a:pt x="20" y="13"/>
                  </a:moveTo>
                  <a:cubicBezTo>
                    <a:pt x="20" y="19"/>
                    <a:pt x="14" y="22"/>
                    <a:pt x="10" y="19"/>
                  </a:cubicBezTo>
                  <a:cubicBezTo>
                    <a:pt x="7" y="17"/>
                    <a:pt x="4" y="14"/>
                    <a:pt x="2" y="12"/>
                  </a:cubicBezTo>
                  <a:cubicBezTo>
                    <a:pt x="0" y="9"/>
                    <a:pt x="0" y="7"/>
                    <a:pt x="2" y="4"/>
                  </a:cubicBezTo>
                  <a:cubicBezTo>
                    <a:pt x="3" y="2"/>
                    <a:pt x="6" y="0"/>
                    <a:pt x="9" y="2"/>
                  </a:cubicBezTo>
                  <a:cubicBezTo>
                    <a:pt x="13" y="4"/>
                    <a:pt x="16" y="8"/>
                    <a:pt x="19" y="11"/>
                  </a:cubicBezTo>
                  <a:cubicBezTo>
                    <a:pt x="20" y="12"/>
                    <a:pt x="20" y="13"/>
                    <a:pt x="20" y="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232525" y="5189538"/>
              <a:ext cx="61912" cy="50800"/>
            </a:xfrm>
            <a:custGeom>
              <a:avLst/>
              <a:gdLst>
                <a:gd name="T0" fmla="*/ 22 w 22"/>
                <a:gd name="T1" fmla="*/ 9 h 18"/>
                <a:gd name="T2" fmla="*/ 14 w 22"/>
                <a:gd name="T3" fmla="*/ 17 h 18"/>
                <a:gd name="T4" fmla="*/ 3 w 22"/>
                <a:gd name="T5" fmla="*/ 12 h 18"/>
                <a:gd name="T6" fmla="*/ 1 w 22"/>
                <a:gd name="T7" fmla="*/ 5 h 18"/>
                <a:gd name="T8" fmla="*/ 7 w 22"/>
                <a:gd name="T9" fmla="*/ 1 h 18"/>
                <a:gd name="T10" fmla="*/ 19 w 22"/>
                <a:gd name="T11" fmla="*/ 5 h 18"/>
                <a:gd name="T12" fmla="*/ 22 w 22"/>
                <a:gd name="T1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8">
                  <a:moveTo>
                    <a:pt x="22" y="9"/>
                  </a:moveTo>
                  <a:cubicBezTo>
                    <a:pt x="22" y="15"/>
                    <a:pt x="18" y="18"/>
                    <a:pt x="14" y="17"/>
                  </a:cubicBezTo>
                  <a:cubicBezTo>
                    <a:pt x="10" y="16"/>
                    <a:pt x="7" y="14"/>
                    <a:pt x="3" y="12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12" y="2"/>
                    <a:pt x="15" y="3"/>
                    <a:pt x="19" y="5"/>
                  </a:cubicBezTo>
                  <a:cubicBezTo>
                    <a:pt x="20" y="6"/>
                    <a:pt x="21" y="8"/>
                    <a:pt x="22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537200" y="6084888"/>
              <a:ext cx="58737" cy="61913"/>
            </a:xfrm>
            <a:custGeom>
              <a:avLst/>
              <a:gdLst>
                <a:gd name="T0" fmla="*/ 8 w 21"/>
                <a:gd name="T1" fmla="*/ 0 h 22"/>
                <a:gd name="T2" fmla="*/ 19 w 21"/>
                <a:gd name="T3" fmla="*/ 16 h 22"/>
                <a:gd name="T4" fmla="*/ 9 w 21"/>
                <a:gd name="T5" fmla="*/ 19 h 22"/>
                <a:gd name="T6" fmla="*/ 2 w 21"/>
                <a:gd name="T7" fmla="*/ 10 h 22"/>
                <a:gd name="T8" fmla="*/ 8 w 2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8" y="0"/>
                  </a:moveTo>
                  <a:cubicBezTo>
                    <a:pt x="13" y="0"/>
                    <a:pt x="21" y="11"/>
                    <a:pt x="19" y="16"/>
                  </a:cubicBezTo>
                  <a:cubicBezTo>
                    <a:pt x="18" y="20"/>
                    <a:pt x="12" y="22"/>
                    <a:pt x="9" y="19"/>
                  </a:cubicBezTo>
                  <a:cubicBezTo>
                    <a:pt x="6" y="16"/>
                    <a:pt x="4" y="13"/>
                    <a:pt x="2" y="10"/>
                  </a:cubicBezTo>
                  <a:cubicBezTo>
                    <a:pt x="0" y="6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603875" y="6157913"/>
              <a:ext cx="58737" cy="57150"/>
            </a:xfrm>
            <a:custGeom>
              <a:avLst/>
              <a:gdLst>
                <a:gd name="T0" fmla="*/ 14 w 21"/>
                <a:gd name="T1" fmla="*/ 20 h 20"/>
                <a:gd name="T2" fmla="*/ 9 w 21"/>
                <a:gd name="T3" fmla="*/ 18 h 20"/>
                <a:gd name="T4" fmla="*/ 2 w 21"/>
                <a:gd name="T5" fmla="*/ 12 h 20"/>
                <a:gd name="T6" fmla="*/ 2 w 21"/>
                <a:gd name="T7" fmla="*/ 3 h 20"/>
                <a:gd name="T8" fmla="*/ 11 w 21"/>
                <a:gd name="T9" fmla="*/ 2 h 20"/>
                <a:gd name="T10" fmla="*/ 18 w 21"/>
                <a:gd name="T11" fmla="*/ 9 h 20"/>
                <a:gd name="T12" fmla="*/ 19 w 21"/>
                <a:gd name="T13" fmla="*/ 16 h 20"/>
                <a:gd name="T14" fmla="*/ 14 w 21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14" y="20"/>
                  </a:moveTo>
                  <a:cubicBezTo>
                    <a:pt x="12" y="20"/>
                    <a:pt x="10" y="19"/>
                    <a:pt x="9" y="18"/>
                  </a:cubicBezTo>
                  <a:cubicBezTo>
                    <a:pt x="7" y="16"/>
                    <a:pt x="5" y="14"/>
                    <a:pt x="2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14" y="4"/>
                    <a:pt x="16" y="7"/>
                    <a:pt x="18" y="9"/>
                  </a:cubicBezTo>
                  <a:cubicBezTo>
                    <a:pt x="20" y="11"/>
                    <a:pt x="21" y="14"/>
                    <a:pt x="19" y="16"/>
                  </a:cubicBezTo>
                  <a:cubicBezTo>
                    <a:pt x="18" y="18"/>
                    <a:pt x="16" y="19"/>
                    <a:pt x="14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429250" y="5813425"/>
              <a:ext cx="42862" cy="63500"/>
            </a:xfrm>
            <a:custGeom>
              <a:avLst/>
              <a:gdLst>
                <a:gd name="T0" fmla="*/ 15 w 15"/>
                <a:gd name="T1" fmla="*/ 16 h 23"/>
                <a:gd name="T2" fmla="*/ 9 w 15"/>
                <a:gd name="T3" fmla="*/ 22 h 23"/>
                <a:gd name="T4" fmla="*/ 2 w 15"/>
                <a:gd name="T5" fmla="*/ 17 h 23"/>
                <a:gd name="T6" fmla="*/ 0 w 15"/>
                <a:gd name="T7" fmla="*/ 8 h 23"/>
                <a:gd name="T8" fmla="*/ 6 w 15"/>
                <a:gd name="T9" fmla="*/ 1 h 23"/>
                <a:gd name="T10" fmla="*/ 13 w 15"/>
                <a:gd name="T11" fmla="*/ 6 h 23"/>
                <a:gd name="T12" fmla="*/ 15 w 15"/>
                <a:gd name="T1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3">
                  <a:moveTo>
                    <a:pt x="15" y="16"/>
                  </a:moveTo>
                  <a:cubicBezTo>
                    <a:pt x="15" y="19"/>
                    <a:pt x="12" y="22"/>
                    <a:pt x="9" y="22"/>
                  </a:cubicBezTo>
                  <a:cubicBezTo>
                    <a:pt x="6" y="23"/>
                    <a:pt x="2" y="21"/>
                    <a:pt x="2" y="17"/>
                  </a:cubicBezTo>
                  <a:cubicBezTo>
                    <a:pt x="1" y="14"/>
                    <a:pt x="1" y="11"/>
                    <a:pt x="0" y="8"/>
                  </a:cubicBezTo>
                  <a:cubicBezTo>
                    <a:pt x="0" y="4"/>
                    <a:pt x="2" y="1"/>
                    <a:pt x="6" y="1"/>
                  </a:cubicBezTo>
                  <a:cubicBezTo>
                    <a:pt x="9" y="0"/>
                    <a:pt x="13" y="2"/>
                    <a:pt x="13" y="6"/>
                  </a:cubicBezTo>
                  <a:cubicBezTo>
                    <a:pt x="14" y="9"/>
                    <a:pt x="14" y="12"/>
                    <a:pt x="15" y="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469063" y="5360988"/>
              <a:ext cx="55562" cy="58738"/>
            </a:xfrm>
            <a:custGeom>
              <a:avLst/>
              <a:gdLst>
                <a:gd name="T0" fmla="*/ 20 w 20"/>
                <a:gd name="T1" fmla="*/ 15 h 21"/>
                <a:gd name="T2" fmla="*/ 16 w 20"/>
                <a:gd name="T3" fmla="*/ 20 h 21"/>
                <a:gd name="T4" fmla="*/ 9 w 20"/>
                <a:gd name="T5" fmla="*/ 18 h 21"/>
                <a:gd name="T6" fmla="*/ 2 w 20"/>
                <a:gd name="T7" fmla="*/ 10 h 21"/>
                <a:gd name="T8" fmla="*/ 3 w 20"/>
                <a:gd name="T9" fmla="*/ 3 h 21"/>
                <a:gd name="T10" fmla="*/ 9 w 20"/>
                <a:gd name="T11" fmla="*/ 1 h 21"/>
                <a:gd name="T12" fmla="*/ 20 w 20"/>
                <a:gd name="T1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20" y="15"/>
                  </a:moveTo>
                  <a:cubicBezTo>
                    <a:pt x="19" y="16"/>
                    <a:pt x="18" y="18"/>
                    <a:pt x="16" y="20"/>
                  </a:cubicBezTo>
                  <a:cubicBezTo>
                    <a:pt x="13" y="21"/>
                    <a:pt x="11" y="20"/>
                    <a:pt x="9" y="18"/>
                  </a:cubicBezTo>
                  <a:cubicBezTo>
                    <a:pt x="6" y="16"/>
                    <a:pt x="4" y="13"/>
                    <a:pt x="2" y="10"/>
                  </a:cubicBezTo>
                  <a:cubicBezTo>
                    <a:pt x="0" y="8"/>
                    <a:pt x="0" y="5"/>
                    <a:pt x="3" y="3"/>
                  </a:cubicBezTo>
                  <a:cubicBezTo>
                    <a:pt x="4" y="1"/>
                    <a:pt x="7" y="0"/>
                    <a:pt x="9" y="1"/>
                  </a:cubicBezTo>
                  <a:cubicBezTo>
                    <a:pt x="12" y="1"/>
                    <a:pt x="20" y="10"/>
                    <a:pt x="20" y="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427663" y="5715000"/>
              <a:ext cx="36512" cy="61913"/>
            </a:xfrm>
            <a:custGeom>
              <a:avLst/>
              <a:gdLst>
                <a:gd name="T0" fmla="*/ 0 w 13"/>
                <a:gd name="T1" fmla="*/ 11 h 22"/>
                <a:gd name="T2" fmla="*/ 0 w 13"/>
                <a:gd name="T3" fmla="*/ 6 h 22"/>
                <a:gd name="T4" fmla="*/ 7 w 13"/>
                <a:gd name="T5" fmla="*/ 1 h 22"/>
                <a:gd name="T6" fmla="*/ 13 w 13"/>
                <a:gd name="T7" fmla="*/ 7 h 22"/>
                <a:gd name="T8" fmla="*/ 13 w 13"/>
                <a:gd name="T9" fmla="*/ 17 h 22"/>
                <a:gd name="T10" fmla="*/ 6 w 13"/>
                <a:gd name="T11" fmla="*/ 22 h 22"/>
                <a:gd name="T12" fmla="*/ 0 w 13"/>
                <a:gd name="T13" fmla="*/ 17 h 22"/>
                <a:gd name="T14" fmla="*/ 0 w 13"/>
                <a:gd name="T15" fmla="*/ 11 h 22"/>
                <a:gd name="T16" fmla="*/ 0 w 13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2">
                  <a:moveTo>
                    <a:pt x="0" y="11"/>
                  </a:moveTo>
                  <a:cubicBezTo>
                    <a:pt x="0" y="10"/>
                    <a:pt x="0" y="8"/>
                    <a:pt x="0" y="6"/>
                  </a:cubicBezTo>
                  <a:cubicBezTo>
                    <a:pt x="1" y="3"/>
                    <a:pt x="4" y="0"/>
                    <a:pt x="7" y="1"/>
                  </a:cubicBezTo>
                  <a:cubicBezTo>
                    <a:pt x="10" y="1"/>
                    <a:pt x="13" y="3"/>
                    <a:pt x="13" y="7"/>
                  </a:cubicBezTo>
                  <a:cubicBezTo>
                    <a:pt x="13" y="10"/>
                    <a:pt x="13" y="14"/>
                    <a:pt x="13" y="17"/>
                  </a:cubicBezTo>
                  <a:cubicBezTo>
                    <a:pt x="12" y="20"/>
                    <a:pt x="10" y="22"/>
                    <a:pt x="6" y="22"/>
                  </a:cubicBezTo>
                  <a:cubicBezTo>
                    <a:pt x="3" y="22"/>
                    <a:pt x="0" y="20"/>
                    <a:pt x="0" y="17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940425" y="5153025"/>
              <a:ext cx="65087" cy="38100"/>
            </a:xfrm>
            <a:custGeom>
              <a:avLst/>
              <a:gdLst>
                <a:gd name="T0" fmla="*/ 14 w 23"/>
                <a:gd name="T1" fmla="*/ 0 h 14"/>
                <a:gd name="T2" fmla="*/ 23 w 23"/>
                <a:gd name="T3" fmla="*/ 6 h 14"/>
                <a:gd name="T4" fmla="*/ 16 w 23"/>
                <a:gd name="T5" fmla="*/ 13 h 14"/>
                <a:gd name="T6" fmla="*/ 8 w 23"/>
                <a:gd name="T7" fmla="*/ 14 h 14"/>
                <a:gd name="T8" fmla="*/ 1 w 23"/>
                <a:gd name="T9" fmla="*/ 8 h 14"/>
                <a:gd name="T10" fmla="*/ 6 w 23"/>
                <a:gd name="T11" fmla="*/ 1 h 14"/>
                <a:gd name="T12" fmla="*/ 14 w 2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14" y="0"/>
                  </a:moveTo>
                  <a:cubicBezTo>
                    <a:pt x="19" y="0"/>
                    <a:pt x="22" y="2"/>
                    <a:pt x="23" y="6"/>
                  </a:cubicBezTo>
                  <a:cubicBezTo>
                    <a:pt x="23" y="10"/>
                    <a:pt x="21" y="12"/>
                    <a:pt x="16" y="13"/>
                  </a:cubicBezTo>
                  <a:cubicBezTo>
                    <a:pt x="14" y="13"/>
                    <a:pt x="11" y="14"/>
                    <a:pt x="8" y="14"/>
                  </a:cubicBezTo>
                  <a:cubicBezTo>
                    <a:pt x="4" y="14"/>
                    <a:pt x="1" y="12"/>
                    <a:pt x="1" y="8"/>
                  </a:cubicBezTo>
                  <a:cubicBezTo>
                    <a:pt x="0" y="5"/>
                    <a:pt x="3" y="2"/>
                    <a:pt x="6" y="1"/>
                  </a:cubicBezTo>
                  <a:cubicBezTo>
                    <a:pt x="9" y="0"/>
                    <a:pt x="12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137275" y="5160963"/>
              <a:ext cx="65087" cy="44450"/>
            </a:xfrm>
            <a:custGeom>
              <a:avLst/>
              <a:gdLst>
                <a:gd name="T0" fmla="*/ 8 w 23"/>
                <a:gd name="T1" fmla="*/ 0 h 16"/>
                <a:gd name="T2" fmla="*/ 19 w 23"/>
                <a:gd name="T3" fmla="*/ 3 h 16"/>
                <a:gd name="T4" fmla="*/ 22 w 23"/>
                <a:gd name="T5" fmla="*/ 11 h 16"/>
                <a:gd name="T6" fmla="*/ 15 w 23"/>
                <a:gd name="T7" fmla="*/ 15 h 16"/>
                <a:gd name="T8" fmla="*/ 5 w 23"/>
                <a:gd name="T9" fmla="*/ 13 h 16"/>
                <a:gd name="T10" fmla="*/ 1 w 23"/>
                <a:gd name="T11" fmla="*/ 6 h 16"/>
                <a:gd name="T12" fmla="*/ 8 w 2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8" y="0"/>
                  </a:moveTo>
                  <a:cubicBezTo>
                    <a:pt x="11" y="1"/>
                    <a:pt x="15" y="2"/>
                    <a:pt x="19" y="3"/>
                  </a:cubicBezTo>
                  <a:cubicBezTo>
                    <a:pt x="22" y="4"/>
                    <a:pt x="23" y="8"/>
                    <a:pt x="22" y="11"/>
                  </a:cubicBezTo>
                  <a:cubicBezTo>
                    <a:pt x="21" y="14"/>
                    <a:pt x="18" y="16"/>
                    <a:pt x="15" y="15"/>
                  </a:cubicBezTo>
                  <a:cubicBezTo>
                    <a:pt x="12" y="15"/>
                    <a:pt x="8" y="14"/>
                    <a:pt x="5" y="13"/>
                  </a:cubicBezTo>
                  <a:cubicBezTo>
                    <a:pt x="2" y="12"/>
                    <a:pt x="0" y="9"/>
                    <a:pt x="1" y="6"/>
                  </a:cubicBezTo>
                  <a:cubicBezTo>
                    <a:pt x="1" y="3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449888" y="5910263"/>
              <a:ext cx="47625" cy="61913"/>
            </a:xfrm>
            <a:custGeom>
              <a:avLst/>
              <a:gdLst>
                <a:gd name="T0" fmla="*/ 9 w 17"/>
                <a:gd name="T1" fmla="*/ 0 h 22"/>
                <a:gd name="T2" fmla="*/ 13 w 17"/>
                <a:gd name="T3" fmla="*/ 4 h 22"/>
                <a:gd name="T4" fmla="*/ 16 w 17"/>
                <a:gd name="T5" fmla="*/ 13 h 22"/>
                <a:gd name="T6" fmla="*/ 12 w 17"/>
                <a:gd name="T7" fmla="*/ 21 h 22"/>
                <a:gd name="T8" fmla="*/ 4 w 17"/>
                <a:gd name="T9" fmla="*/ 17 h 22"/>
                <a:gd name="T10" fmla="*/ 1 w 17"/>
                <a:gd name="T11" fmla="*/ 8 h 22"/>
                <a:gd name="T12" fmla="*/ 9 w 1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9" y="0"/>
                  </a:moveTo>
                  <a:cubicBezTo>
                    <a:pt x="10" y="1"/>
                    <a:pt x="12" y="2"/>
                    <a:pt x="13" y="4"/>
                  </a:cubicBezTo>
                  <a:cubicBezTo>
                    <a:pt x="15" y="7"/>
                    <a:pt x="15" y="10"/>
                    <a:pt x="16" y="13"/>
                  </a:cubicBezTo>
                  <a:cubicBezTo>
                    <a:pt x="17" y="17"/>
                    <a:pt x="15" y="20"/>
                    <a:pt x="12" y="21"/>
                  </a:cubicBezTo>
                  <a:cubicBezTo>
                    <a:pt x="9" y="22"/>
                    <a:pt x="5" y="21"/>
                    <a:pt x="4" y="17"/>
                  </a:cubicBezTo>
                  <a:cubicBezTo>
                    <a:pt x="3" y="14"/>
                    <a:pt x="2" y="11"/>
                    <a:pt x="1" y="8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042025" y="5149850"/>
              <a:ext cx="61912" cy="39688"/>
            </a:xfrm>
            <a:custGeom>
              <a:avLst/>
              <a:gdLst>
                <a:gd name="T0" fmla="*/ 12 w 22"/>
                <a:gd name="T1" fmla="*/ 14 h 14"/>
                <a:gd name="T2" fmla="*/ 5 w 22"/>
                <a:gd name="T3" fmla="*/ 13 h 14"/>
                <a:gd name="T4" fmla="*/ 0 w 22"/>
                <a:gd name="T5" fmla="*/ 7 h 14"/>
                <a:gd name="T6" fmla="*/ 6 w 22"/>
                <a:gd name="T7" fmla="*/ 0 h 14"/>
                <a:gd name="T8" fmla="*/ 17 w 22"/>
                <a:gd name="T9" fmla="*/ 1 h 14"/>
                <a:gd name="T10" fmla="*/ 22 w 22"/>
                <a:gd name="T11" fmla="*/ 8 h 14"/>
                <a:gd name="T12" fmla="*/ 16 w 22"/>
                <a:gd name="T13" fmla="*/ 14 h 14"/>
                <a:gd name="T14" fmla="*/ 12 w 2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12" y="14"/>
                  </a:moveTo>
                  <a:cubicBezTo>
                    <a:pt x="9" y="13"/>
                    <a:pt x="7" y="13"/>
                    <a:pt x="5" y="13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3" y="0"/>
                    <a:pt x="17" y="1"/>
                  </a:cubicBezTo>
                  <a:cubicBezTo>
                    <a:pt x="20" y="2"/>
                    <a:pt x="22" y="5"/>
                    <a:pt x="22" y="8"/>
                  </a:cubicBezTo>
                  <a:cubicBezTo>
                    <a:pt x="21" y="11"/>
                    <a:pt x="19" y="13"/>
                    <a:pt x="16" y="14"/>
                  </a:cubicBezTo>
                  <a:cubicBezTo>
                    <a:pt x="14" y="14"/>
                    <a:pt x="13" y="14"/>
                    <a:pt x="12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483225" y="6003925"/>
              <a:ext cx="55562" cy="55563"/>
            </a:xfrm>
            <a:custGeom>
              <a:avLst/>
              <a:gdLst>
                <a:gd name="T0" fmla="*/ 9 w 20"/>
                <a:gd name="T1" fmla="*/ 0 h 20"/>
                <a:gd name="T2" fmla="*/ 11 w 20"/>
                <a:gd name="T3" fmla="*/ 0 h 20"/>
                <a:gd name="T4" fmla="*/ 19 w 20"/>
                <a:gd name="T5" fmla="*/ 16 h 20"/>
                <a:gd name="T6" fmla="*/ 14 w 20"/>
                <a:gd name="T7" fmla="*/ 20 h 20"/>
                <a:gd name="T8" fmla="*/ 8 w 20"/>
                <a:gd name="T9" fmla="*/ 18 h 20"/>
                <a:gd name="T10" fmla="*/ 2 w 20"/>
                <a:gd name="T11" fmla="*/ 8 h 20"/>
                <a:gd name="T12" fmla="*/ 9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cubicBezTo>
                    <a:pt x="9" y="0"/>
                    <a:pt x="10" y="0"/>
                    <a:pt x="11" y="0"/>
                  </a:cubicBezTo>
                  <a:cubicBezTo>
                    <a:pt x="14" y="1"/>
                    <a:pt x="20" y="12"/>
                    <a:pt x="19" y="16"/>
                  </a:cubicBezTo>
                  <a:cubicBezTo>
                    <a:pt x="18" y="17"/>
                    <a:pt x="16" y="20"/>
                    <a:pt x="14" y="20"/>
                  </a:cubicBezTo>
                  <a:cubicBezTo>
                    <a:pt x="12" y="20"/>
                    <a:pt x="9" y="20"/>
                    <a:pt x="8" y="18"/>
                  </a:cubicBezTo>
                  <a:cubicBezTo>
                    <a:pt x="5" y="15"/>
                    <a:pt x="3" y="12"/>
                    <a:pt x="2" y="8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6319838" y="5230813"/>
              <a:ext cx="61912" cy="53975"/>
            </a:xfrm>
            <a:custGeom>
              <a:avLst/>
              <a:gdLst>
                <a:gd name="T0" fmla="*/ 7 w 22"/>
                <a:gd name="T1" fmla="*/ 0 h 19"/>
                <a:gd name="T2" fmla="*/ 21 w 22"/>
                <a:gd name="T3" fmla="*/ 9 h 19"/>
                <a:gd name="T4" fmla="*/ 19 w 22"/>
                <a:gd name="T5" fmla="*/ 17 h 19"/>
                <a:gd name="T6" fmla="*/ 12 w 22"/>
                <a:gd name="T7" fmla="*/ 18 h 19"/>
                <a:gd name="T8" fmla="*/ 3 w 22"/>
                <a:gd name="T9" fmla="*/ 12 h 19"/>
                <a:gd name="T10" fmla="*/ 1 w 22"/>
                <a:gd name="T11" fmla="*/ 5 h 19"/>
                <a:gd name="T12" fmla="*/ 7 w 2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7" y="0"/>
                  </a:moveTo>
                  <a:cubicBezTo>
                    <a:pt x="12" y="3"/>
                    <a:pt x="17" y="5"/>
                    <a:pt x="21" y="9"/>
                  </a:cubicBezTo>
                  <a:cubicBezTo>
                    <a:pt x="22" y="12"/>
                    <a:pt x="22" y="15"/>
                    <a:pt x="19" y="17"/>
                  </a:cubicBezTo>
                  <a:cubicBezTo>
                    <a:pt x="18" y="19"/>
                    <a:pt x="15" y="19"/>
                    <a:pt x="12" y="18"/>
                  </a:cubicBezTo>
                  <a:cubicBezTo>
                    <a:pt x="9" y="16"/>
                    <a:pt x="6" y="14"/>
                    <a:pt x="3" y="12"/>
                  </a:cubicBezTo>
                  <a:cubicBezTo>
                    <a:pt x="1" y="10"/>
                    <a:pt x="0" y="7"/>
                    <a:pt x="1" y="5"/>
                  </a:cubicBezTo>
                  <a:cubicBezTo>
                    <a:pt x="3" y="3"/>
                    <a:pt x="5" y="2"/>
                    <a:pt x="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432425" y="5618163"/>
              <a:ext cx="42862" cy="61913"/>
            </a:xfrm>
            <a:custGeom>
              <a:avLst/>
              <a:gdLst>
                <a:gd name="T0" fmla="*/ 15 w 15"/>
                <a:gd name="T1" fmla="*/ 8 h 22"/>
                <a:gd name="T2" fmla="*/ 14 w 15"/>
                <a:gd name="T3" fmla="*/ 16 h 22"/>
                <a:gd name="T4" fmla="*/ 6 w 15"/>
                <a:gd name="T5" fmla="*/ 21 h 22"/>
                <a:gd name="T6" fmla="*/ 1 w 15"/>
                <a:gd name="T7" fmla="*/ 14 h 22"/>
                <a:gd name="T8" fmla="*/ 3 w 15"/>
                <a:gd name="T9" fmla="*/ 5 h 22"/>
                <a:gd name="T10" fmla="*/ 10 w 15"/>
                <a:gd name="T11" fmla="*/ 0 h 22"/>
                <a:gd name="T12" fmla="*/ 15 w 15"/>
                <a:gd name="T13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2">
                  <a:moveTo>
                    <a:pt x="15" y="8"/>
                  </a:moveTo>
                  <a:cubicBezTo>
                    <a:pt x="15" y="10"/>
                    <a:pt x="14" y="13"/>
                    <a:pt x="14" y="16"/>
                  </a:cubicBezTo>
                  <a:cubicBezTo>
                    <a:pt x="13" y="20"/>
                    <a:pt x="10" y="22"/>
                    <a:pt x="6" y="21"/>
                  </a:cubicBezTo>
                  <a:cubicBezTo>
                    <a:pt x="2" y="20"/>
                    <a:pt x="0" y="18"/>
                    <a:pt x="1" y="14"/>
                  </a:cubicBezTo>
                  <a:cubicBezTo>
                    <a:pt x="1" y="11"/>
                    <a:pt x="2" y="8"/>
                    <a:pt x="3" y="5"/>
                  </a:cubicBezTo>
                  <a:cubicBezTo>
                    <a:pt x="3" y="2"/>
                    <a:pt x="7" y="0"/>
                    <a:pt x="10" y="0"/>
                  </a:cubicBezTo>
                  <a:cubicBezTo>
                    <a:pt x="13" y="0"/>
                    <a:pt x="15" y="4"/>
                    <a:pt x="15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6148388" y="5935663"/>
              <a:ext cx="87312" cy="47625"/>
            </a:xfrm>
            <a:custGeom>
              <a:avLst/>
              <a:gdLst>
                <a:gd name="T0" fmla="*/ 23 w 31"/>
                <a:gd name="T1" fmla="*/ 17 h 17"/>
                <a:gd name="T2" fmla="*/ 4 w 31"/>
                <a:gd name="T3" fmla="*/ 13 h 17"/>
                <a:gd name="T4" fmla="*/ 0 w 31"/>
                <a:gd name="T5" fmla="*/ 5 h 17"/>
                <a:gd name="T6" fmla="*/ 7 w 31"/>
                <a:gd name="T7" fmla="*/ 0 h 17"/>
                <a:gd name="T8" fmla="*/ 26 w 31"/>
                <a:gd name="T9" fmla="*/ 4 h 17"/>
                <a:gd name="T10" fmla="*/ 31 w 31"/>
                <a:gd name="T11" fmla="*/ 11 h 17"/>
                <a:gd name="T12" fmla="*/ 23 w 31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7">
                  <a:moveTo>
                    <a:pt x="23" y="17"/>
                  </a:moveTo>
                  <a:cubicBezTo>
                    <a:pt x="17" y="16"/>
                    <a:pt x="11" y="14"/>
                    <a:pt x="4" y="13"/>
                  </a:cubicBezTo>
                  <a:cubicBezTo>
                    <a:pt x="1" y="12"/>
                    <a:pt x="0" y="8"/>
                    <a:pt x="0" y="5"/>
                  </a:cubicBezTo>
                  <a:cubicBezTo>
                    <a:pt x="1" y="2"/>
                    <a:pt x="4" y="0"/>
                    <a:pt x="7" y="0"/>
                  </a:cubicBezTo>
                  <a:cubicBezTo>
                    <a:pt x="14" y="1"/>
                    <a:pt x="20" y="2"/>
                    <a:pt x="26" y="4"/>
                  </a:cubicBezTo>
                  <a:cubicBezTo>
                    <a:pt x="29" y="5"/>
                    <a:pt x="31" y="8"/>
                    <a:pt x="31" y="11"/>
                  </a:cubicBezTo>
                  <a:cubicBezTo>
                    <a:pt x="30" y="15"/>
                    <a:pt x="27" y="17"/>
                    <a:pt x="23" y="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6157913" y="5534025"/>
              <a:ext cx="85725" cy="47625"/>
            </a:xfrm>
            <a:custGeom>
              <a:avLst/>
              <a:gdLst>
                <a:gd name="T0" fmla="*/ 9 w 31"/>
                <a:gd name="T1" fmla="*/ 17 h 17"/>
                <a:gd name="T2" fmla="*/ 0 w 31"/>
                <a:gd name="T3" fmla="*/ 12 h 17"/>
                <a:gd name="T4" fmla="*/ 5 w 31"/>
                <a:gd name="T5" fmla="*/ 4 h 17"/>
                <a:gd name="T6" fmla="*/ 23 w 31"/>
                <a:gd name="T7" fmla="*/ 1 h 17"/>
                <a:gd name="T8" fmla="*/ 30 w 31"/>
                <a:gd name="T9" fmla="*/ 5 h 17"/>
                <a:gd name="T10" fmla="*/ 26 w 31"/>
                <a:gd name="T11" fmla="*/ 13 h 17"/>
                <a:gd name="T12" fmla="*/ 9 w 31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7">
                  <a:moveTo>
                    <a:pt x="9" y="17"/>
                  </a:moveTo>
                  <a:cubicBezTo>
                    <a:pt x="3" y="17"/>
                    <a:pt x="1" y="15"/>
                    <a:pt x="0" y="12"/>
                  </a:cubicBezTo>
                  <a:cubicBezTo>
                    <a:pt x="0" y="8"/>
                    <a:pt x="2" y="5"/>
                    <a:pt x="5" y="4"/>
                  </a:cubicBezTo>
                  <a:cubicBezTo>
                    <a:pt x="11" y="3"/>
                    <a:pt x="17" y="2"/>
                    <a:pt x="23" y="1"/>
                  </a:cubicBezTo>
                  <a:cubicBezTo>
                    <a:pt x="26" y="0"/>
                    <a:pt x="29" y="2"/>
                    <a:pt x="30" y="5"/>
                  </a:cubicBezTo>
                  <a:cubicBezTo>
                    <a:pt x="31" y="8"/>
                    <a:pt x="30" y="12"/>
                    <a:pt x="26" y="13"/>
                  </a:cubicBezTo>
                  <a:cubicBezTo>
                    <a:pt x="20" y="15"/>
                    <a:pt x="14" y="16"/>
                    <a:pt x="9" y="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829300" y="5938838"/>
              <a:ext cx="88900" cy="47625"/>
            </a:xfrm>
            <a:custGeom>
              <a:avLst/>
              <a:gdLst>
                <a:gd name="T0" fmla="*/ 23 w 32"/>
                <a:gd name="T1" fmla="*/ 0 h 17"/>
                <a:gd name="T2" fmla="*/ 31 w 32"/>
                <a:gd name="T3" fmla="*/ 5 h 17"/>
                <a:gd name="T4" fmla="*/ 27 w 32"/>
                <a:gd name="T5" fmla="*/ 12 h 17"/>
                <a:gd name="T6" fmla="*/ 8 w 32"/>
                <a:gd name="T7" fmla="*/ 16 h 17"/>
                <a:gd name="T8" fmla="*/ 1 w 32"/>
                <a:gd name="T9" fmla="*/ 11 h 17"/>
                <a:gd name="T10" fmla="*/ 5 w 32"/>
                <a:gd name="T11" fmla="*/ 4 h 17"/>
                <a:gd name="T12" fmla="*/ 23 w 3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7">
                  <a:moveTo>
                    <a:pt x="23" y="0"/>
                  </a:moveTo>
                  <a:cubicBezTo>
                    <a:pt x="28" y="0"/>
                    <a:pt x="31" y="2"/>
                    <a:pt x="31" y="5"/>
                  </a:cubicBezTo>
                  <a:cubicBezTo>
                    <a:pt x="32" y="8"/>
                    <a:pt x="30" y="12"/>
                    <a:pt x="27" y="12"/>
                  </a:cubicBezTo>
                  <a:cubicBezTo>
                    <a:pt x="21" y="14"/>
                    <a:pt x="15" y="15"/>
                    <a:pt x="8" y="16"/>
                  </a:cubicBezTo>
                  <a:cubicBezTo>
                    <a:pt x="5" y="17"/>
                    <a:pt x="2" y="15"/>
                    <a:pt x="1" y="11"/>
                  </a:cubicBezTo>
                  <a:cubicBezTo>
                    <a:pt x="0" y="8"/>
                    <a:pt x="2" y="5"/>
                    <a:pt x="5" y="4"/>
                  </a:cubicBezTo>
                  <a:cubicBezTo>
                    <a:pt x="12" y="2"/>
                    <a:pt x="18" y="1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837238" y="5537200"/>
              <a:ext cx="88900" cy="47625"/>
            </a:xfrm>
            <a:custGeom>
              <a:avLst/>
              <a:gdLst>
                <a:gd name="T0" fmla="*/ 23 w 32"/>
                <a:gd name="T1" fmla="*/ 17 h 17"/>
                <a:gd name="T2" fmla="*/ 5 w 32"/>
                <a:gd name="T3" fmla="*/ 13 h 17"/>
                <a:gd name="T4" fmla="*/ 1 w 32"/>
                <a:gd name="T5" fmla="*/ 5 h 17"/>
                <a:gd name="T6" fmla="*/ 8 w 32"/>
                <a:gd name="T7" fmla="*/ 0 h 17"/>
                <a:gd name="T8" fmla="*/ 26 w 32"/>
                <a:gd name="T9" fmla="*/ 4 h 17"/>
                <a:gd name="T10" fmla="*/ 31 w 32"/>
                <a:gd name="T11" fmla="*/ 11 h 17"/>
                <a:gd name="T12" fmla="*/ 23 w 32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7">
                  <a:moveTo>
                    <a:pt x="23" y="17"/>
                  </a:moveTo>
                  <a:cubicBezTo>
                    <a:pt x="18" y="16"/>
                    <a:pt x="11" y="15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14" y="1"/>
                    <a:pt x="20" y="3"/>
                    <a:pt x="26" y="4"/>
                  </a:cubicBezTo>
                  <a:cubicBezTo>
                    <a:pt x="30" y="5"/>
                    <a:pt x="32" y="8"/>
                    <a:pt x="31" y="11"/>
                  </a:cubicBezTo>
                  <a:cubicBezTo>
                    <a:pt x="30" y="15"/>
                    <a:pt x="28" y="17"/>
                    <a:pt x="23" y="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 World Ozone Day Minitheme by Slidesgo">
  <a:themeElements>
    <a:clrScheme name="Personalizado 421">
      <a:dk1>
        <a:srgbClr val="FFFFFF"/>
      </a:dk1>
      <a:lt1>
        <a:srgbClr val="017DC0"/>
      </a:lt1>
      <a:dk2>
        <a:srgbClr val="EFF8FF"/>
      </a:dk2>
      <a:lt2>
        <a:srgbClr val="FFFFFF"/>
      </a:lt2>
      <a:accent1>
        <a:srgbClr val="1C4587"/>
      </a:accent1>
      <a:accent2>
        <a:srgbClr val="01579B"/>
      </a:accent2>
      <a:accent3>
        <a:srgbClr val="4FC3F7"/>
      </a:accent3>
      <a:accent4>
        <a:srgbClr val="B3E5FC"/>
      </a:accent4>
      <a:accent5>
        <a:srgbClr val="FFD581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Personalizado 422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2185</Words>
  <Application>Microsoft Office PowerPoint</Application>
  <PresentationFormat>Presentación en pantalla (16:9)</PresentationFormat>
  <Paragraphs>285</Paragraphs>
  <Slides>42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42</vt:i4>
      </vt:variant>
    </vt:vector>
  </HeadingPairs>
  <TitlesOfParts>
    <vt:vector size="52" baseType="lpstr">
      <vt:lpstr>Roboto</vt:lpstr>
      <vt:lpstr>Proxima Nova Semibold</vt:lpstr>
      <vt:lpstr>Proxima Nova</vt:lpstr>
      <vt:lpstr>Arial</vt:lpstr>
      <vt:lpstr>Malgun Gothic</vt:lpstr>
      <vt:lpstr>Wingdings</vt:lpstr>
      <vt:lpstr>Montserrat Black</vt:lpstr>
      <vt:lpstr>Open Sans</vt:lpstr>
      <vt:lpstr> World Ozone Day Minitheme by Slidesgo</vt:lpstr>
      <vt:lpstr>Slidesgo Final Pages</vt:lpstr>
      <vt:lpstr>OZONE LAYER</vt:lpstr>
      <vt:lpstr>Presentación de PowerPoint</vt:lpstr>
      <vt:lpstr>OZONE LAYER</vt:lpstr>
      <vt:lpstr>02</vt:lpstr>
      <vt:lpstr>Presentación de PowerPoint</vt:lpstr>
      <vt:lpstr>INTRODUCTION</vt:lpstr>
      <vt:lpstr>MATERIALS</vt:lpstr>
      <vt:lpstr>ABOUT WORLD OZONE DAY</vt:lpstr>
      <vt:lpstr>WHAT IS THE OZONE LAYER?</vt:lpstr>
      <vt:lpstr>SOLUTIONS TO OZONE LAYER DEPLETION</vt:lpstr>
      <vt:lpstr>PLANTS</vt:lpstr>
      <vt:lpstr>Presentación de PowerPoint</vt:lpstr>
      <vt:lpstr>Presentación de PowerPoint</vt:lpstr>
      <vt:lpstr>Presentación de PowerPoint</vt:lpstr>
      <vt:lpstr>MERCURY</vt:lpstr>
      <vt:lpstr>WORLD OZONE DAY!</vt:lpstr>
      <vt:lpstr>THIS IS A MAP</vt:lpstr>
      <vt:lpstr>A PICTURE IS WORTH A THOUSAND WORDS</vt:lpstr>
      <vt:lpstr>Presentación de PowerPoint</vt:lpstr>
      <vt:lpstr>MERCURY</vt:lpstr>
      <vt:lpstr>150,000</vt:lpstr>
      <vt:lpstr>OZONE POLLUTION HEALTH EFFECTS</vt:lpstr>
      <vt:lpstr>OZONE FOR LIFE</vt:lpstr>
      <vt:lpstr>STRATOSPHERE</vt:lpstr>
      <vt:lpstr>OZONE PROTECTION PLANS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THANKS!</vt:lpstr>
      <vt:lpstr>ALTERNATIVE RESOURCES</vt:lpstr>
      <vt:lpstr>https://plantillaspowerpoint.org</vt:lpstr>
      <vt:lpstr>ALTERNATIVE RESOURCES</vt:lpstr>
      <vt:lpstr>ALTERNATIVE RESOURCES</vt:lpstr>
      <vt:lpstr>RESOURCES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 OF THIS TEMPLATE</dc:title>
  <dc:creator>Sr GRYM</dc:creator>
  <cp:lastModifiedBy>eduardo</cp:lastModifiedBy>
  <cp:revision>30</cp:revision>
  <dcterms:modified xsi:type="dcterms:W3CDTF">2023-11-30T06:55:22Z</dcterms:modified>
</cp:coreProperties>
</file>