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0"/>
    <a:srgbClr val="C50000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C5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17B36F65-8BAD-4B3B-B50E-AD3890F123C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1A1343D5-8189-443F-A397-FE1015F3919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flag&#10;&#10;Description automatically generated">
            <a:extLst>
              <a:ext uri="{FF2B5EF4-FFF2-40B4-BE49-F238E27FC236}">
                <a16:creationId xmlns:a16="http://schemas.microsoft.com/office/drawing/2014/main" id="{944AF7C3-2A54-466C-ADD2-7997254BC70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2019-09-16T13:24:21Z</dcterms:modified>
</cp:coreProperties>
</file>