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7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y="6858000" cx="12192000"/>
  <p:notesSz cx="6858000" cy="9144000"/>
  <p:embeddedFontLst>
    <p:embeddedFont>
      <p:font typeface="Lato Light"/>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36">
          <p15:clr>
            <a:srgbClr val="A4A3A4"/>
          </p15:clr>
        </p15:guide>
        <p15:guide id="2" pos="3840">
          <p15:clr>
            <a:srgbClr val="A4A3A4"/>
          </p15:clr>
        </p15:guide>
      </p15:sldGuideLst>
    </p:ext>
    <p:ext uri="GoogleSlidesCustomDataVersion2">
      <go:slidesCustomData xmlns:go="http://customooxmlschemas.google.com/" r:id="rId29" roundtripDataSignature="AMtx7miLyvl+HLeH7fuZamM8ePZIHmQzp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Yumna Fatima"/>
  <p:cmAuthor clrIdx="1" id="1" initials="" lastIdx="1" name="Rameen Saber"/>
  <p:cmAuthor clrIdx="2" id="2" initials="" lastIdx="1" name="Buraque Gul Agh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36"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26" Type="http://schemas.openxmlformats.org/officeDocument/2006/relationships/font" Target="fonts/LatoLight-bold.fntdata"/><Relationship Id="rId25" Type="http://schemas.openxmlformats.org/officeDocument/2006/relationships/font" Target="fonts/LatoLight-regular.fntdata"/><Relationship Id="rId28" Type="http://schemas.openxmlformats.org/officeDocument/2006/relationships/font" Target="fonts/LatoLight-boldItalic.fntdata"/><Relationship Id="rId27" Type="http://schemas.openxmlformats.org/officeDocument/2006/relationships/font" Target="fonts/LatoLight-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customschemas.google.com/relationships/presentationmetadata" Target="metadata"/><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4-20T05:13:20.845">
    <p:pos x="6000" y="0"/>
    <p:text>updated</p:text>
    <p:extLst>
      <p:ext uri="{C676402C-5697-4E1C-873F-D02D1690AC5C}">
        <p15:threadingInfo timeZoneBias="0"/>
      </p:ext>
      <p:ext uri="http://customooxmlschemas.google.com/">
        <go:slidesCustomData xmlns:go="http://customooxmlschemas.google.com/" commentPostId="AAAAx2_IKmw"/>
      </p:ext>
    </p:extLst>
  </p:cm>
  <p:cm authorId="1" idx="1" dt="2024-12-16T06:01:24.552">
    <p:pos x="6000" y="100"/>
    <p:text>SS Updated</p:text>
    <p:extLst>
      <p:ext uri="{C676402C-5697-4E1C-873F-D02D1690AC5C}">
        <p15:threadingInfo timeZoneBias="0"/>
      </p:ext>
      <p:ext uri="http://customooxmlschemas.google.com/">
        <go:slidesCustomData xmlns:go="http://customooxmlschemas.google.com/" commentPostId="AAABabAZhlc"/>
      </p:ext>
    </p:extLst>
  </p:cm>
  <p:cm authorId="2" idx="1" dt="2023-07-12T03:47:39.235">
    <p:pos x="6000" y="200"/>
    <p:text>SS Updated - Access Control</p:text>
    <p:extLst>
      <p:ext uri="{C676402C-5697-4E1C-873F-D02D1690AC5C}">
        <p15:threadingInfo timeZoneBias="0"/>
      </p:ext>
      <p:ext uri="http://customooxmlschemas.google.com/">
        <go:slidesCustomData xmlns:go="http://customooxmlschemas.google.com/" commentPostId="AAAA0tE6NC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5" name="Google Shape;505;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0" name="Google Shape;680;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8" name="Google Shape;718;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1" name="Google Shape;771;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1" name="Google Shape;781;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2" name="Google Shape;792;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3" name="Google Shape;843;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4" name="Google Shape;844;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3" name="Google Shape;853;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4" name="Google Shape;854;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1" name="Google Shape;941;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2" name="Google Shape;942;p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2" name="Google Shape;512;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8" name="Google Shape;518;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6" name="Google Shape;536;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7" name="Google Shape;547;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9" name="Google Shape;559;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8" name="Google Shape;578;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3" name="Google Shape;603;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0" name="Google Shape;640;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12.png"/><Relationship Id="rId6"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10" name="Shape 10"/>
        <p:cNvGrpSpPr/>
        <p:nvPr/>
      </p:nvGrpSpPr>
      <p:grpSpPr>
        <a:xfrm>
          <a:off x="0" y="0"/>
          <a:ext cx="0" cy="0"/>
          <a:chOff x="0" y="0"/>
          <a:chExt cx="0" cy="0"/>
        </a:xfrm>
      </p:grpSpPr>
      <p:sp>
        <p:nvSpPr>
          <p:cNvPr id="11" name="Google Shape;11;p19"/>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19"/>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 name="Google Shape;13;p19"/>
          <p:cNvGrpSpPr/>
          <p:nvPr/>
        </p:nvGrpSpPr>
        <p:grpSpPr>
          <a:xfrm>
            <a:off x="6872965" y="1234020"/>
            <a:ext cx="4725710" cy="4390660"/>
            <a:chOff x="6504842" y="1222650"/>
            <a:chExt cx="5055858" cy="4697400"/>
          </a:xfrm>
        </p:grpSpPr>
        <p:pic>
          <p:nvPicPr>
            <p:cNvPr id="14" name="Google Shape;14;p19"/>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5" name="Google Shape;15;p19"/>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6" name="Google Shape;16;p19"/>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7" name="Google Shape;17;p19"/>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8" name="Google Shape;18;p19"/>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19" name="Google Shape;19;p19"/>
          <p:cNvGrpSpPr/>
          <p:nvPr/>
        </p:nvGrpSpPr>
        <p:grpSpPr>
          <a:xfrm>
            <a:off x="571650" y="670350"/>
            <a:ext cx="3049825" cy="1021900"/>
            <a:chOff x="495450" y="441750"/>
            <a:chExt cx="3049825" cy="1021900"/>
          </a:xfrm>
        </p:grpSpPr>
        <p:pic>
          <p:nvPicPr>
            <p:cNvPr id="20" name="Google Shape;20;p19"/>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21" name="Google Shape;21;p19"/>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900"/>
                </a:spcBef>
                <a:spcAft>
                  <a:spcPts val="400"/>
                </a:spcAft>
                <a:buClr>
                  <a:srgbClr val="000000"/>
                </a:buClr>
                <a:buSzPts val="1200"/>
                <a:buFont typeface="Arial"/>
                <a:buNone/>
              </a:pPr>
              <a:r>
                <a:rPr b="0" i="0" lang="en-US" sz="12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1200" u="none" cap="none" strike="noStrike">
                <a:solidFill>
                  <a:srgbClr val="000000"/>
                </a:solidFill>
                <a:highlight>
                  <a:srgbClr val="FFFFFF"/>
                </a:highlight>
                <a:latin typeface="Lato Light"/>
                <a:ea typeface="Lato Light"/>
                <a:cs typeface="Lato Light"/>
                <a:sym typeface="Lato Light"/>
              </a:endParaRPr>
            </a:p>
          </p:txBody>
        </p:sp>
      </p:grpSp>
      <p:cxnSp>
        <p:nvCxnSpPr>
          <p:cNvPr id="22" name="Google Shape;22;p19"/>
          <p:cNvCxnSpPr/>
          <p:nvPr/>
        </p:nvCxnSpPr>
        <p:spPr>
          <a:xfrm>
            <a:off x="732900" y="4569100"/>
            <a:ext cx="1746000" cy="0"/>
          </a:xfrm>
          <a:prstGeom prst="straightConnector1">
            <a:avLst/>
          </a:prstGeom>
          <a:noFill/>
          <a:ln cap="flat" cmpd="sng" w="28575">
            <a:solidFill>
              <a:srgbClr val="1AC5D8"/>
            </a:solidFill>
            <a:prstDash val="solid"/>
            <a:round/>
            <a:headEnd len="sm" w="sm" type="none"/>
            <a:tailEnd len="sm" w="sm" type="none"/>
          </a:ln>
        </p:spPr>
      </p:cxnSp>
      <p:sp>
        <p:nvSpPr>
          <p:cNvPr id="23" name="Google Shape;23;p19"/>
          <p:cNvSpPr txBox="1"/>
          <p:nvPr>
            <p:ph type="title"/>
          </p:nvPr>
        </p:nvSpPr>
        <p:spPr>
          <a:xfrm>
            <a:off x="732900" y="2713900"/>
            <a:ext cx="4975500" cy="154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4" name="Google Shape;24;p19"/>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000"/>
              <a:buFont typeface="Calibri"/>
              <a:buNone/>
              <a:defRPr b="0" i="0" sz="20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91" name="Shape 91"/>
        <p:cNvGrpSpPr/>
        <p:nvPr/>
      </p:nvGrpSpPr>
      <p:grpSpPr>
        <a:xfrm>
          <a:off x="0" y="0"/>
          <a:ext cx="0" cy="0"/>
          <a:chOff x="0" y="0"/>
          <a:chExt cx="0" cy="0"/>
        </a:xfrm>
      </p:grpSpPr>
      <p:sp>
        <p:nvSpPr>
          <p:cNvPr id="92" name="Google Shape;92;p3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3" name="Google Shape;93;p30"/>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94" name="Google Shape;94;p30"/>
          <p:cNvSpPr/>
          <p:nvPr/>
        </p:nvSpPr>
        <p:spPr>
          <a:xfrm>
            <a:off x="4630500" y="1047600"/>
            <a:ext cx="2862000" cy="6645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95" name="Google Shape;95;p30"/>
          <p:cNvGrpSpPr/>
          <p:nvPr/>
        </p:nvGrpSpPr>
        <p:grpSpPr>
          <a:xfrm>
            <a:off x="-13500" y="6007500"/>
            <a:ext cx="12219000" cy="664200"/>
            <a:chOff x="-13500" y="6236050"/>
            <a:chExt cx="12219000" cy="664200"/>
          </a:xfrm>
        </p:grpSpPr>
        <p:sp>
          <p:nvSpPr>
            <p:cNvPr id="96" name="Google Shape;96;p30"/>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7" name="Google Shape;97;p3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8" name="Google Shape;98;p3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99" name="Shape 99"/>
        <p:cNvGrpSpPr/>
        <p:nvPr/>
      </p:nvGrpSpPr>
      <p:grpSpPr>
        <a:xfrm>
          <a:off x="0" y="0"/>
          <a:ext cx="0" cy="0"/>
          <a:chOff x="0" y="0"/>
          <a:chExt cx="0" cy="0"/>
        </a:xfrm>
      </p:grpSpPr>
      <p:sp>
        <p:nvSpPr>
          <p:cNvPr id="100" name="Google Shape;100;p31"/>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31"/>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31"/>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31"/>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31"/>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5" name="Google Shape;105;p31"/>
          <p:cNvGrpSpPr/>
          <p:nvPr/>
        </p:nvGrpSpPr>
        <p:grpSpPr>
          <a:xfrm>
            <a:off x="-13500" y="6236050"/>
            <a:ext cx="12219000" cy="664200"/>
            <a:chOff x="-13500" y="6236050"/>
            <a:chExt cx="12219000" cy="664200"/>
          </a:xfrm>
        </p:grpSpPr>
        <p:sp>
          <p:nvSpPr>
            <p:cNvPr id="106" name="Google Shape;106;p31"/>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7" name="Google Shape;107;p3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08" name="Google Shape;108;p3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09" name="Google Shape;109;p31"/>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110" name="Shape 110"/>
        <p:cNvGrpSpPr/>
        <p:nvPr/>
      </p:nvGrpSpPr>
      <p:grpSpPr>
        <a:xfrm>
          <a:off x="0" y="0"/>
          <a:ext cx="0" cy="0"/>
          <a:chOff x="0" y="0"/>
          <a:chExt cx="0" cy="0"/>
        </a:xfrm>
      </p:grpSpPr>
      <p:sp>
        <p:nvSpPr>
          <p:cNvPr id="111" name="Google Shape;111;p32"/>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3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3" name="Google Shape;113;p32"/>
          <p:cNvSpPr txBox="1"/>
          <p:nvPr/>
        </p:nvSpPr>
        <p:spPr>
          <a:xfrm>
            <a:off x="3733500" y="394788"/>
            <a:ext cx="47253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114" name="Google Shape;114;p32"/>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Your content</a:t>
            </a:r>
            <a:endParaRPr b="0" i="0" sz="1900" u="none" cap="none" strike="noStrike">
              <a:solidFill>
                <a:srgbClr val="000000"/>
              </a:solidFill>
              <a:latin typeface="Calibri"/>
              <a:ea typeface="Calibri"/>
              <a:cs typeface="Calibri"/>
              <a:sym typeface="Calibri"/>
            </a:endParaRPr>
          </a:p>
        </p:txBody>
      </p:sp>
      <p:pic>
        <p:nvPicPr>
          <p:cNvPr id="115" name="Google Shape;115;p32"/>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16" name="Google Shape;116;p32"/>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Your content</a:t>
            </a:r>
            <a:endParaRPr b="0" i="0" sz="1900" u="none" cap="none" strike="noStrike">
              <a:solidFill>
                <a:srgbClr val="000000"/>
              </a:solidFill>
              <a:latin typeface="Calibri"/>
              <a:ea typeface="Calibri"/>
              <a:cs typeface="Calibri"/>
              <a:sym typeface="Calibri"/>
            </a:endParaRPr>
          </a:p>
        </p:txBody>
      </p:sp>
      <p:sp>
        <p:nvSpPr>
          <p:cNvPr id="117" name="Google Shape;117;p32"/>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Your content</a:t>
            </a:r>
            <a:endParaRPr b="0" i="0" sz="1900" u="none" cap="none" strike="noStrike">
              <a:solidFill>
                <a:srgbClr val="000000"/>
              </a:solidFill>
              <a:latin typeface="Calibri"/>
              <a:ea typeface="Calibri"/>
              <a:cs typeface="Calibri"/>
              <a:sym typeface="Calibri"/>
            </a:endParaRPr>
          </a:p>
        </p:txBody>
      </p:sp>
      <p:sp>
        <p:nvSpPr>
          <p:cNvPr id="118" name="Google Shape;118;p32"/>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Your content</a:t>
            </a:r>
            <a:endParaRPr b="0" i="0" sz="1900" u="none" cap="none" strike="noStrike">
              <a:solidFill>
                <a:srgbClr val="000000"/>
              </a:solidFill>
              <a:latin typeface="Calibri"/>
              <a:ea typeface="Calibri"/>
              <a:cs typeface="Calibri"/>
              <a:sym typeface="Calibri"/>
            </a:endParaRPr>
          </a:p>
        </p:txBody>
      </p:sp>
      <p:sp>
        <p:nvSpPr>
          <p:cNvPr id="119" name="Google Shape;119;p32"/>
          <p:cNvSpPr txBox="1"/>
          <p:nvPr/>
        </p:nvSpPr>
        <p:spPr>
          <a:xfrm>
            <a:off x="1080000" y="2915100"/>
            <a:ext cx="2214000" cy="10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p:txBody>
      </p:sp>
      <p:sp>
        <p:nvSpPr>
          <p:cNvPr id="120" name="Google Shape;120;p32"/>
          <p:cNvSpPr txBox="1"/>
          <p:nvPr/>
        </p:nvSpPr>
        <p:spPr>
          <a:xfrm>
            <a:off x="3736650" y="3310500"/>
            <a:ext cx="2214000" cy="10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p:txBody>
      </p:sp>
      <p:sp>
        <p:nvSpPr>
          <p:cNvPr id="121" name="Google Shape;121;p32"/>
          <p:cNvSpPr txBox="1"/>
          <p:nvPr/>
        </p:nvSpPr>
        <p:spPr>
          <a:xfrm>
            <a:off x="6393300" y="2915100"/>
            <a:ext cx="2214000" cy="10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p:txBody>
      </p:sp>
      <p:sp>
        <p:nvSpPr>
          <p:cNvPr id="122" name="Google Shape;122;p32"/>
          <p:cNvSpPr txBox="1"/>
          <p:nvPr/>
        </p:nvSpPr>
        <p:spPr>
          <a:xfrm>
            <a:off x="8962200" y="3310500"/>
            <a:ext cx="2214000" cy="10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23" name="Shape 123"/>
        <p:cNvGrpSpPr/>
        <p:nvPr/>
      </p:nvGrpSpPr>
      <p:grpSpPr>
        <a:xfrm>
          <a:off x="0" y="0"/>
          <a:ext cx="0" cy="0"/>
          <a:chOff x="0" y="0"/>
          <a:chExt cx="0" cy="0"/>
        </a:xfrm>
      </p:grpSpPr>
      <p:sp>
        <p:nvSpPr>
          <p:cNvPr id="124" name="Google Shape;124;p33"/>
          <p:cNvSpPr txBox="1"/>
          <p:nvPr>
            <p:ph idx="1" type="body"/>
          </p:nvPr>
        </p:nvSpPr>
        <p:spPr>
          <a:xfrm>
            <a:off x="323529" y="33248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125" name="Shape 125"/>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126" name="Shape 126"/>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127" name="Shape 127"/>
        <p:cNvGrpSpPr/>
        <p:nvPr/>
      </p:nvGrpSpPr>
      <p:grpSpPr>
        <a:xfrm>
          <a:off x="0" y="0"/>
          <a:ext cx="0" cy="0"/>
          <a:chOff x="0" y="0"/>
          <a:chExt cx="0" cy="0"/>
        </a:xfrm>
      </p:grpSpPr>
      <p:sp>
        <p:nvSpPr>
          <p:cNvPr id="128" name="Google Shape;128;p36"/>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36"/>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130" name="Google Shape;130;p36"/>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_1">
    <p:spTree>
      <p:nvGrpSpPr>
        <p:cNvPr id="131" name="Shape 131"/>
        <p:cNvGrpSpPr/>
        <p:nvPr/>
      </p:nvGrpSpPr>
      <p:grpSpPr>
        <a:xfrm>
          <a:off x="0" y="0"/>
          <a:ext cx="0" cy="0"/>
          <a:chOff x="0" y="0"/>
          <a:chExt cx="0" cy="0"/>
        </a:xfrm>
      </p:grpSpPr>
      <p:sp>
        <p:nvSpPr>
          <p:cNvPr id="132" name="Google Shape;132;p37"/>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3" name="Google Shape;133;p37"/>
          <p:cNvPicPr preferRelativeResize="0"/>
          <p:nvPr/>
        </p:nvPicPr>
        <p:blipFill rotWithShape="1">
          <a:blip r:embed="rId2">
            <a:alphaModFix/>
          </a:blip>
          <a:srcRect b="0" l="0" r="0" t="0"/>
          <a:stretch/>
        </p:blipFill>
        <p:spPr>
          <a:xfrm>
            <a:off x="510025" y="624192"/>
            <a:ext cx="2885699" cy="773557"/>
          </a:xfrm>
          <a:prstGeom prst="rect">
            <a:avLst/>
          </a:prstGeom>
          <a:noFill/>
          <a:ln>
            <a:noFill/>
          </a:ln>
        </p:spPr>
      </p:pic>
      <p:sp>
        <p:nvSpPr>
          <p:cNvPr id="134" name="Google Shape;134;p3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37"/>
          <p:cNvSpPr txBox="1"/>
          <p:nvPr/>
        </p:nvSpPr>
        <p:spPr>
          <a:xfrm>
            <a:off x="543350" y="1269450"/>
            <a:ext cx="2885700" cy="60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900"/>
              </a:spcBef>
              <a:spcAft>
                <a:spcPts val="400"/>
              </a:spcAft>
              <a:buClr>
                <a:srgbClr val="000000"/>
              </a:buClr>
              <a:buSzPts val="1200"/>
              <a:buFont typeface="Arial"/>
              <a:buNone/>
            </a:pPr>
            <a:r>
              <a:rPr b="0" i="0" lang="en-US" sz="1200" u="none" cap="none" strike="noStrike">
                <a:solidFill>
                  <a:schemeClr val="dk1"/>
                </a:solidFill>
                <a:highlight>
                  <a:srgbClr val="FFFFFF"/>
                </a:highlight>
                <a:latin typeface="Lato Light"/>
                <a:ea typeface="Lato Light"/>
                <a:cs typeface="Lato Light"/>
                <a:sym typeface="Lato Light"/>
              </a:rPr>
              <a:t>Digital Telecommunication Infrastructure</a:t>
            </a:r>
            <a:endParaRPr b="0" i="0" sz="1200" u="none" cap="none" strike="noStrike">
              <a:solidFill>
                <a:schemeClr val="dk1"/>
              </a:solidFill>
              <a:highlight>
                <a:srgbClr val="FFFFFF"/>
              </a:highlight>
              <a:latin typeface="Lato Light"/>
              <a:ea typeface="Lato Light"/>
              <a:cs typeface="Lato Light"/>
              <a:sym typeface="Lato Light"/>
            </a:endParaRPr>
          </a:p>
        </p:txBody>
      </p:sp>
      <p:grpSp>
        <p:nvGrpSpPr>
          <p:cNvPr id="136" name="Google Shape;136;p37"/>
          <p:cNvGrpSpPr/>
          <p:nvPr/>
        </p:nvGrpSpPr>
        <p:grpSpPr>
          <a:xfrm>
            <a:off x="6872965" y="1234020"/>
            <a:ext cx="4725710" cy="4390660"/>
            <a:chOff x="6504842" y="1222650"/>
            <a:chExt cx="5055858" cy="4697400"/>
          </a:xfrm>
        </p:grpSpPr>
        <p:pic>
          <p:nvPicPr>
            <p:cNvPr id="137" name="Google Shape;137;p37"/>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38" name="Google Shape;138;p37"/>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39" name="Google Shape;139;p37"/>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40" name="Google Shape;140;p37"/>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41" name="Google Shape;141;p37"/>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2">
  <p:cSld name="4_Taam slide layout_2">
    <p:spTree>
      <p:nvGrpSpPr>
        <p:cNvPr id="142" name="Shape 142"/>
        <p:cNvGrpSpPr/>
        <p:nvPr/>
      </p:nvGrpSpPr>
      <p:grpSpPr>
        <a:xfrm>
          <a:off x="0" y="0"/>
          <a:ext cx="0" cy="0"/>
          <a:chOff x="0" y="0"/>
          <a:chExt cx="0" cy="0"/>
        </a:xfrm>
      </p:grpSpPr>
      <p:sp>
        <p:nvSpPr>
          <p:cNvPr id="143" name="Google Shape;143;p38"/>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38"/>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145" name="Google Shape;145;p38"/>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TITLE_ONLY_2">
    <p:spTree>
      <p:nvGrpSpPr>
        <p:cNvPr id="146" name="Shape 146"/>
        <p:cNvGrpSpPr/>
        <p:nvPr/>
      </p:nvGrpSpPr>
      <p:grpSpPr>
        <a:xfrm>
          <a:off x="0" y="0"/>
          <a:ext cx="0" cy="0"/>
          <a:chOff x="0" y="0"/>
          <a:chExt cx="0" cy="0"/>
        </a:xfrm>
      </p:grpSpPr>
      <p:grpSp>
        <p:nvGrpSpPr>
          <p:cNvPr id="147" name="Google Shape;147;p39"/>
          <p:cNvGrpSpPr/>
          <p:nvPr/>
        </p:nvGrpSpPr>
        <p:grpSpPr>
          <a:xfrm>
            <a:off x="90" y="6775681"/>
            <a:ext cx="12192148" cy="82352"/>
            <a:chOff x="1063925" y="1155200"/>
            <a:chExt cx="10673333" cy="88200"/>
          </a:xfrm>
        </p:grpSpPr>
        <p:sp>
          <p:nvSpPr>
            <p:cNvPr id="148" name="Google Shape;148;p3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3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50" name="Google Shape;150;p3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1" name="Google Shape;151;p39"/>
          <p:cNvGrpSpPr/>
          <p:nvPr/>
        </p:nvGrpSpPr>
        <p:grpSpPr>
          <a:xfrm>
            <a:off x="5779254" y="211061"/>
            <a:ext cx="633488" cy="137100"/>
            <a:chOff x="5215346" y="150098"/>
            <a:chExt cx="633488" cy="137100"/>
          </a:xfrm>
        </p:grpSpPr>
        <p:sp>
          <p:nvSpPr>
            <p:cNvPr id="152" name="Google Shape;152;p39"/>
            <p:cNvSpPr/>
            <p:nvPr/>
          </p:nvSpPr>
          <p:spPr>
            <a:xfrm>
              <a:off x="5215346" y="150098"/>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53" name="Google Shape;153;p39"/>
            <p:cNvSpPr/>
            <p:nvPr/>
          </p:nvSpPr>
          <p:spPr>
            <a:xfrm>
              <a:off x="5463540" y="150098"/>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54" name="Google Shape;154;p39"/>
            <p:cNvSpPr/>
            <p:nvPr/>
          </p:nvSpPr>
          <p:spPr>
            <a:xfrm>
              <a:off x="5711734" y="150098"/>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155" name="Google Shape;155;p39"/>
          <p:cNvSpPr txBox="1"/>
          <p:nvPr>
            <p:ph type="ctrTitle"/>
          </p:nvPr>
        </p:nvSpPr>
        <p:spPr>
          <a:xfrm>
            <a:off x="953700" y="348150"/>
            <a:ext cx="10284900" cy="8283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300"/>
              <a:buFont typeface="Arial"/>
              <a:buChar char="●"/>
              <a:defRPr b="1" i="0" sz="43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1">
  <p:cSld name="4_Taam slide layout_1_1">
    <p:spTree>
      <p:nvGrpSpPr>
        <p:cNvPr id="25" name="Shape 25"/>
        <p:cNvGrpSpPr/>
        <p:nvPr/>
      </p:nvGrpSpPr>
      <p:grpSpPr>
        <a:xfrm>
          <a:off x="0" y="0"/>
          <a:ext cx="0" cy="0"/>
          <a:chOff x="0" y="0"/>
          <a:chExt cx="0" cy="0"/>
        </a:xfrm>
      </p:grpSpPr>
      <p:sp>
        <p:nvSpPr>
          <p:cNvPr id="26" name="Google Shape;26;p22"/>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2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28" name="Google Shape;28;p22"/>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29" name="Google Shape;29;p22"/>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bg>
      <p:bgPr>
        <a:solidFill>
          <a:schemeClr val="accent3"/>
        </a:solidFill>
      </p:bgPr>
    </p:bg>
    <p:spTree>
      <p:nvGrpSpPr>
        <p:cNvPr id="156" name="Shape 156"/>
        <p:cNvGrpSpPr/>
        <p:nvPr/>
      </p:nvGrpSpPr>
      <p:grpSpPr>
        <a:xfrm>
          <a:off x="0" y="0"/>
          <a:ext cx="0" cy="0"/>
          <a:chOff x="0" y="0"/>
          <a:chExt cx="0" cy="0"/>
        </a:xfrm>
      </p:grpSpPr>
      <p:grpSp>
        <p:nvGrpSpPr>
          <p:cNvPr id="157" name="Google Shape;157;p40"/>
          <p:cNvGrpSpPr/>
          <p:nvPr/>
        </p:nvGrpSpPr>
        <p:grpSpPr>
          <a:xfrm>
            <a:off x="1107036" y="5558926"/>
            <a:ext cx="994316" cy="61102"/>
            <a:chOff x="4580561" y="2589004"/>
            <a:chExt cx="1064464" cy="25200"/>
          </a:xfrm>
        </p:grpSpPr>
        <p:sp>
          <p:nvSpPr>
            <p:cNvPr id="158" name="Google Shape;158;p40"/>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40"/>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0" name="Google Shape;160;p40"/>
          <p:cNvSpPr txBox="1"/>
          <p:nvPr>
            <p:ph type="title"/>
          </p:nvPr>
        </p:nvSpPr>
        <p:spPr>
          <a:xfrm>
            <a:off x="972600" y="1152400"/>
            <a:ext cx="9361500" cy="39801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9pPr>
          </a:lstStyle>
          <a:p/>
        </p:txBody>
      </p:sp>
      <p:sp>
        <p:nvSpPr>
          <p:cNvPr id="161" name="Google Shape;161;p40"/>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3">
    <p:spTree>
      <p:nvGrpSpPr>
        <p:cNvPr id="162" name="Shape 162"/>
        <p:cNvGrpSpPr/>
        <p:nvPr/>
      </p:nvGrpSpPr>
      <p:grpSpPr>
        <a:xfrm>
          <a:off x="0" y="0"/>
          <a:ext cx="0" cy="0"/>
          <a:chOff x="0" y="0"/>
          <a:chExt cx="0" cy="0"/>
        </a:xfrm>
      </p:grpSpPr>
      <p:sp>
        <p:nvSpPr>
          <p:cNvPr id="163" name="Google Shape;163;p41"/>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64" name="Google Shape;164;p41"/>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65" name="Google Shape;165;p4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66" name="Google Shape;166;p41"/>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7" name="Shape 167"/>
        <p:cNvGrpSpPr/>
        <p:nvPr/>
      </p:nvGrpSpPr>
      <p:grpSpPr>
        <a:xfrm>
          <a:off x="0" y="0"/>
          <a:ext cx="0" cy="0"/>
          <a:chOff x="0" y="0"/>
          <a:chExt cx="0" cy="0"/>
        </a:xfrm>
      </p:grpSpPr>
      <p:sp>
        <p:nvSpPr>
          <p:cNvPr id="168" name="Google Shape;168;p42"/>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9" name="Google Shape;169;p42"/>
          <p:cNvGrpSpPr/>
          <p:nvPr/>
        </p:nvGrpSpPr>
        <p:grpSpPr>
          <a:xfrm>
            <a:off x="1107036" y="1588427"/>
            <a:ext cx="994316" cy="61102"/>
            <a:chOff x="4580561" y="2589004"/>
            <a:chExt cx="1064464" cy="25200"/>
          </a:xfrm>
        </p:grpSpPr>
        <p:sp>
          <p:nvSpPr>
            <p:cNvPr id="170" name="Google Shape;170;p42"/>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42"/>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2" name="Google Shape;172;p42"/>
          <p:cNvSpPr txBox="1"/>
          <p:nvPr>
            <p:ph type="title"/>
          </p:nvPr>
        </p:nvSpPr>
        <p:spPr>
          <a:xfrm>
            <a:off x="972600" y="1758200"/>
            <a:ext cx="10251300" cy="713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73" name="Google Shape;173;p42"/>
          <p:cNvSpPr txBox="1"/>
          <p:nvPr>
            <p:ph idx="1" type="body"/>
          </p:nvPr>
        </p:nvSpPr>
        <p:spPr>
          <a:xfrm>
            <a:off x="972434" y="2771833"/>
            <a:ext cx="5032500" cy="30147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74" name="Google Shape;174;p42"/>
          <p:cNvSpPr txBox="1"/>
          <p:nvPr>
            <p:ph idx="2" type="body"/>
          </p:nvPr>
        </p:nvSpPr>
        <p:spPr>
          <a:xfrm>
            <a:off x="6191471" y="2771833"/>
            <a:ext cx="5032500" cy="30147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75" name="Google Shape;175;p42"/>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6" name="Shape 176"/>
        <p:cNvGrpSpPr/>
        <p:nvPr/>
      </p:nvGrpSpPr>
      <p:grpSpPr>
        <a:xfrm>
          <a:off x="0" y="0"/>
          <a:ext cx="0" cy="0"/>
          <a:chOff x="0" y="0"/>
          <a:chExt cx="0" cy="0"/>
        </a:xfrm>
      </p:grpSpPr>
      <p:sp>
        <p:nvSpPr>
          <p:cNvPr id="177" name="Google Shape;177;p43"/>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8" name="Google Shape;178;p43"/>
          <p:cNvGrpSpPr/>
          <p:nvPr/>
        </p:nvGrpSpPr>
        <p:grpSpPr>
          <a:xfrm>
            <a:off x="1107036" y="1588427"/>
            <a:ext cx="994316" cy="61102"/>
            <a:chOff x="4580561" y="2589004"/>
            <a:chExt cx="1064464" cy="25200"/>
          </a:xfrm>
        </p:grpSpPr>
        <p:sp>
          <p:nvSpPr>
            <p:cNvPr id="179" name="Google Shape;179;p43"/>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43"/>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1" name="Google Shape;181;p43"/>
          <p:cNvSpPr txBox="1"/>
          <p:nvPr>
            <p:ph type="title"/>
          </p:nvPr>
        </p:nvSpPr>
        <p:spPr>
          <a:xfrm>
            <a:off x="972600" y="1758200"/>
            <a:ext cx="10251600" cy="713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82" name="Google Shape;182;p43"/>
          <p:cNvSpPr txBox="1"/>
          <p:nvPr>
            <p:ph idx="1" type="body"/>
          </p:nvPr>
        </p:nvSpPr>
        <p:spPr>
          <a:xfrm>
            <a:off x="972600" y="2771833"/>
            <a:ext cx="10251600" cy="30147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83" name="Google Shape;183;p43"/>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4" name="Shape 184"/>
        <p:cNvGrpSpPr/>
        <p:nvPr/>
      </p:nvGrpSpPr>
      <p:grpSpPr>
        <a:xfrm>
          <a:off x="0" y="0"/>
          <a:ext cx="0" cy="0"/>
          <a:chOff x="0" y="0"/>
          <a:chExt cx="0" cy="0"/>
        </a:xfrm>
      </p:grpSpPr>
      <p:sp>
        <p:nvSpPr>
          <p:cNvPr id="185" name="Google Shape;185;p44"/>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6" name="Google Shape;186;p44"/>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7" name="Google Shape;187;p44"/>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88" name="Google Shape;188;p44"/>
          <p:cNvSpPr/>
          <p:nvPr/>
        </p:nvSpPr>
        <p:spPr>
          <a:xfrm>
            <a:off x="241100" y="200925"/>
            <a:ext cx="11748900" cy="6469500"/>
          </a:xfrm>
          <a:prstGeom prst="rect">
            <a:avLst/>
          </a:prstGeom>
          <a:solidFill>
            <a:srgbClr val="F4E2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 name="Google Shape;189;p44"/>
          <p:cNvPicPr preferRelativeResize="0"/>
          <p:nvPr/>
        </p:nvPicPr>
        <p:blipFill rotWithShape="1">
          <a:blip r:embed="rId2">
            <a:alphaModFix/>
          </a:blip>
          <a:srcRect b="0" l="16028" r="10780" t="0"/>
          <a:stretch/>
        </p:blipFill>
        <p:spPr>
          <a:xfrm>
            <a:off x="5116700" y="386975"/>
            <a:ext cx="6685824" cy="6097400"/>
          </a:xfrm>
          <a:prstGeom prst="rect">
            <a:avLst/>
          </a:prstGeom>
          <a:noFill/>
          <a:ln>
            <a:noFill/>
          </a:ln>
        </p:spPr>
      </p:pic>
      <p:sp>
        <p:nvSpPr>
          <p:cNvPr id="190" name="Google Shape;190;p44"/>
          <p:cNvSpPr/>
          <p:nvPr/>
        </p:nvSpPr>
        <p:spPr>
          <a:xfrm>
            <a:off x="2143125" y="200925"/>
            <a:ext cx="4500600" cy="6469500"/>
          </a:xfrm>
          <a:prstGeom prst="parallelogram">
            <a:avLst>
              <a:gd fmla="val 25000" name="adj"/>
            </a:avLst>
          </a:prstGeom>
          <a:solidFill>
            <a:srgbClr val="F4E2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1" name="Google Shape;191;p44"/>
          <p:cNvCxnSpPr/>
          <p:nvPr/>
        </p:nvCxnSpPr>
        <p:spPr>
          <a:xfrm flipH="1" rot="10800000">
            <a:off x="5367050" y="388500"/>
            <a:ext cx="1071600" cy="6081000"/>
          </a:xfrm>
          <a:prstGeom prst="straightConnector1">
            <a:avLst/>
          </a:prstGeom>
          <a:noFill/>
          <a:ln cap="rnd" cmpd="sng" w="28575">
            <a:solidFill>
              <a:srgbClr val="000000"/>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192" name="Shape 192"/>
        <p:cNvGrpSpPr/>
        <p:nvPr/>
      </p:nvGrpSpPr>
      <p:grpSpPr>
        <a:xfrm>
          <a:off x="0" y="0"/>
          <a:ext cx="0" cy="0"/>
          <a:chOff x="0" y="0"/>
          <a:chExt cx="0" cy="0"/>
        </a:xfrm>
      </p:grpSpPr>
      <p:sp>
        <p:nvSpPr>
          <p:cNvPr id="193" name="Google Shape;193;p45"/>
          <p:cNvSpPr/>
          <p:nvPr>
            <p:ph idx="2" type="pic"/>
          </p:nvPr>
        </p:nvSpPr>
        <p:spPr>
          <a:xfrm>
            <a:off x="0" y="1277783"/>
            <a:ext cx="4204500" cy="4328100"/>
          </a:xfrm>
          <a:prstGeom prst="rect">
            <a:avLst/>
          </a:prstGeom>
          <a:solidFill>
            <a:srgbClr val="F2F2F2"/>
          </a:solidFill>
          <a:ln>
            <a:noFill/>
          </a:ln>
        </p:spPr>
      </p:sp>
      <p:sp>
        <p:nvSpPr>
          <p:cNvPr id="194" name="Google Shape;194;p45"/>
          <p:cNvSpPr/>
          <p:nvPr>
            <p:ph idx="3" type="pic"/>
          </p:nvPr>
        </p:nvSpPr>
        <p:spPr>
          <a:xfrm>
            <a:off x="8002512" y="1272138"/>
            <a:ext cx="4194900" cy="4333500"/>
          </a:xfrm>
          <a:prstGeom prst="rect">
            <a:avLst/>
          </a:prstGeom>
          <a:solidFill>
            <a:srgbClr val="F2F2F2"/>
          </a:solidFill>
          <a:ln>
            <a:noFill/>
          </a:ln>
        </p:spPr>
      </p:sp>
      <p:grpSp>
        <p:nvGrpSpPr>
          <p:cNvPr id="195" name="Google Shape;195;p45"/>
          <p:cNvGrpSpPr/>
          <p:nvPr/>
        </p:nvGrpSpPr>
        <p:grpSpPr>
          <a:xfrm>
            <a:off x="5779254" y="186836"/>
            <a:ext cx="633488" cy="137100"/>
            <a:chOff x="5655129" y="211061"/>
            <a:chExt cx="633488" cy="137100"/>
          </a:xfrm>
        </p:grpSpPr>
        <p:sp>
          <p:nvSpPr>
            <p:cNvPr id="196" name="Google Shape;196;p45"/>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97" name="Google Shape;197;p45"/>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98" name="Google Shape;198;p45"/>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99" name="Google Shape;199;p45"/>
          <p:cNvGrpSpPr/>
          <p:nvPr/>
        </p:nvGrpSpPr>
        <p:grpSpPr>
          <a:xfrm>
            <a:off x="90" y="6775681"/>
            <a:ext cx="12192148" cy="82352"/>
            <a:chOff x="1063925" y="1155200"/>
            <a:chExt cx="10673333" cy="88200"/>
          </a:xfrm>
        </p:grpSpPr>
        <p:sp>
          <p:nvSpPr>
            <p:cNvPr id="200" name="Google Shape;200;p4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4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4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3" name="Google Shape;203;p4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04" name="Shape 204"/>
        <p:cNvGrpSpPr/>
        <p:nvPr/>
      </p:nvGrpSpPr>
      <p:grpSpPr>
        <a:xfrm>
          <a:off x="0" y="0"/>
          <a:ext cx="0" cy="0"/>
          <a:chOff x="0" y="0"/>
          <a:chExt cx="0" cy="0"/>
        </a:xfrm>
      </p:grpSpPr>
      <p:sp>
        <p:nvSpPr>
          <p:cNvPr id="205" name="Google Shape;205;p46"/>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46"/>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207" name="Google Shape;207;p46"/>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208" name="Google Shape;208;p46"/>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209" name="Google Shape;209;p46"/>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10" name="Google Shape;210;p4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12" name="Shape 212"/>
        <p:cNvGrpSpPr/>
        <p:nvPr/>
      </p:nvGrpSpPr>
      <p:grpSpPr>
        <a:xfrm>
          <a:off x="0" y="0"/>
          <a:ext cx="0" cy="0"/>
          <a:chOff x="0" y="0"/>
          <a:chExt cx="0" cy="0"/>
        </a:xfrm>
      </p:grpSpPr>
      <p:grpSp>
        <p:nvGrpSpPr>
          <p:cNvPr id="213" name="Google Shape;213;p21"/>
          <p:cNvGrpSpPr/>
          <p:nvPr/>
        </p:nvGrpSpPr>
        <p:grpSpPr>
          <a:xfrm>
            <a:off x="0" y="0"/>
            <a:ext cx="12199275" cy="6857999"/>
            <a:chOff x="0" y="0"/>
            <a:chExt cx="12199275" cy="6857999"/>
          </a:xfrm>
        </p:grpSpPr>
        <p:sp>
          <p:nvSpPr>
            <p:cNvPr id="214" name="Google Shape;214;p21"/>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5" name="Google Shape;215;p21"/>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216" name="Google Shape;216;p21"/>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Agenda</a:t>
              </a:r>
              <a:endParaRPr b="1" i="0" sz="6000" u="none" cap="none" strike="noStrike">
                <a:solidFill>
                  <a:srgbClr val="FFFFFF"/>
                </a:solidFill>
                <a:latin typeface="Arial"/>
                <a:ea typeface="Arial"/>
                <a:cs typeface="Arial"/>
                <a:sym typeface="Arial"/>
              </a:endParaRPr>
            </a:p>
          </p:txBody>
        </p:sp>
      </p:grpSp>
      <p:sp>
        <p:nvSpPr>
          <p:cNvPr id="217" name="Google Shape;217;p21"/>
          <p:cNvSpPr txBox="1"/>
          <p:nvPr/>
        </p:nvSpPr>
        <p:spPr>
          <a:xfrm>
            <a:off x="7371000" y="1093500"/>
            <a:ext cx="2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218" name="Shape 218"/>
        <p:cNvGrpSpPr/>
        <p:nvPr/>
      </p:nvGrpSpPr>
      <p:grpSpPr>
        <a:xfrm>
          <a:off x="0" y="0"/>
          <a:ext cx="0" cy="0"/>
          <a:chOff x="0" y="0"/>
          <a:chExt cx="0" cy="0"/>
        </a:xfrm>
      </p:grpSpPr>
      <p:sp>
        <p:nvSpPr>
          <p:cNvPr id="219" name="Google Shape;219;p47"/>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220" name="Google Shape;220;p47"/>
          <p:cNvGrpSpPr/>
          <p:nvPr/>
        </p:nvGrpSpPr>
        <p:grpSpPr>
          <a:xfrm>
            <a:off x="90" y="6775681"/>
            <a:ext cx="12192148" cy="82352"/>
            <a:chOff x="1063925" y="1155200"/>
            <a:chExt cx="10673333" cy="88200"/>
          </a:xfrm>
        </p:grpSpPr>
        <p:sp>
          <p:nvSpPr>
            <p:cNvPr id="221" name="Google Shape;221;p4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4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4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24" name="Google Shape;224;p4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225" name="Shape 225"/>
        <p:cNvGrpSpPr/>
        <p:nvPr/>
      </p:nvGrpSpPr>
      <p:grpSpPr>
        <a:xfrm>
          <a:off x="0" y="0"/>
          <a:ext cx="0" cy="0"/>
          <a:chOff x="0" y="0"/>
          <a:chExt cx="0" cy="0"/>
        </a:xfrm>
      </p:grpSpPr>
      <p:sp>
        <p:nvSpPr>
          <p:cNvPr id="226" name="Google Shape;226;p48"/>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7" name="Google Shape;227;p48"/>
          <p:cNvSpPr/>
          <p:nvPr>
            <p:ph idx="2" type="pic"/>
          </p:nvPr>
        </p:nvSpPr>
        <p:spPr>
          <a:xfrm>
            <a:off x="3650190" y="1769412"/>
            <a:ext cx="2124000" cy="2094900"/>
          </a:xfrm>
          <a:prstGeom prst="rect">
            <a:avLst/>
          </a:prstGeom>
          <a:solidFill>
            <a:srgbClr val="F2F2F2"/>
          </a:solidFill>
          <a:ln>
            <a:noFill/>
          </a:ln>
        </p:spPr>
      </p:sp>
      <p:sp>
        <p:nvSpPr>
          <p:cNvPr id="228" name="Google Shape;228;p48"/>
          <p:cNvSpPr/>
          <p:nvPr>
            <p:ph idx="3" type="pic"/>
          </p:nvPr>
        </p:nvSpPr>
        <p:spPr>
          <a:xfrm>
            <a:off x="6403397" y="1769412"/>
            <a:ext cx="2124000" cy="2094900"/>
          </a:xfrm>
          <a:prstGeom prst="rect">
            <a:avLst/>
          </a:prstGeom>
          <a:solidFill>
            <a:srgbClr val="F2F2F2"/>
          </a:solidFill>
          <a:ln>
            <a:noFill/>
          </a:ln>
        </p:spPr>
      </p:sp>
      <p:sp>
        <p:nvSpPr>
          <p:cNvPr id="229" name="Google Shape;229;p48"/>
          <p:cNvSpPr/>
          <p:nvPr>
            <p:ph idx="4" type="pic"/>
          </p:nvPr>
        </p:nvSpPr>
        <p:spPr>
          <a:xfrm>
            <a:off x="9156603" y="1769412"/>
            <a:ext cx="2124000" cy="2094900"/>
          </a:xfrm>
          <a:prstGeom prst="rect">
            <a:avLst/>
          </a:prstGeom>
          <a:solidFill>
            <a:srgbClr val="F2F2F2"/>
          </a:solidFill>
          <a:ln>
            <a:noFill/>
          </a:ln>
        </p:spPr>
      </p:sp>
      <p:sp>
        <p:nvSpPr>
          <p:cNvPr id="230" name="Google Shape;230;p48"/>
          <p:cNvSpPr/>
          <p:nvPr>
            <p:ph idx="5" type="pic"/>
          </p:nvPr>
        </p:nvSpPr>
        <p:spPr>
          <a:xfrm>
            <a:off x="896983" y="1769412"/>
            <a:ext cx="2124000" cy="2094900"/>
          </a:xfrm>
          <a:prstGeom prst="rect">
            <a:avLst/>
          </a:prstGeom>
          <a:solidFill>
            <a:srgbClr val="F2F2F2"/>
          </a:solidFill>
          <a:ln>
            <a:noFill/>
          </a:ln>
        </p:spPr>
      </p:sp>
      <p:grpSp>
        <p:nvGrpSpPr>
          <p:cNvPr id="231" name="Google Shape;231;p48"/>
          <p:cNvGrpSpPr/>
          <p:nvPr/>
        </p:nvGrpSpPr>
        <p:grpSpPr>
          <a:xfrm>
            <a:off x="5779254" y="186836"/>
            <a:ext cx="633488" cy="137100"/>
            <a:chOff x="5655129" y="211061"/>
            <a:chExt cx="633488" cy="137100"/>
          </a:xfrm>
        </p:grpSpPr>
        <p:sp>
          <p:nvSpPr>
            <p:cNvPr id="232" name="Google Shape;232;p4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33" name="Google Shape;233;p4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34" name="Google Shape;234;p4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35" name="Google Shape;235;p48"/>
          <p:cNvGrpSpPr/>
          <p:nvPr/>
        </p:nvGrpSpPr>
        <p:grpSpPr>
          <a:xfrm>
            <a:off x="90" y="6775681"/>
            <a:ext cx="12192148" cy="82352"/>
            <a:chOff x="1063925" y="1155200"/>
            <a:chExt cx="10673333" cy="88200"/>
          </a:xfrm>
        </p:grpSpPr>
        <p:sp>
          <p:nvSpPr>
            <p:cNvPr id="236" name="Google Shape;236;p4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4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4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39" name="Google Shape;239;p4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30" name="Shape 30"/>
        <p:cNvGrpSpPr/>
        <p:nvPr/>
      </p:nvGrpSpPr>
      <p:grpSpPr>
        <a:xfrm>
          <a:off x="0" y="0"/>
          <a:ext cx="0" cy="0"/>
          <a:chOff x="0" y="0"/>
          <a:chExt cx="0" cy="0"/>
        </a:xfrm>
      </p:grpSpPr>
      <p:sp>
        <p:nvSpPr>
          <p:cNvPr id="31" name="Google Shape;31;p23"/>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23"/>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33" name="Google Shape;33;p23"/>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34" name="Google Shape;34;p23"/>
          <p:cNvSpPr txBox="1"/>
          <p:nvPr>
            <p:ph type="title"/>
          </p:nvPr>
        </p:nvSpPr>
        <p:spPr>
          <a:xfrm>
            <a:off x="302850" y="565300"/>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Calibri"/>
              <a:buNone/>
              <a:defRPr b="0" i="0" sz="2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240" name="Shape 240"/>
        <p:cNvGrpSpPr/>
        <p:nvPr/>
      </p:nvGrpSpPr>
      <p:grpSpPr>
        <a:xfrm>
          <a:off x="0" y="0"/>
          <a:ext cx="0" cy="0"/>
          <a:chOff x="0" y="0"/>
          <a:chExt cx="0" cy="0"/>
        </a:xfrm>
      </p:grpSpPr>
      <p:sp>
        <p:nvSpPr>
          <p:cNvPr id="241" name="Google Shape;241;p49"/>
          <p:cNvSpPr/>
          <p:nvPr>
            <p:ph idx="2" type="pic"/>
          </p:nvPr>
        </p:nvSpPr>
        <p:spPr>
          <a:xfrm>
            <a:off x="5622521" y="0"/>
            <a:ext cx="6569400" cy="6858000"/>
          </a:xfrm>
          <a:prstGeom prst="rect">
            <a:avLst/>
          </a:prstGeom>
          <a:solidFill>
            <a:srgbClr val="F2F2F2"/>
          </a:solidFill>
          <a:ln>
            <a:noFill/>
          </a:ln>
        </p:spPr>
      </p:sp>
      <p:grpSp>
        <p:nvGrpSpPr>
          <p:cNvPr id="242" name="Google Shape;242;p49"/>
          <p:cNvGrpSpPr/>
          <p:nvPr/>
        </p:nvGrpSpPr>
        <p:grpSpPr>
          <a:xfrm>
            <a:off x="90" y="6775681"/>
            <a:ext cx="12192148" cy="82352"/>
            <a:chOff x="1063925" y="1155200"/>
            <a:chExt cx="10673333" cy="88200"/>
          </a:xfrm>
        </p:grpSpPr>
        <p:sp>
          <p:nvSpPr>
            <p:cNvPr id="243" name="Google Shape;243;p4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4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4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46" name="Google Shape;246;p4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spTree>
      <p:nvGrpSpPr>
        <p:cNvPr id="247" name="Shape 247"/>
        <p:cNvGrpSpPr/>
        <p:nvPr/>
      </p:nvGrpSpPr>
      <p:grpSpPr>
        <a:xfrm>
          <a:off x="0" y="0"/>
          <a:ext cx="0" cy="0"/>
          <a:chOff x="0" y="0"/>
          <a:chExt cx="0" cy="0"/>
        </a:xfrm>
      </p:grpSpPr>
      <p:grpSp>
        <p:nvGrpSpPr>
          <p:cNvPr id="248" name="Google Shape;248;p50"/>
          <p:cNvGrpSpPr/>
          <p:nvPr/>
        </p:nvGrpSpPr>
        <p:grpSpPr>
          <a:xfrm>
            <a:off x="5779254" y="186836"/>
            <a:ext cx="633488" cy="137100"/>
            <a:chOff x="5655129" y="211061"/>
            <a:chExt cx="633488" cy="137100"/>
          </a:xfrm>
        </p:grpSpPr>
        <p:sp>
          <p:nvSpPr>
            <p:cNvPr id="249" name="Google Shape;249;p5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50" name="Google Shape;250;p5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51" name="Google Shape;251;p5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52" name="Google Shape;252;p50"/>
          <p:cNvGrpSpPr/>
          <p:nvPr/>
        </p:nvGrpSpPr>
        <p:grpSpPr>
          <a:xfrm>
            <a:off x="90" y="6775681"/>
            <a:ext cx="12192148" cy="82352"/>
            <a:chOff x="1063925" y="1155200"/>
            <a:chExt cx="10673333" cy="88200"/>
          </a:xfrm>
        </p:grpSpPr>
        <p:sp>
          <p:nvSpPr>
            <p:cNvPr id="253" name="Google Shape;253;p5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5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5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56" name="Google Shape;256;p5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spTree>
      <p:nvGrpSpPr>
        <p:cNvPr id="257" name="Shape 257"/>
        <p:cNvGrpSpPr/>
        <p:nvPr/>
      </p:nvGrpSpPr>
      <p:grpSpPr>
        <a:xfrm>
          <a:off x="0" y="0"/>
          <a:ext cx="0" cy="0"/>
          <a:chOff x="0" y="0"/>
          <a:chExt cx="0" cy="0"/>
        </a:xfrm>
      </p:grpSpPr>
      <p:sp>
        <p:nvSpPr>
          <p:cNvPr id="258" name="Google Shape;258;p51"/>
          <p:cNvSpPr/>
          <p:nvPr/>
        </p:nvSpPr>
        <p:spPr>
          <a:xfrm>
            <a:off x="0" y="5724052"/>
            <a:ext cx="7228200" cy="530100"/>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nvGrpSpPr>
          <p:cNvPr id="259" name="Google Shape;259;p51"/>
          <p:cNvGrpSpPr/>
          <p:nvPr/>
        </p:nvGrpSpPr>
        <p:grpSpPr>
          <a:xfrm>
            <a:off x="738234" y="2580599"/>
            <a:ext cx="6123559" cy="3364235"/>
            <a:chOff x="-548507" y="477868"/>
            <a:chExt cx="11571351" cy="6357209"/>
          </a:xfrm>
        </p:grpSpPr>
        <p:sp>
          <p:nvSpPr>
            <p:cNvPr id="260" name="Google Shape;260;p51"/>
            <p:cNvSpPr/>
            <p:nvPr/>
          </p:nvSpPr>
          <p:spPr>
            <a:xfrm>
              <a:off x="-482765" y="6440599"/>
              <a:ext cx="11439858" cy="394478"/>
            </a:xfrm>
            <a:custGeom>
              <a:rect b="b" l="l" r="r" t="t"/>
              <a:pathLst>
                <a:path extrusionOk="0" h="57150" w="16573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1" name="Google Shape;261;p51"/>
            <p:cNvSpPr/>
            <p:nvPr/>
          </p:nvSpPr>
          <p:spPr>
            <a:xfrm>
              <a:off x="700575" y="477868"/>
              <a:ext cx="9072991" cy="5917168"/>
            </a:xfrm>
            <a:custGeom>
              <a:rect b="b" l="l" r="r" t="t"/>
              <a:pathLst>
                <a:path extrusionOk="0" h="857250" w="13144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2" name="Google Shape;262;p51"/>
            <p:cNvSpPr/>
            <p:nvPr/>
          </p:nvSpPr>
          <p:spPr>
            <a:xfrm>
              <a:off x="1088451" y="839448"/>
              <a:ext cx="8284035" cy="5062466"/>
            </a:xfrm>
            <a:custGeom>
              <a:rect b="b" l="l" r="r" t="t"/>
              <a:pathLst>
                <a:path extrusionOk="0" h="733425" w="1200150">
                  <a:moveTo>
                    <a:pt x="7144" y="7144"/>
                  </a:moveTo>
                  <a:lnTo>
                    <a:pt x="1196816" y="7144"/>
                  </a:lnTo>
                  <a:lnTo>
                    <a:pt x="1196816" y="730091"/>
                  </a:lnTo>
                  <a:lnTo>
                    <a:pt x="7144" y="73009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3" name="Google Shape;263;p51"/>
            <p:cNvSpPr/>
            <p:nvPr/>
          </p:nvSpPr>
          <p:spPr>
            <a:xfrm>
              <a:off x="-548507" y="6164484"/>
              <a:ext cx="11571351" cy="460224"/>
            </a:xfrm>
            <a:custGeom>
              <a:rect b="b" l="l" r="r" t="t"/>
              <a:pathLst>
                <a:path extrusionOk="0" h="66675" w="1676400">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4" name="Google Shape;264;p51"/>
            <p:cNvSpPr/>
            <p:nvPr/>
          </p:nvSpPr>
          <p:spPr>
            <a:xfrm>
              <a:off x="4438629" y="6215033"/>
              <a:ext cx="1618413" cy="184076"/>
            </a:xfrm>
            <a:custGeom>
              <a:rect b="b" l="l" r="r" t="t"/>
              <a:pathLst>
                <a:path extrusionOk="0" h="184076" w="1618413">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65" name="Google Shape;265;p51"/>
            <p:cNvGrpSpPr/>
            <p:nvPr/>
          </p:nvGrpSpPr>
          <p:grpSpPr>
            <a:xfrm>
              <a:off x="1606" y="6382978"/>
              <a:ext cx="414000" cy="115200"/>
              <a:chOff x="5955" y="6353672"/>
              <a:chExt cx="414000" cy="115200"/>
            </a:xfrm>
          </p:grpSpPr>
          <p:sp>
            <p:nvSpPr>
              <p:cNvPr id="266" name="Google Shape;266;p51"/>
              <p:cNvSpPr/>
              <p:nvPr/>
            </p:nvSpPr>
            <p:spPr>
              <a:xfrm>
                <a:off x="5955" y="6353672"/>
                <a:ext cx="414000" cy="115200"/>
              </a:xfrm>
              <a:prstGeom prst="roundRect">
                <a:avLst>
                  <a:gd fmla="val 28154"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7" name="Google Shape;267;p51"/>
              <p:cNvSpPr/>
              <p:nvPr/>
            </p:nvSpPr>
            <p:spPr>
              <a:xfrm>
                <a:off x="99417" y="6382279"/>
                <a:ext cx="227100" cy="55200"/>
              </a:xfrm>
              <a:prstGeom prst="roundRect">
                <a:avLst>
                  <a:gd fmla="val 28154" name="adj"/>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268" name="Google Shape;268;p51"/>
            <p:cNvGrpSpPr/>
            <p:nvPr/>
          </p:nvGrpSpPr>
          <p:grpSpPr>
            <a:xfrm>
              <a:off x="9855291" y="6381600"/>
              <a:ext cx="886126" cy="115200"/>
              <a:chOff x="5955" y="6353672"/>
              <a:chExt cx="414000" cy="115200"/>
            </a:xfrm>
          </p:grpSpPr>
          <p:sp>
            <p:nvSpPr>
              <p:cNvPr id="269" name="Google Shape;269;p51"/>
              <p:cNvSpPr/>
              <p:nvPr/>
            </p:nvSpPr>
            <p:spPr>
              <a:xfrm>
                <a:off x="5955" y="6353672"/>
                <a:ext cx="414000" cy="115200"/>
              </a:xfrm>
              <a:prstGeom prst="roundRect">
                <a:avLst>
                  <a:gd fmla="val 28154"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0" name="Google Shape;270;p51"/>
              <p:cNvSpPr/>
              <p:nvPr/>
            </p:nvSpPr>
            <p:spPr>
              <a:xfrm>
                <a:off x="84761" y="6382279"/>
                <a:ext cx="256200" cy="55200"/>
              </a:xfrm>
              <a:prstGeom prst="roundRect">
                <a:avLst>
                  <a:gd fmla="val 28154" name="adj"/>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271" name="Google Shape;271;p51"/>
            <p:cNvSpPr/>
            <p:nvPr/>
          </p:nvSpPr>
          <p:spPr>
            <a:xfrm>
              <a:off x="3892805" y="496953"/>
              <a:ext cx="5477614" cy="5427435"/>
            </a:xfrm>
            <a:custGeom>
              <a:rect b="b" l="l" r="r" t="t"/>
              <a:pathLst>
                <a:path extrusionOk="0" h="4035268" w="3976489">
                  <a:moveTo>
                    <a:pt x="2473335" y="0"/>
                  </a:moveTo>
                  <a:lnTo>
                    <a:pt x="3976489" y="10635"/>
                  </a:lnTo>
                  <a:cubicBezTo>
                    <a:pt x="3973762" y="1342950"/>
                    <a:pt x="3971034" y="2702953"/>
                    <a:pt x="3968307" y="4035268"/>
                  </a:cubicBezTo>
                  <a:lnTo>
                    <a:pt x="0" y="4035268"/>
                  </a:lnTo>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72" name="Google Shape;272;p51"/>
          <p:cNvSpPr/>
          <p:nvPr>
            <p:ph idx="2" type="pic"/>
          </p:nvPr>
        </p:nvSpPr>
        <p:spPr>
          <a:xfrm>
            <a:off x="1560919" y="2771971"/>
            <a:ext cx="4535100" cy="2723700"/>
          </a:xfrm>
          <a:prstGeom prst="rect">
            <a:avLst/>
          </a:prstGeom>
          <a:solidFill>
            <a:srgbClr val="F2F2F2"/>
          </a:solidFill>
          <a:ln>
            <a:noFill/>
          </a:ln>
        </p:spPr>
      </p:sp>
      <p:sp>
        <p:nvSpPr>
          <p:cNvPr id="273" name="Google Shape;273;p51"/>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274" name="Google Shape;274;p51"/>
          <p:cNvGrpSpPr/>
          <p:nvPr/>
        </p:nvGrpSpPr>
        <p:grpSpPr>
          <a:xfrm>
            <a:off x="5779254" y="186836"/>
            <a:ext cx="633488" cy="137100"/>
            <a:chOff x="5655129" y="211061"/>
            <a:chExt cx="633488" cy="137100"/>
          </a:xfrm>
        </p:grpSpPr>
        <p:sp>
          <p:nvSpPr>
            <p:cNvPr id="275" name="Google Shape;275;p5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76" name="Google Shape;276;p5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77" name="Google Shape;277;p5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78" name="Google Shape;278;p51"/>
          <p:cNvGrpSpPr/>
          <p:nvPr/>
        </p:nvGrpSpPr>
        <p:grpSpPr>
          <a:xfrm>
            <a:off x="90" y="6775681"/>
            <a:ext cx="12192148" cy="82352"/>
            <a:chOff x="1063925" y="1155200"/>
            <a:chExt cx="10673333" cy="88200"/>
          </a:xfrm>
        </p:grpSpPr>
        <p:sp>
          <p:nvSpPr>
            <p:cNvPr id="279" name="Google Shape;279;p5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5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5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82" name="Google Shape;282;p5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283" name="Shape 283"/>
        <p:cNvGrpSpPr/>
        <p:nvPr/>
      </p:nvGrpSpPr>
      <p:grpSpPr>
        <a:xfrm>
          <a:off x="0" y="0"/>
          <a:ext cx="0" cy="0"/>
          <a:chOff x="0" y="0"/>
          <a:chExt cx="0" cy="0"/>
        </a:xfrm>
      </p:grpSpPr>
      <p:sp>
        <p:nvSpPr>
          <p:cNvPr id="284" name="Google Shape;284;p52"/>
          <p:cNvSpPr/>
          <p:nvPr>
            <p:ph idx="2" type="pic"/>
          </p:nvPr>
        </p:nvSpPr>
        <p:spPr>
          <a:xfrm>
            <a:off x="8133805" y="1987826"/>
            <a:ext cx="3312000" cy="4870200"/>
          </a:xfrm>
          <a:prstGeom prst="rect">
            <a:avLst/>
          </a:prstGeom>
          <a:solidFill>
            <a:srgbClr val="F2F2F2"/>
          </a:solidFill>
          <a:ln>
            <a:noFill/>
          </a:ln>
        </p:spPr>
      </p:sp>
      <p:sp>
        <p:nvSpPr>
          <p:cNvPr id="285" name="Google Shape;285;p52"/>
          <p:cNvSpPr/>
          <p:nvPr/>
        </p:nvSpPr>
        <p:spPr>
          <a:xfrm>
            <a:off x="8133805" y="0"/>
            <a:ext cx="3312000" cy="1860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6" name="Google Shape;286;p52"/>
          <p:cNvSpPr/>
          <p:nvPr>
            <p:ph idx="3" type="pic"/>
          </p:nvPr>
        </p:nvSpPr>
        <p:spPr>
          <a:xfrm>
            <a:off x="4650651" y="0"/>
            <a:ext cx="3312000" cy="4870200"/>
          </a:xfrm>
          <a:prstGeom prst="rect">
            <a:avLst/>
          </a:prstGeom>
          <a:solidFill>
            <a:srgbClr val="F2F2F2"/>
          </a:solidFill>
          <a:ln>
            <a:noFill/>
          </a:ln>
        </p:spPr>
      </p:sp>
      <p:sp>
        <p:nvSpPr>
          <p:cNvPr id="287" name="Google Shape;287;p52"/>
          <p:cNvSpPr/>
          <p:nvPr/>
        </p:nvSpPr>
        <p:spPr>
          <a:xfrm>
            <a:off x="4650651" y="4997807"/>
            <a:ext cx="3312000" cy="1860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88" name="Google Shape;288;p52"/>
          <p:cNvGrpSpPr/>
          <p:nvPr/>
        </p:nvGrpSpPr>
        <p:grpSpPr>
          <a:xfrm>
            <a:off x="90" y="6775681"/>
            <a:ext cx="12192148" cy="82352"/>
            <a:chOff x="1063925" y="1155200"/>
            <a:chExt cx="10673333" cy="88200"/>
          </a:xfrm>
        </p:grpSpPr>
        <p:sp>
          <p:nvSpPr>
            <p:cNvPr id="289" name="Google Shape;289;p5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5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5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292" name="Shape 292"/>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293" name="Shape 293"/>
        <p:cNvGrpSpPr/>
        <p:nvPr/>
      </p:nvGrpSpPr>
      <p:grpSpPr>
        <a:xfrm>
          <a:off x="0" y="0"/>
          <a:ext cx="0" cy="0"/>
          <a:chOff x="0" y="0"/>
          <a:chExt cx="0" cy="0"/>
        </a:xfrm>
      </p:grpSpPr>
      <p:sp>
        <p:nvSpPr>
          <p:cNvPr id="294" name="Google Shape;294;p54"/>
          <p:cNvSpPr/>
          <p:nvPr/>
        </p:nvSpPr>
        <p:spPr>
          <a:xfrm>
            <a:off x="0" y="3254185"/>
            <a:ext cx="12192000" cy="1296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95" name="Google Shape;295;p54"/>
          <p:cNvGrpSpPr/>
          <p:nvPr/>
        </p:nvGrpSpPr>
        <p:grpSpPr>
          <a:xfrm>
            <a:off x="741800" y="1570966"/>
            <a:ext cx="2520000" cy="4680000"/>
            <a:chOff x="445712" y="1449040"/>
            <a:chExt cx="2520000" cy="4680000"/>
          </a:xfrm>
        </p:grpSpPr>
        <p:sp>
          <p:nvSpPr>
            <p:cNvPr id="296" name="Google Shape;296;p54"/>
            <p:cNvSpPr/>
            <p:nvPr/>
          </p:nvSpPr>
          <p:spPr>
            <a:xfrm>
              <a:off x="445712" y="1449040"/>
              <a:ext cx="2520000" cy="4680000"/>
            </a:xfrm>
            <a:prstGeom prst="roundRect">
              <a:avLst>
                <a:gd fmla="val 13580" name="adj"/>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sp>
          <p:nvSpPr>
            <p:cNvPr id="297" name="Google Shape;297;p54"/>
            <p:cNvSpPr/>
            <p:nvPr/>
          </p:nvSpPr>
          <p:spPr>
            <a:xfrm>
              <a:off x="1597700" y="1680321"/>
              <a:ext cx="216000" cy="34500"/>
            </a:xfrm>
            <a:prstGeom prst="rect">
              <a:avLst/>
            </a:prstGeom>
            <a:solidFill>
              <a:srgbClr val="B0B0B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nvGrpSpPr>
            <p:cNvPr id="298" name="Google Shape;298;p54"/>
            <p:cNvGrpSpPr/>
            <p:nvPr/>
          </p:nvGrpSpPr>
          <p:grpSpPr>
            <a:xfrm>
              <a:off x="1549420" y="5712364"/>
              <a:ext cx="312600" cy="312600"/>
              <a:chOff x="1570727" y="5532687"/>
              <a:chExt cx="312600" cy="312600"/>
            </a:xfrm>
          </p:grpSpPr>
          <p:sp>
            <p:nvSpPr>
              <p:cNvPr id="299" name="Google Shape;299;p54"/>
              <p:cNvSpPr/>
              <p:nvPr/>
            </p:nvSpPr>
            <p:spPr>
              <a:xfrm>
                <a:off x="1570727" y="5532687"/>
                <a:ext cx="312600" cy="312600"/>
              </a:xfrm>
              <a:prstGeom prst="ellipse">
                <a:avLst/>
              </a:prstGeom>
              <a:gradFill>
                <a:gsLst>
                  <a:gs pos="0">
                    <a:srgbClr val="0F0F0F"/>
                  </a:gs>
                  <a:gs pos="56000">
                    <a:srgbClr val="595959"/>
                  </a:gs>
                  <a:gs pos="91000">
                    <a:srgbClr val="7F7F7F"/>
                  </a:gs>
                  <a:gs pos="100000">
                    <a:srgbClr val="BFBFBF"/>
                  </a:gs>
                </a:gsLst>
                <a:lin ang="10800025" scaled="0"/>
              </a:gra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sp>
            <p:nvSpPr>
              <p:cNvPr id="300" name="Google Shape;300;p54"/>
              <p:cNvSpPr/>
              <p:nvPr/>
            </p:nvSpPr>
            <p:spPr>
              <a:xfrm>
                <a:off x="1655532" y="5616970"/>
                <a:ext cx="143100" cy="144000"/>
              </a:xfrm>
              <a:prstGeom prst="roundRect">
                <a:avLst>
                  <a:gd fmla="val 16667" name="adj"/>
                </a:avLst>
              </a:prstGeom>
              <a:solidFill>
                <a:srgbClr val="737373"/>
              </a:solidFill>
              <a:ln cap="flat" cmpd="sng" w="9525">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grpSp>
      <p:sp>
        <p:nvSpPr>
          <p:cNvPr id="301" name="Google Shape;301;p54"/>
          <p:cNvSpPr/>
          <p:nvPr>
            <p:ph idx="2" type="pic"/>
          </p:nvPr>
        </p:nvSpPr>
        <p:spPr>
          <a:xfrm>
            <a:off x="921680" y="1930403"/>
            <a:ext cx="2160300" cy="3744300"/>
          </a:xfrm>
          <a:prstGeom prst="rect">
            <a:avLst/>
          </a:prstGeom>
          <a:solidFill>
            <a:srgbClr val="F2F2F2"/>
          </a:solidFill>
          <a:ln>
            <a:noFill/>
          </a:ln>
        </p:spPr>
      </p:sp>
      <p:sp>
        <p:nvSpPr>
          <p:cNvPr id="302" name="Google Shape;302;p54"/>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303" name="Google Shape;303;p54"/>
          <p:cNvGrpSpPr/>
          <p:nvPr/>
        </p:nvGrpSpPr>
        <p:grpSpPr>
          <a:xfrm>
            <a:off x="5779254" y="186836"/>
            <a:ext cx="633488" cy="137100"/>
            <a:chOff x="5655129" y="211061"/>
            <a:chExt cx="633488" cy="137100"/>
          </a:xfrm>
        </p:grpSpPr>
        <p:sp>
          <p:nvSpPr>
            <p:cNvPr id="304" name="Google Shape;304;p5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05" name="Google Shape;305;p5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06" name="Google Shape;306;p5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07" name="Google Shape;307;p54"/>
          <p:cNvGrpSpPr/>
          <p:nvPr/>
        </p:nvGrpSpPr>
        <p:grpSpPr>
          <a:xfrm>
            <a:off x="90" y="6775681"/>
            <a:ext cx="12192148" cy="82352"/>
            <a:chOff x="1063925" y="1155200"/>
            <a:chExt cx="10673333" cy="88200"/>
          </a:xfrm>
        </p:grpSpPr>
        <p:sp>
          <p:nvSpPr>
            <p:cNvPr id="308" name="Google Shape;308;p5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5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5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11" name="Google Shape;311;p5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312" name="Shape 312"/>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313" name="Shape 313"/>
        <p:cNvGrpSpPr/>
        <p:nvPr/>
      </p:nvGrpSpPr>
      <p:grpSpPr>
        <a:xfrm>
          <a:off x="0" y="0"/>
          <a:ext cx="0" cy="0"/>
          <a:chOff x="0" y="0"/>
          <a:chExt cx="0" cy="0"/>
        </a:xfrm>
      </p:grpSpPr>
      <p:sp>
        <p:nvSpPr>
          <p:cNvPr id="314" name="Google Shape;314;p56"/>
          <p:cNvSpPr/>
          <p:nvPr>
            <p:ph idx="2" type="pic"/>
          </p:nvPr>
        </p:nvSpPr>
        <p:spPr>
          <a:xfrm>
            <a:off x="3779656" y="1838324"/>
            <a:ext cx="8412300" cy="4067100"/>
          </a:xfrm>
          <a:prstGeom prst="rect">
            <a:avLst/>
          </a:prstGeom>
          <a:solidFill>
            <a:srgbClr val="F2F2F2"/>
          </a:solidFill>
          <a:ln>
            <a:noFill/>
          </a:ln>
        </p:spPr>
      </p:sp>
      <p:sp>
        <p:nvSpPr>
          <p:cNvPr id="315" name="Google Shape;315;p56"/>
          <p:cNvSpPr/>
          <p:nvPr>
            <p:ph idx="3" type="pic"/>
          </p:nvPr>
        </p:nvSpPr>
        <p:spPr>
          <a:xfrm>
            <a:off x="0" y="1285875"/>
            <a:ext cx="4432200" cy="4067100"/>
          </a:xfrm>
          <a:prstGeom prst="rect">
            <a:avLst/>
          </a:prstGeom>
          <a:solidFill>
            <a:srgbClr val="F2F2F2"/>
          </a:solidFill>
          <a:ln>
            <a:noFill/>
          </a:ln>
        </p:spPr>
      </p:sp>
      <p:grpSp>
        <p:nvGrpSpPr>
          <p:cNvPr id="316" name="Google Shape;316;p56"/>
          <p:cNvGrpSpPr/>
          <p:nvPr/>
        </p:nvGrpSpPr>
        <p:grpSpPr>
          <a:xfrm>
            <a:off x="5779254" y="186836"/>
            <a:ext cx="633488" cy="137100"/>
            <a:chOff x="5655129" y="211061"/>
            <a:chExt cx="633488" cy="137100"/>
          </a:xfrm>
        </p:grpSpPr>
        <p:sp>
          <p:nvSpPr>
            <p:cNvPr id="317" name="Google Shape;317;p5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18" name="Google Shape;318;p5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19" name="Google Shape;319;p5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20" name="Google Shape;320;p56"/>
          <p:cNvGrpSpPr/>
          <p:nvPr/>
        </p:nvGrpSpPr>
        <p:grpSpPr>
          <a:xfrm>
            <a:off x="90" y="6775681"/>
            <a:ext cx="12192148" cy="82352"/>
            <a:chOff x="1063925" y="1155200"/>
            <a:chExt cx="10673333" cy="88200"/>
          </a:xfrm>
        </p:grpSpPr>
        <p:sp>
          <p:nvSpPr>
            <p:cNvPr id="321" name="Google Shape;321;p5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5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5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24" name="Google Shape;324;p5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325" name="Shape 325"/>
        <p:cNvGrpSpPr/>
        <p:nvPr/>
      </p:nvGrpSpPr>
      <p:grpSpPr>
        <a:xfrm>
          <a:off x="0" y="0"/>
          <a:ext cx="0" cy="0"/>
          <a:chOff x="0" y="0"/>
          <a:chExt cx="0" cy="0"/>
        </a:xfrm>
      </p:grpSpPr>
      <p:sp>
        <p:nvSpPr>
          <p:cNvPr id="326" name="Google Shape;326;p57"/>
          <p:cNvSpPr/>
          <p:nvPr>
            <p:ph idx="2" type="pic"/>
          </p:nvPr>
        </p:nvSpPr>
        <p:spPr>
          <a:xfrm>
            <a:off x="0" y="-1"/>
            <a:ext cx="12192000" cy="4580400"/>
          </a:xfrm>
          <a:prstGeom prst="rect">
            <a:avLst/>
          </a:prstGeom>
          <a:solidFill>
            <a:srgbClr val="F2F2F2"/>
          </a:solidFill>
          <a:ln>
            <a:noFill/>
          </a:ln>
        </p:spPr>
      </p:sp>
      <p:grpSp>
        <p:nvGrpSpPr>
          <p:cNvPr id="327" name="Google Shape;327;p57"/>
          <p:cNvGrpSpPr/>
          <p:nvPr/>
        </p:nvGrpSpPr>
        <p:grpSpPr>
          <a:xfrm>
            <a:off x="90" y="6775681"/>
            <a:ext cx="12192148" cy="82352"/>
            <a:chOff x="1063925" y="1155200"/>
            <a:chExt cx="10673333" cy="88200"/>
          </a:xfrm>
        </p:grpSpPr>
        <p:sp>
          <p:nvSpPr>
            <p:cNvPr id="328" name="Google Shape;328;p5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5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5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31" name="Google Shape;331;p5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332" name="Shape 332"/>
        <p:cNvGrpSpPr/>
        <p:nvPr/>
      </p:nvGrpSpPr>
      <p:grpSpPr>
        <a:xfrm>
          <a:off x="0" y="0"/>
          <a:ext cx="0" cy="0"/>
          <a:chOff x="0" y="0"/>
          <a:chExt cx="0" cy="0"/>
        </a:xfrm>
      </p:grpSpPr>
      <p:sp>
        <p:nvSpPr>
          <p:cNvPr id="333" name="Google Shape;333;p58"/>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3">
  <p:cSld name="4_Taam slide layout_3">
    <p:spTree>
      <p:nvGrpSpPr>
        <p:cNvPr id="35" name="Shape 35"/>
        <p:cNvGrpSpPr/>
        <p:nvPr/>
      </p:nvGrpSpPr>
      <p:grpSpPr>
        <a:xfrm>
          <a:off x="0" y="0"/>
          <a:ext cx="0" cy="0"/>
          <a:chOff x="0" y="0"/>
          <a:chExt cx="0" cy="0"/>
        </a:xfrm>
      </p:grpSpPr>
      <p:sp>
        <p:nvSpPr>
          <p:cNvPr id="36" name="Google Shape;36;p24"/>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 name="Google Shape;38;p24"/>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334" name="Shape 334"/>
        <p:cNvGrpSpPr/>
        <p:nvPr/>
      </p:nvGrpSpPr>
      <p:grpSpPr>
        <a:xfrm>
          <a:off x="0" y="0"/>
          <a:ext cx="0" cy="0"/>
          <a:chOff x="0" y="0"/>
          <a:chExt cx="0" cy="0"/>
        </a:xfrm>
      </p:grpSpPr>
      <p:sp>
        <p:nvSpPr>
          <p:cNvPr id="335" name="Google Shape;335;p59"/>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6" name="Google Shape;336;p59"/>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337" name="Google Shape;337;p59"/>
          <p:cNvSpPr/>
          <p:nvPr/>
        </p:nvSpPr>
        <p:spPr>
          <a:xfrm>
            <a:off x="531933" y="1347500"/>
            <a:ext cx="153900" cy="5015100"/>
          </a:xfrm>
          <a:prstGeom prst="roundRect">
            <a:avLst>
              <a:gd fmla="val 50000" name="adj"/>
            </a:avLst>
          </a:prstGeom>
          <a:solidFill>
            <a:schemeClr val="lt1">
              <a:alpha val="4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338" name="Google Shape;338;p59"/>
          <p:cNvSpPr/>
          <p:nvPr/>
        </p:nvSpPr>
        <p:spPr>
          <a:xfrm rot="5400000">
            <a:off x="3057175" y="1276603"/>
            <a:ext cx="685800" cy="685200"/>
          </a:xfrm>
          <a:prstGeom prst="halfFrame">
            <a:avLst>
              <a:gd fmla="val 23728" name="adj1"/>
              <a:gd fmla="val 24642" name="adj2"/>
            </a:avLst>
          </a:prstGeom>
          <a:solidFill>
            <a:schemeClr val="lt1">
              <a:alpha val="2274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262626"/>
              </a:solidFill>
              <a:latin typeface="Arial"/>
              <a:ea typeface="Arial"/>
              <a:cs typeface="Arial"/>
              <a:sym typeface="Arial"/>
            </a:endParaRPr>
          </a:p>
        </p:txBody>
      </p:sp>
      <p:sp>
        <p:nvSpPr>
          <p:cNvPr id="339" name="Google Shape;339;p59"/>
          <p:cNvSpPr txBox="1"/>
          <p:nvPr/>
        </p:nvSpPr>
        <p:spPr>
          <a:xfrm>
            <a:off x="711704" y="1637214"/>
            <a:ext cx="2232300" cy="523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340" name="Google Shape;340;p59"/>
          <p:cNvSpPr txBox="1"/>
          <p:nvPr/>
        </p:nvSpPr>
        <p:spPr>
          <a:xfrm>
            <a:off x="711704" y="2127463"/>
            <a:ext cx="2232300" cy="7389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341" name="Google Shape;341;p59"/>
          <p:cNvSpPr txBox="1"/>
          <p:nvPr/>
        </p:nvSpPr>
        <p:spPr>
          <a:xfrm>
            <a:off x="721229" y="5808438"/>
            <a:ext cx="22320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342" name="Google Shape;342;p59"/>
          <p:cNvSpPr txBox="1"/>
          <p:nvPr/>
        </p:nvSpPr>
        <p:spPr>
          <a:xfrm>
            <a:off x="721229" y="4450324"/>
            <a:ext cx="2717400" cy="13854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400" u="none" cap="none" strike="noStrike">
              <a:solidFill>
                <a:srgbClr val="000000"/>
              </a:solidFill>
              <a:latin typeface="Arial"/>
              <a:ea typeface="Arial"/>
              <a:cs typeface="Arial"/>
              <a:sym typeface="Arial"/>
            </a:endParaRPr>
          </a:p>
        </p:txBody>
      </p:sp>
      <p:grpSp>
        <p:nvGrpSpPr>
          <p:cNvPr id="343" name="Google Shape;343;p59"/>
          <p:cNvGrpSpPr/>
          <p:nvPr/>
        </p:nvGrpSpPr>
        <p:grpSpPr>
          <a:xfrm>
            <a:off x="5779254" y="186836"/>
            <a:ext cx="633488" cy="137100"/>
            <a:chOff x="5655129" y="211061"/>
            <a:chExt cx="633488" cy="137100"/>
          </a:xfrm>
        </p:grpSpPr>
        <p:sp>
          <p:nvSpPr>
            <p:cNvPr id="344" name="Google Shape;344;p5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45" name="Google Shape;345;p5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46" name="Google Shape;346;p5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47" name="Google Shape;347;p59"/>
          <p:cNvGrpSpPr/>
          <p:nvPr/>
        </p:nvGrpSpPr>
        <p:grpSpPr>
          <a:xfrm>
            <a:off x="90" y="6775681"/>
            <a:ext cx="12192148" cy="82352"/>
            <a:chOff x="1063925" y="1155200"/>
            <a:chExt cx="10673333" cy="88200"/>
          </a:xfrm>
        </p:grpSpPr>
        <p:sp>
          <p:nvSpPr>
            <p:cNvPr id="348" name="Google Shape;348;p5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5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5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51" name="Google Shape;351;p5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352" name="Shape 352"/>
        <p:cNvGrpSpPr/>
        <p:nvPr/>
      </p:nvGrpSpPr>
      <p:grpSpPr>
        <a:xfrm>
          <a:off x="0" y="0"/>
          <a:ext cx="0" cy="0"/>
          <a:chOff x="0" y="0"/>
          <a:chExt cx="0" cy="0"/>
        </a:xfrm>
      </p:grpSpPr>
      <p:sp>
        <p:nvSpPr>
          <p:cNvPr id="353" name="Google Shape;353;p60"/>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354" name="Google Shape;354;p60"/>
          <p:cNvGrpSpPr/>
          <p:nvPr/>
        </p:nvGrpSpPr>
        <p:grpSpPr>
          <a:xfrm>
            <a:off x="5779254" y="186836"/>
            <a:ext cx="633488" cy="137100"/>
            <a:chOff x="5655129" y="211061"/>
            <a:chExt cx="633488" cy="137100"/>
          </a:xfrm>
        </p:grpSpPr>
        <p:sp>
          <p:nvSpPr>
            <p:cNvPr id="355" name="Google Shape;355;p6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56" name="Google Shape;356;p6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57" name="Google Shape;357;p6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58" name="Google Shape;358;p60"/>
          <p:cNvGrpSpPr/>
          <p:nvPr/>
        </p:nvGrpSpPr>
        <p:grpSpPr>
          <a:xfrm>
            <a:off x="90" y="6775681"/>
            <a:ext cx="12192148" cy="82352"/>
            <a:chOff x="1063925" y="1155200"/>
            <a:chExt cx="10673333" cy="88200"/>
          </a:xfrm>
        </p:grpSpPr>
        <p:sp>
          <p:nvSpPr>
            <p:cNvPr id="359" name="Google Shape;359;p6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6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6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62" name="Google Shape;362;p6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363" name="Shape 363"/>
        <p:cNvGrpSpPr/>
        <p:nvPr/>
      </p:nvGrpSpPr>
      <p:grpSpPr>
        <a:xfrm>
          <a:off x="0" y="0"/>
          <a:ext cx="0" cy="0"/>
          <a:chOff x="0" y="0"/>
          <a:chExt cx="0" cy="0"/>
        </a:xfrm>
      </p:grpSpPr>
      <p:sp>
        <p:nvSpPr>
          <p:cNvPr id="364" name="Google Shape;364;p61"/>
          <p:cNvSpPr/>
          <p:nvPr>
            <p:ph idx="2" type="pic"/>
          </p:nvPr>
        </p:nvSpPr>
        <p:spPr>
          <a:xfrm>
            <a:off x="905523" y="1523993"/>
            <a:ext cx="2769600" cy="4508100"/>
          </a:xfrm>
          <a:prstGeom prst="rect">
            <a:avLst/>
          </a:prstGeom>
          <a:solidFill>
            <a:srgbClr val="F2F2F2"/>
          </a:solidFill>
          <a:ln>
            <a:noFill/>
          </a:ln>
        </p:spPr>
      </p:sp>
      <p:sp>
        <p:nvSpPr>
          <p:cNvPr id="365" name="Google Shape;365;p61"/>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366" name="Google Shape;366;p61"/>
          <p:cNvGrpSpPr/>
          <p:nvPr/>
        </p:nvGrpSpPr>
        <p:grpSpPr>
          <a:xfrm>
            <a:off x="5779254" y="186836"/>
            <a:ext cx="633488" cy="137100"/>
            <a:chOff x="5655129" y="211061"/>
            <a:chExt cx="633488" cy="137100"/>
          </a:xfrm>
        </p:grpSpPr>
        <p:sp>
          <p:nvSpPr>
            <p:cNvPr id="367" name="Google Shape;367;p6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68" name="Google Shape;368;p6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69" name="Google Shape;369;p6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70" name="Google Shape;370;p61"/>
          <p:cNvGrpSpPr/>
          <p:nvPr/>
        </p:nvGrpSpPr>
        <p:grpSpPr>
          <a:xfrm>
            <a:off x="90" y="6775681"/>
            <a:ext cx="12192148" cy="82352"/>
            <a:chOff x="1063925" y="1155200"/>
            <a:chExt cx="10673333" cy="88200"/>
          </a:xfrm>
        </p:grpSpPr>
        <p:sp>
          <p:nvSpPr>
            <p:cNvPr id="371" name="Google Shape;371;p6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6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6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74" name="Google Shape;374;p6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375" name="Shape 375"/>
        <p:cNvGrpSpPr/>
        <p:nvPr/>
      </p:nvGrpSpPr>
      <p:grpSpPr>
        <a:xfrm>
          <a:off x="0" y="0"/>
          <a:ext cx="0" cy="0"/>
          <a:chOff x="0" y="0"/>
          <a:chExt cx="0" cy="0"/>
        </a:xfrm>
      </p:grpSpPr>
      <p:sp>
        <p:nvSpPr>
          <p:cNvPr id="376" name="Google Shape;376;p62"/>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377" name="Google Shape;377;p62"/>
          <p:cNvGrpSpPr/>
          <p:nvPr/>
        </p:nvGrpSpPr>
        <p:grpSpPr>
          <a:xfrm>
            <a:off x="5779254" y="186836"/>
            <a:ext cx="633488" cy="137100"/>
            <a:chOff x="5655129" y="211061"/>
            <a:chExt cx="633488" cy="137100"/>
          </a:xfrm>
        </p:grpSpPr>
        <p:sp>
          <p:nvSpPr>
            <p:cNvPr id="378" name="Google Shape;378;p6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79" name="Google Shape;379;p6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80" name="Google Shape;380;p6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81" name="Google Shape;381;p62"/>
          <p:cNvGrpSpPr/>
          <p:nvPr/>
        </p:nvGrpSpPr>
        <p:grpSpPr>
          <a:xfrm>
            <a:off x="90" y="6775681"/>
            <a:ext cx="12192148" cy="82352"/>
            <a:chOff x="1063925" y="1155200"/>
            <a:chExt cx="10673333" cy="88200"/>
          </a:xfrm>
        </p:grpSpPr>
        <p:sp>
          <p:nvSpPr>
            <p:cNvPr id="382" name="Google Shape;382;p6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6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6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85" name="Google Shape;385;p6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386" name="Shape 386"/>
        <p:cNvGrpSpPr/>
        <p:nvPr/>
      </p:nvGrpSpPr>
      <p:grpSpPr>
        <a:xfrm>
          <a:off x="0" y="0"/>
          <a:ext cx="0" cy="0"/>
          <a:chOff x="0" y="0"/>
          <a:chExt cx="0" cy="0"/>
        </a:xfrm>
      </p:grpSpPr>
      <p:grpSp>
        <p:nvGrpSpPr>
          <p:cNvPr id="387" name="Google Shape;387;p63"/>
          <p:cNvGrpSpPr/>
          <p:nvPr/>
        </p:nvGrpSpPr>
        <p:grpSpPr>
          <a:xfrm>
            <a:off x="8908567" y="1442601"/>
            <a:ext cx="2607927" cy="4867617"/>
            <a:chOff x="3501573" y="3178068"/>
            <a:chExt cx="1341043" cy="2738771"/>
          </a:xfrm>
        </p:grpSpPr>
        <p:sp>
          <p:nvSpPr>
            <p:cNvPr id="388" name="Google Shape;388;p63"/>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89" name="Google Shape;389;p63"/>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90" name="Google Shape;390;p63"/>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91" name="Google Shape;391;p63"/>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92" name="Google Shape;392;p63"/>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93" name="Google Shape;393;p63"/>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394" name="Google Shape;394;p63"/>
            <p:cNvGrpSpPr/>
            <p:nvPr/>
          </p:nvGrpSpPr>
          <p:grpSpPr>
            <a:xfrm>
              <a:off x="4092679" y="5635777"/>
              <a:ext cx="164577" cy="172999"/>
              <a:chOff x="6772303" y="6038214"/>
              <a:chExt cx="140700" cy="147900"/>
            </a:xfrm>
          </p:grpSpPr>
          <p:sp>
            <p:nvSpPr>
              <p:cNvPr id="395" name="Google Shape;395;p63"/>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96" name="Google Shape;396;p63"/>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397" name="Google Shape;397;p63"/>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98" name="Google Shape;398;p63"/>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99" name="Google Shape;399;p63"/>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400" name="Google Shape;400;p63"/>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01" name="Google Shape;401;p63"/>
          <p:cNvSpPr/>
          <p:nvPr>
            <p:ph idx="2" type="pic"/>
          </p:nvPr>
        </p:nvSpPr>
        <p:spPr>
          <a:xfrm>
            <a:off x="9175736" y="2152874"/>
            <a:ext cx="2168700" cy="3501300"/>
          </a:xfrm>
          <a:prstGeom prst="rect">
            <a:avLst/>
          </a:prstGeom>
          <a:solidFill>
            <a:srgbClr val="F2F2F2"/>
          </a:solidFill>
          <a:ln>
            <a:noFill/>
          </a:ln>
        </p:spPr>
      </p:sp>
      <p:grpSp>
        <p:nvGrpSpPr>
          <p:cNvPr id="402" name="Google Shape;402;p63"/>
          <p:cNvGrpSpPr/>
          <p:nvPr/>
        </p:nvGrpSpPr>
        <p:grpSpPr>
          <a:xfrm>
            <a:off x="5779254" y="186836"/>
            <a:ext cx="633488" cy="137100"/>
            <a:chOff x="5655129" y="211061"/>
            <a:chExt cx="633488" cy="137100"/>
          </a:xfrm>
        </p:grpSpPr>
        <p:sp>
          <p:nvSpPr>
            <p:cNvPr id="403" name="Google Shape;403;p6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04" name="Google Shape;404;p6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05" name="Google Shape;405;p6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06" name="Google Shape;406;p63"/>
          <p:cNvGrpSpPr/>
          <p:nvPr/>
        </p:nvGrpSpPr>
        <p:grpSpPr>
          <a:xfrm>
            <a:off x="90" y="6775681"/>
            <a:ext cx="12192148" cy="82352"/>
            <a:chOff x="1063925" y="1155200"/>
            <a:chExt cx="10673333" cy="88200"/>
          </a:xfrm>
        </p:grpSpPr>
        <p:sp>
          <p:nvSpPr>
            <p:cNvPr id="407" name="Google Shape;407;p6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6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6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10" name="Google Shape;410;p6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411" name="Shape 411"/>
        <p:cNvGrpSpPr/>
        <p:nvPr/>
      </p:nvGrpSpPr>
      <p:grpSpPr>
        <a:xfrm>
          <a:off x="0" y="0"/>
          <a:ext cx="0" cy="0"/>
          <a:chOff x="0" y="0"/>
          <a:chExt cx="0" cy="0"/>
        </a:xfrm>
      </p:grpSpPr>
      <p:sp>
        <p:nvSpPr>
          <p:cNvPr id="412" name="Google Shape;412;p64"/>
          <p:cNvSpPr/>
          <p:nvPr>
            <p:ph idx="2" type="pic"/>
          </p:nvPr>
        </p:nvSpPr>
        <p:spPr>
          <a:xfrm>
            <a:off x="0" y="1277783"/>
            <a:ext cx="4204500" cy="4328100"/>
          </a:xfrm>
          <a:prstGeom prst="rect">
            <a:avLst/>
          </a:prstGeom>
          <a:solidFill>
            <a:srgbClr val="F2F2F2"/>
          </a:solidFill>
          <a:ln>
            <a:noFill/>
          </a:ln>
        </p:spPr>
      </p:sp>
      <p:sp>
        <p:nvSpPr>
          <p:cNvPr id="413" name="Google Shape;413;p64"/>
          <p:cNvSpPr/>
          <p:nvPr>
            <p:ph idx="3" type="pic"/>
          </p:nvPr>
        </p:nvSpPr>
        <p:spPr>
          <a:xfrm>
            <a:off x="8002512" y="1272138"/>
            <a:ext cx="4194900" cy="4333500"/>
          </a:xfrm>
          <a:prstGeom prst="rect">
            <a:avLst/>
          </a:prstGeom>
          <a:solidFill>
            <a:srgbClr val="F2F2F2"/>
          </a:solidFill>
          <a:ln>
            <a:noFill/>
          </a:ln>
        </p:spPr>
      </p:sp>
      <p:grpSp>
        <p:nvGrpSpPr>
          <p:cNvPr id="414" name="Google Shape;414;p64"/>
          <p:cNvGrpSpPr/>
          <p:nvPr/>
        </p:nvGrpSpPr>
        <p:grpSpPr>
          <a:xfrm>
            <a:off x="5779254" y="186836"/>
            <a:ext cx="633488" cy="137100"/>
            <a:chOff x="5655129" y="211061"/>
            <a:chExt cx="633488" cy="137100"/>
          </a:xfrm>
        </p:grpSpPr>
        <p:sp>
          <p:nvSpPr>
            <p:cNvPr id="415" name="Google Shape;415;p6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16" name="Google Shape;416;p6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17" name="Google Shape;417;p6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18" name="Google Shape;418;p64"/>
          <p:cNvGrpSpPr/>
          <p:nvPr/>
        </p:nvGrpSpPr>
        <p:grpSpPr>
          <a:xfrm>
            <a:off x="90" y="6775681"/>
            <a:ext cx="12192148" cy="82352"/>
            <a:chOff x="1063925" y="1155200"/>
            <a:chExt cx="10673333" cy="88200"/>
          </a:xfrm>
        </p:grpSpPr>
        <p:sp>
          <p:nvSpPr>
            <p:cNvPr id="419" name="Google Shape;419;p6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6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6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22" name="Google Shape;422;p6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423" name="Shape 423"/>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424" name="Shape 424"/>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425" name="Shape 425"/>
        <p:cNvGrpSpPr/>
        <p:nvPr/>
      </p:nvGrpSpPr>
      <p:grpSpPr>
        <a:xfrm>
          <a:off x="0" y="0"/>
          <a:ext cx="0" cy="0"/>
          <a:chOff x="0" y="0"/>
          <a:chExt cx="0" cy="0"/>
        </a:xfrm>
      </p:grpSpPr>
      <p:sp>
        <p:nvSpPr>
          <p:cNvPr id="426" name="Google Shape;426;p67"/>
          <p:cNvSpPr/>
          <p:nvPr>
            <p:ph idx="2" type="pic"/>
          </p:nvPr>
        </p:nvSpPr>
        <p:spPr>
          <a:xfrm>
            <a:off x="0" y="0"/>
            <a:ext cx="5754900" cy="6858000"/>
          </a:xfrm>
          <a:prstGeom prst="rect">
            <a:avLst/>
          </a:prstGeom>
          <a:solidFill>
            <a:srgbClr val="F2F2F2"/>
          </a:solidFill>
          <a:ln>
            <a:noFill/>
          </a:ln>
        </p:spPr>
      </p:sp>
      <p:grpSp>
        <p:nvGrpSpPr>
          <p:cNvPr id="427" name="Google Shape;427;p67"/>
          <p:cNvGrpSpPr/>
          <p:nvPr/>
        </p:nvGrpSpPr>
        <p:grpSpPr>
          <a:xfrm>
            <a:off x="90" y="6775681"/>
            <a:ext cx="12192148" cy="82352"/>
            <a:chOff x="1063925" y="1155200"/>
            <a:chExt cx="10673333" cy="88200"/>
          </a:xfrm>
        </p:grpSpPr>
        <p:sp>
          <p:nvSpPr>
            <p:cNvPr id="428" name="Google Shape;428;p6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6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6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31" name="Google Shape;431;p6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432" name="Shape 432"/>
        <p:cNvGrpSpPr/>
        <p:nvPr/>
      </p:nvGrpSpPr>
      <p:grpSpPr>
        <a:xfrm>
          <a:off x="0" y="0"/>
          <a:ext cx="0" cy="0"/>
          <a:chOff x="0" y="0"/>
          <a:chExt cx="0" cy="0"/>
        </a:xfrm>
      </p:grpSpPr>
      <p:sp>
        <p:nvSpPr>
          <p:cNvPr id="433" name="Google Shape;433;p68"/>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34" name="Google Shape;434;p68"/>
          <p:cNvSpPr/>
          <p:nvPr>
            <p:ph idx="2" type="pic"/>
          </p:nvPr>
        </p:nvSpPr>
        <p:spPr>
          <a:xfrm>
            <a:off x="1" y="2"/>
            <a:ext cx="7190400" cy="6858000"/>
          </a:xfrm>
          <a:prstGeom prst="rect">
            <a:avLst/>
          </a:prstGeom>
          <a:solidFill>
            <a:srgbClr val="F2F2F2"/>
          </a:solidFill>
          <a:ln>
            <a:noFill/>
          </a:ln>
        </p:spPr>
      </p:sp>
      <p:grpSp>
        <p:nvGrpSpPr>
          <p:cNvPr id="435" name="Google Shape;435;p68"/>
          <p:cNvGrpSpPr/>
          <p:nvPr/>
        </p:nvGrpSpPr>
        <p:grpSpPr>
          <a:xfrm>
            <a:off x="90" y="6775681"/>
            <a:ext cx="12192148" cy="82352"/>
            <a:chOff x="1063925" y="1155200"/>
            <a:chExt cx="10673333" cy="88200"/>
          </a:xfrm>
        </p:grpSpPr>
        <p:sp>
          <p:nvSpPr>
            <p:cNvPr id="436" name="Google Shape;436;p6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6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6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39" name="Google Shape;439;p6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4">
  <p:cSld name="4_Taam slide layout_4">
    <p:spTree>
      <p:nvGrpSpPr>
        <p:cNvPr id="39" name="Shape 39"/>
        <p:cNvGrpSpPr/>
        <p:nvPr/>
      </p:nvGrpSpPr>
      <p:grpSpPr>
        <a:xfrm>
          <a:off x="0" y="0"/>
          <a:ext cx="0" cy="0"/>
          <a:chOff x="0" y="0"/>
          <a:chExt cx="0" cy="0"/>
        </a:xfrm>
      </p:grpSpPr>
      <p:sp>
        <p:nvSpPr>
          <p:cNvPr id="40" name="Google Shape;40;p25"/>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25"/>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 name="Google Shape;42;p25"/>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440" name="Shape 440"/>
        <p:cNvGrpSpPr/>
        <p:nvPr/>
      </p:nvGrpSpPr>
      <p:grpSpPr>
        <a:xfrm>
          <a:off x="0" y="0"/>
          <a:ext cx="0" cy="0"/>
          <a:chOff x="0" y="0"/>
          <a:chExt cx="0" cy="0"/>
        </a:xfrm>
      </p:grpSpPr>
      <p:sp>
        <p:nvSpPr>
          <p:cNvPr id="441" name="Google Shape;441;p69"/>
          <p:cNvSpPr/>
          <p:nvPr>
            <p:ph idx="2" type="pic"/>
          </p:nvPr>
        </p:nvSpPr>
        <p:spPr>
          <a:xfrm>
            <a:off x="143339" y="144391"/>
            <a:ext cx="11905200" cy="5160900"/>
          </a:xfrm>
          <a:prstGeom prst="rect">
            <a:avLst/>
          </a:prstGeom>
          <a:solidFill>
            <a:srgbClr val="F2F2F2"/>
          </a:solidFill>
          <a:ln>
            <a:noFill/>
          </a:ln>
        </p:spPr>
      </p:sp>
      <p:sp>
        <p:nvSpPr>
          <p:cNvPr id="442" name="Google Shape;442;p69"/>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443" name="Google Shape;443;p69"/>
          <p:cNvGrpSpPr/>
          <p:nvPr/>
        </p:nvGrpSpPr>
        <p:grpSpPr>
          <a:xfrm>
            <a:off x="90" y="6775681"/>
            <a:ext cx="12192148" cy="82352"/>
            <a:chOff x="1063925" y="1155200"/>
            <a:chExt cx="10673333" cy="88200"/>
          </a:xfrm>
        </p:grpSpPr>
        <p:sp>
          <p:nvSpPr>
            <p:cNvPr id="444" name="Google Shape;444;p6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6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6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447" name="Shape 447"/>
        <p:cNvGrpSpPr/>
        <p:nvPr/>
      </p:nvGrpSpPr>
      <p:grpSpPr>
        <a:xfrm>
          <a:off x="0" y="0"/>
          <a:ext cx="0" cy="0"/>
          <a:chOff x="0" y="0"/>
          <a:chExt cx="0" cy="0"/>
        </a:xfrm>
      </p:grpSpPr>
      <p:sp>
        <p:nvSpPr>
          <p:cNvPr id="448" name="Google Shape;448;p70"/>
          <p:cNvSpPr/>
          <p:nvPr>
            <p:ph idx="2" type="pic"/>
          </p:nvPr>
        </p:nvSpPr>
        <p:spPr>
          <a:xfrm>
            <a:off x="8381999" y="1531249"/>
            <a:ext cx="3200400" cy="4572000"/>
          </a:xfrm>
          <a:prstGeom prst="rect">
            <a:avLst/>
          </a:prstGeom>
          <a:solidFill>
            <a:srgbClr val="F2F2F2"/>
          </a:solidFill>
          <a:ln>
            <a:noFill/>
          </a:ln>
        </p:spPr>
      </p:sp>
      <p:sp>
        <p:nvSpPr>
          <p:cNvPr id="449" name="Google Shape;449;p70"/>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50" name="Google Shape;450;p70"/>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451" name="Google Shape;451;p70"/>
          <p:cNvGrpSpPr/>
          <p:nvPr/>
        </p:nvGrpSpPr>
        <p:grpSpPr>
          <a:xfrm>
            <a:off x="5779254" y="186836"/>
            <a:ext cx="633488" cy="137100"/>
            <a:chOff x="5655129" y="211061"/>
            <a:chExt cx="633488" cy="137100"/>
          </a:xfrm>
        </p:grpSpPr>
        <p:sp>
          <p:nvSpPr>
            <p:cNvPr id="452" name="Google Shape;452;p7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53" name="Google Shape;453;p7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54" name="Google Shape;454;p7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55" name="Google Shape;455;p70"/>
          <p:cNvGrpSpPr/>
          <p:nvPr/>
        </p:nvGrpSpPr>
        <p:grpSpPr>
          <a:xfrm>
            <a:off x="90" y="6775681"/>
            <a:ext cx="12192148" cy="82352"/>
            <a:chOff x="1063925" y="1155200"/>
            <a:chExt cx="10673333" cy="88200"/>
          </a:xfrm>
        </p:grpSpPr>
        <p:sp>
          <p:nvSpPr>
            <p:cNvPr id="456" name="Google Shape;456;p7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7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7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59" name="Google Shape;459;p7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460" name="Shape 460"/>
        <p:cNvGrpSpPr/>
        <p:nvPr/>
      </p:nvGrpSpPr>
      <p:grpSpPr>
        <a:xfrm>
          <a:off x="0" y="0"/>
          <a:ext cx="0" cy="0"/>
          <a:chOff x="0" y="0"/>
          <a:chExt cx="0" cy="0"/>
        </a:xfrm>
      </p:grpSpPr>
      <p:sp>
        <p:nvSpPr>
          <p:cNvPr id="461" name="Google Shape;461;p71"/>
          <p:cNvSpPr/>
          <p:nvPr>
            <p:ph idx="2" type="pic"/>
          </p:nvPr>
        </p:nvSpPr>
        <p:spPr>
          <a:xfrm>
            <a:off x="504825" y="1332216"/>
            <a:ext cx="11182500" cy="3573300"/>
          </a:xfrm>
          <a:prstGeom prst="rect">
            <a:avLst/>
          </a:prstGeom>
          <a:solidFill>
            <a:srgbClr val="F2F2F2"/>
          </a:solidFill>
          <a:ln>
            <a:noFill/>
          </a:ln>
        </p:spPr>
      </p:sp>
      <p:sp>
        <p:nvSpPr>
          <p:cNvPr id="462" name="Google Shape;462;p71"/>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463" name="Google Shape;463;p71"/>
          <p:cNvGrpSpPr/>
          <p:nvPr/>
        </p:nvGrpSpPr>
        <p:grpSpPr>
          <a:xfrm>
            <a:off x="5779254" y="186836"/>
            <a:ext cx="633488" cy="137100"/>
            <a:chOff x="5655129" y="211061"/>
            <a:chExt cx="633488" cy="137100"/>
          </a:xfrm>
        </p:grpSpPr>
        <p:sp>
          <p:nvSpPr>
            <p:cNvPr id="464" name="Google Shape;464;p7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65" name="Google Shape;465;p7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66" name="Google Shape;466;p7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67" name="Google Shape;467;p71"/>
          <p:cNvGrpSpPr/>
          <p:nvPr/>
        </p:nvGrpSpPr>
        <p:grpSpPr>
          <a:xfrm>
            <a:off x="90" y="6775681"/>
            <a:ext cx="12192148" cy="82352"/>
            <a:chOff x="1063925" y="1155200"/>
            <a:chExt cx="10673333" cy="88200"/>
          </a:xfrm>
        </p:grpSpPr>
        <p:sp>
          <p:nvSpPr>
            <p:cNvPr id="468" name="Google Shape;468;p7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7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7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71" name="Google Shape;471;p7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2" name="Shape 472"/>
        <p:cNvGrpSpPr/>
        <p:nvPr/>
      </p:nvGrpSpPr>
      <p:grpSpPr>
        <a:xfrm>
          <a:off x="0" y="0"/>
          <a:ext cx="0" cy="0"/>
          <a:chOff x="0" y="0"/>
          <a:chExt cx="0" cy="0"/>
        </a:xfrm>
      </p:grpSpPr>
      <p:grpSp>
        <p:nvGrpSpPr>
          <p:cNvPr id="473" name="Google Shape;473;p72"/>
          <p:cNvGrpSpPr/>
          <p:nvPr/>
        </p:nvGrpSpPr>
        <p:grpSpPr>
          <a:xfrm>
            <a:off x="5779254" y="186836"/>
            <a:ext cx="633488" cy="137100"/>
            <a:chOff x="5655129" y="211061"/>
            <a:chExt cx="633488" cy="137100"/>
          </a:xfrm>
        </p:grpSpPr>
        <p:sp>
          <p:nvSpPr>
            <p:cNvPr id="474" name="Google Shape;474;p7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75" name="Google Shape;475;p7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76" name="Google Shape;476;p7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77" name="Google Shape;477;p72"/>
          <p:cNvGrpSpPr/>
          <p:nvPr/>
        </p:nvGrpSpPr>
        <p:grpSpPr>
          <a:xfrm>
            <a:off x="90" y="6775681"/>
            <a:ext cx="12192148" cy="82352"/>
            <a:chOff x="1063925" y="1155200"/>
            <a:chExt cx="10673333" cy="88200"/>
          </a:xfrm>
        </p:grpSpPr>
        <p:sp>
          <p:nvSpPr>
            <p:cNvPr id="478" name="Google Shape;478;p7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7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7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81" name="Google Shape;481;p7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2" name="Shape 482"/>
        <p:cNvGrpSpPr/>
        <p:nvPr/>
      </p:nvGrpSpPr>
      <p:grpSpPr>
        <a:xfrm>
          <a:off x="0" y="0"/>
          <a:ext cx="0" cy="0"/>
          <a:chOff x="0" y="0"/>
          <a:chExt cx="0" cy="0"/>
        </a:xfrm>
      </p:grpSpPr>
      <p:sp>
        <p:nvSpPr>
          <p:cNvPr id="483" name="Google Shape;483;p73"/>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73"/>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485" name="Google Shape;485;p73"/>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486" name="Google Shape;486;p73"/>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487" name="Google Shape;487;p73"/>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488" name="Google Shape;488;p73"/>
          <p:cNvGrpSpPr/>
          <p:nvPr/>
        </p:nvGrpSpPr>
        <p:grpSpPr>
          <a:xfrm>
            <a:off x="90" y="6775681"/>
            <a:ext cx="12192148" cy="82352"/>
            <a:chOff x="1063925" y="1155200"/>
            <a:chExt cx="10673333" cy="88200"/>
          </a:xfrm>
        </p:grpSpPr>
        <p:sp>
          <p:nvSpPr>
            <p:cNvPr id="489" name="Google Shape;489;p7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7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7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92" name="Google Shape;492;p7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titleOnly">
  <p:cSld name="TITLE_ONLY">
    <p:spTree>
      <p:nvGrpSpPr>
        <p:cNvPr id="493" name="Shape 493"/>
        <p:cNvGrpSpPr/>
        <p:nvPr/>
      </p:nvGrpSpPr>
      <p:grpSpPr>
        <a:xfrm>
          <a:off x="0" y="0"/>
          <a:ext cx="0" cy="0"/>
          <a:chOff x="0" y="0"/>
          <a:chExt cx="0" cy="0"/>
        </a:xfrm>
      </p:grpSpPr>
      <p:grpSp>
        <p:nvGrpSpPr>
          <p:cNvPr id="494" name="Google Shape;494;p74"/>
          <p:cNvGrpSpPr/>
          <p:nvPr/>
        </p:nvGrpSpPr>
        <p:grpSpPr>
          <a:xfrm>
            <a:off x="90" y="6775681"/>
            <a:ext cx="12192148" cy="82352"/>
            <a:chOff x="1063925" y="1155200"/>
            <a:chExt cx="10673333" cy="88200"/>
          </a:xfrm>
        </p:grpSpPr>
        <p:sp>
          <p:nvSpPr>
            <p:cNvPr id="495" name="Google Shape;495;p7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7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7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8" name="Google Shape;498;p74"/>
          <p:cNvGrpSpPr/>
          <p:nvPr/>
        </p:nvGrpSpPr>
        <p:grpSpPr>
          <a:xfrm>
            <a:off x="5779254" y="211061"/>
            <a:ext cx="633488" cy="137100"/>
            <a:chOff x="5215346" y="150098"/>
            <a:chExt cx="633488" cy="137100"/>
          </a:xfrm>
        </p:grpSpPr>
        <p:sp>
          <p:nvSpPr>
            <p:cNvPr id="499" name="Google Shape;499;p74"/>
            <p:cNvSpPr/>
            <p:nvPr/>
          </p:nvSpPr>
          <p:spPr>
            <a:xfrm>
              <a:off x="5215346" y="150098"/>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00" name="Google Shape;500;p74"/>
            <p:cNvSpPr/>
            <p:nvPr/>
          </p:nvSpPr>
          <p:spPr>
            <a:xfrm>
              <a:off x="5463540" y="150098"/>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01" name="Google Shape;501;p74"/>
            <p:cNvSpPr/>
            <p:nvPr/>
          </p:nvSpPr>
          <p:spPr>
            <a:xfrm>
              <a:off x="5711734" y="150098"/>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502" name="Google Shape;502;p74"/>
          <p:cNvSpPr txBox="1"/>
          <p:nvPr>
            <p:ph type="ctrTitle"/>
          </p:nvPr>
        </p:nvSpPr>
        <p:spPr>
          <a:xfrm>
            <a:off x="953700" y="348150"/>
            <a:ext cx="10284600" cy="8283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300"/>
              <a:buFont typeface="Arial"/>
              <a:buChar char="●"/>
              <a:defRPr b="1" i="0" sz="43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43" name="Shape 43"/>
        <p:cNvGrpSpPr/>
        <p:nvPr/>
      </p:nvGrpSpPr>
      <p:grpSpPr>
        <a:xfrm>
          <a:off x="0" y="0"/>
          <a:ext cx="0" cy="0"/>
          <a:chOff x="0" y="0"/>
          <a:chExt cx="0" cy="0"/>
        </a:xfrm>
      </p:grpSpPr>
      <p:cxnSp>
        <p:nvCxnSpPr>
          <p:cNvPr id="44" name="Google Shape;44;p26"/>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45" name="Google Shape;45;p26"/>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46" name="Google Shape;46;p26"/>
          <p:cNvGrpSpPr/>
          <p:nvPr/>
        </p:nvGrpSpPr>
        <p:grpSpPr>
          <a:xfrm>
            <a:off x="13499" y="6007500"/>
            <a:ext cx="12193340" cy="664200"/>
            <a:chOff x="-13500" y="6236050"/>
            <a:chExt cx="12219000" cy="664200"/>
          </a:xfrm>
        </p:grpSpPr>
        <p:sp>
          <p:nvSpPr>
            <p:cNvPr id="47" name="Google Shape;47;p26"/>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 name="Google Shape;48;p2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9" name="Google Shape;49;p2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50" name="Google Shape;50;p26"/>
          <p:cNvSpPr txBox="1"/>
          <p:nvPr/>
        </p:nvSpPr>
        <p:spPr>
          <a:xfrm>
            <a:off x="3096600" y="2056913"/>
            <a:ext cx="5998800" cy="1092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900"/>
              <a:buFont typeface="Arial"/>
              <a:buNone/>
            </a:pPr>
            <a:r>
              <a:rPr b="1" i="0" lang="en-US" sz="5900" u="none" cap="none" strike="noStrike">
                <a:solidFill>
                  <a:schemeClr val="lt1"/>
                </a:solidFill>
                <a:latin typeface="Calibri"/>
                <a:ea typeface="Calibri"/>
                <a:cs typeface="Calibri"/>
                <a:sym typeface="Calibri"/>
              </a:rPr>
              <a:t>Thank You!</a:t>
            </a:r>
            <a:endParaRPr b="1" i="0" sz="5900" u="none" cap="none" strike="noStrike">
              <a:solidFill>
                <a:schemeClr val="lt1"/>
              </a:solidFill>
              <a:latin typeface="Calibri"/>
              <a:ea typeface="Calibri"/>
              <a:cs typeface="Calibri"/>
              <a:sym typeface="Calibri"/>
            </a:endParaRPr>
          </a:p>
        </p:txBody>
      </p:sp>
      <p:sp>
        <p:nvSpPr>
          <p:cNvPr id="51" name="Google Shape;51;p26"/>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52" name="Shape 52"/>
        <p:cNvGrpSpPr/>
        <p:nvPr/>
      </p:nvGrpSpPr>
      <p:grpSpPr>
        <a:xfrm>
          <a:off x="0" y="0"/>
          <a:ext cx="0" cy="0"/>
          <a:chOff x="0" y="0"/>
          <a:chExt cx="0" cy="0"/>
        </a:xfrm>
      </p:grpSpPr>
      <p:grpSp>
        <p:nvGrpSpPr>
          <p:cNvPr id="53" name="Google Shape;53;p27"/>
          <p:cNvGrpSpPr/>
          <p:nvPr/>
        </p:nvGrpSpPr>
        <p:grpSpPr>
          <a:xfrm>
            <a:off x="0" y="0"/>
            <a:ext cx="12199275" cy="6857999"/>
            <a:chOff x="0" y="0"/>
            <a:chExt cx="12199275" cy="6857999"/>
          </a:xfrm>
        </p:grpSpPr>
        <p:sp>
          <p:nvSpPr>
            <p:cNvPr id="54" name="Google Shape;54;p27"/>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 name="Google Shape;55;p27"/>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56" name="Google Shape;56;p27"/>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Agenda</a:t>
              </a:r>
              <a:endParaRPr b="1" i="0" sz="6000" u="none" cap="none" strike="noStrike">
                <a:solidFill>
                  <a:srgbClr val="FFFFFF"/>
                </a:solidFill>
                <a:latin typeface="Arial"/>
                <a:ea typeface="Arial"/>
                <a:cs typeface="Arial"/>
                <a:sym typeface="Arial"/>
              </a:endParaRPr>
            </a:p>
          </p:txBody>
        </p:sp>
      </p:grpSp>
      <p:cxnSp>
        <p:nvCxnSpPr>
          <p:cNvPr id="57" name="Google Shape;57;p27"/>
          <p:cNvCxnSpPr/>
          <p:nvPr/>
        </p:nvCxnSpPr>
        <p:spPr>
          <a:xfrm>
            <a:off x="6895850" y="4454175"/>
            <a:ext cx="3862500" cy="0"/>
          </a:xfrm>
          <a:prstGeom prst="straightConnector1">
            <a:avLst/>
          </a:prstGeom>
          <a:noFill/>
          <a:ln cap="flat" cmpd="sng" w="9525">
            <a:solidFill>
              <a:srgbClr val="FFFFFF"/>
            </a:solidFill>
            <a:prstDash val="solid"/>
            <a:round/>
            <a:headEnd len="sm" w="sm" type="none"/>
            <a:tailEnd len="sm" w="sm" type="none"/>
          </a:ln>
        </p:spPr>
      </p:cxnSp>
      <p:cxnSp>
        <p:nvCxnSpPr>
          <p:cNvPr id="58" name="Google Shape;58;p27"/>
          <p:cNvCxnSpPr/>
          <p:nvPr/>
        </p:nvCxnSpPr>
        <p:spPr>
          <a:xfrm>
            <a:off x="6895825" y="3650550"/>
            <a:ext cx="3862500" cy="0"/>
          </a:xfrm>
          <a:prstGeom prst="straightConnector1">
            <a:avLst/>
          </a:prstGeom>
          <a:noFill/>
          <a:ln cap="flat" cmpd="sng" w="9525">
            <a:solidFill>
              <a:srgbClr val="FFFFFF"/>
            </a:solidFill>
            <a:prstDash val="solid"/>
            <a:round/>
            <a:headEnd len="sm" w="sm" type="none"/>
            <a:tailEnd len="sm" w="sm" type="none"/>
          </a:ln>
        </p:spPr>
      </p:cxnSp>
      <p:sp>
        <p:nvSpPr>
          <p:cNvPr id="59" name="Google Shape;59;p27"/>
          <p:cNvSpPr txBox="1"/>
          <p:nvPr/>
        </p:nvSpPr>
        <p:spPr>
          <a:xfrm>
            <a:off x="6913650" y="3208550"/>
            <a:ext cx="4214700" cy="370800"/>
          </a:xfrm>
          <a:prstGeom prst="rect">
            <a:avLst/>
          </a:prstGeom>
          <a:noFill/>
          <a:ln>
            <a:noFill/>
          </a:ln>
        </p:spPr>
        <p:txBody>
          <a:bodyPr anchorCtr="0" anchor="t" bIns="0" lIns="0" spcFirstLastPara="1" rIns="0" wrap="square" tIns="16500">
            <a:spAutoFit/>
          </a:bodyPr>
          <a:lstStyle/>
          <a:p>
            <a:pPr indent="-361950" lvl="0" marL="457200" marR="0" rtl="0" algn="l">
              <a:lnSpc>
                <a:spcPct val="100000"/>
              </a:lnSpc>
              <a:spcBef>
                <a:spcPts val="0"/>
              </a:spcBef>
              <a:spcAft>
                <a:spcPts val="0"/>
              </a:spcAft>
              <a:buClr>
                <a:schemeClr val="lt1"/>
              </a:buClr>
              <a:buSzPts val="2300"/>
              <a:buFont typeface="Calibri"/>
              <a:buChar char="●"/>
            </a:pPr>
            <a:r>
              <a:rPr b="0" i="0" lang="en-US" sz="2300" u="none" cap="none" strike="noStrike">
                <a:solidFill>
                  <a:schemeClr val="lt1"/>
                </a:solidFill>
                <a:latin typeface="Calibri"/>
                <a:ea typeface="Calibri"/>
                <a:cs typeface="Calibri"/>
                <a:sym typeface="Calibri"/>
              </a:rPr>
              <a:t>Section 2</a:t>
            </a:r>
            <a:endParaRPr b="0" i="0" sz="2300" u="none" cap="none" strike="noStrike">
              <a:solidFill>
                <a:srgbClr val="FFFFFF"/>
              </a:solidFill>
              <a:latin typeface="Calibri"/>
              <a:ea typeface="Calibri"/>
              <a:cs typeface="Calibri"/>
              <a:sym typeface="Calibri"/>
            </a:endParaRPr>
          </a:p>
        </p:txBody>
      </p:sp>
      <p:sp>
        <p:nvSpPr>
          <p:cNvPr id="60" name="Google Shape;60;p27"/>
          <p:cNvSpPr txBox="1"/>
          <p:nvPr/>
        </p:nvSpPr>
        <p:spPr>
          <a:xfrm>
            <a:off x="6895865" y="4011125"/>
            <a:ext cx="3741300" cy="370800"/>
          </a:xfrm>
          <a:prstGeom prst="rect">
            <a:avLst/>
          </a:prstGeom>
          <a:noFill/>
          <a:ln>
            <a:noFill/>
          </a:ln>
        </p:spPr>
        <p:txBody>
          <a:bodyPr anchorCtr="0" anchor="t" bIns="0" lIns="0" spcFirstLastPara="1" rIns="0" wrap="square" tIns="16500">
            <a:spAutoFit/>
          </a:bodyPr>
          <a:lstStyle/>
          <a:p>
            <a:pPr indent="-361950" lvl="0" marL="457200" marR="0" rtl="0" algn="l">
              <a:lnSpc>
                <a:spcPct val="100000"/>
              </a:lnSpc>
              <a:spcBef>
                <a:spcPts val="0"/>
              </a:spcBef>
              <a:spcAft>
                <a:spcPts val="0"/>
              </a:spcAft>
              <a:buClr>
                <a:srgbClr val="FFFFFF"/>
              </a:buClr>
              <a:buSzPts val="2300"/>
              <a:buFont typeface="Calibri"/>
              <a:buChar char="●"/>
            </a:pPr>
            <a:r>
              <a:rPr b="0" i="0" lang="en-US" sz="2300" u="none" cap="none" strike="noStrike">
                <a:solidFill>
                  <a:srgbClr val="FFFFFF"/>
                </a:solidFill>
                <a:latin typeface="Calibri"/>
                <a:ea typeface="Calibri"/>
                <a:cs typeface="Calibri"/>
                <a:sym typeface="Calibri"/>
              </a:rPr>
              <a:t>Section 3</a:t>
            </a:r>
            <a:endParaRPr b="0" i="0" sz="2300" u="none" cap="none" strike="noStrike">
              <a:solidFill>
                <a:srgbClr val="FFFFFF"/>
              </a:solidFill>
              <a:latin typeface="Calibri"/>
              <a:ea typeface="Calibri"/>
              <a:cs typeface="Calibri"/>
              <a:sym typeface="Calibri"/>
            </a:endParaRPr>
          </a:p>
        </p:txBody>
      </p:sp>
      <p:grpSp>
        <p:nvGrpSpPr>
          <p:cNvPr id="61" name="Google Shape;61;p27"/>
          <p:cNvGrpSpPr/>
          <p:nvPr/>
        </p:nvGrpSpPr>
        <p:grpSpPr>
          <a:xfrm>
            <a:off x="7391155" y="2405912"/>
            <a:ext cx="3741129" cy="442000"/>
            <a:chOff x="7911088" y="3244638"/>
            <a:chExt cx="4232525" cy="442000"/>
          </a:xfrm>
        </p:grpSpPr>
        <p:cxnSp>
          <p:nvCxnSpPr>
            <p:cNvPr id="62" name="Google Shape;62;p27"/>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63" name="Google Shape;63;p27"/>
            <p:cNvSpPr txBox="1"/>
            <p:nvPr/>
          </p:nvSpPr>
          <p:spPr>
            <a:xfrm>
              <a:off x="7928913" y="3244638"/>
              <a:ext cx="4214700" cy="370800"/>
            </a:xfrm>
            <a:prstGeom prst="rect">
              <a:avLst/>
            </a:prstGeom>
            <a:noFill/>
            <a:ln>
              <a:noFill/>
            </a:ln>
          </p:spPr>
          <p:txBody>
            <a:bodyPr anchorCtr="0" anchor="t" bIns="0" lIns="0" spcFirstLastPara="1" rIns="0" wrap="square" tIns="16500">
              <a:spAutoFit/>
            </a:bodyPr>
            <a:lstStyle/>
            <a:p>
              <a:pPr indent="-361950" lvl="0" marL="457200" marR="0" rtl="0" algn="l">
                <a:lnSpc>
                  <a:spcPct val="100000"/>
                </a:lnSpc>
                <a:spcBef>
                  <a:spcPts val="0"/>
                </a:spcBef>
                <a:spcAft>
                  <a:spcPts val="0"/>
                </a:spcAft>
                <a:buClr>
                  <a:schemeClr val="lt1"/>
                </a:buClr>
                <a:buSzPts val="2300"/>
                <a:buFont typeface="Calibri"/>
                <a:buChar char="●"/>
              </a:pPr>
              <a:r>
                <a:rPr b="0" i="0" lang="en-US" sz="2300" u="none" cap="none" strike="noStrike">
                  <a:solidFill>
                    <a:schemeClr val="lt1"/>
                  </a:solidFill>
                  <a:latin typeface="Calibri"/>
                  <a:ea typeface="Calibri"/>
                  <a:cs typeface="Calibri"/>
                  <a:sym typeface="Calibri"/>
                </a:rPr>
                <a:t>Section 1.2</a:t>
              </a:r>
              <a:endParaRPr b="0" i="0" sz="2300" u="none" cap="none" strike="noStrike">
                <a:solidFill>
                  <a:srgbClr val="FFFFFF"/>
                </a:solidFill>
                <a:latin typeface="Calibri"/>
                <a:ea typeface="Calibri"/>
                <a:cs typeface="Calibri"/>
                <a:sym typeface="Calibri"/>
              </a:endParaRPr>
            </a:p>
          </p:txBody>
        </p:sp>
      </p:grpSp>
      <p:grpSp>
        <p:nvGrpSpPr>
          <p:cNvPr id="64" name="Google Shape;64;p27"/>
          <p:cNvGrpSpPr/>
          <p:nvPr/>
        </p:nvGrpSpPr>
        <p:grpSpPr>
          <a:xfrm>
            <a:off x="6900288" y="800763"/>
            <a:ext cx="4232525" cy="442000"/>
            <a:chOff x="7911088" y="3244638"/>
            <a:chExt cx="4232525" cy="442000"/>
          </a:xfrm>
        </p:grpSpPr>
        <p:cxnSp>
          <p:nvCxnSpPr>
            <p:cNvPr id="65" name="Google Shape;65;p27"/>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66" name="Google Shape;66;p27"/>
            <p:cNvSpPr txBox="1"/>
            <p:nvPr/>
          </p:nvSpPr>
          <p:spPr>
            <a:xfrm>
              <a:off x="7928913" y="3244638"/>
              <a:ext cx="4214700" cy="370800"/>
            </a:xfrm>
            <a:prstGeom prst="rect">
              <a:avLst/>
            </a:prstGeom>
            <a:noFill/>
            <a:ln>
              <a:noFill/>
            </a:ln>
          </p:spPr>
          <p:txBody>
            <a:bodyPr anchorCtr="0" anchor="t" bIns="0" lIns="0" spcFirstLastPara="1" rIns="0" wrap="square" tIns="16500">
              <a:spAutoFit/>
            </a:bodyPr>
            <a:lstStyle/>
            <a:p>
              <a:pPr indent="-361950" lvl="0" marL="457200" marR="0" rtl="0" algn="l">
                <a:lnSpc>
                  <a:spcPct val="100000"/>
                </a:lnSpc>
                <a:spcBef>
                  <a:spcPts val="0"/>
                </a:spcBef>
                <a:spcAft>
                  <a:spcPts val="0"/>
                </a:spcAft>
                <a:buClr>
                  <a:schemeClr val="lt1"/>
                </a:buClr>
                <a:buSzPts val="2300"/>
                <a:buFont typeface="Calibri"/>
                <a:buChar char="●"/>
              </a:pPr>
              <a:r>
                <a:rPr b="0" i="0" lang="en-US" sz="2300" u="none" cap="none" strike="noStrike">
                  <a:solidFill>
                    <a:schemeClr val="lt1"/>
                  </a:solidFill>
                  <a:latin typeface="Calibri"/>
                  <a:ea typeface="Calibri"/>
                  <a:cs typeface="Calibri"/>
                  <a:sym typeface="Calibri"/>
                </a:rPr>
                <a:t>Section 1</a:t>
              </a:r>
              <a:endParaRPr b="0" i="0" sz="2300" u="none" cap="none" strike="noStrike">
                <a:solidFill>
                  <a:srgbClr val="FFFFFF"/>
                </a:solidFill>
                <a:latin typeface="Calibri"/>
                <a:ea typeface="Calibri"/>
                <a:cs typeface="Calibri"/>
                <a:sym typeface="Calibri"/>
              </a:endParaRPr>
            </a:p>
          </p:txBody>
        </p:sp>
      </p:grpSp>
      <p:grpSp>
        <p:nvGrpSpPr>
          <p:cNvPr id="67" name="Google Shape;67;p27"/>
          <p:cNvGrpSpPr/>
          <p:nvPr/>
        </p:nvGrpSpPr>
        <p:grpSpPr>
          <a:xfrm>
            <a:off x="7396156" y="4813700"/>
            <a:ext cx="3741129" cy="442000"/>
            <a:chOff x="7911088" y="3244638"/>
            <a:chExt cx="4232525" cy="442000"/>
          </a:xfrm>
        </p:grpSpPr>
        <p:cxnSp>
          <p:nvCxnSpPr>
            <p:cNvPr id="68" name="Google Shape;68;p27"/>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69" name="Google Shape;69;p27"/>
            <p:cNvSpPr txBox="1"/>
            <p:nvPr/>
          </p:nvSpPr>
          <p:spPr>
            <a:xfrm>
              <a:off x="7928913" y="3244638"/>
              <a:ext cx="4214700" cy="370800"/>
            </a:xfrm>
            <a:prstGeom prst="rect">
              <a:avLst/>
            </a:prstGeom>
            <a:noFill/>
            <a:ln>
              <a:noFill/>
            </a:ln>
          </p:spPr>
          <p:txBody>
            <a:bodyPr anchorCtr="0" anchor="t" bIns="0" lIns="0" spcFirstLastPara="1" rIns="0" wrap="square" tIns="16500">
              <a:spAutoFit/>
            </a:bodyPr>
            <a:lstStyle/>
            <a:p>
              <a:pPr indent="-361950" lvl="0" marL="457200" marR="0" rtl="0" algn="l">
                <a:lnSpc>
                  <a:spcPct val="100000"/>
                </a:lnSpc>
                <a:spcBef>
                  <a:spcPts val="0"/>
                </a:spcBef>
                <a:spcAft>
                  <a:spcPts val="0"/>
                </a:spcAft>
                <a:buClr>
                  <a:schemeClr val="lt1"/>
                </a:buClr>
                <a:buSzPts val="2300"/>
                <a:buFont typeface="Calibri"/>
                <a:buChar char="●"/>
              </a:pPr>
              <a:r>
                <a:rPr b="0" i="0" lang="en-US" sz="2300" u="none" cap="none" strike="noStrike">
                  <a:solidFill>
                    <a:schemeClr val="lt1"/>
                  </a:solidFill>
                  <a:latin typeface="Calibri"/>
                  <a:ea typeface="Calibri"/>
                  <a:cs typeface="Calibri"/>
                  <a:sym typeface="Calibri"/>
                </a:rPr>
                <a:t>Section 3.1</a:t>
              </a:r>
              <a:endParaRPr b="0" i="0" sz="2300" u="none" cap="none" strike="noStrike">
                <a:solidFill>
                  <a:srgbClr val="FFFFFF"/>
                </a:solidFill>
                <a:latin typeface="Calibri"/>
                <a:ea typeface="Calibri"/>
                <a:cs typeface="Calibri"/>
                <a:sym typeface="Calibri"/>
              </a:endParaRPr>
            </a:p>
          </p:txBody>
        </p:sp>
      </p:grpSp>
      <p:grpSp>
        <p:nvGrpSpPr>
          <p:cNvPr id="70" name="Google Shape;70;p27"/>
          <p:cNvGrpSpPr/>
          <p:nvPr/>
        </p:nvGrpSpPr>
        <p:grpSpPr>
          <a:xfrm>
            <a:off x="7391155" y="1603313"/>
            <a:ext cx="3741129" cy="442000"/>
            <a:chOff x="7911088" y="3244638"/>
            <a:chExt cx="4232525" cy="442000"/>
          </a:xfrm>
        </p:grpSpPr>
        <p:cxnSp>
          <p:nvCxnSpPr>
            <p:cNvPr id="71" name="Google Shape;71;p27"/>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72" name="Google Shape;72;p27"/>
            <p:cNvSpPr txBox="1"/>
            <p:nvPr/>
          </p:nvSpPr>
          <p:spPr>
            <a:xfrm>
              <a:off x="7928913" y="3244638"/>
              <a:ext cx="4214700" cy="370800"/>
            </a:xfrm>
            <a:prstGeom prst="rect">
              <a:avLst/>
            </a:prstGeom>
            <a:noFill/>
            <a:ln>
              <a:noFill/>
            </a:ln>
          </p:spPr>
          <p:txBody>
            <a:bodyPr anchorCtr="0" anchor="t" bIns="0" lIns="0" spcFirstLastPara="1" rIns="0" wrap="square" tIns="16500">
              <a:spAutoFit/>
            </a:bodyPr>
            <a:lstStyle/>
            <a:p>
              <a:pPr indent="-361950" lvl="0" marL="457200" marR="0" rtl="0" algn="l">
                <a:lnSpc>
                  <a:spcPct val="100000"/>
                </a:lnSpc>
                <a:spcBef>
                  <a:spcPts val="0"/>
                </a:spcBef>
                <a:spcAft>
                  <a:spcPts val="0"/>
                </a:spcAft>
                <a:buClr>
                  <a:schemeClr val="lt1"/>
                </a:buClr>
                <a:buSzPts val="2300"/>
                <a:buFont typeface="Calibri"/>
                <a:buChar char="●"/>
              </a:pPr>
              <a:r>
                <a:rPr b="0" i="0" lang="en-US" sz="2300" u="none" cap="none" strike="noStrike">
                  <a:solidFill>
                    <a:schemeClr val="lt1"/>
                  </a:solidFill>
                  <a:latin typeface="Calibri"/>
                  <a:ea typeface="Calibri"/>
                  <a:cs typeface="Calibri"/>
                  <a:sym typeface="Calibri"/>
                </a:rPr>
                <a:t>Section 1.1</a:t>
              </a:r>
              <a:endParaRPr b="0" i="0" sz="2300" u="none" cap="none" strike="noStrike">
                <a:solidFill>
                  <a:srgbClr val="FFFFFF"/>
                </a:solidFill>
                <a:latin typeface="Calibri"/>
                <a:ea typeface="Calibri"/>
                <a:cs typeface="Calibri"/>
                <a:sym typeface="Calibri"/>
              </a:endParaRPr>
            </a:p>
          </p:txBody>
        </p:sp>
      </p:grpSp>
      <p:grpSp>
        <p:nvGrpSpPr>
          <p:cNvPr id="73" name="Google Shape;73;p27"/>
          <p:cNvGrpSpPr/>
          <p:nvPr/>
        </p:nvGrpSpPr>
        <p:grpSpPr>
          <a:xfrm>
            <a:off x="7396156" y="5615225"/>
            <a:ext cx="3741129" cy="442000"/>
            <a:chOff x="7911088" y="3244638"/>
            <a:chExt cx="4232525" cy="442000"/>
          </a:xfrm>
        </p:grpSpPr>
        <p:cxnSp>
          <p:nvCxnSpPr>
            <p:cNvPr id="74" name="Google Shape;74;p27"/>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75" name="Google Shape;75;p27"/>
            <p:cNvSpPr txBox="1"/>
            <p:nvPr/>
          </p:nvSpPr>
          <p:spPr>
            <a:xfrm>
              <a:off x="7928913" y="3244638"/>
              <a:ext cx="4214700" cy="370800"/>
            </a:xfrm>
            <a:prstGeom prst="rect">
              <a:avLst/>
            </a:prstGeom>
            <a:noFill/>
            <a:ln>
              <a:noFill/>
            </a:ln>
          </p:spPr>
          <p:txBody>
            <a:bodyPr anchorCtr="0" anchor="t" bIns="0" lIns="0" spcFirstLastPara="1" rIns="0" wrap="square" tIns="16500">
              <a:spAutoFit/>
            </a:bodyPr>
            <a:lstStyle/>
            <a:p>
              <a:pPr indent="-361950" lvl="0" marL="457200" marR="0" rtl="0" algn="l">
                <a:lnSpc>
                  <a:spcPct val="100000"/>
                </a:lnSpc>
                <a:spcBef>
                  <a:spcPts val="0"/>
                </a:spcBef>
                <a:spcAft>
                  <a:spcPts val="0"/>
                </a:spcAft>
                <a:buClr>
                  <a:schemeClr val="lt1"/>
                </a:buClr>
                <a:buSzPts val="2300"/>
                <a:buFont typeface="Calibri"/>
                <a:buChar char="●"/>
              </a:pPr>
              <a:r>
                <a:rPr b="0" i="0" lang="en-US" sz="2300" u="none" cap="none" strike="noStrike">
                  <a:solidFill>
                    <a:schemeClr val="lt1"/>
                  </a:solidFill>
                  <a:latin typeface="Calibri"/>
                  <a:ea typeface="Calibri"/>
                  <a:cs typeface="Calibri"/>
                  <a:sym typeface="Calibri"/>
                </a:rPr>
                <a:t>Section 3.2</a:t>
              </a:r>
              <a:endParaRPr b="0" i="0" sz="2300" u="none" cap="none" strike="noStrike">
                <a:solidFill>
                  <a:srgbClr val="FFFFFF"/>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76" name="Shape 76"/>
        <p:cNvGrpSpPr/>
        <p:nvPr/>
      </p:nvGrpSpPr>
      <p:grpSpPr>
        <a:xfrm>
          <a:off x="0" y="0"/>
          <a:ext cx="0" cy="0"/>
          <a:chOff x="0" y="0"/>
          <a:chExt cx="0" cy="0"/>
        </a:xfrm>
      </p:grpSpPr>
      <p:grpSp>
        <p:nvGrpSpPr>
          <p:cNvPr id="77" name="Google Shape;77;p28"/>
          <p:cNvGrpSpPr/>
          <p:nvPr/>
        </p:nvGrpSpPr>
        <p:grpSpPr>
          <a:xfrm>
            <a:off x="0" y="-150"/>
            <a:ext cx="266593" cy="6857669"/>
            <a:chOff x="-7" y="0"/>
            <a:chExt cx="254407" cy="6578100"/>
          </a:xfrm>
        </p:grpSpPr>
        <p:sp>
          <p:nvSpPr>
            <p:cNvPr id="78" name="Google Shape;78;p28"/>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9" name="Google Shape;79;p28"/>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0" name="Google Shape;80;p28"/>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pic>
        <p:nvPicPr>
          <p:cNvPr id="81" name="Google Shape;81;p28"/>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82" name="Google Shape;82;p28"/>
          <p:cNvSpPr txBox="1"/>
          <p:nvPr>
            <p:ph type="title"/>
          </p:nvPr>
        </p:nvSpPr>
        <p:spPr>
          <a:xfrm>
            <a:off x="2935750" y="2389375"/>
            <a:ext cx="6282900" cy="1301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83" name="Shape 83"/>
        <p:cNvGrpSpPr/>
        <p:nvPr/>
      </p:nvGrpSpPr>
      <p:grpSpPr>
        <a:xfrm>
          <a:off x="0" y="0"/>
          <a:ext cx="0" cy="0"/>
          <a:chOff x="0" y="0"/>
          <a:chExt cx="0" cy="0"/>
        </a:xfrm>
      </p:grpSpPr>
      <p:sp>
        <p:nvSpPr>
          <p:cNvPr id="84" name="Google Shape;84;p29"/>
          <p:cNvSpPr txBox="1"/>
          <p:nvPr>
            <p:ph type="title"/>
          </p:nvPr>
        </p:nvSpPr>
        <p:spPr>
          <a:xfrm>
            <a:off x="3092938" y="2254700"/>
            <a:ext cx="6282900" cy="1301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500"/>
              <a:buFont typeface="Arial"/>
              <a:buNone/>
              <a:defRPr b="0" i="0" sz="35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cxnSp>
        <p:nvCxnSpPr>
          <p:cNvPr id="85" name="Google Shape;85;p29"/>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86" name="Google Shape;86;p29"/>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87" name="Google Shape;87;p29"/>
          <p:cNvGrpSpPr/>
          <p:nvPr/>
        </p:nvGrpSpPr>
        <p:grpSpPr>
          <a:xfrm>
            <a:off x="13499" y="6007500"/>
            <a:ext cx="12193340" cy="664200"/>
            <a:chOff x="-13500" y="6236050"/>
            <a:chExt cx="12219000" cy="664200"/>
          </a:xfrm>
        </p:grpSpPr>
        <p:sp>
          <p:nvSpPr>
            <p:cNvPr id="88" name="Google Shape;88;p29"/>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9" name="Google Shape;89;p29"/>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0" name="Google Shape;90;p29"/>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6.xml"/><Relationship Id="rId22" Type="http://schemas.openxmlformats.org/officeDocument/2006/relationships/slideLayout" Target="../slideLayouts/slideLayout48.xml"/><Relationship Id="rId21" Type="http://schemas.openxmlformats.org/officeDocument/2006/relationships/slideLayout" Target="../slideLayouts/slideLayout47.xml"/><Relationship Id="rId24" Type="http://schemas.openxmlformats.org/officeDocument/2006/relationships/slideLayout" Target="../slideLayouts/slideLayout50.xml"/><Relationship Id="rId23" Type="http://schemas.openxmlformats.org/officeDocument/2006/relationships/slideLayout" Target="../slideLayouts/slideLayout49.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26" Type="http://schemas.openxmlformats.org/officeDocument/2006/relationships/slideLayout" Target="../slideLayouts/slideLayout52.xml"/><Relationship Id="rId25" Type="http://schemas.openxmlformats.org/officeDocument/2006/relationships/slideLayout" Target="../slideLayouts/slideLayout51.xml"/><Relationship Id="rId28" Type="http://schemas.openxmlformats.org/officeDocument/2006/relationships/slideLayout" Target="../slideLayouts/slideLayout54.xml"/><Relationship Id="rId27" Type="http://schemas.openxmlformats.org/officeDocument/2006/relationships/slideLayout" Target="../slideLayouts/slideLayout53.xml"/><Relationship Id="rId5" Type="http://schemas.openxmlformats.org/officeDocument/2006/relationships/slideLayout" Target="../slideLayouts/slideLayout31.xml"/><Relationship Id="rId6" Type="http://schemas.openxmlformats.org/officeDocument/2006/relationships/slideLayout" Target="../slideLayouts/slideLayout32.xml"/><Relationship Id="rId29" Type="http://schemas.openxmlformats.org/officeDocument/2006/relationships/slideLayout" Target="../slideLayouts/slideLayout55.xml"/><Relationship Id="rId7" Type="http://schemas.openxmlformats.org/officeDocument/2006/relationships/slideLayout" Target="../slideLayouts/slideLayout33.xml"/><Relationship Id="rId8" Type="http://schemas.openxmlformats.org/officeDocument/2006/relationships/slideLayout" Target="../slideLayouts/slideLayout34.xml"/><Relationship Id="rId30" Type="http://schemas.openxmlformats.org/officeDocument/2006/relationships/theme" Target="../theme/theme3.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19" Type="http://schemas.openxmlformats.org/officeDocument/2006/relationships/slideLayout" Target="../slideLayouts/slideLayout45.xml"/><Relationship Id="rId1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1" name="Shape 21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7.png"/><Relationship Id="rId4" Type="http://schemas.openxmlformats.org/officeDocument/2006/relationships/image" Target="../media/image43.png"/><Relationship Id="rId9" Type="http://schemas.openxmlformats.org/officeDocument/2006/relationships/image" Target="../media/image46.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0" Type="http://schemas.openxmlformats.org/officeDocument/2006/relationships/image" Target="../media/image7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31.png"/><Relationship Id="rId9" Type="http://schemas.openxmlformats.org/officeDocument/2006/relationships/image" Target="../media/image55.png"/><Relationship Id="rId5" Type="http://schemas.openxmlformats.org/officeDocument/2006/relationships/image" Target="../media/image34.png"/><Relationship Id="rId6" Type="http://schemas.openxmlformats.org/officeDocument/2006/relationships/image" Target="../media/image36.png"/><Relationship Id="rId7" Type="http://schemas.openxmlformats.org/officeDocument/2006/relationships/image" Target="../media/image46.png"/><Relationship Id="rId8" Type="http://schemas.openxmlformats.org/officeDocument/2006/relationships/image" Target="../media/image50.png"/><Relationship Id="rId11" Type="http://schemas.openxmlformats.org/officeDocument/2006/relationships/image" Target="../media/image52.png"/><Relationship Id="rId10" Type="http://schemas.openxmlformats.org/officeDocument/2006/relationships/image" Target="../media/image53.png"/><Relationship Id="rId12"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omments" Target="../comments/comment1.xml"/><Relationship Id="rId4" Type="http://schemas.openxmlformats.org/officeDocument/2006/relationships/image" Target="../media/image58.png"/><Relationship Id="rId5"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2.jpg"/><Relationship Id="rId4" Type="http://schemas.openxmlformats.org/officeDocument/2006/relationships/image" Target="../media/image7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storage.needpix.com/rsynced_images/graphic-3625733_1280.png" TargetMode="External"/><Relationship Id="rId4" Type="http://schemas.openxmlformats.org/officeDocument/2006/relationships/image" Target="../media/image68.png"/><Relationship Id="rId9" Type="http://schemas.openxmlformats.org/officeDocument/2006/relationships/hyperlink" Target="https://storage.needpix.com/rsynced_images/graphic-3625733_1280.png" TargetMode="External"/><Relationship Id="rId5" Type="http://schemas.openxmlformats.org/officeDocument/2006/relationships/image" Target="../media/image60.png"/><Relationship Id="rId6" Type="http://schemas.openxmlformats.org/officeDocument/2006/relationships/image" Target="../media/image63.png"/><Relationship Id="rId7" Type="http://schemas.openxmlformats.org/officeDocument/2006/relationships/image" Target="../media/image56.png"/><Relationship Id="rId8" Type="http://schemas.openxmlformats.org/officeDocument/2006/relationships/hyperlink" Target="https://storage.needpix.com/rsynced_images/graphic-3625733_1280.png" TargetMode="External"/><Relationship Id="rId11" Type="http://schemas.openxmlformats.org/officeDocument/2006/relationships/hyperlink" Target="https://storage.needpix.com/rsynced_images/graphic-3625733_1280.png" TargetMode="External"/><Relationship Id="rId10" Type="http://schemas.openxmlformats.org/officeDocument/2006/relationships/hyperlink" Target="https://storage.needpix.com/rsynced_images/graphic-3625733_1280.png" TargetMode="External"/><Relationship Id="rId12" Type="http://schemas.openxmlformats.org/officeDocument/2006/relationships/image" Target="../media/image8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72.png"/><Relationship Id="rId6" Type="http://schemas.openxmlformats.org/officeDocument/2006/relationships/image" Target="../media/image63.png"/><Relationship Id="rId7" Type="http://schemas.openxmlformats.org/officeDocument/2006/relationships/image" Target="../media/image79.png"/><Relationship Id="rId8" Type="http://schemas.openxmlformats.org/officeDocument/2006/relationships/image" Target="../media/image7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jpg"/><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5.jp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jpg"/><Relationship Id="rId4" Type="http://schemas.openxmlformats.org/officeDocument/2006/relationships/image" Target="../media/image28.jpg"/><Relationship Id="rId5" Type="http://schemas.openxmlformats.org/officeDocument/2006/relationships/image" Target="../media/image3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1.jpg"/><Relationship Id="rId4" Type="http://schemas.openxmlformats.org/officeDocument/2006/relationships/image" Target="../media/image4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jp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34.png"/><Relationship Id="rId9" Type="http://schemas.openxmlformats.org/officeDocument/2006/relationships/image" Target="../media/image48.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46.png"/><Relationship Id="rId8" Type="http://schemas.openxmlformats.org/officeDocument/2006/relationships/image" Target="../media/image51.png"/><Relationship Id="rId10"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34.png"/><Relationship Id="rId9" Type="http://schemas.openxmlformats.org/officeDocument/2006/relationships/image" Target="../media/image48.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46.png"/><Relationship Id="rId8" Type="http://schemas.openxmlformats.org/officeDocument/2006/relationships/image" Target="../media/image51.png"/><Relationship Id="rId10"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6" name="Shape 506"/>
        <p:cNvGrpSpPr/>
        <p:nvPr/>
      </p:nvGrpSpPr>
      <p:grpSpPr>
        <a:xfrm>
          <a:off x="0" y="0"/>
          <a:ext cx="0" cy="0"/>
          <a:chOff x="0" y="0"/>
          <a:chExt cx="0" cy="0"/>
        </a:xfrm>
      </p:grpSpPr>
      <p:sp>
        <p:nvSpPr>
          <p:cNvPr id="507" name="Google Shape;507;p1"/>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lang="en-US"/>
              <a:t>December 2024</a:t>
            </a:r>
            <a:endParaRPr/>
          </a:p>
        </p:txBody>
      </p:sp>
      <p:sp>
        <p:nvSpPr>
          <p:cNvPr id="508" name="Google Shape;508;p1"/>
          <p:cNvSpPr txBox="1"/>
          <p:nvPr/>
        </p:nvSpPr>
        <p:spPr>
          <a:xfrm>
            <a:off x="732900" y="2713900"/>
            <a:ext cx="5828400" cy="154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C1513"/>
                </a:solidFill>
                <a:latin typeface="Verdana"/>
                <a:ea typeface="Verdana"/>
                <a:cs typeface="Verdana"/>
                <a:sym typeface="Verdana"/>
              </a:rPr>
              <a:t>CPaaS </a:t>
            </a:r>
            <a:endParaRPr b="1" i="0" sz="4000" u="none" cap="none" strike="noStrike">
              <a:solidFill>
                <a:srgbClr val="0C1513"/>
              </a:solidFill>
              <a:latin typeface="Verdana"/>
              <a:ea typeface="Verdana"/>
              <a:cs typeface="Verdana"/>
              <a:sym typeface="Verdana"/>
            </a:endParaRPr>
          </a:p>
          <a:p>
            <a:pPr indent="-457200" lvl="0" marL="457200" marR="0" rtl="0" algn="l">
              <a:lnSpc>
                <a:spcPct val="100000"/>
              </a:lnSpc>
              <a:spcBef>
                <a:spcPts val="0"/>
              </a:spcBef>
              <a:spcAft>
                <a:spcPts val="0"/>
              </a:spcAft>
              <a:buClr>
                <a:srgbClr val="0C1513"/>
              </a:buClr>
              <a:buSzPts val="4000"/>
              <a:buFont typeface="Verdana"/>
              <a:buChar char="-"/>
            </a:pPr>
            <a:r>
              <a:rPr b="1" i="0" lang="en-US" sz="4000" u="none" cap="none" strike="noStrike">
                <a:solidFill>
                  <a:srgbClr val="0C1513"/>
                </a:solidFill>
                <a:latin typeface="Verdana"/>
                <a:ea typeface="Verdana"/>
                <a:cs typeface="Verdana"/>
                <a:sym typeface="Verdana"/>
              </a:rPr>
              <a:t>Auto Attendant - </a:t>
            </a:r>
            <a:endParaRPr b="0" i="0" sz="39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10"/>
          <p:cNvSpPr txBox="1"/>
          <p:nvPr/>
        </p:nvSpPr>
        <p:spPr>
          <a:xfrm>
            <a:off x="516150" y="1973450"/>
            <a:ext cx="5259300" cy="31611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CPaaS Auto Attendant can be integrated with CPaaS Phone System and MS Teams to create an advanced Cloud PBX Solution. With  Microsoft Teams phone system integration, users can call out via CPaaS SIP trunks, leveraging low cost domestic and international tariffs offered by regional SIP providers. CPaaS </a:t>
            </a:r>
            <a:r>
              <a:rPr b="0" i="0" lang="en-US" sz="1600" u="none" cap="none" strike="noStrike">
                <a:solidFill>
                  <a:schemeClr val="dk1"/>
                </a:solidFill>
                <a:latin typeface="Calibri"/>
                <a:ea typeface="Calibri"/>
                <a:cs typeface="Calibri"/>
                <a:sym typeface="Calibri"/>
              </a:rPr>
              <a:t>Phone System </a:t>
            </a:r>
            <a:r>
              <a:rPr b="0" i="0" lang="en-US" sz="1600" u="none" cap="none" strike="noStrike">
                <a:solidFill>
                  <a:srgbClr val="000000"/>
                </a:solidFill>
                <a:latin typeface="Calibri"/>
                <a:ea typeface="Calibri"/>
                <a:cs typeface="Calibri"/>
                <a:sym typeface="Calibri"/>
              </a:rPr>
              <a:t>provides a seamless unified calling experience both for CPaaS </a:t>
            </a:r>
            <a:r>
              <a:rPr b="0" i="0" lang="en-US" sz="1600" u="none" cap="none" strike="noStrike">
                <a:solidFill>
                  <a:schemeClr val="dk1"/>
                </a:solidFill>
                <a:latin typeface="Calibri"/>
                <a:ea typeface="Calibri"/>
                <a:cs typeface="Calibri"/>
                <a:sym typeface="Calibri"/>
              </a:rPr>
              <a:t>Phone System </a:t>
            </a:r>
            <a:r>
              <a:rPr b="0" i="0" lang="en-US" sz="1600" u="none" cap="none" strike="noStrike">
                <a:solidFill>
                  <a:srgbClr val="000000"/>
                </a:solidFill>
                <a:latin typeface="Calibri"/>
                <a:ea typeface="Calibri"/>
                <a:cs typeface="Calibri"/>
                <a:sym typeface="Calibri"/>
              </a:rPr>
              <a:t>users dialing Teams users and for Teams users who can dial out. Additionally,  admins can benefit from a full-featured PBX that’s much easier to use and configure than Teams. </a:t>
            </a:r>
            <a:endParaRPr b="0" i="0" sz="1600" u="none" cap="none" strike="noStrike">
              <a:solidFill>
                <a:srgbClr val="000000"/>
              </a:solidFill>
              <a:latin typeface="Calibri"/>
              <a:ea typeface="Calibri"/>
              <a:cs typeface="Calibri"/>
              <a:sym typeface="Calibri"/>
            </a:endParaRPr>
          </a:p>
        </p:txBody>
      </p:sp>
      <p:sp>
        <p:nvSpPr>
          <p:cNvPr id="683" name="Google Shape;683;p10"/>
          <p:cNvSpPr/>
          <p:nvPr/>
        </p:nvSpPr>
        <p:spPr>
          <a:xfrm>
            <a:off x="2082462" y="5373422"/>
            <a:ext cx="584700" cy="595500"/>
          </a:xfrm>
          <a:prstGeom prst="mathPlus">
            <a:avLst>
              <a:gd fmla="val 23520" name="adj1"/>
            </a:avLst>
          </a:prstGeom>
          <a:solidFill>
            <a:srgbClr val="4F5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10"/>
          <p:cNvSpPr txBox="1"/>
          <p:nvPr/>
        </p:nvSpPr>
        <p:spPr>
          <a:xfrm>
            <a:off x="613800" y="1391675"/>
            <a:ext cx="5077500" cy="571500"/>
          </a:xfrm>
          <a:prstGeom prst="rect">
            <a:avLst/>
          </a:prstGeom>
          <a:solidFill>
            <a:srgbClr val="4F58C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Calibri"/>
                <a:ea typeface="Calibri"/>
                <a:cs typeface="Calibri"/>
                <a:sym typeface="Calibri"/>
              </a:rPr>
              <a:t>MS Teams</a:t>
            </a:r>
            <a:endParaRPr b="0" i="0" sz="2400" u="none" cap="none" strike="noStrike">
              <a:solidFill>
                <a:srgbClr val="FFFFFF"/>
              </a:solidFill>
              <a:latin typeface="Calibri"/>
              <a:ea typeface="Calibri"/>
              <a:cs typeface="Calibri"/>
              <a:sym typeface="Calibri"/>
            </a:endParaRPr>
          </a:p>
        </p:txBody>
      </p:sp>
      <p:pic>
        <p:nvPicPr>
          <p:cNvPr id="685" name="Google Shape;685;p10"/>
          <p:cNvPicPr preferRelativeResize="0"/>
          <p:nvPr/>
        </p:nvPicPr>
        <p:blipFill rotWithShape="1">
          <a:blip r:embed="rId3">
            <a:alphaModFix/>
          </a:blip>
          <a:srcRect b="0" l="0" r="0" t="0"/>
          <a:stretch/>
        </p:blipFill>
        <p:spPr>
          <a:xfrm>
            <a:off x="613801" y="5046100"/>
            <a:ext cx="1142871" cy="1142850"/>
          </a:xfrm>
          <a:prstGeom prst="rect">
            <a:avLst/>
          </a:prstGeom>
          <a:noFill/>
          <a:ln>
            <a:noFill/>
          </a:ln>
        </p:spPr>
      </p:pic>
      <p:grpSp>
        <p:nvGrpSpPr>
          <p:cNvPr id="686" name="Google Shape;686;p10"/>
          <p:cNvGrpSpPr/>
          <p:nvPr/>
        </p:nvGrpSpPr>
        <p:grpSpPr>
          <a:xfrm>
            <a:off x="2992925" y="5179788"/>
            <a:ext cx="2698325" cy="839025"/>
            <a:chOff x="3000775" y="4951200"/>
            <a:chExt cx="2698325" cy="839025"/>
          </a:xfrm>
        </p:grpSpPr>
        <p:pic>
          <p:nvPicPr>
            <p:cNvPr id="687" name="Google Shape;687;p10"/>
            <p:cNvPicPr preferRelativeResize="0"/>
            <p:nvPr/>
          </p:nvPicPr>
          <p:blipFill rotWithShape="1">
            <a:blip r:embed="rId4">
              <a:alphaModFix/>
            </a:blip>
            <a:srcRect b="26092" l="31280" r="0" t="21375"/>
            <a:stretch/>
          </p:blipFill>
          <p:spPr>
            <a:xfrm>
              <a:off x="3747976" y="4951200"/>
              <a:ext cx="1951124" cy="839025"/>
            </a:xfrm>
            <a:prstGeom prst="rect">
              <a:avLst/>
            </a:prstGeom>
            <a:noFill/>
            <a:ln>
              <a:noFill/>
            </a:ln>
          </p:spPr>
        </p:pic>
        <p:pic>
          <p:nvPicPr>
            <p:cNvPr id="688" name="Google Shape;688;p10"/>
            <p:cNvPicPr preferRelativeResize="0"/>
            <p:nvPr/>
          </p:nvPicPr>
          <p:blipFill rotWithShape="1">
            <a:blip r:embed="rId4">
              <a:alphaModFix/>
            </a:blip>
            <a:srcRect b="26092" l="0" r="73684" t="21375"/>
            <a:stretch/>
          </p:blipFill>
          <p:spPr>
            <a:xfrm>
              <a:off x="3000775" y="4951200"/>
              <a:ext cx="747203" cy="839025"/>
            </a:xfrm>
            <a:prstGeom prst="rect">
              <a:avLst/>
            </a:prstGeom>
            <a:noFill/>
            <a:ln>
              <a:noFill/>
            </a:ln>
          </p:spPr>
        </p:pic>
      </p:grpSp>
      <p:sp>
        <p:nvSpPr>
          <p:cNvPr id="689" name="Google Shape;689;p10"/>
          <p:cNvSpPr txBox="1"/>
          <p:nvPr/>
        </p:nvSpPr>
        <p:spPr>
          <a:xfrm>
            <a:off x="461854" y="348159"/>
            <a:ext cx="11573100" cy="724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3800"/>
              <a:buFont typeface="Arial"/>
              <a:buNone/>
            </a:pPr>
            <a:r>
              <a:rPr b="1" i="0" lang="en-US" sz="3800" u="none" cap="none" strike="noStrike">
                <a:solidFill>
                  <a:srgbClr val="262626"/>
                </a:solidFill>
                <a:latin typeface="Calibri"/>
                <a:ea typeface="Calibri"/>
                <a:cs typeface="Calibri"/>
                <a:sym typeface="Calibri"/>
              </a:rPr>
              <a:t>Integration</a:t>
            </a:r>
            <a:endParaRPr b="1" i="0" sz="3800" u="none" cap="none" strike="noStrike">
              <a:solidFill>
                <a:srgbClr val="262626"/>
              </a:solidFill>
              <a:latin typeface="Calibri"/>
              <a:ea typeface="Calibri"/>
              <a:cs typeface="Calibri"/>
              <a:sym typeface="Calibri"/>
            </a:endParaRPr>
          </a:p>
        </p:txBody>
      </p:sp>
      <p:sp>
        <p:nvSpPr>
          <p:cNvPr id="690" name="Google Shape;690;p10"/>
          <p:cNvSpPr/>
          <p:nvPr/>
        </p:nvSpPr>
        <p:spPr>
          <a:xfrm>
            <a:off x="7205950" y="3805875"/>
            <a:ext cx="4244400" cy="25209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91" name="Google Shape;691;p10"/>
          <p:cNvCxnSpPr>
            <a:stCxn id="692" idx="3"/>
            <a:endCxn id="693" idx="1"/>
          </p:cNvCxnSpPr>
          <p:nvPr/>
        </p:nvCxnSpPr>
        <p:spPr>
          <a:xfrm>
            <a:off x="7452580" y="1134355"/>
            <a:ext cx="895800" cy="0"/>
          </a:xfrm>
          <a:prstGeom prst="straightConnector1">
            <a:avLst/>
          </a:prstGeom>
          <a:noFill/>
          <a:ln cap="flat" cmpd="sng" w="9525">
            <a:solidFill>
              <a:srgbClr val="000000"/>
            </a:solidFill>
            <a:prstDash val="solid"/>
            <a:round/>
            <a:headEnd len="sm" w="sm" type="none"/>
            <a:tailEnd len="med" w="med" type="triangle"/>
          </a:ln>
        </p:spPr>
      </p:cxnSp>
      <p:pic>
        <p:nvPicPr>
          <p:cNvPr id="694" name="Google Shape;694;p10"/>
          <p:cNvPicPr preferRelativeResize="0"/>
          <p:nvPr/>
        </p:nvPicPr>
        <p:blipFill rotWithShape="1">
          <a:blip r:embed="rId5">
            <a:alphaModFix/>
          </a:blip>
          <a:srcRect b="0" l="0" r="0" t="0"/>
          <a:stretch/>
        </p:blipFill>
        <p:spPr>
          <a:xfrm>
            <a:off x="7359725" y="4593363"/>
            <a:ext cx="685800" cy="685800"/>
          </a:xfrm>
          <a:prstGeom prst="rect">
            <a:avLst/>
          </a:prstGeom>
          <a:noFill/>
          <a:ln>
            <a:noFill/>
          </a:ln>
        </p:spPr>
      </p:pic>
      <p:pic>
        <p:nvPicPr>
          <p:cNvPr id="695" name="Google Shape;695;p10"/>
          <p:cNvPicPr preferRelativeResize="0"/>
          <p:nvPr/>
        </p:nvPicPr>
        <p:blipFill rotWithShape="1">
          <a:blip r:embed="rId6">
            <a:alphaModFix/>
          </a:blip>
          <a:srcRect b="0" l="0" r="0" t="0"/>
          <a:stretch/>
        </p:blipFill>
        <p:spPr>
          <a:xfrm>
            <a:off x="8393306" y="4593363"/>
            <a:ext cx="685800" cy="685800"/>
          </a:xfrm>
          <a:prstGeom prst="rect">
            <a:avLst/>
          </a:prstGeom>
          <a:noFill/>
          <a:ln>
            <a:noFill/>
          </a:ln>
        </p:spPr>
      </p:pic>
      <p:pic>
        <p:nvPicPr>
          <p:cNvPr id="696" name="Google Shape;696;p10"/>
          <p:cNvPicPr preferRelativeResize="0"/>
          <p:nvPr/>
        </p:nvPicPr>
        <p:blipFill rotWithShape="1">
          <a:blip r:embed="rId7">
            <a:alphaModFix/>
          </a:blip>
          <a:srcRect b="0" l="0" r="0" t="0"/>
          <a:stretch/>
        </p:blipFill>
        <p:spPr>
          <a:xfrm>
            <a:off x="10558150" y="4593356"/>
            <a:ext cx="685800" cy="685800"/>
          </a:xfrm>
          <a:prstGeom prst="rect">
            <a:avLst/>
          </a:prstGeom>
          <a:noFill/>
          <a:ln>
            <a:noFill/>
          </a:ln>
        </p:spPr>
      </p:pic>
      <p:pic>
        <p:nvPicPr>
          <p:cNvPr id="697" name="Google Shape;697;p10"/>
          <p:cNvPicPr preferRelativeResize="0"/>
          <p:nvPr/>
        </p:nvPicPr>
        <p:blipFill rotWithShape="1">
          <a:blip r:embed="rId8">
            <a:alphaModFix/>
          </a:blip>
          <a:srcRect b="0" l="0" r="0" t="0"/>
          <a:stretch/>
        </p:blipFill>
        <p:spPr>
          <a:xfrm>
            <a:off x="9575100" y="4593363"/>
            <a:ext cx="685800" cy="685800"/>
          </a:xfrm>
          <a:prstGeom prst="rect">
            <a:avLst/>
          </a:prstGeom>
          <a:noFill/>
          <a:ln>
            <a:noFill/>
          </a:ln>
        </p:spPr>
      </p:pic>
      <p:cxnSp>
        <p:nvCxnSpPr>
          <p:cNvPr id="698" name="Google Shape;698;p10"/>
          <p:cNvCxnSpPr>
            <a:endCxn id="694" idx="0"/>
          </p:cNvCxnSpPr>
          <p:nvPr/>
        </p:nvCxnSpPr>
        <p:spPr>
          <a:xfrm>
            <a:off x="7702625" y="3806163"/>
            <a:ext cx="0" cy="787200"/>
          </a:xfrm>
          <a:prstGeom prst="straightConnector1">
            <a:avLst/>
          </a:prstGeom>
          <a:noFill/>
          <a:ln cap="flat" cmpd="sng" w="9525">
            <a:solidFill>
              <a:srgbClr val="000000"/>
            </a:solidFill>
            <a:prstDash val="solid"/>
            <a:round/>
            <a:headEnd len="sm" w="sm" type="none"/>
            <a:tailEnd len="med" w="med" type="triangle"/>
          </a:ln>
        </p:spPr>
      </p:cxnSp>
      <p:cxnSp>
        <p:nvCxnSpPr>
          <p:cNvPr id="699" name="Google Shape;699;p10"/>
          <p:cNvCxnSpPr>
            <a:endCxn id="695" idx="0"/>
          </p:cNvCxnSpPr>
          <p:nvPr/>
        </p:nvCxnSpPr>
        <p:spPr>
          <a:xfrm flipH="1">
            <a:off x="8736206" y="3811863"/>
            <a:ext cx="6600" cy="781500"/>
          </a:xfrm>
          <a:prstGeom prst="straightConnector1">
            <a:avLst/>
          </a:prstGeom>
          <a:noFill/>
          <a:ln cap="flat" cmpd="sng" w="9525">
            <a:solidFill>
              <a:srgbClr val="000000"/>
            </a:solidFill>
            <a:prstDash val="solid"/>
            <a:round/>
            <a:headEnd len="sm" w="sm" type="none"/>
            <a:tailEnd len="med" w="med" type="triangle"/>
          </a:ln>
        </p:spPr>
      </p:cxnSp>
      <p:cxnSp>
        <p:nvCxnSpPr>
          <p:cNvPr id="700" name="Google Shape;700;p10"/>
          <p:cNvCxnSpPr>
            <a:endCxn id="697" idx="0"/>
          </p:cNvCxnSpPr>
          <p:nvPr/>
        </p:nvCxnSpPr>
        <p:spPr>
          <a:xfrm>
            <a:off x="9917700" y="3805863"/>
            <a:ext cx="300" cy="787500"/>
          </a:xfrm>
          <a:prstGeom prst="straightConnector1">
            <a:avLst/>
          </a:prstGeom>
          <a:noFill/>
          <a:ln cap="flat" cmpd="sng" w="9525">
            <a:solidFill>
              <a:srgbClr val="000000"/>
            </a:solidFill>
            <a:prstDash val="solid"/>
            <a:round/>
            <a:headEnd len="sm" w="sm" type="none"/>
            <a:tailEnd len="med" w="med" type="triangle"/>
          </a:ln>
        </p:spPr>
      </p:cxnSp>
      <p:pic>
        <p:nvPicPr>
          <p:cNvPr id="692" name="Google Shape;692;p10"/>
          <p:cNvPicPr preferRelativeResize="0"/>
          <p:nvPr/>
        </p:nvPicPr>
        <p:blipFill rotWithShape="1">
          <a:blip r:embed="rId9">
            <a:alphaModFix/>
          </a:blip>
          <a:srcRect b="0" l="0" r="0" t="0"/>
          <a:stretch/>
        </p:blipFill>
        <p:spPr>
          <a:xfrm>
            <a:off x="6629621" y="722875"/>
            <a:ext cx="822959" cy="822959"/>
          </a:xfrm>
          <a:prstGeom prst="rect">
            <a:avLst/>
          </a:prstGeom>
          <a:noFill/>
          <a:ln>
            <a:noFill/>
          </a:ln>
        </p:spPr>
      </p:pic>
      <p:sp>
        <p:nvSpPr>
          <p:cNvPr id="701" name="Google Shape;701;p10"/>
          <p:cNvSpPr/>
          <p:nvPr/>
        </p:nvSpPr>
        <p:spPr>
          <a:xfrm>
            <a:off x="7887575" y="1625250"/>
            <a:ext cx="1343700" cy="1680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Uniform Greeting</a:t>
            </a:r>
            <a:endParaRPr b="1" i="0" sz="1000" u="none" cap="none" strike="noStrike">
              <a:solidFill>
                <a:srgbClr val="44546A"/>
              </a:solidFill>
              <a:latin typeface="Arial"/>
              <a:ea typeface="Arial"/>
              <a:cs typeface="Arial"/>
              <a:sym typeface="Arial"/>
            </a:endParaRPr>
          </a:p>
        </p:txBody>
      </p:sp>
      <p:sp>
        <p:nvSpPr>
          <p:cNvPr id="702" name="Google Shape;702;p10"/>
          <p:cNvSpPr/>
          <p:nvPr/>
        </p:nvSpPr>
        <p:spPr>
          <a:xfrm>
            <a:off x="9403700" y="1919475"/>
            <a:ext cx="1343700" cy="1680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Option Selection</a:t>
            </a:r>
            <a:endParaRPr b="1" i="0" sz="1000" u="none" cap="none" strike="noStrike">
              <a:solidFill>
                <a:srgbClr val="44546A"/>
              </a:solidFill>
              <a:latin typeface="Arial"/>
              <a:ea typeface="Arial"/>
              <a:cs typeface="Arial"/>
              <a:sym typeface="Arial"/>
            </a:endParaRPr>
          </a:p>
        </p:txBody>
      </p:sp>
      <p:sp>
        <p:nvSpPr>
          <p:cNvPr id="703" name="Google Shape;703;p10"/>
          <p:cNvSpPr/>
          <p:nvPr/>
        </p:nvSpPr>
        <p:spPr>
          <a:xfrm rot="-5400000">
            <a:off x="7136650" y="4100279"/>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101</a:t>
            </a:r>
            <a:endParaRPr b="1" i="0" sz="1100" u="none" cap="none" strike="noStrike">
              <a:solidFill>
                <a:srgbClr val="44546A"/>
              </a:solidFill>
              <a:latin typeface="Calibri"/>
              <a:ea typeface="Calibri"/>
              <a:cs typeface="Calibri"/>
              <a:sym typeface="Calibri"/>
            </a:endParaRPr>
          </a:p>
        </p:txBody>
      </p:sp>
      <p:sp>
        <p:nvSpPr>
          <p:cNvPr id="704" name="Google Shape;704;p10"/>
          <p:cNvSpPr/>
          <p:nvPr/>
        </p:nvSpPr>
        <p:spPr>
          <a:xfrm rot="-5400000">
            <a:off x="8181500" y="4094304"/>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102</a:t>
            </a:r>
            <a:endParaRPr b="1" i="0" sz="1100" u="none" cap="none" strike="noStrike">
              <a:solidFill>
                <a:srgbClr val="44546A"/>
              </a:solidFill>
              <a:latin typeface="Calibri"/>
              <a:ea typeface="Calibri"/>
              <a:cs typeface="Calibri"/>
              <a:sym typeface="Calibri"/>
            </a:endParaRPr>
          </a:p>
        </p:txBody>
      </p:sp>
      <p:sp>
        <p:nvSpPr>
          <p:cNvPr id="705" name="Google Shape;705;p10"/>
          <p:cNvSpPr/>
          <p:nvPr/>
        </p:nvSpPr>
        <p:spPr>
          <a:xfrm rot="-5400000">
            <a:off x="9741300" y="4094304"/>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103</a:t>
            </a:r>
            <a:endParaRPr b="1" i="0" sz="1100" u="none" cap="none" strike="noStrike">
              <a:solidFill>
                <a:srgbClr val="44546A"/>
              </a:solidFill>
              <a:latin typeface="Calibri"/>
              <a:ea typeface="Calibri"/>
              <a:cs typeface="Calibri"/>
              <a:sym typeface="Calibri"/>
            </a:endParaRPr>
          </a:p>
        </p:txBody>
      </p:sp>
      <p:sp>
        <p:nvSpPr>
          <p:cNvPr id="706" name="Google Shape;706;p10"/>
          <p:cNvSpPr/>
          <p:nvPr/>
        </p:nvSpPr>
        <p:spPr>
          <a:xfrm rot="-5400000">
            <a:off x="10713700" y="4097279"/>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Calibri"/>
                <a:ea typeface="Calibri"/>
                <a:cs typeface="Calibri"/>
                <a:sym typeface="Calibri"/>
              </a:rPr>
              <a:t>Ext Group</a:t>
            </a:r>
            <a:endParaRPr b="1" i="0" sz="1000" u="none" cap="none" strike="noStrike">
              <a:solidFill>
                <a:srgbClr val="44546A"/>
              </a:solidFill>
              <a:latin typeface="Calibri"/>
              <a:ea typeface="Calibri"/>
              <a:cs typeface="Calibri"/>
              <a:sym typeface="Calibri"/>
            </a:endParaRPr>
          </a:p>
        </p:txBody>
      </p:sp>
      <p:cxnSp>
        <p:nvCxnSpPr>
          <p:cNvPr id="707" name="Google Shape;707;p10"/>
          <p:cNvCxnSpPr/>
          <p:nvPr/>
        </p:nvCxnSpPr>
        <p:spPr>
          <a:xfrm>
            <a:off x="10906175" y="3819225"/>
            <a:ext cx="0" cy="765000"/>
          </a:xfrm>
          <a:prstGeom prst="straightConnector1">
            <a:avLst/>
          </a:prstGeom>
          <a:noFill/>
          <a:ln cap="flat" cmpd="sng" w="9525">
            <a:solidFill>
              <a:srgbClr val="000000"/>
            </a:solidFill>
            <a:prstDash val="solid"/>
            <a:round/>
            <a:headEnd len="sm" w="sm" type="none"/>
            <a:tailEnd len="med" w="med" type="triangle"/>
          </a:ln>
        </p:spPr>
      </p:cxnSp>
      <p:sp>
        <p:nvSpPr>
          <p:cNvPr id="693" name="Google Shape;693;p10"/>
          <p:cNvSpPr txBox="1"/>
          <p:nvPr/>
        </p:nvSpPr>
        <p:spPr>
          <a:xfrm>
            <a:off x="8348350" y="934225"/>
            <a:ext cx="1975500" cy="400200"/>
          </a:xfrm>
          <a:prstGeom prst="rect">
            <a:avLst/>
          </a:prstGeom>
          <a:solidFill>
            <a:srgbClr val="FBBD2B"/>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Auto-Attendant</a:t>
            </a:r>
            <a:endParaRPr b="1" i="0" sz="1400" u="none" cap="none" strike="noStrike">
              <a:solidFill>
                <a:srgbClr val="000000"/>
              </a:solidFill>
              <a:latin typeface="Calibri"/>
              <a:ea typeface="Calibri"/>
              <a:cs typeface="Calibri"/>
              <a:sym typeface="Calibri"/>
            </a:endParaRPr>
          </a:p>
        </p:txBody>
      </p:sp>
      <p:sp>
        <p:nvSpPr>
          <p:cNvPr id="708" name="Google Shape;708;p10"/>
          <p:cNvSpPr txBox="1"/>
          <p:nvPr/>
        </p:nvSpPr>
        <p:spPr>
          <a:xfrm>
            <a:off x="8348350" y="2341575"/>
            <a:ext cx="1975500" cy="400200"/>
          </a:xfrm>
          <a:prstGeom prst="rect">
            <a:avLst/>
          </a:prstGeom>
          <a:solidFill>
            <a:srgbClr val="C000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Contact Center Queues</a:t>
            </a:r>
            <a:endParaRPr b="1" i="0" sz="1400" u="none" cap="none" strike="noStrike">
              <a:solidFill>
                <a:schemeClr val="lt1"/>
              </a:solidFill>
              <a:latin typeface="Calibri"/>
              <a:ea typeface="Calibri"/>
              <a:cs typeface="Calibri"/>
              <a:sym typeface="Calibri"/>
            </a:endParaRPr>
          </a:p>
        </p:txBody>
      </p:sp>
      <p:sp>
        <p:nvSpPr>
          <p:cNvPr id="709" name="Google Shape;709;p10"/>
          <p:cNvSpPr txBox="1"/>
          <p:nvPr/>
        </p:nvSpPr>
        <p:spPr>
          <a:xfrm>
            <a:off x="8348350" y="3147925"/>
            <a:ext cx="1975500" cy="400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Phone System Agents</a:t>
            </a:r>
            <a:endParaRPr b="1" i="0" sz="1400" u="none" cap="none" strike="noStrike">
              <a:solidFill>
                <a:srgbClr val="000000"/>
              </a:solidFill>
              <a:latin typeface="Calibri"/>
              <a:ea typeface="Calibri"/>
              <a:cs typeface="Calibri"/>
              <a:sym typeface="Calibri"/>
            </a:endParaRPr>
          </a:p>
        </p:txBody>
      </p:sp>
      <p:cxnSp>
        <p:nvCxnSpPr>
          <p:cNvPr id="710" name="Google Shape;710;p10"/>
          <p:cNvCxnSpPr>
            <a:stCxn id="693" idx="2"/>
            <a:endCxn id="708" idx="0"/>
          </p:cNvCxnSpPr>
          <p:nvPr/>
        </p:nvCxnSpPr>
        <p:spPr>
          <a:xfrm>
            <a:off x="9336100" y="1334425"/>
            <a:ext cx="0" cy="1007100"/>
          </a:xfrm>
          <a:prstGeom prst="straightConnector1">
            <a:avLst/>
          </a:prstGeom>
          <a:noFill/>
          <a:ln cap="flat" cmpd="sng" w="9525">
            <a:solidFill>
              <a:schemeClr val="dk2"/>
            </a:solidFill>
            <a:prstDash val="solid"/>
            <a:round/>
            <a:headEnd len="sm" w="sm" type="none"/>
            <a:tailEnd len="med" w="med" type="triangle"/>
          </a:ln>
        </p:spPr>
      </p:cxnSp>
      <p:cxnSp>
        <p:nvCxnSpPr>
          <p:cNvPr id="711" name="Google Shape;711;p10"/>
          <p:cNvCxnSpPr>
            <a:stCxn id="708" idx="2"/>
            <a:endCxn id="709" idx="0"/>
          </p:cNvCxnSpPr>
          <p:nvPr/>
        </p:nvCxnSpPr>
        <p:spPr>
          <a:xfrm>
            <a:off x="9336100" y="2741775"/>
            <a:ext cx="0" cy="406200"/>
          </a:xfrm>
          <a:prstGeom prst="straightConnector1">
            <a:avLst/>
          </a:prstGeom>
          <a:noFill/>
          <a:ln cap="flat" cmpd="sng" w="9525">
            <a:solidFill>
              <a:schemeClr val="dk2"/>
            </a:solidFill>
            <a:prstDash val="solid"/>
            <a:round/>
            <a:headEnd len="sm" w="sm" type="none"/>
            <a:tailEnd len="med" w="med" type="triangle"/>
          </a:ln>
        </p:spPr>
      </p:cxnSp>
      <p:cxnSp>
        <p:nvCxnSpPr>
          <p:cNvPr id="712" name="Google Shape;712;p10"/>
          <p:cNvCxnSpPr>
            <a:stCxn id="709" idx="2"/>
          </p:cNvCxnSpPr>
          <p:nvPr/>
        </p:nvCxnSpPr>
        <p:spPr>
          <a:xfrm>
            <a:off x="9336100" y="3548125"/>
            <a:ext cx="0" cy="252000"/>
          </a:xfrm>
          <a:prstGeom prst="straightConnector1">
            <a:avLst/>
          </a:prstGeom>
          <a:noFill/>
          <a:ln cap="flat" cmpd="sng" w="9525">
            <a:solidFill>
              <a:schemeClr val="dk2"/>
            </a:solidFill>
            <a:prstDash val="solid"/>
            <a:round/>
            <a:headEnd len="sm" w="sm" type="none"/>
            <a:tailEnd len="sm" w="sm" type="none"/>
          </a:ln>
        </p:spPr>
      </p:cxnSp>
      <p:pic>
        <p:nvPicPr>
          <p:cNvPr id="713" name="Google Shape;713;p10"/>
          <p:cNvPicPr preferRelativeResize="0"/>
          <p:nvPr/>
        </p:nvPicPr>
        <p:blipFill rotWithShape="1">
          <a:blip r:embed="rId10">
            <a:alphaModFix/>
          </a:blip>
          <a:srcRect b="0" l="0" r="0" t="0"/>
          <a:stretch/>
        </p:blipFill>
        <p:spPr>
          <a:xfrm>
            <a:off x="8631945" y="5590218"/>
            <a:ext cx="548639" cy="548640"/>
          </a:xfrm>
          <a:prstGeom prst="rect">
            <a:avLst/>
          </a:prstGeom>
          <a:noFill/>
          <a:ln>
            <a:noFill/>
          </a:ln>
        </p:spPr>
      </p:pic>
      <p:sp>
        <p:nvSpPr>
          <p:cNvPr id="714" name="Google Shape;714;p10"/>
          <p:cNvSpPr txBox="1"/>
          <p:nvPr/>
        </p:nvSpPr>
        <p:spPr>
          <a:xfrm>
            <a:off x="9028148" y="5687525"/>
            <a:ext cx="15300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4F58CA"/>
                </a:solidFill>
                <a:latin typeface="Calibri"/>
                <a:ea typeface="Calibri"/>
                <a:cs typeface="Calibri"/>
                <a:sym typeface="Calibri"/>
              </a:rPr>
              <a:t>By MS Teams App</a:t>
            </a:r>
            <a:endParaRPr b="1" i="0" sz="1700" u="none" cap="none" strike="noStrike">
              <a:solidFill>
                <a:srgbClr val="4F58CA"/>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11"/>
          <p:cNvSpPr/>
          <p:nvPr/>
        </p:nvSpPr>
        <p:spPr>
          <a:xfrm>
            <a:off x="9456200" y="3439425"/>
            <a:ext cx="2481000" cy="2434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11"/>
          <p:cNvSpPr txBox="1"/>
          <p:nvPr/>
        </p:nvSpPr>
        <p:spPr>
          <a:xfrm>
            <a:off x="309453" y="348150"/>
            <a:ext cx="2722200" cy="724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3800"/>
              <a:buFont typeface="Arial"/>
              <a:buNone/>
            </a:pPr>
            <a:r>
              <a:rPr b="1" i="0" lang="en-US" sz="3800" u="none" cap="none" strike="noStrike">
                <a:solidFill>
                  <a:srgbClr val="262626"/>
                </a:solidFill>
                <a:latin typeface="Calibri"/>
                <a:ea typeface="Calibri"/>
                <a:cs typeface="Calibri"/>
                <a:sym typeface="Calibri"/>
              </a:rPr>
              <a:t>Integration</a:t>
            </a:r>
            <a:endParaRPr b="1" i="0" sz="3800" u="none" cap="none" strike="noStrike">
              <a:solidFill>
                <a:srgbClr val="262626"/>
              </a:solidFill>
              <a:latin typeface="Calibri"/>
              <a:ea typeface="Calibri"/>
              <a:cs typeface="Calibri"/>
              <a:sym typeface="Calibri"/>
            </a:endParaRPr>
          </a:p>
        </p:txBody>
      </p:sp>
      <p:sp>
        <p:nvSpPr>
          <p:cNvPr id="722" name="Google Shape;722;p11"/>
          <p:cNvSpPr/>
          <p:nvPr/>
        </p:nvSpPr>
        <p:spPr>
          <a:xfrm>
            <a:off x="7062600" y="4685600"/>
            <a:ext cx="907800" cy="390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Fetch Customer</a:t>
            </a:r>
            <a:endParaRPr b="0" i="0" sz="1000" u="none" cap="none" strike="noStrike">
              <a:solidFill>
                <a:srgbClr val="000000"/>
              </a:solidFill>
              <a:latin typeface="Calibri"/>
              <a:ea typeface="Calibri"/>
              <a:cs typeface="Calibri"/>
              <a:sym typeface="Calibri"/>
            </a:endParaRPr>
          </a:p>
        </p:txBody>
      </p:sp>
      <p:sp>
        <p:nvSpPr>
          <p:cNvPr id="723" name="Google Shape;723;p11"/>
          <p:cNvSpPr/>
          <p:nvPr/>
        </p:nvSpPr>
        <p:spPr>
          <a:xfrm>
            <a:off x="8145082" y="4669050"/>
            <a:ext cx="954900" cy="390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Create New Customer</a:t>
            </a:r>
            <a:endParaRPr b="0" i="0" sz="1000" u="none" cap="none" strike="noStrike">
              <a:solidFill>
                <a:srgbClr val="000000"/>
              </a:solidFill>
              <a:latin typeface="Calibri"/>
              <a:ea typeface="Calibri"/>
              <a:cs typeface="Calibri"/>
              <a:sym typeface="Calibri"/>
            </a:endParaRPr>
          </a:p>
        </p:txBody>
      </p:sp>
      <p:sp>
        <p:nvSpPr>
          <p:cNvPr id="724" name="Google Shape;724;p11"/>
          <p:cNvSpPr/>
          <p:nvPr/>
        </p:nvSpPr>
        <p:spPr>
          <a:xfrm>
            <a:off x="6586394" y="5559400"/>
            <a:ext cx="1845300" cy="629100"/>
          </a:xfrm>
          <a:prstGeom prst="diamond">
            <a:avLst/>
          </a:prstGeom>
          <a:solidFill>
            <a:srgbClr val="20CF8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Create Ticket</a:t>
            </a:r>
            <a:endParaRPr b="0" i="0" sz="1000" u="none" cap="none" strike="noStrike">
              <a:solidFill>
                <a:srgbClr val="000000"/>
              </a:solidFill>
              <a:latin typeface="Calibri"/>
              <a:ea typeface="Calibri"/>
              <a:cs typeface="Calibri"/>
              <a:sym typeface="Calibri"/>
            </a:endParaRPr>
          </a:p>
        </p:txBody>
      </p:sp>
      <p:pic>
        <p:nvPicPr>
          <p:cNvPr id="725" name="Google Shape;725;p11"/>
          <p:cNvPicPr preferRelativeResize="0"/>
          <p:nvPr/>
        </p:nvPicPr>
        <p:blipFill rotWithShape="1">
          <a:blip r:embed="rId3">
            <a:alphaModFix/>
          </a:blip>
          <a:srcRect b="0" l="0" r="0" t="0"/>
          <a:stretch/>
        </p:blipFill>
        <p:spPr>
          <a:xfrm>
            <a:off x="7346513" y="2102602"/>
            <a:ext cx="325063" cy="338700"/>
          </a:xfrm>
          <a:prstGeom prst="rect">
            <a:avLst/>
          </a:prstGeom>
          <a:noFill/>
          <a:ln>
            <a:noFill/>
          </a:ln>
        </p:spPr>
      </p:pic>
      <p:sp>
        <p:nvSpPr>
          <p:cNvPr id="726" name="Google Shape;726;p11"/>
          <p:cNvSpPr txBox="1"/>
          <p:nvPr/>
        </p:nvSpPr>
        <p:spPr>
          <a:xfrm>
            <a:off x="6996197" y="2441312"/>
            <a:ext cx="1025700" cy="3387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Freshdesk Data</a:t>
            </a:r>
            <a:endParaRPr b="0" i="0" sz="1000" u="none" cap="none" strike="noStrike">
              <a:solidFill>
                <a:srgbClr val="000000"/>
              </a:solidFill>
              <a:latin typeface="Calibri"/>
              <a:ea typeface="Calibri"/>
              <a:cs typeface="Calibri"/>
              <a:sym typeface="Calibri"/>
            </a:endParaRPr>
          </a:p>
        </p:txBody>
      </p:sp>
      <p:cxnSp>
        <p:nvCxnSpPr>
          <p:cNvPr id="727" name="Google Shape;727;p11"/>
          <p:cNvCxnSpPr>
            <a:stCxn id="728" idx="3"/>
            <a:endCxn id="729" idx="1"/>
          </p:cNvCxnSpPr>
          <p:nvPr/>
        </p:nvCxnSpPr>
        <p:spPr>
          <a:xfrm>
            <a:off x="7409280" y="903005"/>
            <a:ext cx="731100" cy="0"/>
          </a:xfrm>
          <a:prstGeom prst="straightConnector1">
            <a:avLst/>
          </a:prstGeom>
          <a:noFill/>
          <a:ln cap="flat" cmpd="sng" w="9525">
            <a:solidFill>
              <a:srgbClr val="000000"/>
            </a:solidFill>
            <a:prstDash val="solid"/>
            <a:round/>
            <a:headEnd len="sm" w="sm" type="none"/>
            <a:tailEnd len="med" w="med" type="triangle"/>
          </a:ln>
        </p:spPr>
      </p:cxnSp>
      <p:pic>
        <p:nvPicPr>
          <p:cNvPr id="730" name="Google Shape;730;p11"/>
          <p:cNvPicPr preferRelativeResize="0"/>
          <p:nvPr/>
        </p:nvPicPr>
        <p:blipFill rotWithShape="1">
          <a:blip r:embed="rId4">
            <a:alphaModFix/>
          </a:blip>
          <a:srcRect b="0" l="0" r="0" t="0"/>
          <a:stretch/>
        </p:blipFill>
        <p:spPr>
          <a:xfrm>
            <a:off x="9552575" y="4680276"/>
            <a:ext cx="365750" cy="365750"/>
          </a:xfrm>
          <a:prstGeom prst="rect">
            <a:avLst/>
          </a:prstGeom>
          <a:noFill/>
          <a:ln>
            <a:noFill/>
          </a:ln>
        </p:spPr>
      </p:pic>
      <p:pic>
        <p:nvPicPr>
          <p:cNvPr id="731" name="Google Shape;731;p11"/>
          <p:cNvPicPr preferRelativeResize="0"/>
          <p:nvPr/>
        </p:nvPicPr>
        <p:blipFill rotWithShape="1">
          <a:blip r:embed="rId5">
            <a:alphaModFix/>
          </a:blip>
          <a:srcRect b="0" l="0" r="0" t="0"/>
          <a:stretch/>
        </p:blipFill>
        <p:spPr>
          <a:xfrm>
            <a:off x="10096123" y="4675476"/>
            <a:ext cx="365750" cy="365750"/>
          </a:xfrm>
          <a:prstGeom prst="rect">
            <a:avLst/>
          </a:prstGeom>
          <a:noFill/>
          <a:ln>
            <a:noFill/>
          </a:ln>
        </p:spPr>
      </p:pic>
      <p:pic>
        <p:nvPicPr>
          <p:cNvPr id="732" name="Google Shape;732;p11"/>
          <p:cNvPicPr preferRelativeResize="0"/>
          <p:nvPr/>
        </p:nvPicPr>
        <p:blipFill rotWithShape="1">
          <a:blip r:embed="rId6">
            <a:alphaModFix/>
          </a:blip>
          <a:srcRect b="0" l="0" r="0" t="0"/>
          <a:stretch/>
        </p:blipFill>
        <p:spPr>
          <a:xfrm>
            <a:off x="10745349" y="4681176"/>
            <a:ext cx="365750" cy="365750"/>
          </a:xfrm>
          <a:prstGeom prst="rect">
            <a:avLst/>
          </a:prstGeom>
          <a:noFill/>
          <a:ln>
            <a:noFill/>
          </a:ln>
        </p:spPr>
      </p:pic>
      <p:pic>
        <p:nvPicPr>
          <p:cNvPr id="728" name="Google Shape;728;p11"/>
          <p:cNvPicPr preferRelativeResize="0"/>
          <p:nvPr/>
        </p:nvPicPr>
        <p:blipFill rotWithShape="1">
          <a:blip r:embed="rId7">
            <a:alphaModFix/>
          </a:blip>
          <a:srcRect b="0" l="0" r="0" t="0"/>
          <a:stretch/>
        </p:blipFill>
        <p:spPr>
          <a:xfrm>
            <a:off x="6586321" y="491525"/>
            <a:ext cx="822959" cy="822959"/>
          </a:xfrm>
          <a:prstGeom prst="rect">
            <a:avLst/>
          </a:prstGeom>
          <a:noFill/>
          <a:ln>
            <a:noFill/>
          </a:ln>
        </p:spPr>
      </p:pic>
      <p:sp>
        <p:nvSpPr>
          <p:cNvPr id="733" name="Google Shape;733;p11"/>
          <p:cNvSpPr/>
          <p:nvPr/>
        </p:nvSpPr>
        <p:spPr>
          <a:xfrm rot="-5400000">
            <a:off x="9584675" y="4062321"/>
            <a:ext cx="5646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US" sz="800" u="none" cap="none" strike="noStrike">
                <a:solidFill>
                  <a:srgbClr val="44546A"/>
                </a:solidFill>
                <a:latin typeface="Calibri"/>
                <a:ea typeface="Calibri"/>
                <a:cs typeface="Calibri"/>
                <a:sym typeface="Calibri"/>
              </a:rPr>
              <a:t>Ext 101</a:t>
            </a:r>
            <a:endParaRPr b="1" i="0" sz="800" u="none" cap="none" strike="noStrike">
              <a:solidFill>
                <a:srgbClr val="44546A"/>
              </a:solidFill>
              <a:latin typeface="Calibri"/>
              <a:ea typeface="Calibri"/>
              <a:cs typeface="Calibri"/>
              <a:sym typeface="Calibri"/>
            </a:endParaRPr>
          </a:p>
        </p:txBody>
      </p:sp>
      <p:sp>
        <p:nvSpPr>
          <p:cNvPr id="734" name="Google Shape;734;p11"/>
          <p:cNvSpPr/>
          <p:nvPr/>
        </p:nvSpPr>
        <p:spPr>
          <a:xfrm rot="-5400000">
            <a:off x="10129688" y="4063200"/>
            <a:ext cx="5646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US" sz="800" u="none" cap="none" strike="noStrike">
                <a:solidFill>
                  <a:srgbClr val="44546A"/>
                </a:solidFill>
                <a:latin typeface="Calibri"/>
                <a:ea typeface="Calibri"/>
                <a:cs typeface="Calibri"/>
                <a:sym typeface="Calibri"/>
              </a:rPr>
              <a:t>Ext 102</a:t>
            </a:r>
            <a:endParaRPr b="1" i="0" sz="800" u="none" cap="none" strike="noStrike">
              <a:solidFill>
                <a:srgbClr val="44546A"/>
              </a:solidFill>
              <a:latin typeface="Calibri"/>
              <a:ea typeface="Calibri"/>
              <a:cs typeface="Calibri"/>
              <a:sym typeface="Calibri"/>
            </a:endParaRPr>
          </a:p>
        </p:txBody>
      </p:sp>
      <p:sp>
        <p:nvSpPr>
          <p:cNvPr id="735" name="Google Shape;735;p11"/>
          <p:cNvSpPr/>
          <p:nvPr/>
        </p:nvSpPr>
        <p:spPr>
          <a:xfrm rot="-5400000">
            <a:off x="10777000" y="4063202"/>
            <a:ext cx="5646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US" sz="800" u="none" cap="none" strike="noStrike">
                <a:solidFill>
                  <a:srgbClr val="44546A"/>
                </a:solidFill>
                <a:latin typeface="Calibri"/>
                <a:ea typeface="Calibri"/>
                <a:cs typeface="Calibri"/>
                <a:sym typeface="Calibri"/>
              </a:rPr>
              <a:t>Ext 103</a:t>
            </a:r>
            <a:endParaRPr b="1" i="0" sz="800" u="none" cap="none" strike="noStrike">
              <a:solidFill>
                <a:srgbClr val="44546A"/>
              </a:solidFill>
              <a:latin typeface="Calibri"/>
              <a:ea typeface="Calibri"/>
              <a:cs typeface="Calibri"/>
              <a:sym typeface="Calibri"/>
            </a:endParaRPr>
          </a:p>
        </p:txBody>
      </p:sp>
      <p:sp>
        <p:nvSpPr>
          <p:cNvPr id="736" name="Google Shape;736;p11"/>
          <p:cNvSpPr/>
          <p:nvPr/>
        </p:nvSpPr>
        <p:spPr>
          <a:xfrm rot="-5400000">
            <a:off x="11363825" y="4063208"/>
            <a:ext cx="5646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44546A"/>
                </a:solidFill>
                <a:latin typeface="Calibri"/>
                <a:ea typeface="Calibri"/>
                <a:cs typeface="Calibri"/>
                <a:sym typeface="Calibri"/>
              </a:rPr>
              <a:t>Ext Group</a:t>
            </a:r>
            <a:endParaRPr b="1" i="0" sz="700" u="none" cap="none" strike="noStrike">
              <a:solidFill>
                <a:srgbClr val="44546A"/>
              </a:solidFill>
              <a:latin typeface="Calibri"/>
              <a:ea typeface="Calibri"/>
              <a:cs typeface="Calibri"/>
              <a:sym typeface="Calibri"/>
            </a:endParaRPr>
          </a:p>
        </p:txBody>
      </p:sp>
      <p:sp>
        <p:nvSpPr>
          <p:cNvPr id="729" name="Google Shape;729;p11"/>
          <p:cNvSpPr txBox="1"/>
          <p:nvPr/>
        </p:nvSpPr>
        <p:spPr>
          <a:xfrm>
            <a:off x="8140250" y="726000"/>
            <a:ext cx="1975500" cy="354000"/>
          </a:xfrm>
          <a:prstGeom prst="rect">
            <a:avLst/>
          </a:prstGeom>
          <a:solidFill>
            <a:srgbClr val="FBBD2B"/>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Calibri"/>
                <a:ea typeface="Calibri"/>
                <a:cs typeface="Calibri"/>
                <a:sym typeface="Calibri"/>
              </a:rPr>
              <a:t>Auto-Attendant</a:t>
            </a:r>
            <a:endParaRPr b="1" i="0" sz="1100" u="none" cap="none" strike="noStrike">
              <a:solidFill>
                <a:srgbClr val="000000"/>
              </a:solidFill>
              <a:latin typeface="Calibri"/>
              <a:ea typeface="Calibri"/>
              <a:cs typeface="Calibri"/>
              <a:sym typeface="Calibri"/>
            </a:endParaRPr>
          </a:p>
        </p:txBody>
      </p:sp>
      <p:sp>
        <p:nvSpPr>
          <p:cNvPr id="737" name="Google Shape;737;p11"/>
          <p:cNvSpPr txBox="1"/>
          <p:nvPr/>
        </p:nvSpPr>
        <p:spPr>
          <a:xfrm>
            <a:off x="9701300" y="2287300"/>
            <a:ext cx="1975500" cy="354000"/>
          </a:xfrm>
          <a:prstGeom prst="rect">
            <a:avLst/>
          </a:prstGeom>
          <a:solidFill>
            <a:srgbClr val="C000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Contact Center Queues</a:t>
            </a:r>
            <a:endParaRPr b="1" i="0" sz="1100" u="none" cap="none" strike="noStrike">
              <a:solidFill>
                <a:schemeClr val="lt1"/>
              </a:solidFill>
              <a:latin typeface="Calibri"/>
              <a:ea typeface="Calibri"/>
              <a:cs typeface="Calibri"/>
              <a:sym typeface="Calibri"/>
            </a:endParaRPr>
          </a:p>
        </p:txBody>
      </p:sp>
      <p:grpSp>
        <p:nvGrpSpPr>
          <p:cNvPr id="738" name="Google Shape;738;p11"/>
          <p:cNvGrpSpPr/>
          <p:nvPr/>
        </p:nvGrpSpPr>
        <p:grpSpPr>
          <a:xfrm>
            <a:off x="9916100" y="5235978"/>
            <a:ext cx="1545900" cy="637897"/>
            <a:chOff x="10037125" y="6041753"/>
            <a:chExt cx="1545900" cy="637897"/>
          </a:xfrm>
        </p:grpSpPr>
        <p:pic>
          <p:nvPicPr>
            <p:cNvPr id="739" name="Google Shape;739;p11"/>
            <p:cNvPicPr preferRelativeResize="0"/>
            <p:nvPr/>
          </p:nvPicPr>
          <p:blipFill rotWithShape="1">
            <a:blip r:embed="rId8">
              <a:alphaModFix/>
            </a:blip>
            <a:srcRect b="0" l="0" r="0" t="0"/>
            <a:stretch/>
          </p:blipFill>
          <p:spPr>
            <a:xfrm>
              <a:off x="10627200" y="6041753"/>
              <a:ext cx="365750" cy="365722"/>
            </a:xfrm>
            <a:prstGeom prst="rect">
              <a:avLst/>
            </a:prstGeom>
            <a:noFill/>
            <a:ln>
              <a:noFill/>
            </a:ln>
          </p:spPr>
        </p:pic>
        <p:sp>
          <p:nvSpPr>
            <p:cNvPr id="740" name="Google Shape;740;p11"/>
            <p:cNvSpPr txBox="1"/>
            <p:nvPr/>
          </p:nvSpPr>
          <p:spPr>
            <a:xfrm>
              <a:off x="10037125" y="6356550"/>
              <a:ext cx="15459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Freshdesk Portal</a:t>
              </a:r>
              <a:endParaRPr b="0" i="0" sz="900" u="none" cap="none" strike="noStrike">
                <a:solidFill>
                  <a:srgbClr val="000000"/>
                </a:solidFill>
                <a:latin typeface="Calibri"/>
                <a:ea typeface="Calibri"/>
                <a:cs typeface="Calibri"/>
                <a:sym typeface="Calibri"/>
              </a:endParaRPr>
            </a:p>
          </p:txBody>
        </p:sp>
      </p:grpSp>
      <p:sp>
        <p:nvSpPr>
          <p:cNvPr id="741" name="Google Shape;741;p11"/>
          <p:cNvSpPr txBox="1"/>
          <p:nvPr/>
        </p:nvSpPr>
        <p:spPr>
          <a:xfrm>
            <a:off x="9701300" y="3246050"/>
            <a:ext cx="1975500" cy="3540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Calibri"/>
                <a:ea typeface="Calibri"/>
                <a:cs typeface="Calibri"/>
                <a:sym typeface="Calibri"/>
              </a:rPr>
              <a:t>Phone System Agents</a:t>
            </a:r>
            <a:endParaRPr b="1" i="0" sz="1100" u="none" cap="none" strike="noStrike">
              <a:solidFill>
                <a:srgbClr val="000000"/>
              </a:solidFill>
              <a:latin typeface="Calibri"/>
              <a:ea typeface="Calibri"/>
              <a:cs typeface="Calibri"/>
              <a:sym typeface="Calibri"/>
            </a:endParaRPr>
          </a:p>
        </p:txBody>
      </p:sp>
      <p:cxnSp>
        <p:nvCxnSpPr>
          <p:cNvPr id="742" name="Google Shape;742;p11"/>
          <p:cNvCxnSpPr>
            <a:stCxn id="737" idx="2"/>
            <a:endCxn id="741" idx="0"/>
          </p:cNvCxnSpPr>
          <p:nvPr/>
        </p:nvCxnSpPr>
        <p:spPr>
          <a:xfrm>
            <a:off x="10689050" y="2641300"/>
            <a:ext cx="0" cy="604800"/>
          </a:xfrm>
          <a:prstGeom prst="straightConnector1">
            <a:avLst/>
          </a:prstGeom>
          <a:noFill/>
          <a:ln cap="flat" cmpd="sng" w="9525">
            <a:solidFill>
              <a:schemeClr val="dk2"/>
            </a:solidFill>
            <a:prstDash val="solid"/>
            <a:round/>
            <a:headEnd len="sm" w="sm" type="none"/>
            <a:tailEnd len="med" w="med" type="triangle"/>
          </a:ln>
        </p:spPr>
      </p:cxnSp>
      <p:pic>
        <p:nvPicPr>
          <p:cNvPr id="743" name="Google Shape;743;p11"/>
          <p:cNvPicPr preferRelativeResize="0"/>
          <p:nvPr/>
        </p:nvPicPr>
        <p:blipFill rotWithShape="1">
          <a:blip r:embed="rId9">
            <a:alphaModFix/>
          </a:blip>
          <a:srcRect b="0" l="0" r="0" t="0"/>
          <a:stretch/>
        </p:blipFill>
        <p:spPr>
          <a:xfrm>
            <a:off x="11332650" y="4681175"/>
            <a:ext cx="365760" cy="365760"/>
          </a:xfrm>
          <a:prstGeom prst="rect">
            <a:avLst/>
          </a:prstGeom>
          <a:noFill/>
          <a:ln>
            <a:noFill/>
          </a:ln>
        </p:spPr>
      </p:pic>
      <p:cxnSp>
        <p:nvCxnSpPr>
          <p:cNvPr id="744" name="Google Shape;744;p11"/>
          <p:cNvCxnSpPr>
            <a:stCxn id="741" idx="2"/>
            <a:endCxn id="730" idx="0"/>
          </p:cNvCxnSpPr>
          <p:nvPr/>
        </p:nvCxnSpPr>
        <p:spPr>
          <a:xfrm rot="5400000">
            <a:off x="9672050" y="3663350"/>
            <a:ext cx="1080300" cy="953700"/>
          </a:xfrm>
          <a:prstGeom prst="bentConnector3">
            <a:avLst>
              <a:gd fmla="val 22839" name="adj1"/>
            </a:avLst>
          </a:prstGeom>
          <a:noFill/>
          <a:ln cap="flat" cmpd="sng" w="9525">
            <a:solidFill>
              <a:schemeClr val="dk2"/>
            </a:solidFill>
            <a:prstDash val="solid"/>
            <a:round/>
            <a:headEnd len="sm" w="sm" type="none"/>
            <a:tailEnd len="med" w="med" type="triangle"/>
          </a:ln>
        </p:spPr>
      </p:cxnSp>
      <p:cxnSp>
        <p:nvCxnSpPr>
          <p:cNvPr id="745" name="Google Shape;745;p11"/>
          <p:cNvCxnSpPr>
            <a:stCxn id="741" idx="2"/>
            <a:endCxn id="731" idx="0"/>
          </p:cNvCxnSpPr>
          <p:nvPr/>
        </p:nvCxnSpPr>
        <p:spPr>
          <a:xfrm rot="5400000">
            <a:off x="9946250" y="3932750"/>
            <a:ext cx="1075500" cy="410100"/>
          </a:xfrm>
          <a:prstGeom prst="bentConnector3">
            <a:avLst>
              <a:gd fmla="val 23145" name="adj1"/>
            </a:avLst>
          </a:prstGeom>
          <a:noFill/>
          <a:ln cap="flat" cmpd="sng" w="9525">
            <a:solidFill>
              <a:schemeClr val="dk2"/>
            </a:solidFill>
            <a:prstDash val="solid"/>
            <a:round/>
            <a:headEnd len="sm" w="sm" type="none"/>
            <a:tailEnd len="med" w="med" type="triangle"/>
          </a:ln>
        </p:spPr>
      </p:cxnSp>
      <p:cxnSp>
        <p:nvCxnSpPr>
          <p:cNvPr id="746" name="Google Shape;746;p11"/>
          <p:cNvCxnSpPr>
            <a:stCxn id="741" idx="2"/>
            <a:endCxn id="732" idx="0"/>
          </p:cNvCxnSpPr>
          <p:nvPr/>
        </p:nvCxnSpPr>
        <p:spPr>
          <a:xfrm flipH="1" rot="-5400000">
            <a:off x="10268000" y="4021100"/>
            <a:ext cx="1081200" cy="239100"/>
          </a:xfrm>
          <a:prstGeom prst="bentConnector3">
            <a:avLst>
              <a:gd fmla="val 23023" name="adj1"/>
            </a:avLst>
          </a:prstGeom>
          <a:noFill/>
          <a:ln cap="flat" cmpd="sng" w="9525">
            <a:solidFill>
              <a:schemeClr val="dk2"/>
            </a:solidFill>
            <a:prstDash val="solid"/>
            <a:round/>
            <a:headEnd len="sm" w="sm" type="none"/>
            <a:tailEnd len="med" w="med" type="triangle"/>
          </a:ln>
        </p:spPr>
      </p:cxnSp>
      <p:cxnSp>
        <p:nvCxnSpPr>
          <p:cNvPr id="747" name="Google Shape;747;p11"/>
          <p:cNvCxnSpPr>
            <a:stCxn id="741" idx="2"/>
            <a:endCxn id="743" idx="0"/>
          </p:cNvCxnSpPr>
          <p:nvPr/>
        </p:nvCxnSpPr>
        <p:spPr>
          <a:xfrm flipH="1" rot="-5400000">
            <a:off x="10561700" y="3727400"/>
            <a:ext cx="1081200" cy="826500"/>
          </a:xfrm>
          <a:prstGeom prst="bentConnector3">
            <a:avLst>
              <a:gd fmla="val 22820" name="adj1"/>
            </a:avLst>
          </a:prstGeom>
          <a:noFill/>
          <a:ln cap="flat" cmpd="sng" w="9525">
            <a:solidFill>
              <a:schemeClr val="dk2"/>
            </a:solidFill>
            <a:prstDash val="solid"/>
            <a:round/>
            <a:headEnd len="sm" w="sm" type="none"/>
            <a:tailEnd len="med" w="med" type="triangle"/>
          </a:ln>
        </p:spPr>
      </p:cxnSp>
      <p:cxnSp>
        <p:nvCxnSpPr>
          <p:cNvPr id="748" name="Google Shape;748;p11"/>
          <p:cNvCxnSpPr>
            <a:stCxn id="729" idx="2"/>
            <a:endCxn id="737" idx="0"/>
          </p:cNvCxnSpPr>
          <p:nvPr/>
        </p:nvCxnSpPr>
        <p:spPr>
          <a:xfrm flipH="1" rot="-5400000">
            <a:off x="9305000" y="903000"/>
            <a:ext cx="1207200" cy="1561200"/>
          </a:xfrm>
          <a:prstGeom prst="bentConnector3">
            <a:avLst>
              <a:gd fmla="val 42247" name="adj1"/>
            </a:avLst>
          </a:prstGeom>
          <a:noFill/>
          <a:ln cap="flat" cmpd="sng" w="9525">
            <a:solidFill>
              <a:schemeClr val="dk2"/>
            </a:solidFill>
            <a:prstDash val="solid"/>
            <a:round/>
            <a:headEnd len="sm" w="sm" type="none"/>
            <a:tailEnd len="med" w="med" type="triangle"/>
          </a:ln>
        </p:spPr>
      </p:cxnSp>
      <p:cxnSp>
        <p:nvCxnSpPr>
          <p:cNvPr id="749" name="Google Shape;749;p11"/>
          <p:cNvCxnSpPr>
            <a:stCxn id="729" idx="2"/>
            <a:endCxn id="725" idx="0"/>
          </p:cNvCxnSpPr>
          <p:nvPr/>
        </p:nvCxnSpPr>
        <p:spPr>
          <a:xfrm rot="5400000">
            <a:off x="7807100" y="781800"/>
            <a:ext cx="1022700" cy="1619100"/>
          </a:xfrm>
          <a:prstGeom prst="bentConnector3">
            <a:avLst>
              <a:gd fmla="val 49996" name="adj1"/>
            </a:avLst>
          </a:prstGeom>
          <a:noFill/>
          <a:ln cap="flat" cmpd="sng" w="9525">
            <a:solidFill>
              <a:schemeClr val="dk2"/>
            </a:solidFill>
            <a:prstDash val="solid"/>
            <a:round/>
            <a:headEnd len="sm" w="sm" type="none"/>
            <a:tailEnd len="med" w="med" type="triangle"/>
          </a:ln>
        </p:spPr>
      </p:cxnSp>
      <p:sp>
        <p:nvSpPr>
          <p:cNvPr id="750" name="Google Shape;750;p11"/>
          <p:cNvSpPr/>
          <p:nvPr/>
        </p:nvSpPr>
        <p:spPr>
          <a:xfrm>
            <a:off x="7060651" y="3706950"/>
            <a:ext cx="907800" cy="365700"/>
          </a:xfrm>
          <a:prstGeom prst="roundRect">
            <a:avLst>
              <a:gd fmla="val 0"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Existing Customer</a:t>
            </a:r>
            <a:endParaRPr b="0" i="0" sz="1000" u="none" cap="none" strike="noStrike">
              <a:solidFill>
                <a:srgbClr val="000000"/>
              </a:solidFill>
              <a:latin typeface="Calibri"/>
              <a:ea typeface="Calibri"/>
              <a:cs typeface="Calibri"/>
              <a:sym typeface="Calibri"/>
            </a:endParaRPr>
          </a:p>
        </p:txBody>
      </p:sp>
      <p:sp>
        <p:nvSpPr>
          <p:cNvPr id="751" name="Google Shape;751;p11"/>
          <p:cNvSpPr/>
          <p:nvPr/>
        </p:nvSpPr>
        <p:spPr>
          <a:xfrm>
            <a:off x="8168625" y="3706950"/>
            <a:ext cx="907800" cy="365700"/>
          </a:xfrm>
          <a:prstGeom prst="roundRect">
            <a:avLst>
              <a:gd fmla="val 0"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New Customer</a:t>
            </a:r>
            <a:endParaRPr b="0" i="0" sz="1000" u="none" cap="none" strike="noStrike">
              <a:solidFill>
                <a:srgbClr val="000000"/>
              </a:solidFill>
              <a:latin typeface="Calibri"/>
              <a:ea typeface="Calibri"/>
              <a:cs typeface="Calibri"/>
              <a:sym typeface="Calibri"/>
            </a:endParaRPr>
          </a:p>
        </p:txBody>
      </p:sp>
      <p:sp>
        <p:nvSpPr>
          <p:cNvPr id="752" name="Google Shape;752;p11"/>
          <p:cNvSpPr/>
          <p:nvPr/>
        </p:nvSpPr>
        <p:spPr>
          <a:xfrm>
            <a:off x="5952687" y="3715725"/>
            <a:ext cx="907800" cy="365700"/>
          </a:xfrm>
          <a:prstGeom prst="roundRect">
            <a:avLst>
              <a:gd fmla="val 0"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Private Number</a:t>
            </a:r>
            <a:endParaRPr b="0" i="0" sz="1000" u="none" cap="none" strike="noStrike">
              <a:solidFill>
                <a:srgbClr val="000000"/>
              </a:solidFill>
              <a:latin typeface="Calibri"/>
              <a:ea typeface="Calibri"/>
              <a:cs typeface="Calibri"/>
              <a:sym typeface="Calibri"/>
            </a:endParaRPr>
          </a:p>
        </p:txBody>
      </p:sp>
      <p:cxnSp>
        <p:nvCxnSpPr>
          <p:cNvPr id="753" name="Google Shape;753;p11"/>
          <p:cNvCxnSpPr>
            <a:stCxn id="726" idx="2"/>
            <a:endCxn id="752" idx="0"/>
          </p:cNvCxnSpPr>
          <p:nvPr/>
        </p:nvCxnSpPr>
        <p:spPr>
          <a:xfrm rot="5400000">
            <a:off x="6489947" y="2696612"/>
            <a:ext cx="935700" cy="1102500"/>
          </a:xfrm>
          <a:prstGeom prst="bentConnector3">
            <a:avLst>
              <a:gd fmla="val 50000" name="adj1"/>
            </a:avLst>
          </a:prstGeom>
          <a:noFill/>
          <a:ln cap="flat" cmpd="sng" w="9525">
            <a:solidFill>
              <a:schemeClr val="dk2"/>
            </a:solidFill>
            <a:prstDash val="solid"/>
            <a:round/>
            <a:headEnd len="sm" w="sm" type="none"/>
            <a:tailEnd len="sm" w="sm" type="none"/>
          </a:ln>
        </p:spPr>
      </p:cxnSp>
      <p:cxnSp>
        <p:nvCxnSpPr>
          <p:cNvPr id="754" name="Google Shape;754;p11"/>
          <p:cNvCxnSpPr>
            <a:stCxn id="726" idx="2"/>
            <a:endCxn id="751" idx="0"/>
          </p:cNvCxnSpPr>
          <p:nvPr/>
        </p:nvCxnSpPr>
        <p:spPr>
          <a:xfrm flipH="1" rot="-5400000">
            <a:off x="7602347" y="2686712"/>
            <a:ext cx="927000" cy="1113600"/>
          </a:xfrm>
          <a:prstGeom prst="bentConnector3">
            <a:avLst>
              <a:gd fmla="val 49996" name="adj1"/>
            </a:avLst>
          </a:prstGeom>
          <a:noFill/>
          <a:ln cap="flat" cmpd="sng" w="9525">
            <a:solidFill>
              <a:schemeClr val="dk2"/>
            </a:solidFill>
            <a:prstDash val="solid"/>
            <a:round/>
            <a:headEnd len="sm" w="sm" type="none"/>
            <a:tailEnd len="sm" w="sm" type="none"/>
          </a:ln>
        </p:spPr>
      </p:cxnSp>
      <p:cxnSp>
        <p:nvCxnSpPr>
          <p:cNvPr id="755" name="Google Shape;755;p11"/>
          <p:cNvCxnSpPr>
            <a:stCxn id="750" idx="2"/>
            <a:endCxn id="722" idx="0"/>
          </p:cNvCxnSpPr>
          <p:nvPr/>
        </p:nvCxnSpPr>
        <p:spPr>
          <a:xfrm>
            <a:off x="7514551" y="4072650"/>
            <a:ext cx="1800" cy="612900"/>
          </a:xfrm>
          <a:prstGeom prst="straightConnector1">
            <a:avLst/>
          </a:prstGeom>
          <a:noFill/>
          <a:ln cap="flat" cmpd="sng" w="9525">
            <a:solidFill>
              <a:schemeClr val="dk2"/>
            </a:solidFill>
            <a:prstDash val="solid"/>
            <a:round/>
            <a:headEnd len="sm" w="sm" type="none"/>
            <a:tailEnd len="med" w="med" type="triangle"/>
          </a:ln>
        </p:spPr>
      </p:cxnSp>
      <p:cxnSp>
        <p:nvCxnSpPr>
          <p:cNvPr id="756" name="Google Shape;756;p11"/>
          <p:cNvCxnSpPr>
            <a:stCxn id="751" idx="2"/>
            <a:endCxn id="723" idx="0"/>
          </p:cNvCxnSpPr>
          <p:nvPr/>
        </p:nvCxnSpPr>
        <p:spPr>
          <a:xfrm>
            <a:off x="8622525" y="4072650"/>
            <a:ext cx="0" cy="596400"/>
          </a:xfrm>
          <a:prstGeom prst="straightConnector1">
            <a:avLst/>
          </a:prstGeom>
          <a:noFill/>
          <a:ln cap="flat" cmpd="sng" w="9525">
            <a:solidFill>
              <a:schemeClr val="dk2"/>
            </a:solidFill>
            <a:prstDash val="solid"/>
            <a:round/>
            <a:headEnd len="sm" w="sm" type="none"/>
            <a:tailEnd len="med" w="med" type="triangle"/>
          </a:ln>
        </p:spPr>
      </p:cxnSp>
      <p:cxnSp>
        <p:nvCxnSpPr>
          <p:cNvPr id="757" name="Google Shape;757;p11"/>
          <p:cNvCxnSpPr>
            <a:stCxn id="752" idx="2"/>
            <a:endCxn id="724" idx="1"/>
          </p:cNvCxnSpPr>
          <p:nvPr/>
        </p:nvCxnSpPr>
        <p:spPr>
          <a:xfrm flipH="1" rot="-5400000">
            <a:off x="5600187" y="4887825"/>
            <a:ext cx="1792500" cy="179700"/>
          </a:xfrm>
          <a:prstGeom prst="bentConnector2">
            <a:avLst/>
          </a:prstGeom>
          <a:noFill/>
          <a:ln cap="flat" cmpd="sng" w="9525">
            <a:solidFill>
              <a:schemeClr val="dk2"/>
            </a:solidFill>
            <a:prstDash val="solid"/>
            <a:round/>
            <a:headEnd len="sm" w="sm" type="none"/>
            <a:tailEnd len="med" w="med" type="triangle"/>
          </a:ln>
        </p:spPr>
      </p:cxnSp>
      <p:cxnSp>
        <p:nvCxnSpPr>
          <p:cNvPr id="758" name="Google Shape;758;p11"/>
          <p:cNvCxnSpPr>
            <a:stCxn id="723" idx="2"/>
            <a:endCxn id="724" idx="3"/>
          </p:cNvCxnSpPr>
          <p:nvPr/>
        </p:nvCxnSpPr>
        <p:spPr>
          <a:xfrm rot="5400000">
            <a:off x="8119732" y="5371050"/>
            <a:ext cx="814800" cy="190800"/>
          </a:xfrm>
          <a:prstGeom prst="bentConnector2">
            <a:avLst/>
          </a:prstGeom>
          <a:noFill/>
          <a:ln cap="flat" cmpd="sng" w="9525">
            <a:solidFill>
              <a:schemeClr val="dk2"/>
            </a:solidFill>
            <a:prstDash val="solid"/>
            <a:round/>
            <a:headEnd len="sm" w="sm" type="none"/>
            <a:tailEnd len="med" w="med" type="triangle"/>
          </a:ln>
        </p:spPr>
      </p:cxnSp>
      <p:cxnSp>
        <p:nvCxnSpPr>
          <p:cNvPr id="759" name="Google Shape;759;p11"/>
          <p:cNvCxnSpPr>
            <a:stCxn id="726" idx="2"/>
            <a:endCxn id="750" idx="0"/>
          </p:cNvCxnSpPr>
          <p:nvPr/>
        </p:nvCxnSpPr>
        <p:spPr>
          <a:xfrm>
            <a:off x="7509047" y="2780012"/>
            <a:ext cx="5400" cy="927000"/>
          </a:xfrm>
          <a:prstGeom prst="straightConnector1">
            <a:avLst/>
          </a:prstGeom>
          <a:noFill/>
          <a:ln cap="flat" cmpd="sng" w="9525">
            <a:solidFill>
              <a:schemeClr val="dk2"/>
            </a:solidFill>
            <a:prstDash val="solid"/>
            <a:round/>
            <a:headEnd len="sm" w="sm" type="none"/>
            <a:tailEnd len="sm" w="sm" type="none"/>
          </a:ln>
        </p:spPr>
      </p:cxnSp>
      <p:cxnSp>
        <p:nvCxnSpPr>
          <p:cNvPr id="760" name="Google Shape;760;p11"/>
          <p:cNvCxnSpPr>
            <a:stCxn id="722" idx="2"/>
            <a:endCxn id="724" idx="0"/>
          </p:cNvCxnSpPr>
          <p:nvPr/>
        </p:nvCxnSpPr>
        <p:spPr>
          <a:xfrm flipH="1">
            <a:off x="7509000" y="5075600"/>
            <a:ext cx="7500" cy="483900"/>
          </a:xfrm>
          <a:prstGeom prst="straightConnector1">
            <a:avLst/>
          </a:prstGeom>
          <a:noFill/>
          <a:ln cap="flat" cmpd="sng" w="9525">
            <a:solidFill>
              <a:schemeClr val="dk2"/>
            </a:solidFill>
            <a:prstDash val="solid"/>
            <a:round/>
            <a:headEnd len="sm" w="sm" type="none"/>
            <a:tailEnd len="med" w="med" type="triangle"/>
          </a:ln>
        </p:spPr>
      </p:cxnSp>
      <p:sp>
        <p:nvSpPr>
          <p:cNvPr id="761" name="Google Shape;761;p11"/>
          <p:cNvSpPr txBox="1"/>
          <p:nvPr/>
        </p:nvSpPr>
        <p:spPr>
          <a:xfrm>
            <a:off x="302600" y="1863125"/>
            <a:ext cx="5259300" cy="2130300"/>
          </a:xfrm>
          <a:prstGeom prst="rect">
            <a:avLst/>
          </a:prstGeom>
          <a:solidFill>
            <a:schemeClr val="lt1"/>
          </a:solidFill>
          <a:ln>
            <a:noFill/>
          </a:ln>
        </p:spPr>
        <p:txBody>
          <a:bodyPr anchorCtr="0" anchor="ctr"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Computer Telephony Integration (CTI) technology allows computers and telephones to interact and exchange information. With auto-identification of the callers from CRM, the users can answer them better by checking the basic customer details. Computer Telephony Integrations solution is prominently used in Contact Center to manage inbound and outbound calls to increase human agents’ productivity.</a:t>
            </a:r>
            <a:endParaRPr b="0" i="0" sz="1600" u="none" cap="none" strike="noStrike">
              <a:solidFill>
                <a:schemeClr val="dk1"/>
              </a:solidFill>
              <a:latin typeface="Calibri"/>
              <a:ea typeface="Calibri"/>
              <a:cs typeface="Calibri"/>
              <a:sym typeface="Calibri"/>
            </a:endParaRPr>
          </a:p>
        </p:txBody>
      </p:sp>
      <p:sp>
        <p:nvSpPr>
          <p:cNvPr id="762" name="Google Shape;762;p11"/>
          <p:cNvSpPr txBox="1"/>
          <p:nvPr/>
        </p:nvSpPr>
        <p:spPr>
          <a:xfrm>
            <a:off x="393500" y="1247200"/>
            <a:ext cx="5077500" cy="571500"/>
          </a:xfrm>
          <a:prstGeom prst="rect">
            <a:avLst/>
          </a:prstGeom>
          <a:solidFill>
            <a:srgbClr val="20CF8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Calibri"/>
                <a:ea typeface="Calibri"/>
                <a:cs typeface="Calibri"/>
                <a:sym typeface="Calibri"/>
              </a:rPr>
              <a:t>CTI with CRM</a:t>
            </a:r>
            <a:endParaRPr b="0" i="0" sz="2400" u="none" cap="none" strike="noStrike">
              <a:solidFill>
                <a:srgbClr val="FFFFFF"/>
              </a:solidFill>
              <a:latin typeface="Calibri"/>
              <a:ea typeface="Calibri"/>
              <a:cs typeface="Calibri"/>
              <a:sym typeface="Calibri"/>
            </a:endParaRPr>
          </a:p>
        </p:txBody>
      </p:sp>
      <p:pic>
        <p:nvPicPr>
          <p:cNvPr id="763" name="Google Shape;763;p11"/>
          <p:cNvPicPr preferRelativeResize="0"/>
          <p:nvPr/>
        </p:nvPicPr>
        <p:blipFill rotWithShape="1">
          <a:blip r:embed="rId10">
            <a:alphaModFix/>
          </a:blip>
          <a:srcRect b="0" l="0" r="0" t="0"/>
          <a:stretch/>
        </p:blipFill>
        <p:spPr>
          <a:xfrm>
            <a:off x="3342138" y="5295913"/>
            <a:ext cx="2323275" cy="1161625"/>
          </a:xfrm>
          <a:prstGeom prst="rect">
            <a:avLst/>
          </a:prstGeom>
          <a:noFill/>
          <a:ln>
            <a:noFill/>
          </a:ln>
        </p:spPr>
      </p:pic>
      <p:pic>
        <p:nvPicPr>
          <p:cNvPr id="764" name="Google Shape;764;p11"/>
          <p:cNvPicPr preferRelativeResize="0"/>
          <p:nvPr/>
        </p:nvPicPr>
        <p:blipFill rotWithShape="1">
          <a:blip r:embed="rId11">
            <a:alphaModFix/>
          </a:blip>
          <a:srcRect b="0" l="0" r="0" t="0"/>
          <a:stretch/>
        </p:blipFill>
        <p:spPr>
          <a:xfrm>
            <a:off x="3391375" y="4447962"/>
            <a:ext cx="2069949" cy="1034949"/>
          </a:xfrm>
          <a:prstGeom prst="rect">
            <a:avLst/>
          </a:prstGeom>
          <a:noFill/>
          <a:ln>
            <a:noFill/>
          </a:ln>
        </p:spPr>
      </p:pic>
      <p:pic>
        <p:nvPicPr>
          <p:cNvPr id="765" name="Google Shape;765;p11"/>
          <p:cNvPicPr preferRelativeResize="0"/>
          <p:nvPr/>
        </p:nvPicPr>
        <p:blipFill rotWithShape="1">
          <a:blip r:embed="rId12">
            <a:alphaModFix/>
          </a:blip>
          <a:srcRect b="0" l="0" r="0" t="0"/>
          <a:stretch/>
        </p:blipFill>
        <p:spPr>
          <a:xfrm>
            <a:off x="524751" y="4855837"/>
            <a:ext cx="1142871" cy="1142850"/>
          </a:xfrm>
          <a:prstGeom prst="rect">
            <a:avLst/>
          </a:prstGeom>
          <a:noFill/>
          <a:ln>
            <a:noFill/>
          </a:ln>
        </p:spPr>
      </p:pic>
      <p:sp>
        <p:nvSpPr>
          <p:cNvPr id="766" name="Google Shape;766;p11"/>
          <p:cNvSpPr/>
          <p:nvPr/>
        </p:nvSpPr>
        <p:spPr>
          <a:xfrm>
            <a:off x="2319787" y="5111285"/>
            <a:ext cx="584700" cy="595500"/>
          </a:xfrm>
          <a:prstGeom prst="mathPlus">
            <a:avLst>
              <a:gd fmla="val 23520" name="adj1"/>
            </a:avLst>
          </a:prstGeom>
          <a:solidFill>
            <a:srgbClr val="20CF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11"/>
          <p:cNvSpPr txBox="1"/>
          <p:nvPr/>
        </p:nvSpPr>
        <p:spPr>
          <a:xfrm>
            <a:off x="8417150" y="1550800"/>
            <a:ext cx="14217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(Simultaneously)</a:t>
            </a:r>
            <a:endParaRPr b="0" i="0" sz="1100" u="none" cap="none" strike="noStrik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12"/>
          <p:cNvSpPr/>
          <p:nvPr/>
        </p:nvSpPr>
        <p:spPr>
          <a:xfrm>
            <a:off x="757250" y="1923450"/>
            <a:ext cx="3052800" cy="3011100"/>
          </a:xfrm>
          <a:prstGeom prst="roundRect">
            <a:avLst>
              <a:gd fmla="val 0" name="adj"/>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100"/>
              <a:buFont typeface="Arial"/>
              <a:buNone/>
            </a:pPr>
            <a:r>
              <a:rPr b="0" i="0" lang="en-US" sz="1700" u="none" cap="none" strike="noStrike">
                <a:solidFill>
                  <a:schemeClr val="dk1"/>
                </a:solidFill>
                <a:latin typeface="Calibri"/>
                <a:ea typeface="Calibri"/>
                <a:cs typeface="Calibri"/>
                <a:sym typeface="Calibri"/>
              </a:rPr>
              <a:t>This is where the call flow is created. Users can create different call flows for the following relative scenarios:</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Office Hours</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After Office Hours</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Public Holiday</a:t>
            </a:r>
            <a:endParaRPr b="0" i="0" sz="1700" u="none" cap="none" strike="noStrike">
              <a:solidFill>
                <a:srgbClr val="000000"/>
              </a:solidFill>
              <a:latin typeface="Calibri"/>
              <a:ea typeface="Calibri"/>
              <a:cs typeface="Calibri"/>
              <a:sym typeface="Calibri"/>
            </a:endParaRPr>
          </a:p>
        </p:txBody>
      </p:sp>
      <p:sp>
        <p:nvSpPr>
          <p:cNvPr id="774" name="Google Shape;774;p12"/>
          <p:cNvSpPr txBox="1"/>
          <p:nvPr>
            <p:ph type="title"/>
          </p:nvPr>
        </p:nvSpPr>
        <p:spPr>
          <a:xfrm>
            <a:off x="377125" y="19195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SzPts val="2800"/>
              <a:buNone/>
            </a:pPr>
            <a:r>
              <a:rPr b="1" lang="en-US" sz="3800">
                <a:solidFill>
                  <a:srgbClr val="262626"/>
                </a:solidFill>
                <a:latin typeface="Calibri"/>
                <a:ea typeface="Calibri"/>
                <a:cs typeface="Calibri"/>
                <a:sym typeface="Calibri"/>
              </a:rPr>
              <a:t>Snapshots</a:t>
            </a:r>
            <a:endParaRPr b="1" sz="3800">
              <a:solidFill>
                <a:srgbClr val="262626"/>
              </a:solidFill>
              <a:latin typeface="Calibri"/>
              <a:ea typeface="Calibri"/>
              <a:cs typeface="Calibri"/>
              <a:sym typeface="Calibri"/>
            </a:endParaRPr>
          </a:p>
        </p:txBody>
      </p:sp>
      <p:sp>
        <p:nvSpPr>
          <p:cNvPr id="775" name="Google Shape;775;p12"/>
          <p:cNvSpPr txBox="1"/>
          <p:nvPr/>
        </p:nvSpPr>
        <p:spPr>
          <a:xfrm>
            <a:off x="1002600" y="5610200"/>
            <a:ext cx="101868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1800" u="none" cap="none" strike="noStrike">
                <a:solidFill>
                  <a:srgbClr val="000000"/>
                </a:solidFill>
                <a:latin typeface="Calibri"/>
                <a:ea typeface="Calibri"/>
                <a:cs typeface="Calibri"/>
                <a:sym typeface="Calibri"/>
              </a:rPr>
              <a:t>Personalize customer journeys and offer self-service voice options with a graphic, flexible IVR solution. No coding or IT skills needed!</a:t>
            </a:r>
            <a:endParaRPr b="0" i="0" sz="1800" u="none" cap="none" strike="noStrike">
              <a:solidFill>
                <a:srgbClr val="000000"/>
              </a:solidFill>
              <a:latin typeface="Calibri"/>
              <a:ea typeface="Calibri"/>
              <a:cs typeface="Calibri"/>
              <a:sym typeface="Calibri"/>
            </a:endParaRPr>
          </a:p>
        </p:txBody>
      </p:sp>
      <p:pic>
        <p:nvPicPr>
          <p:cNvPr id="776" name="Google Shape;776;p12"/>
          <p:cNvPicPr preferRelativeResize="0"/>
          <p:nvPr/>
        </p:nvPicPr>
        <p:blipFill rotWithShape="1">
          <a:blip r:embed="rId4">
            <a:alphaModFix/>
          </a:blip>
          <a:srcRect b="0" l="3688" r="0" t="0"/>
          <a:stretch/>
        </p:blipFill>
        <p:spPr>
          <a:xfrm>
            <a:off x="4390125" y="1027875"/>
            <a:ext cx="7573299" cy="4473026"/>
          </a:xfrm>
          <a:prstGeom prst="rect">
            <a:avLst/>
          </a:prstGeom>
          <a:noFill/>
          <a:ln cap="flat" cmpd="sng" w="9525">
            <a:solidFill>
              <a:srgbClr val="1D3444"/>
            </a:solidFill>
            <a:prstDash val="solid"/>
            <a:round/>
            <a:headEnd len="sm" w="sm" type="none"/>
            <a:tailEnd len="sm" w="sm" type="none"/>
          </a:ln>
        </p:spPr>
      </p:pic>
      <p:pic>
        <p:nvPicPr>
          <p:cNvPr id="777" name="Google Shape;777;p12"/>
          <p:cNvPicPr preferRelativeResize="0"/>
          <p:nvPr/>
        </p:nvPicPr>
        <p:blipFill>
          <a:blip r:embed="rId5">
            <a:alphaModFix/>
          </a:blip>
          <a:stretch>
            <a:fillRect/>
          </a:stretch>
        </p:blipFill>
        <p:spPr>
          <a:xfrm>
            <a:off x="5632194" y="1087075"/>
            <a:ext cx="257835" cy="230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id="783" name="Google Shape;783;p13"/>
          <p:cNvPicPr preferRelativeResize="0"/>
          <p:nvPr/>
        </p:nvPicPr>
        <p:blipFill rotWithShape="1">
          <a:blip r:embed="rId3">
            <a:alphaModFix/>
          </a:blip>
          <a:srcRect b="0" l="0" r="0" t="0"/>
          <a:stretch/>
        </p:blipFill>
        <p:spPr>
          <a:xfrm>
            <a:off x="844474" y="1687750"/>
            <a:ext cx="3984600" cy="4561800"/>
          </a:xfrm>
          <a:prstGeom prst="roundRect">
            <a:avLst>
              <a:gd fmla="val 0" name="adj"/>
            </a:avLst>
          </a:prstGeom>
          <a:noFill/>
          <a:ln>
            <a:noFill/>
          </a:ln>
        </p:spPr>
      </p:pic>
      <p:sp>
        <p:nvSpPr>
          <p:cNvPr id="784" name="Google Shape;784;p13"/>
          <p:cNvSpPr txBox="1"/>
          <p:nvPr/>
        </p:nvSpPr>
        <p:spPr>
          <a:xfrm>
            <a:off x="4487003" y="4083100"/>
            <a:ext cx="2521500" cy="2031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4000"/>
              <a:buFont typeface="Arial"/>
              <a:buNone/>
            </a:pPr>
            <a:r>
              <a:rPr b="1" i="0" lang="en-US" sz="4000" u="none" cap="none" strike="noStrike">
                <a:solidFill>
                  <a:srgbClr val="1A9988"/>
                </a:solidFill>
                <a:latin typeface="Arial"/>
                <a:ea typeface="Arial"/>
                <a:cs typeface="Arial"/>
                <a:sym typeface="Arial"/>
              </a:rPr>
              <a:t>Pizza</a:t>
            </a:r>
            <a:endParaRPr b="1" i="0" sz="4000" u="none" cap="none" strike="noStrike">
              <a:solidFill>
                <a:srgbClr val="1A9988"/>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4000"/>
              <a:buFont typeface="Arial"/>
              <a:buNone/>
            </a:pPr>
            <a:r>
              <a:rPr b="1" i="0" lang="en-US" sz="4000" u="none" cap="none" strike="noStrike">
                <a:solidFill>
                  <a:srgbClr val="1A9988"/>
                </a:solidFill>
                <a:latin typeface="Arial"/>
                <a:ea typeface="Arial"/>
                <a:cs typeface="Arial"/>
                <a:sym typeface="Arial"/>
              </a:rPr>
              <a:t>Chain</a:t>
            </a:r>
            <a:endParaRPr b="1" i="0" sz="4000" u="none" cap="none" strike="noStrike">
              <a:solidFill>
                <a:srgbClr val="1A9988"/>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4000"/>
              <a:buFont typeface="Arial"/>
              <a:buNone/>
            </a:pPr>
            <a:r>
              <a:rPr b="1" i="0" lang="en-US" sz="4000" u="none" cap="none" strike="noStrike">
                <a:solidFill>
                  <a:srgbClr val="CC0000"/>
                </a:solidFill>
                <a:latin typeface="Arial"/>
                <a:ea typeface="Arial"/>
                <a:cs typeface="Arial"/>
                <a:sym typeface="Arial"/>
              </a:rPr>
              <a:t>Delivery</a:t>
            </a:r>
            <a:endParaRPr b="1" i="0" sz="4000" u="none" cap="none" strike="noStrike">
              <a:solidFill>
                <a:srgbClr val="CC0000"/>
              </a:solidFill>
              <a:latin typeface="Arial"/>
              <a:ea typeface="Arial"/>
              <a:cs typeface="Arial"/>
              <a:sym typeface="Arial"/>
            </a:endParaRPr>
          </a:p>
        </p:txBody>
      </p:sp>
      <p:sp>
        <p:nvSpPr>
          <p:cNvPr id="785" name="Google Shape;785;p13"/>
          <p:cNvSpPr txBox="1"/>
          <p:nvPr/>
        </p:nvSpPr>
        <p:spPr>
          <a:xfrm>
            <a:off x="7510225" y="4117750"/>
            <a:ext cx="3791700" cy="19626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1100"/>
              <a:buFont typeface="Arial"/>
              <a:buNone/>
            </a:pPr>
            <a:r>
              <a:rPr b="0" i="0" lang="en-US" sz="1800" u="none" cap="none" strike="noStrike">
                <a:solidFill>
                  <a:srgbClr val="000000"/>
                </a:solidFill>
                <a:latin typeface="Calibri"/>
                <a:ea typeface="Calibri"/>
                <a:cs typeface="Calibri"/>
                <a:sym typeface="Calibri"/>
              </a:rPr>
              <a:t>A pizzeria who is the premier provider of authentic Italian flavor in Singapore is using CPaaS Auto Attendant to determine the nearest outlet endpoint or branch to transfer their clients to take order via their postal code.</a:t>
            </a:r>
            <a:endParaRPr b="0" i="0" sz="1800" u="none" cap="none" strike="noStrike">
              <a:solidFill>
                <a:srgbClr val="000000"/>
              </a:solidFill>
              <a:latin typeface="Calibri"/>
              <a:ea typeface="Calibri"/>
              <a:cs typeface="Calibri"/>
              <a:sym typeface="Calibri"/>
            </a:endParaRPr>
          </a:p>
        </p:txBody>
      </p:sp>
      <p:cxnSp>
        <p:nvCxnSpPr>
          <p:cNvPr id="786" name="Google Shape;786;p13"/>
          <p:cNvCxnSpPr/>
          <p:nvPr/>
        </p:nvCxnSpPr>
        <p:spPr>
          <a:xfrm>
            <a:off x="7289875" y="4170250"/>
            <a:ext cx="0" cy="1953000"/>
          </a:xfrm>
          <a:prstGeom prst="straightConnector1">
            <a:avLst/>
          </a:prstGeom>
          <a:noFill/>
          <a:ln cap="flat" cmpd="sng" w="28575">
            <a:solidFill>
              <a:srgbClr val="000000"/>
            </a:solidFill>
            <a:prstDash val="solid"/>
            <a:round/>
            <a:headEnd len="sm" w="sm" type="none"/>
            <a:tailEnd len="sm" w="sm" type="none"/>
          </a:ln>
        </p:spPr>
      </p:cxnSp>
      <p:pic>
        <p:nvPicPr>
          <p:cNvPr id="787" name="Google Shape;787;p13"/>
          <p:cNvPicPr preferRelativeResize="0"/>
          <p:nvPr/>
        </p:nvPicPr>
        <p:blipFill rotWithShape="1">
          <a:blip r:embed="rId4">
            <a:alphaModFix/>
          </a:blip>
          <a:srcRect b="0" l="0" r="0" t="0"/>
          <a:stretch/>
        </p:blipFill>
        <p:spPr>
          <a:xfrm>
            <a:off x="4915117" y="1687750"/>
            <a:ext cx="6321000" cy="2216400"/>
          </a:xfrm>
          <a:prstGeom prst="roundRect">
            <a:avLst>
              <a:gd fmla="val 0" name="adj"/>
            </a:avLst>
          </a:prstGeom>
          <a:noFill/>
          <a:ln>
            <a:noFill/>
          </a:ln>
        </p:spPr>
      </p:pic>
      <p:sp>
        <p:nvSpPr>
          <p:cNvPr id="788" name="Google Shape;788;p13"/>
          <p:cNvSpPr txBox="1"/>
          <p:nvPr>
            <p:ph type="title"/>
          </p:nvPr>
        </p:nvSpPr>
        <p:spPr>
          <a:xfrm>
            <a:off x="442425" y="344625"/>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SzPts val="2800"/>
              <a:buNone/>
            </a:pPr>
            <a:r>
              <a:rPr b="1" lang="en-US" sz="3800">
                <a:solidFill>
                  <a:srgbClr val="262626"/>
                </a:solidFill>
                <a:latin typeface="Calibri"/>
                <a:ea typeface="Calibri"/>
                <a:cs typeface="Calibri"/>
                <a:sym typeface="Calibri"/>
              </a:rPr>
              <a:t>Success Stories</a:t>
            </a:r>
            <a:endParaRPr b="1" sz="3800">
              <a:solidFill>
                <a:srgbClr val="262626"/>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4"/>
          <p:cNvSpPr/>
          <p:nvPr/>
        </p:nvSpPr>
        <p:spPr>
          <a:xfrm>
            <a:off x="7563363" y="5673288"/>
            <a:ext cx="2092200" cy="694500"/>
          </a:xfrm>
          <a:prstGeom prst="roundRect">
            <a:avLst>
              <a:gd fmla="val 16667" name="adj"/>
            </a:avLst>
          </a:prstGeom>
          <a:noFill/>
          <a:ln cap="flat" cmpd="sng" w="9525">
            <a:solidFill>
              <a:srgbClr val="1A99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14"/>
          <p:cNvSpPr/>
          <p:nvPr/>
        </p:nvSpPr>
        <p:spPr>
          <a:xfrm>
            <a:off x="7564913" y="4380263"/>
            <a:ext cx="2092200" cy="694500"/>
          </a:xfrm>
          <a:prstGeom prst="roundRect">
            <a:avLst>
              <a:gd fmla="val 16667" name="adj"/>
            </a:avLst>
          </a:prstGeom>
          <a:noFill/>
          <a:ln cap="flat" cmpd="sng" w="9525">
            <a:solidFill>
              <a:srgbClr val="1A99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https://storage.needpix.com/rsynced_images/graphic-3625733_1280.png" id="796" name="Google Shape;796;p14">
            <a:hlinkClick r:id="rId3"/>
          </p:cNvPr>
          <p:cNvPicPr preferRelativeResize="0"/>
          <p:nvPr/>
        </p:nvPicPr>
        <p:blipFill rotWithShape="1">
          <a:blip r:embed="rId4">
            <a:alphaModFix/>
          </a:blip>
          <a:srcRect b="19551" l="19305" r="21757" t="17252"/>
          <a:stretch/>
        </p:blipFill>
        <p:spPr>
          <a:xfrm>
            <a:off x="7969750" y="4598413"/>
            <a:ext cx="389727" cy="417901"/>
          </a:xfrm>
          <a:prstGeom prst="rect">
            <a:avLst/>
          </a:prstGeom>
          <a:noFill/>
          <a:ln>
            <a:noFill/>
          </a:ln>
        </p:spPr>
      </p:pic>
      <p:sp>
        <p:nvSpPr>
          <p:cNvPr id="797" name="Google Shape;797;p14"/>
          <p:cNvSpPr txBox="1"/>
          <p:nvPr/>
        </p:nvSpPr>
        <p:spPr>
          <a:xfrm>
            <a:off x="8359488" y="4614913"/>
            <a:ext cx="10608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1A9988"/>
                </a:solidFill>
                <a:latin typeface="Calibri"/>
                <a:ea typeface="Calibri"/>
                <a:cs typeface="Calibri"/>
                <a:sym typeface="Calibri"/>
              </a:rPr>
              <a:t>Ext Group 4</a:t>
            </a:r>
            <a:endParaRPr b="0" i="0" sz="1300" u="none" cap="none" strike="noStrike">
              <a:solidFill>
                <a:srgbClr val="1A9988"/>
              </a:solidFill>
              <a:latin typeface="Calibri"/>
              <a:ea typeface="Calibri"/>
              <a:cs typeface="Calibri"/>
              <a:sym typeface="Calibri"/>
            </a:endParaRPr>
          </a:p>
        </p:txBody>
      </p:sp>
      <p:sp>
        <p:nvSpPr>
          <p:cNvPr id="798" name="Google Shape;798;p14"/>
          <p:cNvSpPr/>
          <p:nvPr/>
        </p:nvSpPr>
        <p:spPr>
          <a:xfrm>
            <a:off x="7564138" y="3123275"/>
            <a:ext cx="2092200" cy="694500"/>
          </a:xfrm>
          <a:prstGeom prst="roundRect">
            <a:avLst>
              <a:gd fmla="val 16667" name="adj"/>
            </a:avLst>
          </a:prstGeom>
          <a:noFill/>
          <a:ln cap="flat" cmpd="sng" w="9525">
            <a:solidFill>
              <a:srgbClr val="1A99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14"/>
          <p:cNvSpPr/>
          <p:nvPr/>
        </p:nvSpPr>
        <p:spPr>
          <a:xfrm>
            <a:off x="7565713" y="1858763"/>
            <a:ext cx="2092200" cy="694500"/>
          </a:xfrm>
          <a:prstGeom prst="roundRect">
            <a:avLst>
              <a:gd fmla="val 16667" name="adj"/>
            </a:avLst>
          </a:prstGeom>
          <a:noFill/>
          <a:ln cap="flat" cmpd="sng" w="9525">
            <a:solidFill>
              <a:srgbClr val="1A99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14"/>
          <p:cNvSpPr/>
          <p:nvPr/>
        </p:nvSpPr>
        <p:spPr>
          <a:xfrm>
            <a:off x="7565713" y="579875"/>
            <a:ext cx="2092200" cy="694500"/>
          </a:xfrm>
          <a:prstGeom prst="roundRect">
            <a:avLst>
              <a:gd fmla="val 16667" name="adj"/>
            </a:avLst>
          </a:prstGeom>
          <a:noFill/>
          <a:ln cap="flat" cmpd="sng" w="9525">
            <a:solidFill>
              <a:srgbClr val="1A99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14"/>
          <p:cNvSpPr/>
          <p:nvPr/>
        </p:nvSpPr>
        <p:spPr>
          <a:xfrm>
            <a:off x="1458375" y="2463939"/>
            <a:ext cx="2068800" cy="1994100"/>
          </a:xfrm>
          <a:prstGeom prst="roundRect">
            <a:avLst>
              <a:gd fmla="val 16667" name="adj"/>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Calibri"/>
                <a:ea typeface="Calibri"/>
                <a:cs typeface="Calibri"/>
                <a:sym typeface="Calibri"/>
              </a:rPr>
              <a:t>“Thanks for calling XYZ. To place a new order or check on an existing order, please enter your 6-digit postal code to speak to one of our pizza agents.”</a:t>
            </a:r>
            <a:endParaRPr b="1" i="0" sz="1300" u="none" cap="none" strike="noStrike">
              <a:solidFill>
                <a:schemeClr val="lt1"/>
              </a:solidFill>
              <a:latin typeface="Calibri"/>
              <a:ea typeface="Calibri"/>
              <a:cs typeface="Calibri"/>
              <a:sym typeface="Calibri"/>
            </a:endParaRPr>
          </a:p>
        </p:txBody>
      </p:sp>
      <p:pic>
        <p:nvPicPr>
          <p:cNvPr id="802" name="Google Shape;802;p14"/>
          <p:cNvPicPr preferRelativeResize="0"/>
          <p:nvPr/>
        </p:nvPicPr>
        <p:blipFill rotWithShape="1">
          <a:blip r:embed="rId5">
            <a:alphaModFix/>
          </a:blip>
          <a:srcRect b="12227" l="6988" r="9119" t="10035"/>
          <a:stretch/>
        </p:blipFill>
        <p:spPr>
          <a:xfrm>
            <a:off x="4698563" y="3145772"/>
            <a:ext cx="701700" cy="650100"/>
          </a:xfrm>
          <a:prstGeom prst="roundRect">
            <a:avLst>
              <a:gd fmla="val 16667" name="adj"/>
            </a:avLst>
          </a:prstGeom>
          <a:noFill/>
          <a:ln>
            <a:noFill/>
          </a:ln>
        </p:spPr>
      </p:pic>
      <p:sp>
        <p:nvSpPr>
          <p:cNvPr id="803" name="Google Shape;803;p14"/>
          <p:cNvSpPr txBox="1"/>
          <p:nvPr/>
        </p:nvSpPr>
        <p:spPr>
          <a:xfrm>
            <a:off x="3955450" y="2073050"/>
            <a:ext cx="16989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Checking the Postal Code from the uploaded digits list to transfer calls to nearest outlet</a:t>
            </a:r>
            <a:endParaRPr b="0" i="0" sz="1200" u="none" cap="none" strike="noStrike">
              <a:solidFill>
                <a:srgbClr val="000000"/>
              </a:solidFill>
              <a:latin typeface="Calibri"/>
              <a:ea typeface="Calibri"/>
              <a:cs typeface="Calibri"/>
              <a:sym typeface="Calibri"/>
            </a:endParaRPr>
          </a:p>
        </p:txBody>
      </p:sp>
      <p:sp>
        <p:nvSpPr>
          <p:cNvPr id="804" name="Google Shape;804;p14"/>
          <p:cNvSpPr txBox="1"/>
          <p:nvPr/>
        </p:nvSpPr>
        <p:spPr>
          <a:xfrm>
            <a:off x="7793212" y="397825"/>
            <a:ext cx="1634100" cy="400200"/>
          </a:xfrm>
          <a:prstGeom prst="rect">
            <a:avLst/>
          </a:prstGeom>
          <a:solidFill>
            <a:srgbClr val="1A9988"/>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Eunos branch</a:t>
            </a:r>
            <a:endParaRPr b="1" i="0" sz="1400" u="none" cap="none" strike="noStrike">
              <a:solidFill>
                <a:schemeClr val="lt1"/>
              </a:solidFill>
              <a:latin typeface="Calibri"/>
              <a:ea typeface="Calibri"/>
              <a:cs typeface="Calibri"/>
              <a:sym typeface="Calibri"/>
            </a:endParaRPr>
          </a:p>
        </p:txBody>
      </p:sp>
      <p:sp>
        <p:nvSpPr>
          <p:cNvPr id="805" name="Google Shape;805;p14"/>
          <p:cNvSpPr txBox="1"/>
          <p:nvPr/>
        </p:nvSpPr>
        <p:spPr>
          <a:xfrm>
            <a:off x="7794925" y="1654662"/>
            <a:ext cx="1633800" cy="400200"/>
          </a:xfrm>
          <a:prstGeom prst="rect">
            <a:avLst/>
          </a:prstGeom>
          <a:solidFill>
            <a:srgbClr val="1A9988"/>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Tampines branch</a:t>
            </a:r>
            <a:endParaRPr b="1" i="0" sz="1400" u="none" cap="none" strike="noStrike">
              <a:solidFill>
                <a:schemeClr val="lt1"/>
              </a:solidFill>
              <a:latin typeface="Calibri"/>
              <a:ea typeface="Calibri"/>
              <a:cs typeface="Calibri"/>
              <a:sym typeface="Calibri"/>
            </a:endParaRPr>
          </a:p>
        </p:txBody>
      </p:sp>
      <p:sp>
        <p:nvSpPr>
          <p:cNvPr id="806" name="Google Shape;806;p14"/>
          <p:cNvSpPr txBox="1"/>
          <p:nvPr/>
        </p:nvSpPr>
        <p:spPr>
          <a:xfrm>
            <a:off x="7793350" y="2910223"/>
            <a:ext cx="1633800" cy="400200"/>
          </a:xfrm>
          <a:prstGeom prst="rect">
            <a:avLst/>
          </a:prstGeom>
          <a:solidFill>
            <a:srgbClr val="1A9988"/>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Bishan branch</a:t>
            </a:r>
            <a:endParaRPr b="1" i="0" sz="1400" u="none" cap="none" strike="noStrike">
              <a:solidFill>
                <a:schemeClr val="lt1"/>
              </a:solidFill>
              <a:latin typeface="Calibri"/>
              <a:ea typeface="Calibri"/>
              <a:cs typeface="Calibri"/>
              <a:sym typeface="Calibri"/>
            </a:endParaRPr>
          </a:p>
        </p:txBody>
      </p:sp>
      <p:sp>
        <p:nvSpPr>
          <p:cNvPr id="807" name="Google Shape;807;p14"/>
          <p:cNvSpPr txBox="1"/>
          <p:nvPr/>
        </p:nvSpPr>
        <p:spPr>
          <a:xfrm>
            <a:off x="7794125" y="4183099"/>
            <a:ext cx="1633800" cy="400200"/>
          </a:xfrm>
          <a:prstGeom prst="rect">
            <a:avLst/>
          </a:prstGeom>
          <a:solidFill>
            <a:srgbClr val="1A9988"/>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Balestier branch</a:t>
            </a:r>
            <a:endParaRPr b="1" i="0" sz="1400" u="none" cap="none" strike="noStrike">
              <a:solidFill>
                <a:schemeClr val="lt1"/>
              </a:solidFill>
              <a:latin typeface="Calibri"/>
              <a:ea typeface="Calibri"/>
              <a:cs typeface="Calibri"/>
              <a:sym typeface="Calibri"/>
            </a:endParaRPr>
          </a:p>
        </p:txBody>
      </p:sp>
      <p:pic>
        <p:nvPicPr>
          <p:cNvPr id="808" name="Google Shape;808;p14"/>
          <p:cNvPicPr preferRelativeResize="0"/>
          <p:nvPr/>
        </p:nvPicPr>
        <p:blipFill rotWithShape="1">
          <a:blip r:embed="rId6">
            <a:alphaModFix/>
          </a:blip>
          <a:srcRect b="14110" l="14242" r="15250" t="0"/>
          <a:stretch/>
        </p:blipFill>
        <p:spPr>
          <a:xfrm>
            <a:off x="172625" y="3005438"/>
            <a:ext cx="747900" cy="911125"/>
          </a:xfrm>
          <a:prstGeom prst="rect">
            <a:avLst/>
          </a:prstGeom>
          <a:noFill/>
          <a:ln>
            <a:noFill/>
          </a:ln>
        </p:spPr>
      </p:pic>
      <p:sp>
        <p:nvSpPr>
          <p:cNvPr id="809" name="Google Shape;809;p14"/>
          <p:cNvSpPr txBox="1"/>
          <p:nvPr>
            <p:ph type="title"/>
          </p:nvPr>
        </p:nvSpPr>
        <p:spPr>
          <a:xfrm>
            <a:off x="442425" y="344625"/>
            <a:ext cx="4100700" cy="58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SzPts val="2800"/>
              <a:buNone/>
            </a:pPr>
            <a:r>
              <a:rPr b="1" lang="en-US" sz="3800">
                <a:solidFill>
                  <a:srgbClr val="262626"/>
                </a:solidFill>
                <a:latin typeface="Calibri"/>
                <a:ea typeface="Calibri"/>
                <a:cs typeface="Calibri"/>
                <a:sym typeface="Calibri"/>
              </a:rPr>
              <a:t>Success Stories</a:t>
            </a:r>
            <a:endParaRPr b="1" sz="3800">
              <a:solidFill>
                <a:srgbClr val="262626"/>
              </a:solidFill>
              <a:latin typeface="Calibri"/>
              <a:ea typeface="Calibri"/>
              <a:cs typeface="Calibri"/>
              <a:sym typeface="Calibri"/>
            </a:endParaRPr>
          </a:p>
        </p:txBody>
      </p:sp>
      <p:pic>
        <p:nvPicPr>
          <p:cNvPr id="810" name="Google Shape;810;p14"/>
          <p:cNvPicPr preferRelativeResize="0"/>
          <p:nvPr/>
        </p:nvPicPr>
        <p:blipFill rotWithShape="1">
          <a:blip r:embed="rId7">
            <a:alphaModFix/>
          </a:blip>
          <a:srcRect b="0" l="0" r="0" t="0"/>
          <a:stretch/>
        </p:blipFill>
        <p:spPr>
          <a:xfrm>
            <a:off x="10972224" y="2937598"/>
            <a:ext cx="958500" cy="1065852"/>
          </a:xfrm>
          <a:prstGeom prst="rect">
            <a:avLst/>
          </a:prstGeom>
          <a:noFill/>
          <a:ln>
            <a:noFill/>
          </a:ln>
        </p:spPr>
      </p:pic>
      <p:sp>
        <p:nvSpPr>
          <p:cNvPr id="811" name="Google Shape;811;p14"/>
          <p:cNvSpPr txBox="1"/>
          <p:nvPr/>
        </p:nvSpPr>
        <p:spPr>
          <a:xfrm>
            <a:off x="10752926" y="3829850"/>
            <a:ext cx="13971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Centralized Contact Center</a:t>
            </a:r>
            <a:endParaRPr b="1" i="0" sz="1400" u="none" cap="none" strike="noStrike">
              <a:solidFill>
                <a:schemeClr val="dk1"/>
              </a:solidFill>
              <a:latin typeface="Calibri"/>
              <a:ea typeface="Calibri"/>
              <a:cs typeface="Calibri"/>
              <a:sym typeface="Calibri"/>
            </a:endParaRPr>
          </a:p>
        </p:txBody>
      </p:sp>
      <p:sp>
        <p:nvSpPr>
          <p:cNvPr id="812" name="Google Shape;812;p14"/>
          <p:cNvSpPr txBox="1"/>
          <p:nvPr/>
        </p:nvSpPr>
        <p:spPr>
          <a:xfrm>
            <a:off x="7792575" y="5443224"/>
            <a:ext cx="1633800" cy="400200"/>
          </a:xfrm>
          <a:prstGeom prst="rect">
            <a:avLst/>
          </a:prstGeom>
          <a:solidFill>
            <a:srgbClr val="1A9988"/>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Bukit branch</a:t>
            </a:r>
            <a:endParaRPr b="1" i="0" sz="1400" u="none" cap="none" strike="noStrike">
              <a:solidFill>
                <a:schemeClr val="lt1"/>
              </a:solidFill>
              <a:latin typeface="Calibri"/>
              <a:ea typeface="Calibri"/>
              <a:cs typeface="Calibri"/>
              <a:sym typeface="Calibri"/>
            </a:endParaRPr>
          </a:p>
        </p:txBody>
      </p:sp>
      <p:pic>
        <p:nvPicPr>
          <p:cNvPr descr="https://storage.needpix.com/rsynced_images/graphic-3625733_1280.png" id="813" name="Google Shape;813;p14">
            <a:hlinkClick r:id="rId8"/>
          </p:cNvPr>
          <p:cNvPicPr preferRelativeResize="0"/>
          <p:nvPr/>
        </p:nvPicPr>
        <p:blipFill rotWithShape="1">
          <a:blip r:embed="rId4">
            <a:alphaModFix/>
          </a:blip>
          <a:srcRect b="19551" l="19305" r="21757" t="17252"/>
          <a:stretch/>
        </p:blipFill>
        <p:spPr>
          <a:xfrm>
            <a:off x="7970550" y="798025"/>
            <a:ext cx="389727" cy="417901"/>
          </a:xfrm>
          <a:prstGeom prst="rect">
            <a:avLst/>
          </a:prstGeom>
          <a:noFill/>
          <a:ln>
            <a:noFill/>
          </a:ln>
        </p:spPr>
      </p:pic>
      <p:sp>
        <p:nvSpPr>
          <p:cNvPr id="814" name="Google Shape;814;p14"/>
          <p:cNvSpPr txBox="1"/>
          <p:nvPr/>
        </p:nvSpPr>
        <p:spPr>
          <a:xfrm>
            <a:off x="8360288" y="814525"/>
            <a:ext cx="10608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1A9988"/>
                </a:solidFill>
                <a:latin typeface="Calibri"/>
                <a:ea typeface="Calibri"/>
                <a:cs typeface="Calibri"/>
                <a:sym typeface="Calibri"/>
              </a:rPr>
              <a:t>Ext Group 1</a:t>
            </a:r>
            <a:endParaRPr b="0" i="0" sz="1300" u="none" cap="none" strike="noStrike">
              <a:solidFill>
                <a:srgbClr val="1A9988"/>
              </a:solidFill>
              <a:latin typeface="Calibri"/>
              <a:ea typeface="Calibri"/>
              <a:cs typeface="Calibri"/>
              <a:sym typeface="Calibri"/>
            </a:endParaRPr>
          </a:p>
        </p:txBody>
      </p:sp>
      <p:pic>
        <p:nvPicPr>
          <p:cNvPr descr="https://storage.needpix.com/rsynced_images/graphic-3625733_1280.png" id="815" name="Google Shape;815;p14">
            <a:hlinkClick r:id="rId9"/>
          </p:cNvPr>
          <p:cNvPicPr preferRelativeResize="0"/>
          <p:nvPr/>
        </p:nvPicPr>
        <p:blipFill rotWithShape="1">
          <a:blip r:embed="rId4">
            <a:alphaModFix/>
          </a:blip>
          <a:srcRect b="19551" l="19305" r="21757" t="17252"/>
          <a:stretch/>
        </p:blipFill>
        <p:spPr>
          <a:xfrm>
            <a:off x="7970550" y="2076913"/>
            <a:ext cx="389727" cy="417901"/>
          </a:xfrm>
          <a:prstGeom prst="rect">
            <a:avLst/>
          </a:prstGeom>
          <a:noFill/>
          <a:ln>
            <a:noFill/>
          </a:ln>
        </p:spPr>
      </p:pic>
      <p:sp>
        <p:nvSpPr>
          <p:cNvPr id="816" name="Google Shape;816;p14"/>
          <p:cNvSpPr txBox="1"/>
          <p:nvPr/>
        </p:nvSpPr>
        <p:spPr>
          <a:xfrm>
            <a:off x="8360288" y="2093413"/>
            <a:ext cx="10608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1A9988"/>
                </a:solidFill>
                <a:latin typeface="Calibri"/>
                <a:ea typeface="Calibri"/>
                <a:cs typeface="Calibri"/>
                <a:sym typeface="Calibri"/>
              </a:rPr>
              <a:t>Ext Group 2</a:t>
            </a:r>
            <a:endParaRPr b="0" i="0" sz="1300" u="none" cap="none" strike="noStrike">
              <a:solidFill>
                <a:srgbClr val="1A9988"/>
              </a:solidFill>
              <a:latin typeface="Calibri"/>
              <a:ea typeface="Calibri"/>
              <a:cs typeface="Calibri"/>
              <a:sym typeface="Calibri"/>
            </a:endParaRPr>
          </a:p>
        </p:txBody>
      </p:sp>
      <p:pic>
        <p:nvPicPr>
          <p:cNvPr descr="https://storage.needpix.com/rsynced_images/graphic-3625733_1280.png" id="817" name="Google Shape;817;p14">
            <a:hlinkClick r:id="rId10"/>
          </p:cNvPr>
          <p:cNvPicPr preferRelativeResize="0"/>
          <p:nvPr/>
        </p:nvPicPr>
        <p:blipFill rotWithShape="1">
          <a:blip r:embed="rId4">
            <a:alphaModFix/>
          </a:blip>
          <a:srcRect b="19551" l="19305" r="21757" t="17252"/>
          <a:stretch/>
        </p:blipFill>
        <p:spPr>
          <a:xfrm>
            <a:off x="7968975" y="3341425"/>
            <a:ext cx="389727" cy="417901"/>
          </a:xfrm>
          <a:prstGeom prst="rect">
            <a:avLst/>
          </a:prstGeom>
          <a:noFill/>
          <a:ln>
            <a:noFill/>
          </a:ln>
        </p:spPr>
      </p:pic>
      <p:sp>
        <p:nvSpPr>
          <p:cNvPr id="818" name="Google Shape;818;p14"/>
          <p:cNvSpPr txBox="1"/>
          <p:nvPr/>
        </p:nvSpPr>
        <p:spPr>
          <a:xfrm>
            <a:off x="8358713" y="3357925"/>
            <a:ext cx="10608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1A9988"/>
                </a:solidFill>
                <a:latin typeface="Calibri"/>
                <a:ea typeface="Calibri"/>
                <a:cs typeface="Calibri"/>
                <a:sym typeface="Calibri"/>
              </a:rPr>
              <a:t>Ext Group 3</a:t>
            </a:r>
            <a:endParaRPr b="0" i="0" sz="1300" u="none" cap="none" strike="noStrike">
              <a:solidFill>
                <a:srgbClr val="1A9988"/>
              </a:solidFill>
              <a:latin typeface="Calibri"/>
              <a:ea typeface="Calibri"/>
              <a:cs typeface="Calibri"/>
              <a:sym typeface="Calibri"/>
            </a:endParaRPr>
          </a:p>
        </p:txBody>
      </p:sp>
      <p:pic>
        <p:nvPicPr>
          <p:cNvPr descr="https://storage.needpix.com/rsynced_images/graphic-3625733_1280.png" id="819" name="Google Shape;819;p14">
            <a:hlinkClick r:id="rId11"/>
          </p:cNvPr>
          <p:cNvPicPr preferRelativeResize="0"/>
          <p:nvPr/>
        </p:nvPicPr>
        <p:blipFill rotWithShape="1">
          <a:blip r:embed="rId4">
            <a:alphaModFix/>
          </a:blip>
          <a:srcRect b="19551" l="19305" r="21757" t="17252"/>
          <a:stretch/>
        </p:blipFill>
        <p:spPr>
          <a:xfrm>
            <a:off x="7968200" y="5891438"/>
            <a:ext cx="389727" cy="417901"/>
          </a:xfrm>
          <a:prstGeom prst="rect">
            <a:avLst/>
          </a:prstGeom>
          <a:noFill/>
          <a:ln>
            <a:noFill/>
          </a:ln>
        </p:spPr>
      </p:pic>
      <p:sp>
        <p:nvSpPr>
          <p:cNvPr id="820" name="Google Shape;820;p14"/>
          <p:cNvSpPr txBox="1"/>
          <p:nvPr/>
        </p:nvSpPr>
        <p:spPr>
          <a:xfrm>
            <a:off x="8357938" y="5907938"/>
            <a:ext cx="10608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1A9988"/>
                </a:solidFill>
                <a:latin typeface="Calibri"/>
                <a:ea typeface="Calibri"/>
                <a:cs typeface="Calibri"/>
                <a:sym typeface="Calibri"/>
              </a:rPr>
              <a:t>Ext Group 5</a:t>
            </a:r>
            <a:endParaRPr b="0" i="0" sz="1300" u="none" cap="none" strike="noStrike">
              <a:solidFill>
                <a:srgbClr val="1A9988"/>
              </a:solidFill>
              <a:latin typeface="Calibri"/>
              <a:ea typeface="Calibri"/>
              <a:cs typeface="Calibri"/>
              <a:sym typeface="Calibri"/>
            </a:endParaRPr>
          </a:p>
        </p:txBody>
      </p:sp>
      <p:pic>
        <p:nvPicPr>
          <p:cNvPr id="821" name="Google Shape;821;p14"/>
          <p:cNvPicPr preferRelativeResize="0"/>
          <p:nvPr/>
        </p:nvPicPr>
        <p:blipFill rotWithShape="1">
          <a:blip r:embed="rId12">
            <a:alphaModFix/>
          </a:blip>
          <a:srcRect b="12574" l="11954" r="14929" t="15071"/>
          <a:stretch/>
        </p:blipFill>
        <p:spPr>
          <a:xfrm>
            <a:off x="2141925" y="1938478"/>
            <a:ext cx="701700" cy="694800"/>
          </a:xfrm>
          <a:prstGeom prst="roundRect">
            <a:avLst>
              <a:gd fmla="val 16667" name="adj"/>
            </a:avLst>
          </a:prstGeom>
          <a:noFill/>
          <a:ln>
            <a:noFill/>
          </a:ln>
        </p:spPr>
      </p:pic>
      <p:cxnSp>
        <p:nvCxnSpPr>
          <p:cNvPr id="822" name="Google Shape;822;p14"/>
          <p:cNvCxnSpPr>
            <a:stCxn id="808" idx="3"/>
            <a:endCxn id="801" idx="1"/>
          </p:cNvCxnSpPr>
          <p:nvPr/>
        </p:nvCxnSpPr>
        <p:spPr>
          <a:xfrm>
            <a:off x="920525" y="3461000"/>
            <a:ext cx="537900" cy="0"/>
          </a:xfrm>
          <a:prstGeom prst="straightConnector1">
            <a:avLst/>
          </a:prstGeom>
          <a:noFill/>
          <a:ln cap="flat" cmpd="sng" w="9525">
            <a:solidFill>
              <a:schemeClr val="dk2"/>
            </a:solidFill>
            <a:prstDash val="solid"/>
            <a:round/>
            <a:headEnd len="sm" w="sm" type="none"/>
            <a:tailEnd len="med" w="med" type="triangle"/>
          </a:ln>
        </p:spPr>
      </p:cxnSp>
      <p:cxnSp>
        <p:nvCxnSpPr>
          <p:cNvPr id="823" name="Google Shape;823;p14"/>
          <p:cNvCxnSpPr>
            <a:stCxn id="801" idx="3"/>
            <a:endCxn id="802" idx="1"/>
          </p:cNvCxnSpPr>
          <p:nvPr/>
        </p:nvCxnSpPr>
        <p:spPr>
          <a:xfrm>
            <a:off x="3527175" y="3460989"/>
            <a:ext cx="1171500" cy="9900"/>
          </a:xfrm>
          <a:prstGeom prst="straightConnector1">
            <a:avLst/>
          </a:prstGeom>
          <a:noFill/>
          <a:ln cap="flat" cmpd="sng" w="9525">
            <a:solidFill>
              <a:schemeClr val="dk2"/>
            </a:solidFill>
            <a:prstDash val="solid"/>
            <a:round/>
            <a:headEnd len="sm" w="sm" type="none"/>
            <a:tailEnd len="med" w="med" type="triangle"/>
          </a:ln>
        </p:spPr>
      </p:cxnSp>
      <p:cxnSp>
        <p:nvCxnSpPr>
          <p:cNvPr id="824" name="Google Shape;824;p14"/>
          <p:cNvCxnSpPr>
            <a:stCxn id="800" idx="3"/>
            <a:endCxn id="810" idx="1"/>
          </p:cNvCxnSpPr>
          <p:nvPr/>
        </p:nvCxnSpPr>
        <p:spPr>
          <a:xfrm>
            <a:off x="9657913" y="927125"/>
            <a:ext cx="1314300" cy="2543400"/>
          </a:xfrm>
          <a:prstGeom prst="bentConnector3">
            <a:avLst>
              <a:gd fmla="val 50000" name="adj1"/>
            </a:avLst>
          </a:prstGeom>
          <a:noFill/>
          <a:ln cap="flat" cmpd="sng" w="9525">
            <a:solidFill>
              <a:schemeClr val="dk2"/>
            </a:solidFill>
            <a:prstDash val="solid"/>
            <a:round/>
            <a:headEnd len="sm" w="sm" type="none"/>
            <a:tailEnd len="med" w="med" type="triangle"/>
          </a:ln>
        </p:spPr>
      </p:cxnSp>
      <p:cxnSp>
        <p:nvCxnSpPr>
          <p:cNvPr id="825" name="Google Shape;825;p14"/>
          <p:cNvCxnSpPr>
            <a:stCxn id="799" idx="3"/>
            <a:endCxn id="810" idx="1"/>
          </p:cNvCxnSpPr>
          <p:nvPr/>
        </p:nvCxnSpPr>
        <p:spPr>
          <a:xfrm>
            <a:off x="9657913" y="2206013"/>
            <a:ext cx="1314300" cy="1264500"/>
          </a:xfrm>
          <a:prstGeom prst="bentConnector3">
            <a:avLst>
              <a:gd fmla="val 50000" name="adj1"/>
            </a:avLst>
          </a:prstGeom>
          <a:noFill/>
          <a:ln cap="flat" cmpd="sng" w="9525">
            <a:solidFill>
              <a:schemeClr val="dk2"/>
            </a:solidFill>
            <a:prstDash val="solid"/>
            <a:round/>
            <a:headEnd len="sm" w="sm" type="none"/>
            <a:tailEnd len="med" w="med" type="triangle"/>
          </a:ln>
        </p:spPr>
      </p:cxnSp>
      <p:cxnSp>
        <p:nvCxnSpPr>
          <p:cNvPr id="826" name="Google Shape;826;p14"/>
          <p:cNvCxnSpPr>
            <a:stCxn id="798" idx="3"/>
            <a:endCxn id="810" idx="1"/>
          </p:cNvCxnSpPr>
          <p:nvPr/>
        </p:nvCxnSpPr>
        <p:spPr>
          <a:xfrm>
            <a:off x="9656338" y="3470525"/>
            <a:ext cx="1315800" cy="600"/>
          </a:xfrm>
          <a:prstGeom prst="bentConnector3">
            <a:avLst>
              <a:gd fmla="val 50003" name="adj1"/>
            </a:avLst>
          </a:prstGeom>
          <a:noFill/>
          <a:ln cap="flat" cmpd="sng" w="9525">
            <a:solidFill>
              <a:schemeClr val="dk2"/>
            </a:solidFill>
            <a:prstDash val="solid"/>
            <a:round/>
            <a:headEnd len="sm" w="sm" type="none"/>
            <a:tailEnd len="med" w="med" type="triangle"/>
          </a:ln>
        </p:spPr>
      </p:cxnSp>
      <p:cxnSp>
        <p:nvCxnSpPr>
          <p:cNvPr id="827" name="Google Shape;827;p14"/>
          <p:cNvCxnSpPr>
            <a:stCxn id="795" idx="3"/>
            <a:endCxn id="810" idx="1"/>
          </p:cNvCxnSpPr>
          <p:nvPr/>
        </p:nvCxnSpPr>
        <p:spPr>
          <a:xfrm flipH="1" rot="10800000">
            <a:off x="9657113" y="3470513"/>
            <a:ext cx="1315200" cy="1257000"/>
          </a:xfrm>
          <a:prstGeom prst="bentConnector3">
            <a:avLst>
              <a:gd fmla="val 49997" name="adj1"/>
            </a:avLst>
          </a:prstGeom>
          <a:noFill/>
          <a:ln cap="flat" cmpd="sng" w="9525">
            <a:solidFill>
              <a:schemeClr val="dk2"/>
            </a:solidFill>
            <a:prstDash val="solid"/>
            <a:round/>
            <a:headEnd len="sm" w="sm" type="none"/>
            <a:tailEnd len="med" w="med" type="triangle"/>
          </a:ln>
        </p:spPr>
      </p:cxnSp>
      <p:cxnSp>
        <p:nvCxnSpPr>
          <p:cNvPr id="828" name="Google Shape;828;p14"/>
          <p:cNvCxnSpPr>
            <a:stCxn id="794" idx="3"/>
            <a:endCxn id="810" idx="1"/>
          </p:cNvCxnSpPr>
          <p:nvPr/>
        </p:nvCxnSpPr>
        <p:spPr>
          <a:xfrm flipH="1" rot="10800000">
            <a:off x="9655563" y="3470538"/>
            <a:ext cx="1316700" cy="2550000"/>
          </a:xfrm>
          <a:prstGeom prst="bentConnector3">
            <a:avLst>
              <a:gd fmla="val 49999" name="adj1"/>
            </a:avLst>
          </a:prstGeom>
          <a:noFill/>
          <a:ln cap="flat" cmpd="sng" w="9525">
            <a:solidFill>
              <a:schemeClr val="dk2"/>
            </a:solidFill>
            <a:prstDash val="solid"/>
            <a:round/>
            <a:headEnd len="sm" w="sm" type="none"/>
            <a:tailEnd len="med" w="med" type="triangle"/>
          </a:ln>
        </p:spPr>
      </p:cxnSp>
      <p:sp>
        <p:nvSpPr>
          <p:cNvPr id="829" name="Google Shape;829;p14"/>
          <p:cNvSpPr txBox="1"/>
          <p:nvPr/>
        </p:nvSpPr>
        <p:spPr>
          <a:xfrm>
            <a:off x="10230875" y="3123275"/>
            <a:ext cx="7479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CC0000"/>
                </a:solidFill>
                <a:latin typeface="Calibri"/>
                <a:ea typeface="Calibri"/>
                <a:cs typeface="Calibri"/>
                <a:sym typeface="Calibri"/>
              </a:rPr>
              <a:t>Missed</a:t>
            </a:r>
            <a:endParaRPr b="0" i="0" sz="1300" u="none" cap="none" strike="noStrike">
              <a:solidFill>
                <a:srgbClr val="CC0000"/>
              </a:solidFill>
              <a:latin typeface="Calibri"/>
              <a:ea typeface="Calibri"/>
              <a:cs typeface="Calibri"/>
              <a:sym typeface="Calibri"/>
            </a:endParaRPr>
          </a:p>
        </p:txBody>
      </p:sp>
      <p:cxnSp>
        <p:nvCxnSpPr>
          <p:cNvPr id="830" name="Google Shape;830;p14"/>
          <p:cNvCxnSpPr>
            <a:stCxn id="802" idx="3"/>
            <a:endCxn id="800" idx="1"/>
          </p:cNvCxnSpPr>
          <p:nvPr/>
        </p:nvCxnSpPr>
        <p:spPr>
          <a:xfrm flipH="1" rot="10800000">
            <a:off x="5400263" y="927122"/>
            <a:ext cx="2165400" cy="2543700"/>
          </a:xfrm>
          <a:prstGeom prst="bentConnector3">
            <a:avLst>
              <a:gd fmla="val 70508" name="adj1"/>
            </a:avLst>
          </a:prstGeom>
          <a:noFill/>
          <a:ln cap="flat" cmpd="sng" w="9525">
            <a:solidFill>
              <a:schemeClr val="dk2"/>
            </a:solidFill>
            <a:prstDash val="solid"/>
            <a:round/>
            <a:headEnd len="sm" w="sm" type="none"/>
            <a:tailEnd len="med" w="med" type="triangle"/>
          </a:ln>
        </p:spPr>
      </p:cxnSp>
      <p:cxnSp>
        <p:nvCxnSpPr>
          <p:cNvPr id="831" name="Google Shape;831;p14"/>
          <p:cNvCxnSpPr>
            <a:stCxn id="802" idx="3"/>
            <a:endCxn id="799" idx="1"/>
          </p:cNvCxnSpPr>
          <p:nvPr/>
        </p:nvCxnSpPr>
        <p:spPr>
          <a:xfrm flipH="1" rot="10800000">
            <a:off x="5400263" y="2206022"/>
            <a:ext cx="2165400" cy="1264800"/>
          </a:xfrm>
          <a:prstGeom prst="bentConnector3">
            <a:avLst>
              <a:gd fmla="val 70508" name="adj1"/>
            </a:avLst>
          </a:prstGeom>
          <a:noFill/>
          <a:ln cap="flat" cmpd="sng" w="9525">
            <a:solidFill>
              <a:schemeClr val="dk2"/>
            </a:solidFill>
            <a:prstDash val="solid"/>
            <a:round/>
            <a:headEnd len="sm" w="sm" type="none"/>
            <a:tailEnd len="med" w="med" type="triangle"/>
          </a:ln>
        </p:spPr>
      </p:cxnSp>
      <p:cxnSp>
        <p:nvCxnSpPr>
          <p:cNvPr id="832" name="Google Shape;832;p14"/>
          <p:cNvCxnSpPr>
            <a:stCxn id="802" idx="3"/>
            <a:endCxn id="798" idx="1"/>
          </p:cNvCxnSpPr>
          <p:nvPr/>
        </p:nvCxnSpPr>
        <p:spPr>
          <a:xfrm>
            <a:off x="5400263" y="3470822"/>
            <a:ext cx="2163900" cy="600"/>
          </a:xfrm>
          <a:prstGeom prst="bentConnector3">
            <a:avLst>
              <a:gd fmla="val 49999" name="adj1"/>
            </a:avLst>
          </a:prstGeom>
          <a:noFill/>
          <a:ln cap="flat" cmpd="sng" w="9525">
            <a:solidFill>
              <a:schemeClr val="dk2"/>
            </a:solidFill>
            <a:prstDash val="solid"/>
            <a:round/>
            <a:headEnd len="sm" w="sm" type="none"/>
            <a:tailEnd len="med" w="med" type="triangle"/>
          </a:ln>
        </p:spPr>
      </p:cxnSp>
      <p:cxnSp>
        <p:nvCxnSpPr>
          <p:cNvPr id="833" name="Google Shape;833;p14"/>
          <p:cNvCxnSpPr>
            <a:stCxn id="802" idx="3"/>
            <a:endCxn id="795" idx="1"/>
          </p:cNvCxnSpPr>
          <p:nvPr/>
        </p:nvCxnSpPr>
        <p:spPr>
          <a:xfrm>
            <a:off x="5400263" y="3470822"/>
            <a:ext cx="2164800" cy="1256700"/>
          </a:xfrm>
          <a:prstGeom prst="bentConnector3">
            <a:avLst>
              <a:gd fmla="val 70395" name="adj1"/>
            </a:avLst>
          </a:prstGeom>
          <a:noFill/>
          <a:ln cap="flat" cmpd="sng" w="9525">
            <a:solidFill>
              <a:schemeClr val="dk2"/>
            </a:solidFill>
            <a:prstDash val="solid"/>
            <a:round/>
            <a:headEnd len="sm" w="sm" type="none"/>
            <a:tailEnd len="med" w="med" type="triangle"/>
          </a:ln>
        </p:spPr>
      </p:cxnSp>
      <p:cxnSp>
        <p:nvCxnSpPr>
          <p:cNvPr id="834" name="Google Shape;834;p14"/>
          <p:cNvCxnSpPr>
            <a:stCxn id="802" idx="3"/>
          </p:cNvCxnSpPr>
          <p:nvPr/>
        </p:nvCxnSpPr>
        <p:spPr>
          <a:xfrm>
            <a:off x="5400263" y="3470822"/>
            <a:ext cx="2649000" cy="2539800"/>
          </a:xfrm>
          <a:prstGeom prst="bentConnector3">
            <a:avLst>
              <a:gd fmla="val 57636" name="adj1"/>
            </a:avLst>
          </a:prstGeom>
          <a:noFill/>
          <a:ln cap="flat" cmpd="sng" w="9525">
            <a:solidFill>
              <a:schemeClr val="dk2"/>
            </a:solidFill>
            <a:prstDash val="solid"/>
            <a:round/>
            <a:headEnd len="sm" w="sm" type="none"/>
            <a:tailEnd len="med" w="med" type="triangle"/>
          </a:ln>
        </p:spPr>
      </p:cxnSp>
      <p:sp>
        <p:nvSpPr>
          <p:cNvPr id="835" name="Google Shape;835;p14"/>
          <p:cNvSpPr txBox="1"/>
          <p:nvPr/>
        </p:nvSpPr>
        <p:spPr>
          <a:xfrm>
            <a:off x="5924212" y="3123275"/>
            <a:ext cx="7479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1A9988"/>
                </a:solidFill>
                <a:latin typeface="Calibri"/>
                <a:ea typeface="Calibri"/>
                <a:cs typeface="Calibri"/>
                <a:sym typeface="Calibri"/>
              </a:rPr>
              <a:t>Valid</a:t>
            </a:r>
            <a:endParaRPr b="0" i="0" sz="1300" u="none" cap="none" strike="noStrike">
              <a:solidFill>
                <a:srgbClr val="1A9988"/>
              </a:solidFill>
              <a:latin typeface="Calibri"/>
              <a:ea typeface="Calibri"/>
              <a:cs typeface="Calibri"/>
              <a:sym typeface="Calibri"/>
            </a:endParaRPr>
          </a:p>
        </p:txBody>
      </p:sp>
      <p:cxnSp>
        <p:nvCxnSpPr>
          <p:cNvPr id="836" name="Google Shape;836;p14"/>
          <p:cNvCxnSpPr>
            <a:stCxn id="802" idx="2"/>
            <a:endCxn id="837" idx="0"/>
          </p:cNvCxnSpPr>
          <p:nvPr/>
        </p:nvCxnSpPr>
        <p:spPr>
          <a:xfrm flipH="1" rot="-5400000">
            <a:off x="4648463" y="4196822"/>
            <a:ext cx="802500" cy="600"/>
          </a:xfrm>
          <a:prstGeom prst="bentConnector3">
            <a:avLst>
              <a:gd fmla="val 50003" name="adj1"/>
            </a:avLst>
          </a:prstGeom>
          <a:noFill/>
          <a:ln cap="flat" cmpd="sng" w="9525">
            <a:solidFill>
              <a:schemeClr val="dk2"/>
            </a:solidFill>
            <a:prstDash val="solid"/>
            <a:round/>
            <a:headEnd len="sm" w="sm" type="none"/>
            <a:tailEnd len="med" w="med" type="triangle"/>
          </a:ln>
        </p:spPr>
      </p:cxnSp>
      <p:sp>
        <p:nvSpPr>
          <p:cNvPr id="838" name="Google Shape;838;p14"/>
          <p:cNvSpPr txBox="1"/>
          <p:nvPr/>
        </p:nvSpPr>
        <p:spPr>
          <a:xfrm>
            <a:off x="4423025" y="3945200"/>
            <a:ext cx="7479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CC0000"/>
                </a:solidFill>
                <a:latin typeface="Calibri"/>
                <a:ea typeface="Calibri"/>
                <a:cs typeface="Calibri"/>
                <a:sym typeface="Calibri"/>
              </a:rPr>
              <a:t>Invalid</a:t>
            </a:r>
            <a:endParaRPr b="0" i="0" sz="1300" u="none" cap="none" strike="noStrike">
              <a:solidFill>
                <a:srgbClr val="CC0000"/>
              </a:solidFill>
              <a:latin typeface="Calibri"/>
              <a:ea typeface="Calibri"/>
              <a:cs typeface="Calibri"/>
              <a:sym typeface="Calibri"/>
            </a:endParaRPr>
          </a:p>
        </p:txBody>
      </p:sp>
      <p:sp>
        <p:nvSpPr>
          <p:cNvPr id="837" name="Google Shape;837;p14"/>
          <p:cNvSpPr/>
          <p:nvPr/>
        </p:nvSpPr>
        <p:spPr>
          <a:xfrm>
            <a:off x="4015025" y="4598425"/>
            <a:ext cx="2068800" cy="1466100"/>
          </a:xfrm>
          <a:prstGeom prst="roundRect">
            <a:avLst>
              <a:gd fmla="val 16667" name="adj"/>
            </a:avLst>
          </a:prstGeom>
          <a:solidFill>
            <a:srgbClr val="FCCC3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Calibri"/>
                <a:ea typeface="Calibri"/>
                <a:cs typeface="Calibri"/>
                <a:sym typeface="Calibri"/>
              </a:rPr>
              <a:t>“Our system are unable to recognize your entered postal code. Please enter again.”</a:t>
            </a:r>
            <a:endParaRPr b="0" i="0" sz="1300" u="none" cap="none" strike="noStrike">
              <a:solidFill>
                <a:srgbClr val="000000"/>
              </a:solidFill>
              <a:latin typeface="Calibri"/>
              <a:ea typeface="Calibri"/>
              <a:cs typeface="Calibri"/>
              <a:sym typeface="Calibri"/>
            </a:endParaRPr>
          </a:p>
        </p:txBody>
      </p:sp>
      <p:cxnSp>
        <p:nvCxnSpPr>
          <p:cNvPr id="839" name="Google Shape;839;p14"/>
          <p:cNvCxnSpPr>
            <a:stCxn id="837" idx="3"/>
          </p:cNvCxnSpPr>
          <p:nvPr/>
        </p:nvCxnSpPr>
        <p:spPr>
          <a:xfrm>
            <a:off x="6083825" y="5331475"/>
            <a:ext cx="336900" cy="0"/>
          </a:xfrm>
          <a:prstGeom prst="straightConnector1">
            <a:avLst/>
          </a:prstGeom>
          <a:noFill/>
          <a:ln cap="flat" cmpd="sng" w="9525">
            <a:solidFill>
              <a:schemeClr val="dk2"/>
            </a:solidFill>
            <a:prstDash val="solid"/>
            <a:round/>
            <a:headEnd len="sm" w="sm" type="none"/>
            <a:tailEnd len="sm" w="sm" type="none"/>
          </a:ln>
        </p:spPr>
      </p:cxnSp>
      <p:cxnSp>
        <p:nvCxnSpPr>
          <p:cNvPr id="840" name="Google Shape;840;p14"/>
          <p:cNvCxnSpPr/>
          <p:nvPr/>
        </p:nvCxnSpPr>
        <p:spPr>
          <a:xfrm rot="10800000">
            <a:off x="6408475" y="3498050"/>
            <a:ext cx="0" cy="1829400"/>
          </a:xfrm>
          <a:prstGeom prst="straightConnector1">
            <a:avLst/>
          </a:prstGeom>
          <a:noFill/>
          <a:ln cap="flat" cmpd="sng" w="9525">
            <a:solidFill>
              <a:schemeClr val="dk2"/>
            </a:solidFill>
            <a:prstDash val="solid"/>
            <a:round/>
            <a:headEnd len="sm" w="sm"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15"/>
          <p:cNvSpPr txBox="1"/>
          <p:nvPr/>
        </p:nvSpPr>
        <p:spPr>
          <a:xfrm>
            <a:off x="1154600" y="3554275"/>
            <a:ext cx="3865500" cy="1293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An Educational Group in Singapore is relying on our Auto Attendant </a:t>
            </a:r>
            <a:r>
              <a:rPr b="0" i="0" lang="en-US" sz="1800" u="none" cap="none" strike="noStrike">
                <a:solidFill>
                  <a:schemeClr val="dk1"/>
                </a:solidFill>
                <a:latin typeface="Calibri"/>
                <a:ea typeface="Calibri"/>
                <a:cs typeface="Calibri"/>
                <a:sym typeface="Calibri"/>
              </a:rPr>
              <a:t>to set up a</a:t>
            </a:r>
            <a:r>
              <a:rPr b="0" i="0" lang="en-US" sz="1800" u="none" cap="none" strike="noStrike">
                <a:solidFill>
                  <a:srgbClr val="000000"/>
                </a:solidFill>
                <a:latin typeface="Calibri"/>
                <a:ea typeface="Calibri"/>
                <a:cs typeface="Calibri"/>
                <a:sym typeface="Calibri"/>
              </a:rPr>
              <a:t> hotline with multiple conditions to improve customer journey experience.</a:t>
            </a:r>
            <a:endParaRPr b="0" i="0" sz="1800" u="none" cap="none" strike="noStrike">
              <a:solidFill>
                <a:srgbClr val="000000"/>
              </a:solidFill>
              <a:latin typeface="Calibri"/>
              <a:ea typeface="Calibri"/>
              <a:cs typeface="Calibri"/>
              <a:sym typeface="Calibri"/>
            </a:endParaRPr>
          </a:p>
        </p:txBody>
      </p:sp>
      <p:sp>
        <p:nvSpPr>
          <p:cNvPr id="847" name="Google Shape;847;p15"/>
          <p:cNvSpPr txBox="1"/>
          <p:nvPr/>
        </p:nvSpPr>
        <p:spPr>
          <a:xfrm>
            <a:off x="1154600" y="2120850"/>
            <a:ext cx="3865500" cy="11697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E32490"/>
                </a:solidFill>
                <a:latin typeface="Arial"/>
                <a:ea typeface="Arial"/>
                <a:cs typeface="Arial"/>
                <a:sym typeface="Arial"/>
              </a:rPr>
              <a:t>Singapore</a:t>
            </a:r>
            <a:r>
              <a:rPr b="1" i="0" lang="en-US" sz="3200" u="none" cap="none" strike="noStrike">
                <a:solidFill>
                  <a:schemeClr val="accent6"/>
                </a:solidFill>
                <a:latin typeface="Arial"/>
                <a:ea typeface="Arial"/>
                <a:cs typeface="Arial"/>
                <a:sym typeface="Arial"/>
              </a:rPr>
              <a:t> </a:t>
            </a:r>
            <a:r>
              <a:rPr b="1" i="0" lang="en-US" sz="3200" u="none" cap="none" strike="noStrike">
                <a:solidFill>
                  <a:srgbClr val="073763"/>
                </a:solidFill>
                <a:latin typeface="Arial"/>
                <a:ea typeface="Arial"/>
                <a:cs typeface="Arial"/>
                <a:sym typeface="Arial"/>
              </a:rPr>
              <a:t>Educational</a:t>
            </a:r>
            <a:r>
              <a:rPr b="1" i="0" lang="en-US" sz="3200" u="none" cap="none" strike="noStrike">
                <a:solidFill>
                  <a:schemeClr val="accent6"/>
                </a:solidFill>
                <a:latin typeface="Arial"/>
                <a:ea typeface="Arial"/>
                <a:cs typeface="Arial"/>
                <a:sym typeface="Arial"/>
              </a:rPr>
              <a:t> </a:t>
            </a:r>
            <a:r>
              <a:rPr b="1" i="0" lang="en-US" sz="3200" u="none" cap="none" strike="noStrike">
                <a:solidFill>
                  <a:schemeClr val="accent1"/>
                </a:solidFill>
                <a:latin typeface="Arial"/>
                <a:ea typeface="Arial"/>
                <a:cs typeface="Arial"/>
                <a:sym typeface="Arial"/>
              </a:rPr>
              <a:t>Group</a:t>
            </a:r>
            <a:endParaRPr b="1" i="0" sz="3200" u="none" cap="none" strike="noStrike">
              <a:solidFill>
                <a:schemeClr val="accent1"/>
              </a:solidFill>
              <a:latin typeface="Arial"/>
              <a:ea typeface="Arial"/>
              <a:cs typeface="Arial"/>
              <a:sym typeface="Arial"/>
            </a:endParaRPr>
          </a:p>
        </p:txBody>
      </p:sp>
      <p:cxnSp>
        <p:nvCxnSpPr>
          <p:cNvPr id="848" name="Google Shape;848;p15"/>
          <p:cNvCxnSpPr/>
          <p:nvPr/>
        </p:nvCxnSpPr>
        <p:spPr>
          <a:xfrm rot="10800000">
            <a:off x="1272050" y="3391125"/>
            <a:ext cx="3630600" cy="0"/>
          </a:xfrm>
          <a:prstGeom prst="straightConnector1">
            <a:avLst/>
          </a:prstGeom>
          <a:noFill/>
          <a:ln cap="flat" cmpd="sng" w="28575">
            <a:solidFill>
              <a:srgbClr val="000000"/>
            </a:solidFill>
            <a:prstDash val="solid"/>
            <a:round/>
            <a:headEnd len="sm" w="sm" type="none"/>
            <a:tailEnd len="sm" w="sm" type="none"/>
          </a:ln>
        </p:spPr>
      </p:cxnSp>
      <p:sp>
        <p:nvSpPr>
          <p:cNvPr id="849" name="Google Shape;849;p15"/>
          <p:cNvSpPr txBox="1"/>
          <p:nvPr>
            <p:ph type="title"/>
          </p:nvPr>
        </p:nvSpPr>
        <p:spPr>
          <a:xfrm>
            <a:off x="442425" y="344625"/>
            <a:ext cx="4100700" cy="58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SzPts val="2800"/>
              <a:buNone/>
            </a:pPr>
            <a:r>
              <a:rPr b="1" lang="en-US" sz="3800">
                <a:solidFill>
                  <a:srgbClr val="262626"/>
                </a:solidFill>
                <a:latin typeface="Calibri"/>
                <a:ea typeface="Calibri"/>
                <a:cs typeface="Calibri"/>
                <a:sym typeface="Calibri"/>
              </a:rPr>
              <a:t>Success Stories</a:t>
            </a:r>
            <a:endParaRPr b="1" sz="3800">
              <a:solidFill>
                <a:srgbClr val="262626"/>
              </a:solidFill>
              <a:latin typeface="Calibri"/>
              <a:ea typeface="Calibri"/>
              <a:cs typeface="Calibri"/>
              <a:sym typeface="Calibri"/>
            </a:endParaRPr>
          </a:p>
        </p:txBody>
      </p:sp>
      <p:pic>
        <p:nvPicPr>
          <p:cNvPr descr="https://upload.wikimedia.org/wikipedia/commons/thumb/b/bc/Yamsaard_picture.jpg/2560px-Yamsaard_picture.jpg" id="850" name="Google Shape;850;p15"/>
          <p:cNvPicPr preferRelativeResize="0"/>
          <p:nvPr/>
        </p:nvPicPr>
        <p:blipFill rotWithShape="1">
          <a:blip r:embed="rId3">
            <a:alphaModFix/>
          </a:blip>
          <a:srcRect b="0" l="0" r="0" t="0"/>
          <a:stretch/>
        </p:blipFill>
        <p:spPr>
          <a:xfrm>
            <a:off x="5731500" y="1750025"/>
            <a:ext cx="5202149" cy="3468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grpSp>
        <p:nvGrpSpPr>
          <p:cNvPr id="856" name="Google Shape;856;p16"/>
          <p:cNvGrpSpPr/>
          <p:nvPr/>
        </p:nvGrpSpPr>
        <p:grpSpPr>
          <a:xfrm>
            <a:off x="1077614" y="2466950"/>
            <a:ext cx="1488239" cy="558792"/>
            <a:chOff x="356868" y="1244878"/>
            <a:chExt cx="1135800" cy="400453"/>
          </a:xfrm>
        </p:grpSpPr>
        <p:sp>
          <p:nvSpPr>
            <p:cNvPr id="857" name="Google Shape;857;p16"/>
            <p:cNvSpPr/>
            <p:nvPr/>
          </p:nvSpPr>
          <p:spPr>
            <a:xfrm>
              <a:off x="356868" y="1338731"/>
              <a:ext cx="1135800" cy="306600"/>
            </a:xfrm>
            <a:prstGeom prst="roundRect">
              <a:avLst>
                <a:gd fmla="val 16667" name="adj"/>
              </a:avLst>
            </a:prstGeom>
            <a:solidFill>
              <a:srgbClr val="CFE2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New customers</a:t>
              </a:r>
              <a:endParaRPr b="0" i="0" sz="1000" u="none" cap="none" strike="noStrike">
                <a:solidFill>
                  <a:srgbClr val="000000"/>
                </a:solidFill>
                <a:latin typeface="Calibri"/>
                <a:ea typeface="Calibri"/>
                <a:cs typeface="Calibri"/>
                <a:sym typeface="Calibri"/>
              </a:endParaRPr>
            </a:p>
          </p:txBody>
        </p:sp>
        <p:sp>
          <p:nvSpPr>
            <p:cNvPr id="858" name="Google Shape;858;p16"/>
            <p:cNvSpPr/>
            <p:nvPr/>
          </p:nvSpPr>
          <p:spPr>
            <a:xfrm>
              <a:off x="356877" y="1244878"/>
              <a:ext cx="242700" cy="235200"/>
            </a:xfrm>
            <a:prstGeom prst="ellipse">
              <a:avLst/>
            </a:prstGeom>
            <a:solidFill>
              <a:srgbClr val="00BD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1</a:t>
              </a:r>
              <a:endParaRPr b="1" i="0" sz="1200" u="none" cap="none" strike="noStrike">
                <a:solidFill>
                  <a:srgbClr val="FFFFFF"/>
                </a:solidFill>
                <a:latin typeface="Calibri"/>
                <a:ea typeface="Calibri"/>
                <a:cs typeface="Calibri"/>
                <a:sym typeface="Calibri"/>
              </a:endParaRPr>
            </a:p>
          </p:txBody>
        </p:sp>
      </p:grpSp>
      <p:grpSp>
        <p:nvGrpSpPr>
          <p:cNvPr id="859" name="Google Shape;859;p16"/>
          <p:cNvGrpSpPr/>
          <p:nvPr/>
        </p:nvGrpSpPr>
        <p:grpSpPr>
          <a:xfrm>
            <a:off x="5169093" y="2466950"/>
            <a:ext cx="1165905" cy="558801"/>
            <a:chOff x="1855226" y="1244872"/>
            <a:chExt cx="889800" cy="400459"/>
          </a:xfrm>
        </p:grpSpPr>
        <p:sp>
          <p:nvSpPr>
            <p:cNvPr id="860" name="Google Shape;860;p16"/>
            <p:cNvSpPr/>
            <p:nvPr/>
          </p:nvSpPr>
          <p:spPr>
            <a:xfrm>
              <a:off x="1855226" y="1338731"/>
              <a:ext cx="889800" cy="306600"/>
            </a:xfrm>
            <a:prstGeom prst="roundRect">
              <a:avLst>
                <a:gd fmla="val 16667" name="adj"/>
              </a:avLst>
            </a:prstGeom>
            <a:solidFill>
              <a:srgbClr val="CFE2F3"/>
            </a:solidFill>
            <a:ln>
              <a:noFill/>
            </a:ln>
          </p:spPr>
          <p:txBody>
            <a:bodyPr anchorCtr="0" anchor="ctr" bIns="91425" lIns="91425" spcFirstLastPara="1" rIns="91425" wrap="square" tIns="91425">
              <a:noAutofit/>
            </a:bodyPr>
            <a:lstStyle/>
            <a:p>
              <a:pPr indent="0" lvl="0" marL="5715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Existing customers</a:t>
              </a:r>
              <a:endParaRPr b="0" i="0" sz="1000" u="none" cap="none" strike="noStrike">
                <a:solidFill>
                  <a:srgbClr val="000000"/>
                </a:solidFill>
                <a:latin typeface="Calibri"/>
                <a:ea typeface="Calibri"/>
                <a:cs typeface="Calibri"/>
                <a:sym typeface="Calibri"/>
              </a:endParaRPr>
            </a:p>
          </p:txBody>
        </p:sp>
        <p:sp>
          <p:nvSpPr>
            <p:cNvPr id="861" name="Google Shape;861;p16"/>
            <p:cNvSpPr/>
            <p:nvPr/>
          </p:nvSpPr>
          <p:spPr>
            <a:xfrm>
              <a:off x="1855231" y="1244872"/>
              <a:ext cx="242700" cy="235200"/>
            </a:xfrm>
            <a:prstGeom prst="ellipse">
              <a:avLst/>
            </a:prstGeom>
            <a:solidFill>
              <a:srgbClr val="00BD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2</a:t>
              </a:r>
              <a:endParaRPr b="1" i="0" sz="1200" u="none" cap="none" strike="noStrike">
                <a:solidFill>
                  <a:srgbClr val="FFFFFF"/>
                </a:solidFill>
                <a:latin typeface="Calibri"/>
                <a:ea typeface="Calibri"/>
                <a:cs typeface="Calibri"/>
                <a:sym typeface="Calibri"/>
              </a:endParaRPr>
            </a:p>
          </p:txBody>
        </p:sp>
      </p:grpSp>
      <p:grpSp>
        <p:nvGrpSpPr>
          <p:cNvPr id="862" name="Google Shape;862;p16"/>
          <p:cNvGrpSpPr/>
          <p:nvPr/>
        </p:nvGrpSpPr>
        <p:grpSpPr>
          <a:xfrm>
            <a:off x="7233376" y="1128338"/>
            <a:ext cx="1165800" cy="493200"/>
            <a:chOff x="4615875" y="1624425"/>
            <a:chExt cx="1165800" cy="493200"/>
          </a:xfrm>
        </p:grpSpPr>
        <p:sp>
          <p:nvSpPr>
            <p:cNvPr id="863" name="Google Shape;863;p16"/>
            <p:cNvSpPr/>
            <p:nvPr/>
          </p:nvSpPr>
          <p:spPr>
            <a:xfrm>
              <a:off x="4615875" y="1624425"/>
              <a:ext cx="1165800" cy="493200"/>
            </a:xfrm>
            <a:prstGeom prst="flowChartDecision">
              <a:avLst/>
            </a:prstGeom>
            <a:solidFill>
              <a:srgbClr val="1C4587"/>
            </a:solidFill>
            <a:ln>
              <a:noFill/>
            </a:ln>
          </p:spPr>
          <p:txBody>
            <a:bodyPr anchorCtr="0" anchor="ctr" bIns="91425" lIns="0"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1" i="0" sz="1000" u="none" cap="none" strike="noStrike">
                <a:solidFill>
                  <a:srgbClr val="FFFFFF"/>
                </a:solidFill>
                <a:latin typeface="Calibri"/>
                <a:ea typeface="Calibri"/>
                <a:cs typeface="Calibri"/>
                <a:sym typeface="Calibri"/>
              </a:endParaRPr>
            </a:p>
          </p:txBody>
        </p:sp>
        <p:pic>
          <p:nvPicPr>
            <p:cNvPr id="864" name="Google Shape;864;p16"/>
            <p:cNvPicPr preferRelativeResize="0"/>
            <p:nvPr/>
          </p:nvPicPr>
          <p:blipFill rotWithShape="1">
            <a:blip r:embed="rId3">
              <a:alphaModFix/>
            </a:blip>
            <a:srcRect b="0" l="0" r="0" t="0"/>
            <a:stretch/>
          </p:blipFill>
          <p:spPr>
            <a:xfrm>
              <a:off x="5107335" y="1871025"/>
              <a:ext cx="182880" cy="182880"/>
            </a:xfrm>
            <a:prstGeom prst="rect">
              <a:avLst/>
            </a:prstGeom>
            <a:noFill/>
            <a:ln>
              <a:noFill/>
            </a:ln>
          </p:spPr>
        </p:pic>
        <p:sp>
          <p:nvSpPr>
            <p:cNvPr id="865" name="Google Shape;865;p16"/>
            <p:cNvSpPr txBox="1"/>
            <p:nvPr/>
          </p:nvSpPr>
          <p:spPr>
            <a:xfrm>
              <a:off x="4826775" y="1624425"/>
              <a:ext cx="7440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US" sz="800" u="none" cap="none" strike="noStrike">
                  <a:solidFill>
                    <a:srgbClr val="FFFFFF"/>
                  </a:solidFill>
                  <a:latin typeface="Calibri"/>
                  <a:ea typeface="Calibri"/>
                  <a:cs typeface="Calibri"/>
                  <a:sym typeface="Calibri"/>
                </a:rPr>
                <a:t>Time Switch</a:t>
              </a:r>
              <a:endParaRPr b="1" i="0" sz="800" u="none" cap="none" strike="noStrike">
                <a:solidFill>
                  <a:srgbClr val="FFFFFF"/>
                </a:solidFill>
                <a:latin typeface="Calibri"/>
                <a:ea typeface="Calibri"/>
                <a:cs typeface="Calibri"/>
                <a:sym typeface="Calibri"/>
              </a:endParaRPr>
            </a:p>
          </p:txBody>
        </p:sp>
      </p:grpSp>
      <p:sp>
        <p:nvSpPr>
          <p:cNvPr id="866" name="Google Shape;866;p16"/>
          <p:cNvSpPr txBox="1"/>
          <p:nvPr/>
        </p:nvSpPr>
        <p:spPr>
          <a:xfrm>
            <a:off x="6610890" y="1051847"/>
            <a:ext cx="8379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US" sz="900" u="none" cap="none" strike="noStrike">
                <a:solidFill>
                  <a:srgbClr val="38761D"/>
                </a:solidFill>
                <a:latin typeface="Calibri"/>
                <a:ea typeface="Calibri"/>
                <a:cs typeface="Calibri"/>
                <a:sym typeface="Calibri"/>
              </a:rPr>
              <a:t>Open</a:t>
            </a:r>
            <a:endParaRPr b="1" i="0" sz="900" u="none" cap="none" strike="noStrike">
              <a:solidFill>
                <a:srgbClr val="38761D"/>
              </a:solidFill>
              <a:latin typeface="Calibri"/>
              <a:ea typeface="Calibri"/>
              <a:cs typeface="Calibri"/>
              <a:sym typeface="Calibri"/>
            </a:endParaRPr>
          </a:p>
        </p:txBody>
      </p:sp>
      <p:sp>
        <p:nvSpPr>
          <p:cNvPr id="867" name="Google Shape;867;p16"/>
          <p:cNvSpPr txBox="1"/>
          <p:nvPr/>
        </p:nvSpPr>
        <p:spPr>
          <a:xfrm>
            <a:off x="8119690" y="1051847"/>
            <a:ext cx="8379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rgbClr val="FF0000"/>
                </a:solidFill>
                <a:latin typeface="Calibri"/>
                <a:ea typeface="Calibri"/>
                <a:cs typeface="Calibri"/>
                <a:sym typeface="Calibri"/>
              </a:rPr>
              <a:t>Closed</a:t>
            </a:r>
            <a:endParaRPr b="1" i="0" sz="900" u="none" cap="none" strike="noStrike">
              <a:solidFill>
                <a:srgbClr val="FF0000"/>
              </a:solidFill>
              <a:latin typeface="Calibri"/>
              <a:ea typeface="Calibri"/>
              <a:cs typeface="Calibri"/>
              <a:sym typeface="Calibri"/>
            </a:endParaRPr>
          </a:p>
        </p:txBody>
      </p:sp>
      <p:sp>
        <p:nvSpPr>
          <p:cNvPr id="868" name="Google Shape;868;p16"/>
          <p:cNvSpPr/>
          <p:nvPr/>
        </p:nvSpPr>
        <p:spPr>
          <a:xfrm>
            <a:off x="8854399" y="1161050"/>
            <a:ext cx="1126800" cy="427800"/>
          </a:xfrm>
          <a:prstGeom prst="roundRect">
            <a:avLst>
              <a:gd fmla="val 16667" name="adj"/>
            </a:avLst>
          </a:prstGeom>
          <a:solidFill>
            <a:srgbClr val="CFE2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Voicemail Greeting</a:t>
            </a:r>
            <a:endParaRPr b="0" i="0" sz="1000" u="none" cap="none" strike="noStrike">
              <a:solidFill>
                <a:srgbClr val="000000"/>
              </a:solidFill>
              <a:latin typeface="Calibri"/>
              <a:ea typeface="Calibri"/>
              <a:cs typeface="Calibri"/>
              <a:sym typeface="Calibri"/>
            </a:endParaRPr>
          </a:p>
        </p:txBody>
      </p:sp>
      <p:pic>
        <p:nvPicPr>
          <p:cNvPr id="869" name="Google Shape;869;p16"/>
          <p:cNvPicPr preferRelativeResize="0"/>
          <p:nvPr/>
        </p:nvPicPr>
        <p:blipFill rotWithShape="1">
          <a:blip r:embed="rId4">
            <a:alphaModFix/>
          </a:blip>
          <a:srcRect b="0" l="0" r="0" t="0"/>
          <a:stretch/>
        </p:blipFill>
        <p:spPr>
          <a:xfrm>
            <a:off x="10299151" y="1146338"/>
            <a:ext cx="457200" cy="457200"/>
          </a:xfrm>
          <a:prstGeom prst="rect">
            <a:avLst/>
          </a:prstGeom>
          <a:noFill/>
          <a:ln>
            <a:noFill/>
          </a:ln>
        </p:spPr>
      </p:pic>
      <p:sp>
        <p:nvSpPr>
          <p:cNvPr id="870" name="Google Shape;870;p16"/>
          <p:cNvSpPr txBox="1"/>
          <p:nvPr/>
        </p:nvSpPr>
        <p:spPr>
          <a:xfrm>
            <a:off x="10756343" y="1144088"/>
            <a:ext cx="10041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Voicemail to Email</a:t>
            </a:r>
            <a:endParaRPr b="0" i="0" sz="1000" u="none" cap="none" strike="noStrike">
              <a:solidFill>
                <a:srgbClr val="000000"/>
              </a:solidFill>
              <a:latin typeface="Calibri"/>
              <a:ea typeface="Calibri"/>
              <a:cs typeface="Calibri"/>
              <a:sym typeface="Calibri"/>
            </a:endParaRPr>
          </a:p>
        </p:txBody>
      </p:sp>
      <p:cxnSp>
        <p:nvCxnSpPr>
          <p:cNvPr id="871" name="Google Shape;871;p16"/>
          <p:cNvCxnSpPr>
            <a:stCxn id="863" idx="3"/>
            <a:endCxn id="868" idx="1"/>
          </p:cNvCxnSpPr>
          <p:nvPr/>
        </p:nvCxnSpPr>
        <p:spPr>
          <a:xfrm>
            <a:off x="8399176" y="1374938"/>
            <a:ext cx="455100" cy="0"/>
          </a:xfrm>
          <a:prstGeom prst="straightConnector1">
            <a:avLst/>
          </a:prstGeom>
          <a:noFill/>
          <a:ln cap="flat" cmpd="sng" w="9525">
            <a:solidFill>
              <a:srgbClr val="44546A"/>
            </a:solidFill>
            <a:prstDash val="solid"/>
            <a:round/>
            <a:headEnd len="sm" w="sm" type="none"/>
            <a:tailEnd len="med" w="med" type="triangle"/>
          </a:ln>
        </p:spPr>
      </p:cxnSp>
      <p:cxnSp>
        <p:nvCxnSpPr>
          <p:cNvPr id="872" name="Google Shape;872;p16"/>
          <p:cNvCxnSpPr>
            <a:stCxn id="868" idx="3"/>
            <a:endCxn id="869" idx="1"/>
          </p:cNvCxnSpPr>
          <p:nvPr/>
        </p:nvCxnSpPr>
        <p:spPr>
          <a:xfrm>
            <a:off x="9981199" y="1374950"/>
            <a:ext cx="318000" cy="0"/>
          </a:xfrm>
          <a:prstGeom prst="straightConnector1">
            <a:avLst/>
          </a:prstGeom>
          <a:noFill/>
          <a:ln cap="flat" cmpd="sng" w="9525">
            <a:solidFill>
              <a:srgbClr val="44546A"/>
            </a:solidFill>
            <a:prstDash val="solid"/>
            <a:round/>
            <a:headEnd len="sm" w="sm" type="none"/>
            <a:tailEnd len="med" w="med" type="triangle"/>
          </a:ln>
        </p:spPr>
      </p:cxnSp>
      <p:grpSp>
        <p:nvGrpSpPr>
          <p:cNvPr id="873" name="Google Shape;873;p16"/>
          <p:cNvGrpSpPr/>
          <p:nvPr/>
        </p:nvGrpSpPr>
        <p:grpSpPr>
          <a:xfrm>
            <a:off x="9098267" y="2466950"/>
            <a:ext cx="1278643" cy="558801"/>
            <a:chOff x="1855226" y="1244872"/>
            <a:chExt cx="889800" cy="400459"/>
          </a:xfrm>
        </p:grpSpPr>
        <p:sp>
          <p:nvSpPr>
            <p:cNvPr id="874" name="Google Shape;874;p16"/>
            <p:cNvSpPr/>
            <p:nvPr/>
          </p:nvSpPr>
          <p:spPr>
            <a:xfrm>
              <a:off x="1855226" y="1338731"/>
              <a:ext cx="889800" cy="306600"/>
            </a:xfrm>
            <a:prstGeom prst="roundRect">
              <a:avLst>
                <a:gd fmla="val 16667" name="adj"/>
              </a:avLst>
            </a:prstGeom>
            <a:solidFill>
              <a:srgbClr val="CFE2F3"/>
            </a:solidFill>
            <a:ln>
              <a:noFill/>
            </a:ln>
          </p:spPr>
          <p:txBody>
            <a:bodyPr anchorCtr="0" anchor="ctr" bIns="91425" lIns="91425" spcFirstLastPara="1" rIns="91425" wrap="square" tIns="91425">
              <a:noAutofit/>
            </a:bodyPr>
            <a:lstStyle/>
            <a:p>
              <a:pPr indent="0" lvl="0" marL="5715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libri"/>
                  <a:ea typeface="Calibri"/>
                  <a:cs typeface="Calibri"/>
                  <a:sym typeface="Calibri"/>
                </a:rPr>
                <a:t>ABC Camps</a:t>
              </a:r>
              <a:endParaRPr b="0" i="0" sz="1000" u="none" cap="none" strike="noStrike">
                <a:solidFill>
                  <a:srgbClr val="000000"/>
                </a:solidFill>
                <a:latin typeface="Calibri"/>
                <a:ea typeface="Calibri"/>
                <a:cs typeface="Calibri"/>
                <a:sym typeface="Calibri"/>
              </a:endParaRPr>
            </a:p>
          </p:txBody>
        </p:sp>
        <p:sp>
          <p:nvSpPr>
            <p:cNvPr id="875" name="Google Shape;875;p16"/>
            <p:cNvSpPr/>
            <p:nvPr/>
          </p:nvSpPr>
          <p:spPr>
            <a:xfrm>
              <a:off x="1855231" y="1244872"/>
              <a:ext cx="221400" cy="235200"/>
            </a:xfrm>
            <a:prstGeom prst="ellipse">
              <a:avLst/>
            </a:prstGeom>
            <a:solidFill>
              <a:srgbClr val="00BD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3</a:t>
              </a:r>
              <a:endParaRPr b="1" i="0" sz="1200" u="none" cap="none" strike="noStrike">
                <a:solidFill>
                  <a:srgbClr val="FFFFFF"/>
                </a:solidFill>
                <a:latin typeface="Calibri"/>
                <a:ea typeface="Calibri"/>
                <a:cs typeface="Calibri"/>
                <a:sym typeface="Calibri"/>
              </a:endParaRPr>
            </a:p>
          </p:txBody>
        </p:sp>
      </p:grpSp>
      <p:pic>
        <p:nvPicPr>
          <p:cNvPr id="876" name="Google Shape;876;p16"/>
          <p:cNvPicPr preferRelativeResize="0"/>
          <p:nvPr/>
        </p:nvPicPr>
        <p:blipFill rotWithShape="1">
          <a:blip r:embed="rId5">
            <a:alphaModFix/>
          </a:blip>
          <a:srcRect b="0" l="0" r="0" t="0"/>
          <a:stretch/>
        </p:blipFill>
        <p:spPr>
          <a:xfrm>
            <a:off x="843507" y="4320850"/>
            <a:ext cx="640075" cy="640075"/>
          </a:xfrm>
          <a:prstGeom prst="rect">
            <a:avLst/>
          </a:prstGeom>
          <a:noFill/>
          <a:ln>
            <a:noFill/>
          </a:ln>
        </p:spPr>
      </p:pic>
      <p:sp>
        <p:nvSpPr>
          <p:cNvPr id="877" name="Google Shape;877;p16"/>
          <p:cNvSpPr txBox="1"/>
          <p:nvPr/>
        </p:nvSpPr>
        <p:spPr>
          <a:xfrm>
            <a:off x="457195" y="4966513"/>
            <a:ext cx="14127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Sales Team A</a:t>
            </a:r>
            <a:endParaRPr b="0" i="0" sz="1000" u="none" cap="none" strike="noStrike">
              <a:solidFill>
                <a:srgbClr val="000000"/>
              </a:solidFill>
              <a:latin typeface="Calibri"/>
              <a:ea typeface="Calibri"/>
              <a:cs typeface="Calibri"/>
              <a:sym typeface="Calibri"/>
            </a:endParaRPr>
          </a:p>
        </p:txBody>
      </p:sp>
      <p:sp>
        <p:nvSpPr>
          <p:cNvPr id="878" name="Google Shape;878;p16"/>
          <p:cNvSpPr txBox="1"/>
          <p:nvPr/>
        </p:nvSpPr>
        <p:spPr>
          <a:xfrm>
            <a:off x="1714726" y="4971075"/>
            <a:ext cx="14883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Sales Team B</a:t>
            </a:r>
            <a:endParaRPr b="0" i="0" sz="1000" u="none" cap="none" strike="noStrike">
              <a:solidFill>
                <a:srgbClr val="000000"/>
              </a:solidFill>
              <a:latin typeface="Calibri"/>
              <a:ea typeface="Calibri"/>
              <a:cs typeface="Calibri"/>
              <a:sym typeface="Calibri"/>
            </a:endParaRPr>
          </a:p>
        </p:txBody>
      </p:sp>
      <p:cxnSp>
        <p:nvCxnSpPr>
          <p:cNvPr id="879" name="Google Shape;879;p16"/>
          <p:cNvCxnSpPr>
            <a:stCxn id="880" idx="2"/>
            <a:endCxn id="865" idx="0"/>
          </p:cNvCxnSpPr>
          <p:nvPr/>
        </p:nvCxnSpPr>
        <p:spPr>
          <a:xfrm>
            <a:off x="7816274" y="779450"/>
            <a:ext cx="0" cy="348900"/>
          </a:xfrm>
          <a:prstGeom prst="straightConnector1">
            <a:avLst/>
          </a:prstGeom>
          <a:noFill/>
          <a:ln cap="flat" cmpd="sng" w="9525">
            <a:solidFill>
              <a:schemeClr val="dk2"/>
            </a:solidFill>
            <a:prstDash val="solid"/>
            <a:round/>
            <a:headEnd len="sm" w="sm" type="none"/>
            <a:tailEnd len="med" w="med" type="triangle"/>
          </a:ln>
        </p:spPr>
      </p:cxnSp>
      <p:sp>
        <p:nvSpPr>
          <p:cNvPr id="881" name="Google Shape;881;p16"/>
          <p:cNvSpPr/>
          <p:nvPr/>
        </p:nvSpPr>
        <p:spPr>
          <a:xfrm>
            <a:off x="4725838" y="779450"/>
            <a:ext cx="2052300" cy="1191000"/>
          </a:xfrm>
          <a:prstGeom prst="roundRect">
            <a:avLst>
              <a:gd fmla="val 16667" name="adj"/>
            </a:avLst>
          </a:prstGeom>
          <a:solidFill>
            <a:srgbClr val="E324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Calibri"/>
                <a:ea typeface="Calibri"/>
                <a:cs typeface="Calibri"/>
                <a:sym typeface="Calibri"/>
              </a:rPr>
              <a:t>Welcome Message</a:t>
            </a:r>
            <a:endParaRPr b="1" i="0" sz="1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Calibri"/>
                <a:ea typeface="Calibri"/>
                <a:cs typeface="Calibri"/>
                <a:sym typeface="Calibri"/>
              </a:rPr>
              <a:t>“If you are making an enquiry on one of our courses, please press 1. If you are an existing parent or student, please press 2. For ABC Camps, please press 3”</a:t>
            </a:r>
            <a:endParaRPr b="0" i="0" sz="1000" u="none" cap="none" strike="noStrike">
              <a:solidFill>
                <a:schemeClr val="lt1"/>
              </a:solidFill>
              <a:latin typeface="Calibri"/>
              <a:ea typeface="Calibri"/>
              <a:cs typeface="Calibri"/>
              <a:sym typeface="Calibri"/>
            </a:endParaRPr>
          </a:p>
        </p:txBody>
      </p:sp>
      <p:cxnSp>
        <p:nvCxnSpPr>
          <p:cNvPr id="882" name="Google Shape;882;p16"/>
          <p:cNvCxnSpPr>
            <a:stCxn id="863" idx="1"/>
            <a:endCxn id="881" idx="3"/>
          </p:cNvCxnSpPr>
          <p:nvPr/>
        </p:nvCxnSpPr>
        <p:spPr>
          <a:xfrm rot="10800000">
            <a:off x="6778276" y="1374938"/>
            <a:ext cx="455100" cy="0"/>
          </a:xfrm>
          <a:prstGeom prst="straightConnector1">
            <a:avLst/>
          </a:prstGeom>
          <a:noFill/>
          <a:ln cap="flat" cmpd="sng" w="9525">
            <a:solidFill>
              <a:schemeClr val="dk2"/>
            </a:solidFill>
            <a:prstDash val="solid"/>
            <a:round/>
            <a:headEnd len="sm" w="sm" type="none"/>
            <a:tailEnd len="med" w="med" type="triangle"/>
          </a:ln>
        </p:spPr>
      </p:cxnSp>
      <p:pic>
        <p:nvPicPr>
          <p:cNvPr id="880" name="Google Shape;880;p16"/>
          <p:cNvPicPr preferRelativeResize="0"/>
          <p:nvPr/>
        </p:nvPicPr>
        <p:blipFill rotWithShape="1">
          <a:blip r:embed="rId6">
            <a:alphaModFix/>
          </a:blip>
          <a:srcRect b="14107" l="14242" r="15250" t="14207"/>
          <a:stretch/>
        </p:blipFill>
        <p:spPr>
          <a:xfrm>
            <a:off x="7516286" y="169450"/>
            <a:ext cx="599975" cy="610000"/>
          </a:xfrm>
          <a:prstGeom prst="rect">
            <a:avLst/>
          </a:prstGeom>
          <a:noFill/>
          <a:ln>
            <a:noFill/>
          </a:ln>
        </p:spPr>
      </p:pic>
      <p:sp>
        <p:nvSpPr>
          <p:cNvPr id="883" name="Google Shape;883;p16"/>
          <p:cNvSpPr txBox="1"/>
          <p:nvPr/>
        </p:nvSpPr>
        <p:spPr>
          <a:xfrm>
            <a:off x="672005" y="3343638"/>
            <a:ext cx="1004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8:00 - 13:30</a:t>
            </a:r>
            <a:endParaRPr b="0" i="0" sz="1000" u="none" cap="none" strike="noStrike">
              <a:solidFill>
                <a:srgbClr val="000000"/>
              </a:solidFill>
              <a:latin typeface="Calibri"/>
              <a:ea typeface="Calibri"/>
              <a:cs typeface="Calibri"/>
              <a:sym typeface="Calibri"/>
            </a:endParaRPr>
          </a:p>
        </p:txBody>
      </p:sp>
      <p:cxnSp>
        <p:nvCxnSpPr>
          <p:cNvPr id="884" name="Google Shape;884;p16"/>
          <p:cNvCxnSpPr>
            <a:stCxn id="857" idx="2"/>
            <a:endCxn id="876" idx="0"/>
          </p:cNvCxnSpPr>
          <p:nvPr/>
        </p:nvCxnSpPr>
        <p:spPr>
          <a:xfrm rot="5400000">
            <a:off x="845083" y="3344192"/>
            <a:ext cx="1295100" cy="658200"/>
          </a:xfrm>
          <a:prstGeom prst="bentConnector3">
            <a:avLst>
              <a:gd fmla="val 50000" name="adj1"/>
            </a:avLst>
          </a:prstGeom>
          <a:noFill/>
          <a:ln cap="flat" cmpd="sng" w="9525">
            <a:solidFill>
              <a:schemeClr val="dk2"/>
            </a:solidFill>
            <a:prstDash val="solid"/>
            <a:round/>
            <a:headEnd len="sm" w="sm" type="none"/>
            <a:tailEnd len="sm" w="sm" type="none"/>
          </a:ln>
        </p:spPr>
      </p:cxnSp>
      <p:cxnSp>
        <p:nvCxnSpPr>
          <p:cNvPr id="885" name="Google Shape;885;p16"/>
          <p:cNvCxnSpPr>
            <a:stCxn id="857" idx="2"/>
          </p:cNvCxnSpPr>
          <p:nvPr/>
        </p:nvCxnSpPr>
        <p:spPr>
          <a:xfrm flipH="1" rot="-5400000">
            <a:off x="1500284" y="3347192"/>
            <a:ext cx="1295100" cy="652200"/>
          </a:xfrm>
          <a:prstGeom prst="bentConnector3">
            <a:avLst>
              <a:gd fmla="val 50000" name="adj1"/>
            </a:avLst>
          </a:prstGeom>
          <a:noFill/>
          <a:ln cap="flat" cmpd="sng" w="9525">
            <a:solidFill>
              <a:schemeClr val="dk2"/>
            </a:solidFill>
            <a:prstDash val="solid"/>
            <a:round/>
            <a:headEnd len="sm" w="sm" type="none"/>
            <a:tailEnd len="sm" w="sm" type="none"/>
          </a:ln>
        </p:spPr>
      </p:cxnSp>
      <p:sp>
        <p:nvSpPr>
          <p:cNvPr id="886" name="Google Shape;886;p16"/>
          <p:cNvSpPr txBox="1"/>
          <p:nvPr/>
        </p:nvSpPr>
        <p:spPr>
          <a:xfrm>
            <a:off x="1967343" y="3343638"/>
            <a:ext cx="1004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13:31 - 19:00</a:t>
            </a:r>
            <a:endParaRPr b="0" i="0" sz="1000" u="none" cap="none" strike="noStrike">
              <a:solidFill>
                <a:srgbClr val="000000"/>
              </a:solidFill>
              <a:latin typeface="Calibri"/>
              <a:ea typeface="Calibri"/>
              <a:cs typeface="Calibri"/>
              <a:sym typeface="Calibri"/>
            </a:endParaRPr>
          </a:p>
        </p:txBody>
      </p:sp>
      <p:grpSp>
        <p:nvGrpSpPr>
          <p:cNvPr id="887" name="Google Shape;887;p16"/>
          <p:cNvGrpSpPr/>
          <p:nvPr/>
        </p:nvGrpSpPr>
        <p:grpSpPr>
          <a:xfrm>
            <a:off x="3816393" y="3378200"/>
            <a:ext cx="1165905" cy="558801"/>
            <a:chOff x="1855226" y="1244872"/>
            <a:chExt cx="889800" cy="400459"/>
          </a:xfrm>
        </p:grpSpPr>
        <p:sp>
          <p:nvSpPr>
            <p:cNvPr id="888" name="Google Shape;888;p16"/>
            <p:cNvSpPr/>
            <p:nvPr/>
          </p:nvSpPr>
          <p:spPr>
            <a:xfrm>
              <a:off x="1855226" y="1338731"/>
              <a:ext cx="889800" cy="306600"/>
            </a:xfrm>
            <a:prstGeom prst="roundRect">
              <a:avLst>
                <a:gd fmla="val 16667" name="adj"/>
              </a:avLst>
            </a:prstGeom>
            <a:solidFill>
              <a:srgbClr val="CFE2F3"/>
            </a:solidFill>
            <a:ln>
              <a:noFill/>
            </a:ln>
          </p:spPr>
          <p:txBody>
            <a:bodyPr anchorCtr="0" anchor="ctr" bIns="91425" lIns="91425" spcFirstLastPara="1" rIns="91425" wrap="square" tIns="91425">
              <a:noAutofit/>
            </a:bodyPr>
            <a:lstStyle/>
            <a:p>
              <a:pPr indent="0" lvl="0" marL="5715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Course 1</a:t>
              </a:r>
              <a:endParaRPr b="0" i="0" sz="1000" u="none" cap="none" strike="noStrike">
                <a:solidFill>
                  <a:srgbClr val="000000"/>
                </a:solidFill>
                <a:latin typeface="Calibri"/>
                <a:ea typeface="Calibri"/>
                <a:cs typeface="Calibri"/>
                <a:sym typeface="Calibri"/>
              </a:endParaRPr>
            </a:p>
          </p:txBody>
        </p:sp>
        <p:sp>
          <p:nvSpPr>
            <p:cNvPr id="889" name="Google Shape;889;p16"/>
            <p:cNvSpPr/>
            <p:nvPr/>
          </p:nvSpPr>
          <p:spPr>
            <a:xfrm>
              <a:off x="1855231" y="1244872"/>
              <a:ext cx="242700" cy="235200"/>
            </a:xfrm>
            <a:prstGeom prst="ellipse">
              <a:avLst/>
            </a:prstGeom>
            <a:solidFill>
              <a:srgbClr val="00BD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1</a:t>
              </a:r>
              <a:endParaRPr b="1" i="0" sz="1200" u="none" cap="none" strike="noStrike">
                <a:solidFill>
                  <a:srgbClr val="FFFFFF"/>
                </a:solidFill>
                <a:latin typeface="Calibri"/>
                <a:ea typeface="Calibri"/>
                <a:cs typeface="Calibri"/>
                <a:sym typeface="Calibri"/>
              </a:endParaRPr>
            </a:p>
          </p:txBody>
        </p:sp>
      </p:grpSp>
      <p:grpSp>
        <p:nvGrpSpPr>
          <p:cNvPr id="890" name="Google Shape;890;p16"/>
          <p:cNvGrpSpPr/>
          <p:nvPr/>
        </p:nvGrpSpPr>
        <p:grpSpPr>
          <a:xfrm>
            <a:off x="5169043" y="3378200"/>
            <a:ext cx="1165905" cy="558801"/>
            <a:chOff x="1855226" y="1244872"/>
            <a:chExt cx="889800" cy="400459"/>
          </a:xfrm>
        </p:grpSpPr>
        <p:sp>
          <p:nvSpPr>
            <p:cNvPr id="891" name="Google Shape;891;p16"/>
            <p:cNvSpPr/>
            <p:nvPr/>
          </p:nvSpPr>
          <p:spPr>
            <a:xfrm>
              <a:off x="1855226" y="1338731"/>
              <a:ext cx="889800" cy="306600"/>
            </a:xfrm>
            <a:prstGeom prst="roundRect">
              <a:avLst>
                <a:gd fmla="val 16667" name="adj"/>
              </a:avLst>
            </a:prstGeom>
            <a:solidFill>
              <a:srgbClr val="CFE2F3"/>
            </a:solidFill>
            <a:ln>
              <a:noFill/>
            </a:ln>
          </p:spPr>
          <p:txBody>
            <a:bodyPr anchorCtr="0" anchor="ctr" bIns="91425" lIns="91425" spcFirstLastPara="1" rIns="91425" wrap="square" tIns="91425">
              <a:noAutofit/>
            </a:bodyPr>
            <a:lstStyle/>
            <a:p>
              <a:pPr indent="0" lvl="0" marL="5715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Course 2</a:t>
              </a:r>
              <a:endParaRPr b="0" i="0" sz="1000" u="none" cap="none" strike="noStrike">
                <a:solidFill>
                  <a:srgbClr val="000000"/>
                </a:solidFill>
                <a:latin typeface="Calibri"/>
                <a:ea typeface="Calibri"/>
                <a:cs typeface="Calibri"/>
                <a:sym typeface="Calibri"/>
              </a:endParaRPr>
            </a:p>
          </p:txBody>
        </p:sp>
        <p:sp>
          <p:nvSpPr>
            <p:cNvPr id="892" name="Google Shape;892;p16"/>
            <p:cNvSpPr/>
            <p:nvPr/>
          </p:nvSpPr>
          <p:spPr>
            <a:xfrm>
              <a:off x="1855231" y="1244872"/>
              <a:ext cx="242700" cy="235200"/>
            </a:xfrm>
            <a:prstGeom prst="ellipse">
              <a:avLst/>
            </a:prstGeom>
            <a:solidFill>
              <a:srgbClr val="00BD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2</a:t>
              </a:r>
              <a:endParaRPr b="1" i="0" sz="1200" u="none" cap="none" strike="noStrike">
                <a:solidFill>
                  <a:srgbClr val="FFFFFF"/>
                </a:solidFill>
                <a:latin typeface="Calibri"/>
                <a:ea typeface="Calibri"/>
                <a:cs typeface="Calibri"/>
                <a:sym typeface="Calibri"/>
              </a:endParaRPr>
            </a:p>
          </p:txBody>
        </p:sp>
      </p:grpSp>
      <p:grpSp>
        <p:nvGrpSpPr>
          <p:cNvPr id="893" name="Google Shape;893;p16"/>
          <p:cNvGrpSpPr/>
          <p:nvPr/>
        </p:nvGrpSpPr>
        <p:grpSpPr>
          <a:xfrm>
            <a:off x="6521693" y="3379575"/>
            <a:ext cx="1165905" cy="556062"/>
            <a:chOff x="1855226" y="1244872"/>
            <a:chExt cx="889800" cy="398497"/>
          </a:xfrm>
        </p:grpSpPr>
        <p:sp>
          <p:nvSpPr>
            <p:cNvPr id="894" name="Google Shape;894;p16"/>
            <p:cNvSpPr/>
            <p:nvPr/>
          </p:nvSpPr>
          <p:spPr>
            <a:xfrm>
              <a:off x="1855226" y="1336769"/>
              <a:ext cx="889800" cy="306600"/>
            </a:xfrm>
            <a:prstGeom prst="roundRect">
              <a:avLst>
                <a:gd fmla="val 16667" name="adj"/>
              </a:avLst>
            </a:prstGeom>
            <a:solidFill>
              <a:srgbClr val="CFE2F3"/>
            </a:solidFill>
            <a:ln>
              <a:noFill/>
            </a:ln>
          </p:spPr>
          <p:txBody>
            <a:bodyPr anchorCtr="0" anchor="ctr" bIns="91425" lIns="91425" spcFirstLastPara="1" rIns="91425" wrap="square" tIns="91425">
              <a:noAutofit/>
            </a:bodyPr>
            <a:lstStyle/>
            <a:p>
              <a:pPr indent="0" lvl="0" marL="5715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Course 3</a:t>
              </a:r>
              <a:endParaRPr b="0" i="0" sz="1000" u="none" cap="none" strike="noStrike">
                <a:solidFill>
                  <a:srgbClr val="000000"/>
                </a:solidFill>
                <a:latin typeface="Calibri"/>
                <a:ea typeface="Calibri"/>
                <a:cs typeface="Calibri"/>
                <a:sym typeface="Calibri"/>
              </a:endParaRPr>
            </a:p>
          </p:txBody>
        </p:sp>
        <p:sp>
          <p:nvSpPr>
            <p:cNvPr id="895" name="Google Shape;895;p16"/>
            <p:cNvSpPr/>
            <p:nvPr/>
          </p:nvSpPr>
          <p:spPr>
            <a:xfrm>
              <a:off x="1855231" y="1244872"/>
              <a:ext cx="242700" cy="235200"/>
            </a:xfrm>
            <a:prstGeom prst="ellipse">
              <a:avLst/>
            </a:prstGeom>
            <a:solidFill>
              <a:srgbClr val="00BD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3</a:t>
              </a:r>
              <a:endParaRPr b="1" i="0" sz="1200" u="none" cap="none" strike="noStrike">
                <a:solidFill>
                  <a:srgbClr val="FFFFFF"/>
                </a:solidFill>
                <a:latin typeface="Calibri"/>
                <a:ea typeface="Calibri"/>
                <a:cs typeface="Calibri"/>
                <a:sym typeface="Calibri"/>
              </a:endParaRPr>
            </a:p>
          </p:txBody>
        </p:sp>
      </p:grpSp>
      <p:cxnSp>
        <p:nvCxnSpPr>
          <p:cNvPr id="896" name="Google Shape;896;p16"/>
          <p:cNvCxnSpPr>
            <a:stCxn id="860" idx="2"/>
            <a:endCxn id="888" idx="0"/>
          </p:cNvCxnSpPr>
          <p:nvPr/>
        </p:nvCxnSpPr>
        <p:spPr>
          <a:xfrm rot="5400000">
            <a:off x="4834046" y="2591051"/>
            <a:ext cx="483300" cy="1352700"/>
          </a:xfrm>
          <a:prstGeom prst="bentConnector3">
            <a:avLst>
              <a:gd fmla="val 50012" name="adj1"/>
            </a:avLst>
          </a:prstGeom>
          <a:noFill/>
          <a:ln cap="flat" cmpd="sng" w="9525">
            <a:solidFill>
              <a:schemeClr val="dk2"/>
            </a:solidFill>
            <a:prstDash val="solid"/>
            <a:round/>
            <a:headEnd len="sm" w="sm" type="none"/>
            <a:tailEnd len="med" w="med" type="triangle"/>
          </a:ln>
        </p:spPr>
      </p:cxnSp>
      <p:cxnSp>
        <p:nvCxnSpPr>
          <p:cNvPr id="897" name="Google Shape;897;p16"/>
          <p:cNvCxnSpPr>
            <a:stCxn id="860" idx="2"/>
            <a:endCxn id="891" idx="0"/>
          </p:cNvCxnSpPr>
          <p:nvPr/>
        </p:nvCxnSpPr>
        <p:spPr>
          <a:xfrm flipH="1" rot="-5400000">
            <a:off x="5510696" y="3267101"/>
            <a:ext cx="483300" cy="600"/>
          </a:xfrm>
          <a:prstGeom prst="bentConnector3">
            <a:avLst>
              <a:gd fmla="val 50012" name="adj1"/>
            </a:avLst>
          </a:prstGeom>
          <a:noFill/>
          <a:ln cap="flat" cmpd="sng" w="9525">
            <a:solidFill>
              <a:schemeClr val="dk2"/>
            </a:solidFill>
            <a:prstDash val="solid"/>
            <a:round/>
            <a:headEnd len="sm" w="sm" type="none"/>
            <a:tailEnd len="med" w="med" type="triangle"/>
          </a:ln>
        </p:spPr>
      </p:cxnSp>
      <p:cxnSp>
        <p:nvCxnSpPr>
          <p:cNvPr id="898" name="Google Shape;898;p16"/>
          <p:cNvCxnSpPr>
            <a:stCxn id="860" idx="2"/>
            <a:endCxn id="894" idx="0"/>
          </p:cNvCxnSpPr>
          <p:nvPr/>
        </p:nvCxnSpPr>
        <p:spPr>
          <a:xfrm flipH="1" rot="-5400000">
            <a:off x="6187346" y="2590451"/>
            <a:ext cx="482100" cy="1352700"/>
          </a:xfrm>
          <a:prstGeom prst="bentConnector3">
            <a:avLst>
              <a:gd fmla="val 49996" name="adj1"/>
            </a:avLst>
          </a:prstGeom>
          <a:noFill/>
          <a:ln cap="flat" cmpd="sng" w="9525">
            <a:solidFill>
              <a:schemeClr val="dk2"/>
            </a:solidFill>
            <a:prstDash val="solid"/>
            <a:round/>
            <a:headEnd len="sm" w="sm" type="none"/>
            <a:tailEnd len="med" w="med" type="triangle"/>
          </a:ln>
        </p:spPr>
      </p:cxnSp>
      <p:pic>
        <p:nvPicPr>
          <p:cNvPr id="899" name="Google Shape;899;p16"/>
          <p:cNvPicPr preferRelativeResize="0"/>
          <p:nvPr/>
        </p:nvPicPr>
        <p:blipFill rotWithShape="1">
          <a:blip r:embed="rId7">
            <a:alphaModFix/>
          </a:blip>
          <a:srcRect b="0" l="0" r="0" t="0"/>
          <a:stretch/>
        </p:blipFill>
        <p:spPr>
          <a:xfrm>
            <a:off x="4079614" y="4289450"/>
            <a:ext cx="640080" cy="640080"/>
          </a:xfrm>
          <a:prstGeom prst="rect">
            <a:avLst/>
          </a:prstGeom>
          <a:noFill/>
          <a:ln>
            <a:noFill/>
          </a:ln>
        </p:spPr>
      </p:pic>
      <p:sp>
        <p:nvSpPr>
          <p:cNvPr id="900" name="Google Shape;900;p16"/>
          <p:cNvSpPr txBox="1"/>
          <p:nvPr/>
        </p:nvSpPr>
        <p:spPr>
          <a:xfrm>
            <a:off x="3655901" y="4963750"/>
            <a:ext cx="14883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Support Team 1</a:t>
            </a:r>
            <a:endParaRPr b="0" i="0" sz="1000" u="none" cap="none" strike="noStrike">
              <a:solidFill>
                <a:srgbClr val="000000"/>
              </a:solidFill>
              <a:latin typeface="Calibri"/>
              <a:ea typeface="Calibri"/>
              <a:cs typeface="Calibri"/>
              <a:sym typeface="Calibri"/>
            </a:endParaRPr>
          </a:p>
        </p:txBody>
      </p:sp>
      <p:pic>
        <p:nvPicPr>
          <p:cNvPr id="901" name="Google Shape;901;p16"/>
          <p:cNvPicPr preferRelativeResize="0"/>
          <p:nvPr/>
        </p:nvPicPr>
        <p:blipFill rotWithShape="1">
          <a:blip r:embed="rId7">
            <a:alphaModFix/>
          </a:blip>
          <a:srcRect b="0" l="0" r="0" t="0"/>
          <a:stretch/>
        </p:blipFill>
        <p:spPr>
          <a:xfrm>
            <a:off x="5429101" y="4318588"/>
            <a:ext cx="640080" cy="640080"/>
          </a:xfrm>
          <a:prstGeom prst="rect">
            <a:avLst/>
          </a:prstGeom>
          <a:noFill/>
          <a:ln>
            <a:noFill/>
          </a:ln>
        </p:spPr>
      </p:pic>
      <p:sp>
        <p:nvSpPr>
          <p:cNvPr id="902" name="Google Shape;902;p16"/>
          <p:cNvSpPr txBox="1"/>
          <p:nvPr/>
        </p:nvSpPr>
        <p:spPr>
          <a:xfrm>
            <a:off x="5007901" y="4973200"/>
            <a:ext cx="14883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Support Team 2</a:t>
            </a:r>
            <a:endParaRPr b="0" i="0" sz="1000" u="none" cap="none" strike="noStrike">
              <a:solidFill>
                <a:srgbClr val="000000"/>
              </a:solidFill>
              <a:latin typeface="Calibri"/>
              <a:ea typeface="Calibri"/>
              <a:cs typeface="Calibri"/>
              <a:sym typeface="Calibri"/>
            </a:endParaRPr>
          </a:p>
        </p:txBody>
      </p:sp>
      <p:pic>
        <p:nvPicPr>
          <p:cNvPr id="903" name="Google Shape;903;p16"/>
          <p:cNvPicPr preferRelativeResize="0"/>
          <p:nvPr/>
        </p:nvPicPr>
        <p:blipFill rotWithShape="1">
          <a:blip r:embed="rId7">
            <a:alphaModFix/>
          </a:blip>
          <a:srcRect b="0" l="0" r="0" t="0"/>
          <a:stretch/>
        </p:blipFill>
        <p:spPr>
          <a:xfrm>
            <a:off x="6778564" y="4318600"/>
            <a:ext cx="640080" cy="640080"/>
          </a:xfrm>
          <a:prstGeom prst="rect">
            <a:avLst/>
          </a:prstGeom>
          <a:noFill/>
          <a:ln>
            <a:noFill/>
          </a:ln>
        </p:spPr>
      </p:pic>
      <p:sp>
        <p:nvSpPr>
          <p:cNvPr id="904" name="Google Shape;904;p16"/>
          <p:cNvSpPr txBox="1"/>
          <p:nvPr/>
        </p:nvSpPr>
        <p:spPr>
          <a:xfrm>
            <a:off x="6360501" y="4963750"/>
            <a:ext cx="14883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Support Team 3</a:t>
            </a:r>
            <a:endParaRPr b="0" i="0" sz="1000" u="none" cap="none" strike="noStrike">
              <a:solidFill>
                <a:srgbClr val="000000"/>
              </a:solidFill>
              <a:latin typeface="Calibri"/>
              <a:ea typeface="Calibri"/>
              <a:cs typeface="Calibri"/>
              <a:sym typeface="Calibri"/>
            </a:endParaRPr>
          </a:p>
        </p:txBody>
      </p:sp>
      <p:pic>
        <p:nvPicPr>
          <p:cNvPr id="905" name="Google Shape;905;p16"/>
          <p:cNvPicPr preferRelativeResize="0"/>
          <p:nvPr/>
        </p:nvPicPr>
        <p:blipFill rotWithShape="1">
          <a:blip r:embed="rId4">
            <a:alphaModFix/>
          </a:blip>
          <a:srcRect b="0" l="0" r="0" t="0"/>
          <a:stretch/>
        </p:blipFill>
        <p:spPr>
          <a:xfrm>
            <a:off x="5523389" y="5723288"/>
            <a:ext cx="457200" cy="457200"/>
          </a:xfrm>
          <a:prstGeom prst="rect">
            <a:avLst/>
          </a:prstGeom>
          <a:noFill/>
          <a:ln>
            <a:noFill/>
          </a:ln>
        </p:spPr>
      </p:pic>
      <p:sp>
        <p:nvSpPr>
          <p:cNvPr id="906" name="Google Shape;906;p16"/>
          <p:cNvSpPr txBox="1"/>
          <p:nvPr/>
        </p:nvSpPr>
        <p:spPr>
          <a:xfrm>
            <a:off x="5243005" y="6180363"/>
            <a:ext cx="10041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Voicemail to Email</a:t>
            </a:r>
            <a:endParaRPr b="0" i="0" sz="1000" u="none" cap="none" strike="noStrike">
              <a:solidFill>
                <a:srgbClr val="000000"/>
              </a:solidFill>
              <a:latin typeface="Calibri"/>
              <a:ea typeface="Calibri"/>
              <a:cs typeface="Calibri"/>
              <a:sym typeface="Calibri"/>
            </a:endParaRPr>
          </a:p>
        </p:txBody>
      </p:sp>
      <p:cxnSp>
        <p:nvCxnSpPr>
          <p:cNvPr id="907" name="Google Shape;907;p16"/>
          <p:cNvCxnSpPr>
            <a:stCxn id="900" idx="2"/>
            <a:endCxn id="905" idx="0"/>
          </p:cNvCxnSpPr>
          <p:nvPr/>
        </p:nvCxnSpPr>
        <p:spPr>
          <a:xfrm flipH="1" rot="-5400000">
            <a:off x="4865501" y="4837000"/>
            <a:ext cx="420900" cy="1351800"/>
          </a:xfrm>
          <a:prstGeom prst="bentConnector3">
            <a:avLst>
              <a:gd fmla="val 49993" name="adj1"/>
            </a:avLst>
          </a:prstGeom>
          <a:noFill/>
          <a:ln cap="flat" cmpd="sng" w="9525">
            <a:solidFill>
              <a:schemeClr val="dk2"/>
            </a:solidFill>
            <a:prstDash val="solid"/>
            <a:round/>
            <a:headEnd len="sm" w="sm" type="none"/>
            <a:tailEnd len="sm" w="sm" type="none"/>
          </a:ln>
        </p:spPr>
      </p:cxnSp>
      <p:cxnSp>
        <p:nvCxnSpPr>
          <p:cNvPr id="908" name="Google Shape;908;p16"/>
          <p:cNvCxnSpPr>
            <a:stCxn id="902" idx="2"/>
            <a:endCxn id="905" idx="0"/>
          </p:cNvCxnSpPr>
          <p:nvPr/>
        </p:nvCxnSpPr>
        <p:spPr>
          <a:xfrm flipH="1" rot="-5400000">
            <a:off x="5546701" y="5517250"/>
            <a:ext cx="411300" cy="600"/>
          </a:xfrm>
          <a:prstGeom prst="bentConnector3">
            <a:avLst>
              <a:gd fmla="val 50011" name="adj1"/>
            </a:avLst>
          </a:prstGeom>
          <a:noFill/>
          <a:ln cap="flat" cmpd="sng" w="9525">
            <a:solidFill>
              <a:schemeClr val="dk2"/>
            </a:solidFill>
            <a:prstDash val="solid"/>
            <a:round/>
            <a:headEnd len="sm" w="sm" type="none"/>
            <a:tailEnd len="sm" w="sm" type="none"/>
          </a:ln>
        </p:spPr>
      </p:cxnSp>
      <p:cxnSp>
        <p:nvCxnSpPr>
          <p:cNvPr id="909" name="Google Shape;909;p16"/>
          <p:cNvCxnSpPr>
            <a:stCxn id="904" idx="2"/>
            <a:endCxn id="905" idx="0"/>
          </p:cNvCxnSpPr>
          <p:nvPr/>
        </p:nvCxnSpPr>
        <p:spPr>
          <a:xfrm rot="5400000">
            <a:off x="6217851" y="4836550"/>
            <a:ext cx="420900" cy="1352700"/>
          </a:xfrm>
          <a:prstGeom prst="bentConnector3">
            <a:avLst>
              <a:gd fmla="val 49993" name="adj1"/>
            </a:avLst>
          </a:prstGeom>
          <a:noFill/>
          <a:ln cap="flat" cmpd="sng" w="9525">
            <a:solidFill>
              <a:schemeClr val="dk2"/>
            </a:solidFill>
            <a:prstDash val="solid"/>
            <a:round/>
            <a:headEnd len="sm" w="sm" type="none"/>
            <a:tailEnd len="med" w="med" type="triangle"/>
          </a:ln>
        </p:spPr>
      </p:cxnSp>
      <p:cxnSp>
        <p:nvCxnSpPr>
          <p:cNvPr id="910" name="Google Shape;910;p16"/>
          <p:cNvCxnSpPr>
            <a:stCxn id="888" idx="2"/>
            <a:endCxn id="899" idx="0"/>
          </p:cNvCxnSpPr>
          <p:nvPr/>
        </p:nvCxnSpPr>
        <p:spPr>
          <a:xfrm>
            <a:off x="4399346" y="3937001"/>
            <a:ext cx="300" cy="352500"/>
          </a:xfrm>
          <a:prstGeom prst="straightConnector1">
            <a:avLst/>
          </a:prstGeom>
          <a:noFill/>
          <a:ln cap="flat" cmpd="sng" w="9525">
            <a:solidFill>
              <a:schemeClr val="dk2"/>
            </a:solidFill>
            <a:prstDash val="solid"/>
            <a:round/>
            <a:headEnd len="sm" w="sm" type="none"/>
            <a:tailEnd len="med" w="med" type="triangle"/>
          </a:ln>
        </p:spPr>
      </p:cxnSp>
      <p:cxnSp>
        <p:nvCxnSpPr>
          <p:cNvPr id="911" name="Google Shape;911;p16"/>
          <p:cNvCxnSpPr>
            <a:stCxn id="891" idx="2"/>
            <a:endCxn id="901" idx="0"/>
          </p:cNvCxnSpPr>
          <p:nvPr/>
        </p:nvCxnSpPr>
        <p:spPr>
          <a:xfrm flipH="1">
            <a:off x="5748996" y="3937001"/>
            <a:ext cx="3000" cy="381600"/>
          </a:xfrm>
          <a:prstGeom prst="straightConnector1">
            <a:avLst/>
          </a:prstGeom>
          <a:noFill/>
          <a:ln cap="flat" cmpd="sng" w="9525">
            <a:solidFill>
              <a:schemeClr val="dk2"/>
            </a:solidFill>
            <a:prstDash val="solid"/>
            <a:round/>
            <a:headEnd len="sm" w="sm" type="none"/>
            <a:tailEnd len="med" w="med" type="triangle"/>
          </a:ln>
        </p:spPr>
      </p:cxnSp>
      <p:cxnSp>
        <p:nvCxnSpPr>
          <p:cNvPr id="912" name="Google Shape;912;p16"/>
          <p:cNvCxnSpPr>
            <a:stCxn id="894" idx="2"/>
            <a:endCxn id="903" idx="0"/>
          </p:cNvCxnSpPr>
          <p:nvPr/>
        </p:nvCxnSpPr>
        <p:spPr>
          <a:xfrm flipH="1">
            <a:off x="7098646" y="3935637"/>
            <a:ext cx="6000" cy="383100"/>
          </a:xfrm>
          <a:prstGeom prst="straightConnector1">
            <a:avLst/>
          </a:prstGeom>
          <a:noFill/>
          <a:ln cap="flat" cmpd="sng" w="9525">
            <a:solidFill>
              <a:schemeClr val="dk2"/>
            </a:solidFill>
            <a:prstDash val="solid"/>
            <a:round/>
            <a:headEnd len="sm" w="sm" type="none"/>
            <a:tailEnd len="med" w="med" type="triangle"/>
          </a:ln>
        </p:spPr>
      </p:cxnSp>
      <p:pic>
        <p:nvPicPr>
          <p:cNvPr id="913" name="Google Shape;913;p16"/>
          <p:cNvPicPr preferRelativeResize="0"/>
          <p:nvPr/>
        </p:nvPicPr>
        <p:blipFill rotWithShape="1">
          <a:blip r:embed="rId4">
            <a:alphaModFix/>
          </a:blip>
          <a:srcRect b="0" l="0" r="0" t="0"/>
          <a:stretch/>
        </p:blipFill>
        <p:spPr>
          <a:xfrm>
            <a:off x="1593114" y="5723288"/>
            <a:ext cx="457200" cy="457200"/>
          </a:xfrm>
          <a:prstGeom prst="rect">
            <a:avLst/>
          </a:prstGeom>
          <a:noFill/>
          <a:ln>
            <a:noFill/>
          </a:ln>
        </p:spPr>
      </p:pic>
      <p:sp>
        <p:nvSpPr>
          <p:cNvPr id="914" name="Google Shape;914;p16"/>
          <p:cNvSpPr txBox="1"/>
          <p:nvPr/>
        </p:nvSpPr>
        <p:spPr>
          <a:xfrm>
            <a:off x="1319680" y="6180488"/>
            <a:ext cx="10041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Voicemail to Email</a:t>
            </a:r>
            <a:endParaRPr b="0" i="0" sz="1000" u="none" cap="none" strike="noStrike">
              <a:solidFill>
                <a:srgbClr val="000000"/>
              </a:solidFill>
              <a:latin typeface="Calibri"/>
              <a:ea typeface="Calibri"/>
              <a:cs typeface="Calibri"/>
              <a:sym typeface="Calibri"/>
            </a:endParaRPr>
          </a:p>
        </p:txBody>
      </p:sp>
      <p:cxnSp>
        <p:nvCxnSpPr>
          <p:cNvPr id="915" name="Google Shape;915;p16"/>
          <p:cNvCxnSpPr>
            <a:stCxn id="877" idx="2"/>
            <a:endCxn id="913" idx="0"/>
          </p:cNvCxnSpPr>
          <p:nvPr/>
        </p:nvCxnSpPr>
        <p:spPr>
          <a:xfrm flipH="1" rot="-5400000">
            <a:off x="1283545" y="5185213"/>
            <a:ext cx="418200" cy="658200"/>
          </a:xfrm>
          <a:prstGeom prst="bentConnector3">
            <a:avLst>
              <a:gd fmla="val 49985" name="adj1"/>
            </a:avLst>
          </a:prstGeom>
          <a:noFill/>
          <a:ln cap="flat" cmpd="sng" w="9525">
            <a:solidFill>
              <a:schemeClr val="dk2"/>
            </a:solidFill>
            <a:prstDash val="solid"/>
            <a:round/>
            <a:headEnd len="sm" w="sm" type="none"/>
            <a:tailEnd len="med" w="med" type="triangle"/>
          </a:ln>
        </p:spPr>
      </p:cxnSp>
      <p:cxnSp>
        <p:nvCxnSpPr>
          <p:cNvPr id="916" name="Google Shape;916;p16"/>
          <p:cNvCxnSpPr>
            <a:stCxn id="878" idx="2"/>
            <a:endCxn id="913" idx="0"/>
          </p:cNvCxnSpPr>
          <p:nvPr/>
        </p:nvCxnSpPr>
        <p:spPr>
          <a:xfrm rot="5400000">
            <a:off x="1933576" y="5197875"/>
            <a:ext cx="413400" cy="637200"/>
          </a:xfrm>
          <a:prstGeom prst="bentConnector3">
            <a:avLst>
              <a:gd fmla="val 50014" name="adj1"/>
            </a:avLst>
          </a:prstGeom>
          <a:noFill/>
          <a:ln cap="flat" cmpd="sng" w="9525">
            <a:solidFill>
              <a:schemeClr val="dk2"/>
            </a:solidFill>
            <a:prstDash val="solid"/>
            <a:round/>
            <a:headEnd len="sm" w="sm" type="none"/>
            <a:tailEnd len="med" w="med" type="triangle"/>
          </a:ln>
        </p:spPr>
      </p:cxnSp>
      <p:pic>
        <p:nvPicPr>
          <p:cNvPr id="917" name="Google Shape;917;p16"/>
          <p:cNvPicPr preferRelativeResize="0"/>
          <p:nvPr/>
        </p:nvPicPr>
        <p:blipFill rotWithShape="1">
          <a:blip r:embed="rId7">
            <a:alphaModFix/>
          </a:blip>
          <a:srcRect b="0" l="0" r="0" t="0"/>
          <a:stretch/>
        </p:blipFill>
        <p:spPr>
          <a:xfrm>
            <a:off x="9414326" y="4308550"/>
            <a:ext cx="640080" cy="640080"/>
          </a:xfrm>
          <a:prstGeom prst="rect">
            <a:avLst/>
          </a:prstGeom>
          <a:noFill/>
          <a:ln>
            <a:noFill/>
          </a:ln>
        </p:spPr>
      </p:pic>
      <p:sp>
        <p:nvSpPr>
          <p:cNvPr id="918" name="Google Shape;918;p16"/>
          <p:cNvSpPr txBox="1"/>
          <p:nvPr/>
        </p:nvSpPr>
        <p:spPr>
          <a:xfrm>
            <a:off x="9222475" y="4971075"/>
            <a:ext cx="10365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Support Team 4</a:t>
            </a:r>
            <a:endParaRPr b="0" i="0" sz="1000" u="none" cap="none" strike="noStrike">
              <a:solidFill>
                <a:srgbClr val="000000"/>
              </a:solidFill>
              <a:latin typeface="Calibri"/>
              <a:ea typeface="Calibri"/>
              <a:cs typeface="Calibri"/>
              <a:sym typeface="Calibri"/>
            </a:endParaRPr>
          </a:p>
        </p:txBody>
      </p:sp>
      <p:pic>
        <p:nvPicPr>
          <p:cNvPr id="919" name="Google Shape;919;p16"/>
          <p:cNvPicPr preferRelativeResize="0"/>
          <p:nvPr/>
        </p:nvPicPr>
        <p:blipFill rotWithShape="1">
          <a:blip r:embed="rId5">
            <a:alphaModFix/>
          </a:blip>
          <a:srcRect b="0" l="0" r="0" t="0"/>
          <a:stretch/>
        </p:blipFill>
        <p:spPr>
          <a:xfrm>
            <a:off x="2138845" y="4325925"/>
            <a:ext cx="640075" cy="640075"/>
          </a:xfrm>
          <a:prstGeom prst="rect">
            <a:avLst/>
          </a:prstGeom>
          <a:noFill/>
          <a:ln>
            <a:noFill/>
          </a:ln>
        </p:spPr>
      </p:pic>
      <p:pic>
        <p:nvPicPr>
          <p:cNvPr id="920" name="Google Shape;920;p16"/>
          <p:cNvPicPr preferRelativeResize="0"/>
          <p:nvPr/>
        </p:nvPicPr>
        <p:blipFill rotWithShape="1">
          <a:blip r:embed="rId8">
            <a:alphaModFix/>
          </a:blip>
          <a:srcRect b="0" l="0" r="0" t="0"/>
          <a:stretch/>
        </p:blipFill>
        <p:spPr>
          <a:xfrm>
            <a:off x="8282662" y="4307125"/>
            <a:ext cx="640076" cy="640076"/>
          </a:xfrm>
          <a:prstGeom prst="rect">
            <a:avLst/>
          </a:prstGeom>
          <a:noFill/>
          <a:ln>
            <a:noFill/>
          </a:ln>
        </p:spPr>
      </p:pic>
      <p:sp>
        <p:nvSpPr>
          <p:cNvPr id="921" name="Google Shape;921;p16"/>
          <p:cNvSpPr txBox="1"/>
          <p:nvPr/>
        </p:nvSpPr>
        <p:spPr>
          <a:xfrm>
            <a:off x="7858538" y="4964975"/>
            <a:ext cx="14883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Remote Staff 1</a:t>
            </a:r>
            <a:endParaRPr b="0" i="0" sz="1000" u="none" cap="none" strike="noStrike">
              <a:solidFill>
                <a:srgbClr val="000000"/>
              </a:solidFill>
              <a:latin typeface="Calibri"/>
              <a:ea typeface="Calibri"/>
              <a:cs typeface="Calibri"/>
              <a:sym typeface="Calibri"/>
            </a:endParaRPr>
          </a:p>
        </p:txBody>
      </p:sp>
      <p:pic>
        <p:nvPicPr>
          <p:cNvPr id="922" name="Google Shape;922;p16"/>
          <p:cNvPicPr preferRelativeResize="0"/>
          <p:nvPr/>
        </p:nvPicPr>
        <p:blipFill rotWithShape="1">
          <a:blip r:embed="rId8">
            <a:alphaModFix/>
          </a:blip>
          <a:srcRect b="0" l="0" r="0" t="0"/>
          <a:stretch/>
        </p:blipFill>
        <p:spPr>
          <a:xfrm>
            <a:off x="10617550" y="4308625"/>
            <a:ext cx="640076" cy="640076"/>
          </a:xfrm>
          <a:prstGeom prst="rect">
            <a:avLst/>
          </a:prstGeom>
          <a:noFill/>
          <a:ln>
            <a:noFill/>
          </a:ln>
        </p:spPr>
      </p:pic>
      <p:sp>
        <p:nvSpPr>
          <p:cNvPr id="923" name="Google Shape;923;p16"/>
          <p:cNvSpPr txBox="1"/>
          <p:nvPr/>
        </p:nvSpPr>
        <p:spPr>
          <a:xfrm>
            <a:off x="10202488" y="4964975"/>
            <a:ext cx="14883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Remote Staff 2</a:t>
            </a:r>
            <a:endParaRPr b="0" i="0" sz="1000" u="none" cap="none" strike="noStrike">
              <a:solidFill>
                <a:srgbClr val="000000"/>
              </a:solidFill>
              <a:latin typeface="Calibri"/>
              <a:ea typeface="Calibri"/>
              <a:cs typeface="Calibri"/>
              <a:sym typeface="Calibri"/>
            </a:endParaRPr>
          </a:p>
        </p:txBody>
      </p:sp>
      <p:sp>
        <p:nvSpPr>
          <p:cNvPr id="924" name="Google Shape;924;p16"/>
          <p:cNvSpPr txBox="1"/>
          <p:nvPr/>
        </p:nvSpPr>
        <p:spPr>
          <a:xfrm>
            <a:off x="9261368" y="3343650"/>
            <a:ext cx="1004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8:00 - 17:30</a:t>
            </a:r>
            <a:endParaRPr b="0" i="0" sz="1000" u="none" cap="none" strike="noStrike">
              <a:solidFill>
                <a:srgbClr val="000000"/>
              </a:solidFill>
              <a:latin typeface="Calibri"/>
              <a:ea typeface="Calibri"/>
              <a:cs typeface="Calibri"/>
              <a:sym typeface="Calibri"/>
            </a:endParaRPr>
          </a:p>
        </p:txBody>
      </p:sp>
      <p:cxnSp>
        <p:nvCxnSpPr>
          <p:cNvPr id="925" name="Google Shape;925;p16"/>
          <p:cNvCxnSpPr>
            <a:stCxn id="874" idx="2"/>
            <a:endCxn id="922" idx="0"/>
          </p:cNvCxnSpPr>
          <p:nvPr/>
        </p:nvCxnSpPr>
        <p:spPr>
          <a:xfrm flipH="1" rot="-5400000">
            <a:off x="9696189" y="3067151"/>
            <a:ext cx="1282800" cy="1200000"/>
          </a:xfrm>
          <a:prstGeom prst="bentConnector3">
            <a:avLst>
              <a:gd fmla="val 50003" name="adj1"/>
            </a:avLst>
          </a:prstGeom>
          <a:noFill/>
          <a:ln cap="flat" cmpd="sng" w="9525">
            <a:solidFill>
              <a:schemeClr val="dk2"/>
            </a:solidFill>
            <a:prstDash val="solid"/>
            <a:round/>
            <a:headEnd len="sm" w="sm" type="none"/>
            <a:tailEnd len="med" w="med" type="triangle"/>
          </a:ln>
        </p:spPr>
      </p:cxnSp>
      <p:sp>
        <p:nvSpPr>
          <p:cNvPr id="926" name="Google Shape;926;p16"/>
          <p:cNvSpPr txBox="1"/>
          <p:nvPr/>
        </p:nvSpPr>
        <p:spPr>
          <a:xfrm>
            <a:off x="10435530" y="3343650"/>
            <a:ext cx="1004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17:31 - 19:00</a:t>
            </a:r>
            <a:endParaRPr b="0" i="0" sz="1000" u="none" cap="none" strike="noStrike">
              <a:solidFill>
                <a:srgbClr val="000000"/>
              </a:solidFill>
              <a:latin typeface="Calibri"/>
              <a:ea typeface="Calibri"/>
              <a:cs typeface="Calibri"/>
              <a:sym typeface="Calibri"/>
            </a:endParaRPr>
          </a:p>
        </p:txBody>
      </p:sp>
      <p:sp>
        <p:nvSpPr>
          <p:cNvPr id="927" name="Google Shape;927;p16"/>
          <p:cNvSpPr txBox="1"/>
          <p:nvPr/>
        </p:nvSpPr>
        <p:spPr>
          <a:xfrm>
            <a:off x="8140405" y="3343650"/>
            <a:ext cx="1004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7:00 - 8:29</a:t>
            </a:r>
            <a:endParaRPr b="0" i="0" sz="1000" u="none" cap="none" strike="noStrike">
              <a:solidFill>
                <a:srgbClr val="000000"/>
              </a:solidFill>
              <a:latin typeface="Calibri"/>
              <a:ea typeface="Calibri"/>
              <a:cs typeface="Calibri"/>
              <a:sym typeface="Calibri"/>
            </a:endParaRPr>
          </a:p>
        </p:txBody>
      </p:sp>
      <p:cxnSp>
        <p:nvCxnSpPr>
          <p:cNvPr id="928" name="Google Shape;928;p16"/>
          <p:cNvCxnSpPr>
            <a:stCxn id="874" idx="2"/>
            <a:endCxn id="917" idx="0"/>
          </p:cNvCxnSpPr>
          <p:nvPr/>
        </p:nvCxnSpPr>
        <p:spPr>
          <a:xfrm rot="5400000">
            <a:off x="9094539" y="3665501"/>
            <a:ext cx="1282800" cy="3300"/>
          </a:xfrm>
          <a:prstGeom prst="bentConnector3">
            <a:avLst>
              <a:gd fmla="val 50000" name="adj1"/>
            </a:avLst>
          </a:prstGeom>
          <a:noFill/>
          <a:ln cap="flat" cmpd="sng" w="9525">
            <a:solidFill>
              <a:schemeClr val="dk2"/>
            </a:solidFill>
            <a:prstDash val="solid"/>
            <a:round/>
            <a:headEnd len="sm" w="sm" type="none"/>
            <a:tailEnd len="med" w="med" type="triangle"/>
          </a:ln>
        </p:spPr>
      </p:cxnSp>
      <p:cxnSp>
        <p:nvCxnSpPr>
          <p:cNvPr id="929" name="Google Shape;929;p16"/>
          <p:cNvCxnSpPr>
            <a:stCxn id="874" idx="2"/>
            <a:endCxn id="920" idx="0"/>
          </p:cNvCxnSpPr>
          <p:nvPr/>
        </p:nvCxnSpPr>
        <p:spPr>
          <a:xfrm rot="5400000">
            <a:off x="8529489" y="3098951"/>
            <a:ext cx="1281300" cy="1134900"/>
          </a:xfrm>
          <a:prstGeom prst="bentConnector3">
            <a:avLst>
              <a:gd fmla="val 50003" name="adj1"/>
            </a:avLst>
          </a:prstGeom>
          <a:noFill/>
          <a:ln cap="flat" cmpd="sng" w="9525">
            <a:solidFill>
              <a:schemeClr val="dk2"/>
            </a:solidFill>
            <a:prstDash val="solid"/>
            <a:round/>
            <a:headEnd len="sm" w="sm" type="none"/>
            <a:tailEnd len="med" w="med" type="triangle"/>
          </a:ln>
        </p:spPr>
      </p:cxnSp>
      <p:pic>
        <p:nvPicPr>
          <p:cNvPr id="930" name="Google Shape;930;p16"/>
          <p:cNvPicPr preferRelativeResize="0"/>
          <p:nvPr/>
        </p:nvPicPr>
        <p:blipFill rotWithShape="1">
          <a:blip r:embed="rId4">
            <a:alphaModFix/>
          </a:blip>
          <a:srcRect b="0" l="0" r="0" t="0"/>
          <a:stretch/>
        </p:blipFill>
        <p:spPr>
          <a:xfrm>
            <a:off x="9511826" y="5723288"/>
            <a:ext cx="457200" cy="457200"/>
          </a:xfrm>
          <a:prstGeom prst="rect">
            <a:avLst/>
          </a:prstGeom>
          <a:noFill/>
          <a:ln>
            <a:noFill/>
          </a:ln>
        </p:spPr>
      </p:pic>
      <p:sp>
        <p:nvSpPr>
          <p:cNvPr id="931" name="Google Shape;931;p16"/>
          <p:cNvSpPr txBox="1"/>
          <p:nvPr/>
        </p:nvSpPr>
        <p:spPr>
          <a:xfrm>
            <a:off x="9238368" y="6180238"/>
            <a:ext cx="10041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Voicemail to Email</a:t>
            </a:r>
            <a:endParaRPr b="0" i="0" sz="1000" u="none" cap="none" strike="noStrike">
              <a:solidFill>
                <a:srgbClr val="000000"/>
              </a:solidFill>
              <a:latin typeface="Calibri"/>
              <a:ea typeface="Calibri"/>
              <a:cs typeface="Calibri"/>
              <a:sym typeface="Calibri"/>
            </a:endParaRPr>
          </a:p>
        </p:txBody>
      </p:sp>
      <p:cxnSp>
        <p:nvCxnSpPr>
          <p:cNvPr id="932" name="Google Shape;932;p16"/>
          <p:cNvCxnSpPr>
            <a:stCxn id="921" idx="2"/>
            <a:endCxn id="930" idx="0"/>
          </p:cNvCxnSpPr>
          <p:nvPr/>
        </p:nvCxnSpPr>
        <p:spPr>
          <a:xfrm flipH="1" rot="-5400000">
            <a:off x="8961638" y="4944725"/>
            <a:ext cx="419700" cy="1137600"/>
          </a:xfrm>
          <a:prstGeom prst="bentConnector3">
            <a:avLst>
              <a:gd fmla="val 49990" name="adj1"/>
            </a:avLst>
          </a:prstGeom>
          <a:noFill/>
          <a:ln cap="flat" cmpd="sng" w="9525">
            <a:solidFill>
              <a:schemeClr val="dk2"/>
            </a:solidFill>
            <a:prstDash val="solid"/>
            <a:round/>
            <a:headEnd len="sm" w="sm" type="none"/>
            <a:tailEnd len="sm" w="sm" type="none"/>
          </a:ln>
        </p:spPr>
      </p:cxnSp>
      <p:cxnSp>
        <p:nvCxnSpPr>
          <p:cNvPr id="933" name="Google Shape;933;p16"/>
          <p:cNvCxnSpPr>
            <a:stCxn id="918" idx="2"/>
            <a:endCxn id="930" idx="0"/>
          </p:cNvCxnSpPr>
          <p:nvPr/>
        </p:nvCxnSpPr>
        <p:spPr>
          <a:xfrm flipH="1" rot="-5400000">
            <a:off x="9534325" y="5516175"/>
            <a:ext cx="413400" cy="600"/>
          </a:xfrm>
          <a:prstGeom prst="bentConnector3">
            <a:avLst>
              <a:gd fmla="val 50014" name="adj1"/>
            </a:avLst>
          </a:prstGeom>
          <a:noFill/>
          <a:ln cap="flat" cmpd="sng" w="9525">
            <a:solidFill>
              <a:schemeClr val="dk2"/>
            </a:solidFill>
            <a:prstDash val="solid"/>
            <a:round/>
            <a:headEnd len="sm" w="sm" type="none"/>
            <a:tailEnd len="sm" w="sm" type="none"/>
          </a:ln>
        </p:spPr>
      </p:cxnSp>
      <p:cxnSp>
        <p:nvCxnSpPr>
          <p:cNvPr id="934" name="Google Shape;934;p16"/>
          <p:cNvCxnSpPr>
            <a:stCxn id="923" idx="2"/>
            <a:endCxn id="930" idx="0"/>
          </p:cNvCxnSpPr>
          <p:nvPr/>
        </p:nvCxnSpPr>
        <p:spPr>
          <a:xfrm rot="5400000">
            <a:off x="10133638" y="4910375"/>
            <a:ext cx="419700" cy="1206300"/>
          </a:xfrm>
          <a:prstGeom prst="bentConnector3">
            <a:avLst>
              <a:gd fmla="val 49990" name="adj1"/>
            </a:avLst>
          </a:prstGeom>
          <a:noFill/>
          <a:ln cap="flat" cmpd="sng" w="9525">
            <a:solidFill>
              <a:schemeClr val="dk2"/>
            </a:solidFill>
            <a:prstDash val="solid"/>
            <a:round/>
            <a:headEnd len="sm" w="sm" type="none"/>
            <a:tailEnd len="med" w="med" type="triangle"/>
          </a:ln>
        </p:spPr>
      </p:cxnSp>
      <p:cxnSp>
        <p:nvCxnSpPr>
          <p:cNvPr id="935" name="Google Shape;935;p16"/>
          <p:cNvCxnSpPr>
            <a:stCxn id="881" idx="2"/>
            <a:endCxn id="857" idx="0"/>
          </p:cNvCxnSpPr>
          <p:nvPr/>
        </p:nvCxnSpPr>
        <p:spPr>
          <a:xfrm rot="5400000">
            <a:off x="3473038" y="319100"/>
            <a:ext cx="627600" cy="3930300"/>
          </a:xfrm>
          <a:prstGeom prst="bentConnector3">
            <a:avLst>
              <a:gd fmla="val 49989" name="adj1"/>
            </a:avLst>
          </a:prstGeom>
          <a:noFill/>
          <a:ln cap="flat" cmpd="sng" w="9525">
            <a:solidFill>
              <a:schemeClr val="dk2"/>
            </a:solidFill>
            <a:prstDash val="solid"/>
            <a:round/>
            <a:headEnd len="sm" w="sm" type="none"/>
            <a:tailEnd len="med" w="med" type="triangle"/>
          </a:ln>
        </p:spPr>
      </p:cxnSp>
      <p:cxnSp>
        <p:nvCxnSpPr>
          <p:cNvPr id="936" name="Google Shape;936;p16"/>
          <p:cNvCxnSpPr>
            <a:stCxn id="881" idx="2"/>
            <a:endCxn id="860" idx="0"/>
          </p:cNvCxnSpPr>
          <p:nvPr/>
        </p:nvCxnSpPr>
        <p:spPr>
          <a:xfrm flipH="1" rot="-5400000">
            <a:off x="5438488" y="2283950"/>
            <a:ext cx="627600" cy="600"/>
          </a:xfrm>
          <a:prstGeom prst="bentConnector3">
            <a:avLst>
              <a:gd fmla="val 49990" name="adj1"/>
            </a:avLst>
          </a:prstGeom>
          <a:noFill/>
          <a:ln cap="flat" cmpd="sng" w="9525">
            <a:solidFill>
              <a:schemeClr val="dk2"/>
            </a:solidFill>
            <a:prstDash val="solid"/>
            <a:round/>
            <a:headEnd len="sm" w="sm" type="none"/>
            <a:tailEnd len="med" w="med" type="triangle"/>
          </a:ln>
        </p:spPr>
      </p:cxnSp>
      <p:cxnSp>
        <p:nvCxnSpPr>
          <p:cNvPr id="937" name="Google Shape;937;p16"/>
          <p:cNvCxnSpPr>
            <a:stCxn id="881" idx="2"/>
            <a:endCxn id="874" idx="0"/>
          </p:cNvCxnSpPr>
          <p:nvPr/>
        </p:nvCxnSpPr>
        <p:spPr>
          <a:xfrm flipH="1" rot="-5400000">
            <a:off x="7430938" y="291500"/>
            <a:ext cx="627600" cy="3985500"/>
          </a:xfrm>
          <a:prstGeom prst="bentConnector3">
            <a:avLst>
              <a:gd fmla="val 49990" name="adj1"/>
            </a:avLst>
          </a:prstGeom>
          <a:noFill/>
          <a:ln cap="flat" cmpd="sng" w="9525">
            <a:solidFill>
              <a:schemeClr val="dk2"/>
            </a:solidFill>
            <a:prstDash val="solid"/>
            <a:round/>
            <a:headEnd len="sm" w="sm" type="none"/>
            <a:tailEnd len="med" w="med" type="triangle"/>
          </a:ln>
        </p:spPr>
      </p:cxnSp>
      <p:sp>
        <p:nvSpPr>
          <p:cNvPr id="938" name="Google Shape;938;p16"/>
          <p:cNvSpPr txBox="1"/>
          <p:nvPr>
            <p:ph type="title"/>
          </p:nvPr>
        </p:nvSpPr>
        <p:spPr>
          <a:xfrm>
            <a:off x="442425" y="344625"/>
            <a:ext cx="4100700" cy="5841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1000"/>
              </a:spcBef>
              <a:spcAft>
                <a:spcPts val="0"/>
              </a:spcAft>
              <a:buClr>
                <a:srgbClr val="000000"/>
              </a:buClr>
              <a:buSzPts val="3800"/>
              <a:buFont typeface="Arial"/>
              <a:buNone/>
            </a:pPr>
            <a:r>
              <a:rPr b="1" i="0" lang="en-US" sz="3800" u="none" cap="none" strike="noStrike">
                <a:solidFill>
                  <a:srgbClr val="262626"/>
                </a:solidFill>
                <a:latin typeface="Calibri"/>
                <a:ea typeface="Calibri"/>
                <a:cs typeface="Calibri"/>
                <a:sym typeface="Calibri"/>
              </a:rPr>
              <a:t>Success Stories</a:t>
            </a:r>
            <a:endParaRPr b="1" i="0" sz="3800" u="none" cap="none" strike="noStrike">
              <a:solidFill>
                <a:srgbClr val="262626"/>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2"/>
          <p:cNvSpPr txBox="1"/>
          <p:nvPr/>
        </p:nvSpPr>
        <p:spPr>
          <a:xfrm>
            <a:off x="6617425" y="1521300"/>
            <a:ext cx="4872000" cy="38154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50000"/>
              </a:lnSpc>
              <a:spcBef>
                <a:spcPts val="1000"/>
              </a:spcBef>
              <a:spcAft>
                <a:spcPts val="0"/>
              </a:spcAft>
              <a:buClr>
                <a:schemeClr val="lt1"/>
              </a:buClr>
              <a:buSzPts val="2000"/>
              <a:buFont typeface="Verdana"/>
              <a:buChar char="●"/>
            </a:pPr>
            <a:r>
              <a:rPr b="0" i="0" lang="en-US" sz="2000" u="none" cap="none" strike="noStrike">
                <a:solidFill>
                  <a:schemeClr val="lt1"/>
                </a:solidFill>
                <a:latin typeface="Verdana"/>
                <a:ea typeface="Verdana"/>
                <a:cs typeface="Verdana"/>
                <a:sym typeface="Verdana"/>
              </a:rPr>
              <a:t>Problem Statement &amp; Solutions</a:t>
            </a:r>
            <a:endParaRPr b="0" i="0" sz="2000" u="none" cap="none" strike="noStrike">
              <a:solidFill>
                <a:schemeClr val="lt1"/>
              </a:solidFill>
              <a:latin typeface="Verdana"/>
              <a:ea typeface="Verdana"/>
              <a:cs typeface="Verdana"/>
              <a:sym typeface="Verdana"/>
            </a:endParaRPr>
          </a:p>
          <a:p>
            <a:pPr indent="-355600" lvl="0" marL="457200" marR="0" rtl="0" algn="l">
              <a:lnSpc>
                <a:spcPct val="150000"/>
              </a:lnSpc>
              <a:spcBef>
                <a:spcPts val="1000"/>
              </a:spcBef>
              <a:spcAft>
                <a:spcPts val="0"/>
              </a:spcAft>
              <a:buClr>
                <a:schemeClr val="lt1"/>
              </a:buClr>
              <a:buSzPts val="2000"/>
              <a:buFont typeface="Verdana"/>
              <a:buChar char="●"/>
            </a:pPr>
            <a:r>
              <a:rPr b="0" i="0" lang="en-US" sz="2000" u="none" cap="none" strike="noStrike">
                <a:solidFill>
                  <a:schemeClr val="lt1"/>
                </a:solidFill>
                <a:latin typeface="Verdana"/>
                <a:ea typeface="Verdana"/>
                <a:cs typeface="Verdana"/>
                <a:sym typeface="Verdana"/>
              </a:rPr>
              <a:t>Introduction</a:t>
            </a:r>
            <a:endParaRPr b="0" i="0" sz="2000" u="none" cap="none" strike="noStrike">
              <a:solidFill>
                <a:schemeClr val="lt1"/>
              </a:solidFill>
              <a:latin typeface="Verdana"/>
              <a:ea typeface="Verdana"/>
              <a:cs typeface="Verdana"/>
              <a:sym typeface="Verdana"/>
            </a:endParaRPr>
          </a:p>
          <a:p>
            <a:pPr indent="-355600" lvl="0" marL="457200" marR="0" rtl="0" algn="l">
              <a:lnSpc>
                <a:spcPct val="150000"/>
              </a:lnSpc>
              <a:spcBef>
                <a:spcPts val="1000"/>
              </a:spcBef>
              <a:spcAft>
                <a:spcPts val="0"/>
              </a:spcAft>
              <a:buClr>
                <a:schemeClr val="lt1"/>
              </a:buClr>
              <a:buSzPts val="2000"/>
              <a:buFont typeface="Verdana"/>
              <a:buChar char="●"/>
            </a:pPr>
            <a:r>
              <a:rPr b="0" i="0" lang="en-US" sz="2000" u="none" cap="none" strike="noStrike">
                <a:solidFill>
                  <a:schemeClr val="lt1"/>
                </a:solidFill>
                <a:latin typeface="Verdana"/>
                <a:ea typeface="Verdana"/>
                <a:cs typeface="Verdana"/>
                <a:sym typeface="Verdana"/>
              </a:rPr>
              <a:t>Key Features</a:t>
            </a:r>
            <a:endParaRPr b="0" i="0" sz="2000" u="none" cap="none" strike="noStrike">
              <a:solidFill>
                <a:schemeClr val="lt1"/>
              </a:solidFill>
              <a:latin typeface="Verdana"/>
              <a:ea typeface="Verdana"/>
              <a:cs typeface="Verdana"/>
              <a:sym typeface="Verdana"/>
            </a:endParaRPr>
          </a:p>
          <a:p>
            <a:pPr indent="-355600" lvl="0" marL="457200" marR="0" rtl="0" algn="l">
              <a:lnSpc>
                <a:spcPct val="150000"/>
              </a:lnSpc>
              <a:spcBef>
                <a:spcPts val="1000"/>
              </a:spcBef>
              <a:spcAft>
                <a:spcPts val="0"/>
              </a:spcAft>
              <a:buClr>
                <a:schemeClr val="lt1"/>
              </a:buClr>
              <a:buSzPts val="2000"/>
              <a:buFont typeface="Verdana"/>
              <a:buChar char="●"/>
            </a:pPr>
            <a:r>
              <a:rPr b="0" i="0" lang="en-US" sz="2000" u="none" cap="none" strike="noStrike">
                <a:solidFill>
                  <a:schemeClr val="lt1"/>
                </a:solidFill>
                <a:latin typeface="Verdana"/>
                <a:ea typeface="Verdana"/>
                <a:cs typeface="Verdana"/>
                <a:sym typeface="Verdana"/>
              </a:rPr>
              <a:t>Value Propositions</a:t>
            </a:r>
            <a:endParaRPr b="0" i="0" sz="2000" u="none" cap="none" strike="noStrike">
              <a:solidFill>
                <a:schemeClr val="lt1"/>
              </a:solidFill>
              <a:latin typeface="Verdana"/>
              <a:ea typeface="Verdana"/>
              <a:cs typeface="Verdana"/>
              <a:sym typeface="Verdana"/>
            </a:endParaRPr>
          </a:p>
          <a:p>
            <a:pPr indent="-355600" lvl="0" marL="457200" marR="0" rtl="0" algn="l">
              <a:lnSpc>
                <a:spcPct val="150000"/>
              </a:lnSpc>
              <a:spcBef>
                <a:spcPts val="1000"/>
              </a:spcBef>
              <a:spcAft>
                <a:spcPts val="0"/>
              </a:spcAft>
              <a:buClr>
                <a:schemeClr val="lt1"/>
              </a:buClr>
              <a:buSzPts val="2000"/>
              <a:buFont typeface="Verdana"/>
              <a:buChar char="●"/>
            </a:pPr>
            <a:r>
              <a:rPr b="0" i="0" lang="en-US" sz="2000" u="none" cap="none" strike="noStrike">
                <a:solidFill>
                  <a:schemeClr val="lt1"/>
                </a:solidFill>
                <a:latin typeface="Verdana"/>
                <a:ea typeface="Verdana"/>
                <a:cs typeface="Verdana"/>
                <a:sym typeface="Verdana"/>
              </a:rPr>
              <a:t>Integration</a:t>
            </a:r>
            <a:endParaRPr b="0" i="0" sz="2000" u="none" cap="none" strike="noStrike">
              <a:solidFill>
                <a:schemeClr val="lt1"/>
              </a:solidFill>
              <a:latin typeface="Verdana"/>
              <a:ea typeface="Verdana"/>
              <a:cs typeface="Verdana"/>
              <a:sym typeface="Verdana"/>
            </a:endParaRPr>
          </a:p>
          <a:p>
            <a:pPr indent="-355600" lvl="0" marL="457200" marR="0" rtl="0" algn="l">
              <a:lnSpc>
                <a:spcPct val="150000"/>
              </a:lnSpc>
              <a:spcBef>
                <a:spcPts val="1000"/>
              </a:spcBef>
              <a:spcAft>
                <a:spcPts val="0"/>
              </a:spcAft>
              <a:buClr>
                <a:schemeClr val="lt1"/>
              </a:buClr>
              <a:buSzPts val="2000"/>
              <a:buFont typeface="Verdana"/>
              <a:buChar char="●"/>
            </a:pPr>
            <a:r>
              <a:rPr b="0" i="0" lang="en-US" sz="2000" u="none" cap="none" strike="noStrike">
                <a:solidFill>
                  <a:schemeClr val="lt1"/>
                </a:solidFill>
                <a:latin typeface="Verdana"/>
                <a:ea typeface="Verdana"/>
                <a:cs typeface="Verdana"/>
                <a:sym typeface="Verdana"/>
              </a:rPr>
              <a:t>Snapshots</a:t>
            </a:r>
            <a:endParaRPr b="0" i="0" sz="2000" u="none" cap="none" strike="noStrike">
              <a:solidFill>
                <a:schemeClr val="lt1"/>
              </a:solidFill>
              <a:latin typeface="Verdana"/>
              <a:ea typeface="Verdana"/>
              <a:cs typeface="Verdana"/>
              <a:sym typeface="Verdana"/>
            </a:endParaRPr>
          </a:p>
          <a:p>
            <a:pPr indent="-355600" lvl="0" marL="457200" marR="0" rtl="0" algn="l">
              <a:lnSpc>
                <a:spcPct val="150000"/>
              </a:lnSpc>
              <a:spcBef>
                <a:spcPts val="1000"/>
              </a:spcBef>
              <a:spcAft>
                <a:spcPts val="0"/>
              </a:spcAft>
              <a:buClr>
                <a:schemeClr val="lt1"/>
              </a:buClr>
              <a:buSzPts val="2000"/>
              <a:buFont typeface="Verdana"/>
              <a:buChar char="●"/>
            </a:pPr>
            <a:r>
              <a:rPr b="0" i="0" lang="en-US" sz="2000" u="none" cap="none" strike="noStrike">
                <a:solidFill>
                  <a:schemeClr val="lt1"/>
                </a:solidFill>
                <a:latin typeface="Verdana"/>
                <a:ea typeface="Verdana"/>
                <a:cs typeface="Verdana"/>
                <a:sym typeface="Verdana"/>
              </a:rPr>
              <a:t>Success Stories</a:t>
            </a:r>
            <a:endParaRPr b="0" i="0" sz="2000" u="none" cap="none" strike="noStrike">
              <a:solidFill>
                <a:schemeClr val="lt1"/>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grpSp>
        <p:nvGrpSpPr>
          <p:cNvPr id="520" name="Google Shape;520;p3"/>
          <p:cNvGrpSpPr/>
          <p:nvPr/>
        </p:nvGrpSpPr>
        <p:grpSpPr>
          <a:xfrm>
            <a:off x="6260291" y="1714825"/>
            <a:ext cx="5451809" cy="4134250"/>
            <a:chOff x="6490591" y="2019625"/>
            <a:chExt cx="5451809" cy="4134250"/>
          </a:xfrm>
        </p:grpSpPr>
        <p:sp>
          <p:nvSpPr>
            <p:cNvPr id="521" name="Google Shape;521;p3"/>
            <p:cNvSpPr/>
            <p:nvPr/>
          </p:nvSpPr>
          <p:spPr>
            <a:xfrm>
              <a:off x="6490600" y="2019625"/>
              <a:ext cx="5451000" cy="423000"/>
            </a:xfrm>
            <a:prstGeom prst="roundRect">
              <a:avLst>
                <a:gd fmla="val 0" name="adj"/>
              </a:avLst>
            </a:prstGeom>
            <a:solidFill>
              <a:srgbClr val="DA0CC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Business communication</a:t>
              </a:r>
              <a:endParaRPr b="1" i="0" sz="2000" u="none" cap="none" strike="noStrike">
                <a:solidFill>
                  <a:schemeClr val="lt1"/>
                </a:solidFill>
                <a:latin typeface="Calibri"/>
                <a:ea typeface="Calibri"/>
                <a:cs typeface="Calibri"/>
                <a:sym typeface="Calibri"/>
              </a:endParaRPr>
            </a:p>
          </p:txBody>
        </p:sp>
        <p:grpSp>
          <p:nvGrpSpPr>
            <p:cNvPr id="522" name="Google Shape;522;p3"/>
            <p:cNvGrpSpPr/>
            <p:nvPr/>
          </p:nvGrpSpPr>
          <p:grpSpPr>
            <a:xfrm>
              <a:off x="9199190" y="2593475"/>
              <a:ext cx="2743210" cy="3560400"/>
              <a:chOff x="9612356" y="2593475"/>
              <a:chExt cx="2743210" cy="3560400"/>
            </a:xfrm>
          </p:grpSpPr>
          <p:sp>
            <p:nvSpPr>
              <p:cNvPr id="523" name="Google Shape;523;p3"/>
              <p:cNvSpPr txBox="1"/>
              <p:nvPr/>
            </p:nvSpPr>
            <p:spPr>
              <a:xfrm>
                <a:off x="9612356" y="4491575"/>
                <a:ext cx="2743200" cy="1662300"/>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en-US" sz="1700" u="none" cap="none" strike="noStrike">
                    <a:solidFill>
                      <a:srgbClr val="000000"/>
                    </a:solidFill>
                    <a:latin typeface="Calibri"/>
                    <a:ea typeface="Calibri"/>
                    <a:cs typeface="Calibri"/>
                    <a:sym typeface="Calibri"/>
                  </a:rPr>
                  <a:t>Auto Attendant provides flexible and adaptable solution that can be scaled to suit distance, location, size, and future goals of the businesses.</a:t>
                </a:r>
                <a:endParaRPr b="0" i="0" sz="1700" u="none" cap="none" strike="noStrike">
                  <a:solidFill>
                    <a:srgbClr val="000000"/>
                  </a:solidFill>
                  <a:latin typeface="Calibri"/>
                  <a:ea typeface="Calibri"/>
                  <a:cs typeface="Calibri"/>
                  <a:sym typeface="Calibri"/>
                </a:endParaRPr>
              </a:p>
            </p:txBody>
          </p:sp>
          <p:sp>
            <p:nvSpPr>
              <p:cNvPr id="524" name="Google Shape;524;p3"/>
              <p:cNvSpPr/>
              <p:nvPr/>
            </p:nvSpPr>
            <p:spPr>
              <a:xfrm>
                <a:off x="9612366" y="2593475"/>
                <a:ext cx="2743200" cy="1701900"/>
              </a:xfrm>
              <a:prstGeom prst="roundRect">
                <a:avLst>
                  <a:gd fmla="val 0" name="adj"/>
                </a:avLst>
              </a:prstGeom>
              <a:solidFill>
                <a:srgbClr val="FFFFFF"/>
              </a:solidFill>
              <a:ln cap="flat" cmpd="sng" w="28575">
                <a:solidFill>
                  <a:srgbClr val="DA0CC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3F3F3F"/>
                    </a:solidFill>
                    <a:latin typeface="Calibri"/>
                    <a:ea typeface="Calibri"/>
                    <a:cs typeface="Calibri"/>
                    <a:sym typeface="Calibri"/>
                  </a:rPr>
                  <a:t>Professional internal and external communications are the most challenging issue for multinational companies.</a:t>
                </a:r>
                <a:endParaRPr b="1" i="0" sz="1700" u="none" cap="none" strike="noStrike">
                  <a:solidFill>
                    <a:srgbClr val="3F3F3F"/>
                  </a:solidFill>
                  <a:latin typeface="Calibri"/>
                  <a:ea typeface="Calibri"/>
                  <a:cs typeface="Calibri"/>
                  <a:sym typeface="Calibri"/>
                </a:endParaRPr>
              </a:p>
            </p:txBody>
          </p:sp>
        </p:grpSp>
        <p:pic>
          <p:nvPicPr>
            <p:cNvPr id="525" name="Google Shape;525;p3"/>
            <p:cNvPicPr preferRelativeResize="0"/>
            <p:nvPr/>
          </p:nvPicPr>
          <p:blipFill rotWithShape="1">
            <a:blip r:embed="rId3">
              <a:alphaModFix/>
            </a:blip>
            <a:srcRect b="0" l="0" r="0" t="0"/>
            <a:stretch/>
          </p:blipFill>
          <p:spPr>
            <a:xfrm>
              <a:off x="6490591" y="2578050"/>
              <a:ext cx="2554409" cy="3575823"/>
            </a:xfrm>
            <a:prstGeom prst="rect">
              <a:avLst/>
            </a:prstGeom>
            <a:noFill/>
            <a:ln>
              <a:noFill/>
            </a:ln>
          </p:spPr>
        </p:pic>
      </p:grpSp>
      <p:grpSp>
        <p:nvGrpSpPr>
          <p:cNvPr id="526" name="Google Shape;526;p3"/>
          <p:cNvGrpSpPr/>
          <p:nvPr/>
        </p:nvGrpSpPr>
        <p:grpSpPr>
          <a:xfrm>
            <a:off x="490250" y="1714825"/>
            <a:ext cx="5451650" cy="4119950"/>
            <a:chOff x="566450" y="2019625"/>
            <a:chExt cx="5451650" cy="4119950"/>
          </a:xfrm>
        </p:grpSpPr>
        <p:sp>
          <p:nvSpPr>
            <p:cNvPr id="527" name="Google Shape;527;p3"/>
            <p:cNvSpPr/>
            <p:nvPr/>
          </p:nvSpPr>
          <p:spPr>
            <a:xfrm>
              <a:off x="566450" y="2019625"/>
              <a:ext cx="5451600" cy="423000"/>
            </a:xfrm>
            <a:prstGeom prst="roundRect">
              <a:avLst>
                <a:gd fmla="val 0"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Losing customers</a:t>
              </a:r>
              <a:endParaRPr b="1" i="0" sz="2000" u="none" cap="none" strike="noStrike">
                <a:solidFill>
                  <a:schemeClr val="lt1"/>
                </a:solidFill>
                <a:latin typeface="Calibri"/>
                <a:ea typeface="Calibri"/>
                <a:cs typeface="Calibri"/>
                <a:sym typeface="Calibri"/>
              </a:endParaRPr>
            </a:p>
          </p:txBody>
        </p:sp>
        <p:grpSp>
          <p:nvGrpSpPr>
            <p:cNvPr id="528" name="Google Shape;528;p3"/>
            <p:cNvGrpSpPr/>
            <p:nvPr/>
          </p:nvGrpSpPr>
          <p:grpSpPr>
            <a:xfrm>
              <a:off x="3274900" y="2609002"/>
              <a:ext cx="2743200" cy="3530573"/>
              <a:chOff x="3326177" y="2623302"/>
              <a:chExt cx="2743200" cy="3530573"/>
            </a:xfrm>
          </p:grpSpPr>
          <p:sp>
            <p:nvSpPr>
              <p:cNvPr id="529" name="Google Shape;529;p3"/>
              <p:cNvSpPr txBox="1"/>
              <p:nvPr/>
            </p:nvSpPr>
            <p:spPr>
              <a:xfrm>
                <a:off x="3326177" y="4491575"/>
                <a:ext cx="2743200" cy="1662300"/>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en-US" sz="1700" u="none" cap="none" strike="noStrike">
                    <a:solidFill>
                      <a:srgbClr val="000000"/>
                    </a:solidFill>
                    <a:latin typeface="Calibri"/>
                    <a:ea typeface="Calibri"/>
                    <a:cs typeface="Calibri"/>
                    <a:sym typeface="Calibri"/>
                  </a:rPr>
                  <a:t>Auto Attendant will help to boost efficiency, improve time-to-results, and get clients to stay by using a sophisticated automation system.</a:t>
                </a:r>
                <a:endParaRPr b="0" i="0" sz="1700" u="none" cap="none" strike="noStrike">
                  <a:solidFill>
                    <a:srgbClr val="000000"/>
                  </a:solidFill>
                  <a:latin typeface="Calibri"/>
                  <a:ea typeface="Calibri"/>
                  <a:cs typeface="Calibri"/>
                  <a:sym typeface="Calibri"/>
                </a:endParaRPr>
              </a:p>
            </p:txBody>
          </p:sp>
          <p:sp>
            <p:nvSpPr>
              <p:cNvPr id="530" name="Google Shape;530;p3"/>
              <p:cNvSpPr/>
              <p:nvPr/>
            </p:nvSpPr>
            <p:spPr>
              <a:xfrm>
                <a:off x="3326177" y="2623302"/>
                <a:ext cx="2743200" cy="1701900"/>
              </a:xfrm>
              <a:prstGeom prst="roundRect">
                <a:avLst>
                  <a:gd fmla="val 0" name="adj"/>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3F3F3F"/>
                    </a:solidFill>
                    <a:latin typeface="Calibri"/>
                    <a:ea typeface="Calibri"/>
                    <a:cs typeface="Calibri"/>
                    <a:sym typeface="Calibri"/>
                  </a:rPr>
                  <a:t>Lacking labor force when workloads peak leads to miss customer service calls or sales opportunities.</a:t>
                </a:r>
                <a:endParaRPr b="0" i="0" sz="1700" u="none" cap="none" strike="noStrike">
                  <a:solidFill>
                    <a:srgbClr val="000000"/>
                  </a:solidFill>
                  <a:latin typeface="Calibri"/>
                  <a:ea typeface="Calibri"/>
                  <a:cs typeface="Calibri"/>
                  <a:sym typeface="Calibri"/>
                </a:endParaRPr>
              </a:p>
            </p:txBody>
          </p:sp>
        </p:grpSp>
        <p:pic>
          <p:nvPicPr>
            <p:cNvPr id="531" name="Google Shape;531;p3"/>
            <p:cNvPicPr preferRelativeResize="0"/>
            <p:nvPr/>
          </p:nvPicPr>
          <p:blipFill rotWithShape="1">
            <a:blip r:embed="rId4">
              <a:alphaModFix/>
            </a:blip>
            <a:srcRect b="0" l="0" r="0" t="0"/>
            <a:stretch/>
          </p:blipFill>
          <p:spPr>
            <a:xfrm>
              <a:off x="566450" y="2578050"/>
              <a:ext cx="2554400" cy="3547223"/>
            </a:xfrm>
            <a:prstGeom prst="rect">
              <a:avLst/>
            </a:prstGeom>
            <a:noFill/>
            <a:ln>
              <a:noFill/>
            </a:ln>
          </p:spPr>
        </p:pic>
      </p:grpSp>
      <p:sp>
        <p:nvSpPr>
          <p:cNvPr id="532" name="Google Shape;532;p3"/>
          <p:cNvSpPr txBox="1"/>
          <p:nvPr>
            <p:ph type="title"/>
          </p:nvPr>
        </p:nvSpPr>
        <p:spPr>
          <a:xfrm>
            <a:off x="302850" y="49397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Problem Statement &amp; Solutions</a:t>
            </a:r>
            <a:endParaRPr b="1"/>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4"/>
          <p:cNvSpPr/>
          <p:nvPr/>
        </p:nvSpPr>
        <p:spPr>
          <a:xfrm>
            <a:off x="1306500" y="1482800"/>
            <a:ext cx="4575900" cy="787200"/>
          </a:xfrm>
          <a:prstGeom prst="roundRect">
            <a:avLst>
              <a:gd fmla="val 0"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chemeClr val="lt1"/>
                </a:solidFill>
                <a:latin typeface="Arial"/>
                <a:ea typeface="Arial"/>
                <a:cs typeface="Arial"/>
                <a:sym typeface="Arial"/>
              </a:rPr>
              <a:t>CPaaS Auto Attendant</a:t>
            </a:r>
            <a:endParaRPr b="0" i="0" sz="700" u="none" cap="none" strike="noStrike">
              <a:solidFill>
                <a:schemeClr val="lt1"/>
              </a:solidFill>
              <a:latin typeface="Arial"/>
              <a:ea typeface="Arial"/>
              <a:cs typeface="Arial"/>
              <a:sym typeface="Arial"/>
            </a:endParaRPr>
          </a:p>
        </p:txBody>
      </p:sp>
      <p:pic>
        <p:nvPicPr>
          <p:cNvPr id="539" name="Google Shape;539;p4"/>
          <p:cNvPicPr preferRelativeResize="0"/>
          <p:nvPr/>
        </p:nvPicPr>
        <p:blipFill rotWithShape="1">
          <a:blip r:embed="rId3">
            <a:alphaModFix/>
          </a:blip>
          <a:srcRect b="2286" l="32944" r="0" t="0"/>
          <a:stretch/>
        </p:blipFill>
        <p:spPr>
          <a:xfrm>
            <a:off x="1306500" y="2459675"/>
            <a:ext cx="4575900" cy="4016100"/>
          </a:xfrm>
          <a:prstGeom prst="roundRect">
            <a:avLst>
              <a:gd fmla="val 0" name="adj"/>
            </a:avLst>
          </a:prstGeom>
          <a:noFill/>
          <a:ln>
            <a:noFill/>
          </a:ln>
        </p:spPr>
      </p:pic>
      <p:sp>
        <p:nvSpPr>
          <p:cNvPr id="540" name="Google Shape;540;p4"/>
          <p:cNvSpPr txBox="1"/>
          <p:nvPr/>
        </p:nvSpPr>
        <p:spPr>
          <a:xfrm flipH="1">
            <a:off x="6371600" y="3843175"/>
            <a:ext cx="4866000" cy="2586000"/>
          </a:xfrm>
          <a:prstGeom prst="rect">
            <a:avLst/>
          </a:prstGeom>
          <a:noFill/>
          <a:ln>
            <a:noFill/>
          </a:ln>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alibri"/>
                <a:ea typeface="Calibri"/>
                <a:cs typeface="Calibri"/>
                <a:sym typeface="Calibri"/>
              </a:rPr>
              <a:t>It is an agile solution for users to instantly set up a professional virtual hotline with customized auto attendant and extensions.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Allows users to greet customers with personalized messages and manage service requests efficiently by creating a multi-layered IVR (Interactive Voice Response) menu with specific call flows and conditions.</a:t>
            </a:r>
            <a:endParaRPr b="0" i="0" sz="1800" u="none" cap="none" strike="noStrike">
              <a:solidFill>
                <a:srgbClr val="000000"/>
              </a:solidFill>
              <a:latin typeface="Calibri"/>
              <a:ea typeface="Calibri"/>
              <a:cs typeface="Calibri"/>
              <a:sym typeface="Calibri"/>
            </a:endParaRPr>
          </a:p>
        </p:txBody>
      </p:sp>
      <p:pic>
        <p:nvPicPr>
          <p:cNvPr id="541" name="Google Shape;541;p4"/>
          <p:cNvPicPr preferRelativeResize="0"/>
          <p:nvPr/>
        </p:nvPicPr>
        <p:blipFill rotWithShape="1">
          <a:blip r:embed="rId4">
            <a:alphaModFix/>
          </a:blip>
          <a:srcRect b="0" l="0" r="0" t="0"/>
          <a:stretch/>
        </p:blipFill>
        <p:spPr>
          <a:xfrm>
            <a:off x="6371450" y="1482800"/>
            <a:ext cx="4758600" cy="2259000"/>
          </a:xfrm>
          <a:prstGeom prst="round2SameRect">
            <a:avLst>
              <a:gd fmla="val 483" name="adj1"/>
              <a:gd fmla="val 0" name="adj2"/>
            </a:avLst>
          </a:prstGeom>
          <a:noFill/>
          <a:ln>
            <a:noFill/>
          </a:ln>
        </p:spPr>
      </p:pic>
      <p:sp>
        <p:nvSpPr>
          <p:cNvPr id="542" name="Google Shape;542;p4"/>
          <p:cNvSpPr txBox="1"/>
          <p:nvPr/>
        </p:nvSpPr>
        <p:spPr>
          <a:xfrm>
            <a:off x="953700" y="424350"/>
            <a:ext cx="10284600" cy="828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rgbClr val="000000"/>
              </a:solidFill>
              <a:latin typeface="Arial"/>
              <a:ea typeface="Arial"/>
              <a:cs typeface="Arial"/>
              <a:sym typeface="Arial"/>
            </a:endParaRPr>
          </a:p>
        </p:txBody>
      </p:sp>
      <p:sp>
        <p:nvSpPr>
          <p:cNvPr id="543" name="Google Shape;543;p4"/>
          <p:cNvSpPr txBox="1"/>
          <p:nvPr>
            <p:ph type="title"/>
          </p:nvPr>
        </p:nvSpPr>
        <p:spPr>
          <a:xfrm>
            <a:off x="379050" y="3922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Introduction</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grpSp>
        <p:nvGrpSpPr>
          <p:cNvPr id="549" name="Google Shape;549;p5"/>
          <p:cNvGrpSpPr/>
          <p:nvPr/>
        </p:nvGrpSpPr>
        <p:grpSpPr>
          <a:xfrm>
            <a:off x="126250" y="1263225"/>
            <a:ext cx="11939500" cy="5297400"/>
            <a:chOff x="118100" y="1263225"/>
            <a:chExt cx="11939500" cy="5297400"/>
          </a:xfrm>
        </p:grpSpPr>
        <p:pic>
          <p:nvPicPr>
            <p:cNvPr id="550" name="Google Shape;550;p5"/>
            <p:cNvPicPr preferRelativeResize="0"/>
            <p:nvPr/>
          </p:nvPicPr>
          <p:blipFill rotWithShape="1">
            <a:blip r:embed="rId3">
              <a:alphaModFix/>
            </a:blip>
            <a:srcRect b="0" l="0" r="0" t="0"/>
            <a:stretch/>
          </p:blipFill>
          <p:spPr>
            <a:xfrm>
              <a:off x="8172900" y="1263225"/>
              <a:ext cx="3884700" cy="2255700"/>
            </a:xfrm>
            <a:prstGeom prst="roundRect">
              <a:avLst>
                <a:gd fmla="val 0" name="adj"/>
              </a:avLst>
            </a:prstGeom>
            <a:noFill/>
            <a:ln>
              <a:noFill/>
            </a:ln>
          </p:spPr>
        </p:pic>
        <p:sp>
          <p:nvSpPr>
            <p:cNvPr id="551" name="Google Shape;551;p5"/>
            <p:cNvSpPr txBox="1"/>
            <p:nvPr/>
          </p:nvSpPr>
          <p:spPr>
            <a:xfrm>
              <a:off x="2887450" y="1263225"/>
              <a:ext cx="5146800" cy="2409000"/>
            </a:xfrm>
            <a:prstGeom prst="rect">
              <a:avLst/>
            </a:prstGeom>
            <a:solidFill>
              <a:srgbClr val="F2F2F2"/>
            </a:solidFill>
            <a:ln>
              <a:noFill/>
            </a:ln>
          </p:spPr>
          <p:txBody>
            <a:bodyPr anchorCtr="0" anchor="t" bIns="91425" lIns="91425" spcFirstLastPara="1" rIns="91425" wrap="square" tIns="91425">
              <a:spAutoFit/>
            </a:bodyPr>
            <a:lstStyle/>
            <a:p>
              <a:pPr indent="-336550" lvl="0" marL="457200" marR="0" rtl="0" algn="l">
                <a:lnSpc>
                  <a:spcPct val="150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Unlimited layers of automated phone attendant.</a:t>
              </a:r>
              <a:endParaRPr b="0" i="0" sz="1700" u="none" cap="none" strike="noStrike">
                <a:solidFill>
                  <a:schemeClr val="dk1"/>
                </a:solidFill>
                <a:latin typeface="Calibri"/>
                <a:ea typeface="Calibri"/>
                <a:cs typeface="Calibri"/>
                <a:sym typeface="Calibri"/>
              </a:endParaRPr>
            </a:p>
            <a:p>
              <a:pPr indent="-336550" lvl="0" marL="457200" marR="0" rtl="0" algn="l">
                <a:lnSpc>
                  <a:spcPct val="150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Multiple supported languages and accents for TTS (text-to-speech) function.</a:t>
              </a:r>
              <a:endParaRPr b="0" i="0" sz="1700" u="none" cap="none" strike="noStrike">
                <a:solidFill>
                  <a:schemeClr val="dk1"/>
                </a:solidFill>
                <a:latin typeface="Calibri"/>
                <a:ea typeface="Calibri"/>
                <a:cs typeface="Calibri"/>
                <a:sym typeface="Calibri"/>
              </a:endParaRPr>
            </a:p>
            <a:p>
              <a:pPr indent="-336550" lvl="0" marL="457200" marR="0" rtl="0" algn="l">
                <a:lnSpc>
                  <a:spcPct val="150000"/>
                </a:lnSpc>
                <a:spcBef>
                  <a:spcPts val="0"/>
                </a:spcBef>
                <a:spcAft>
                  <a:spcPts val="0"/>
                </a:spcAft>
                <a:buClr>
                  <a:schemeClr val="dk1"/>
                </a:buClr>
                <a:buSzPts val="1700"/>
                <a:buFont typeface="Calibri"/>
                <a:buChar char="●"/>
              </a:pPr>
              <a:r>
                <a:rPr b="0" i="0" lang="en-US" sz="1700" u="none" cap="none" strike="noStrike">
                  <a:solidFill>
                    <a:srgbClr val="000000"/>
                  </a:solidFill>
                  <a:latin typeface="Calibri"/>
                  <a:ea typeface="Calibri"/>
                  <a:cs typeface="Calibri"/>
                  <a:sym typeface="Calibri"/>
                </a:rPr>
                <a:t>Set advanced rules that provide special handling for calls with specific information such as caller ID, date &amp; time,...</a:t>
              </a:r>
              <a:endParaRPr b="0" i="0" sz="1700" u="none" cap="none" strike="noStrike">
                <a:solidFill>
                  <a:srgbClr val="000000"/>
                </a:solidFill>
                <a:latin typeface="Calibri"/>
                <a:ea typeface="Calibri"/>
                <a:cs typeface="Calibri"/>
                <a:sym typeface="Calibri"/>
              </a:endParaRPr>
            </a:p>
          </p:txBody>
        </p:sp>
        <p:pic>
          <p:nvPicPr>
            <p:cNvPr id="552" name="Google Shape;552;p5"/>
            <p:cNvPicPr preferRelativeResize="0"/>
            <p:nvPr/>
          </p:nvPicPr>
          <p:blipFill rotWithShape="1">
            <a:blip r:embed="rId4">
              <a:alphaModFix/>
            </a:blip>
            <a:srcRect b="0" l="0" r="0" t="0"/>
            <a:stretch/>
          </p:blipFill>
          <p:spPr>
            <a:xfrm>
              <a:off x="118100" y="1263225"/>
              <a:ext cx="2630700" cy="5297400"/>
            </a:xfrm>
            <a:prstGeom prst="roundRect">
              <a:avLst>
                <a:gd fmla="val 0" name="adj"/>
              </a:avLst>
            </a:prstGeom>
            <a:noFill/>
            <a:ln>
              <a:noFill/>
            </a:ln>
          </p:spPr>
        </p:pic>
        <p:pic>
          <p:nvPicPr>
            <p:cNvPr id="553" name="Google Shape;553;p5"/>
            <p:cNvPicPr preferRelativeResize="0"/>
            <p:nvPr/>
          </p:nvPicPr>
          <p:blipFill rotWithShape="1">
            <a:blip r:embed="rId5">
              <a:alphaModFix/>
            </a:blip>
            <a:srcRect b="0" l="0" r="0" t="0"/>
            <a:stretch/>
          </p:blipFill>
          <p:spPr>
            <a:xfrm>
              <a:off x="2901700" y="4213639"/>
              <a:ext cx="3041400" cy="2346900"/>
            </a:xfrm>
            <a:prstGeom prst="roundRect">
              <a:avLst>
                <a:gd fmla="val 0" name="adj"/>
              </a:avLst>
            </a:prstGeom>
            <a:noFill/>
            <a:ln>
              <a:noFill/>
            </a:ln>
          </p:spPr>
        </p:pic>
        <p:sp>
          <p:nvSpPr>
            <p:cNvPr id="554" name="Google Shape;554;p5"/>
            <p:cNvSpPr txBox="1"/>
            <p:nvPr/>
          </p:nvSpPr>
          <p:spPr>
            <a:xfrm>
              <a:off x="6096000" y="4151389"/>
              <a:ext cx="5961600" cy="2409000"/>
            </a:xfrm>
            <a:prstGeom prst="rect">
              <a:avLst/>
            </a:prstGeom>
            <a:solidFill>
              <a:srgbClr val="F2F2F2"/>
            </a:solidFill>
            <a:ln>
              <a:noFill/>
            </a:ln>
          </p:spPr>
          <p:txBody>
            <a:bodyPr anchorCtr="0" anchor="t" bIns="91425" lIns="91425" spcFirstLastPara="1" rIns="91425" wrap="square" tIns="91425">
              <a:spAutoFit/>
            </a:bodyPr>
            <a:lstStyle/>
            <a:p>
              <a:pPr indent="-336550" lvl="0" marL="457200" marR="0" rtl="0" algn="l">
                <a:lnSpc>
                  <a:spcPct val="150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Integrable with third party (e.g. Webhook)</a:t>
              </a:r>
              <a:endParaRPr b="0" i="0" sz="1700" u="none" cap="none" strike="noStrike">
                <a:solidFill>
                  <a:schemeClr val="dk1"/>
                </a:solidFill>
                <a:latin typeface="Calibri"/>
                <a:ea typeface="Calibri"/>
                <a:cs typeface="Calibri"/>
                <a:sym typeface="Calibri"/>
              </a:endParaRPr>
            </a:p>
            <a:p>
              <a:pPr indent="-336550" lvl="0" marL="457200" marR="0" rtl="0" algn="l">
                <a:lnSpc>
                  <a:spcPct val="150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Stage Inbound Callers To Departments With </a:t>
              </a:r>
              <a:r>
                <a:rPr lang="en-US" sz="1700">
                  <a:solidFill>
                    <a:schemeClr val="dk1"/>
                  </a:solidFill>
                  <a:latin typeface="Calibri"/>
                  <a:ea typeface="Calibri"/>
                  <a:cs typeface="Calibri"/>
                  <a:sym typeface="Calibri"/>
                </a:rPr>
                <a:t>On Hold Messaging Features</a:t>
              </a:r>
              <a:r>
                <a:rPr b="0" i="0" lang="en-US" sz="1700" u="none" cap="none" strike="noStrike">
                  <a:solidFill>
                    <a:schemeClr val="dk1"/>
                  </a:solidFill>
                  <a:latin typeface="Calibri"/>
                  <a:ea typeface="Calibri"/>
                  <a:cs typeface="Calibri"/>
                  <a:sym typeface="Calibri"/>
                </a:rPr>
                <a:t>.</a:t>
              </a:r>
              <a:endParaRPr b="0" i="0" sz="1700" u="none" cap="none" strike="noStrike">
                <a:solidFill>
                  <a:schemeClr val="dk1"/>
                </a:solidFill>
                <a:latin typeface="Calibri"/>
                <a:ea typeface="Calibri"/>
                <a:cs typeface="Calibri"/>
                <a:sym typeface="Calibri"/>
              </a:endParaRPr>
            </a:p>
            <a:p>
              <a:pPr indent="-336550" lvl="0" marL="457200" marR="0" rtl="0" algn="l">
                <a:lnSpc>
                  <a:spcPct val="150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Multiple international DID numbers from 60+ countries.</a:t>
              </a:r>
              <a:endParaRPr b="0" i="0" sz="1700" u="none" cap="none" strike="noStrike">
                <a:solidFill>
                  <a:schemeClr val="dk1"/>
                </a:solidFill>
                <a:latin typeface="Calibri"/>
                <a:ea typeface="Calibri"/>
                <a:cs typeface="Calibri"/>
                <a:sym typeface="Calibri"/>
              </a:endParaRPr>
            </a:p>
            <a:p>
              <a:pPr indent="-336550" lvl="0" marL="457200" marR="0" rtl="0" algn="l">
                <a:lnSpc>
                  <a:spcPct val="150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Call hunting : Ring queue and Ring group.</a:t>
              </a:r>
              <a:endParaRPr b="0" i="0" sz="1700" u="none" cap="none" strike="noStrike">
                <a:solidFill>
                  <a:srgbClr val="000000"/>
                </a:solidFill>
                <a:latin typeface="Calibri"/>
                <a:ea typeface="Calibri"/>
                <a:cs typeface="Calibri"/>
                <a:sym typeface="Calibri"/>
              </a:endParaRPr>
            </a:p>
            <a:p>
              <a:pPr indent="-336550" lvl="0" marL="457200" marR="0" rtl="0" algn="l">
                <a:lnSpc>
                  <a:spcPct val="150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Office hours and Holiday customization.</a:t>
              </a:r>
              <a:endParaRPr b="0" i="0" sz="1700" u="none" cap="none" strike="noStrike">
                <a:solidFill>
                  <a:schemeClr val="dk1"/>
                </a:solidFill>
                <a:latin typeface="Calibri"/>
                <a:ea typeface="Calibri"/>
                <a:cs typeface="Calibri"/>
                <a:sym typeface="Calibri"/>
              </a:endParaRPr>
            </a:p>
          </p:txBody>
        </p:sp>
      </p:grpSp>
      <p:sp>
        <p:nvSpPr>
          <p:cNvPr id="555" name="Google Shape;555;p5"/>
          <p:cNvSpPr txBox="1"/>
          <p:nvPr>
            <p:ph type="title"/>
          </p:nvPr>
        </p:nvSpPr>
        <p:spPr>
          <a:xfrm>
            <a:off x="302850" y="3160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t>Key Features</a:t>
            </a:r>
            <a:endParaRPr b="1"/>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SzPts val="2800"/>
              <a:buNone/>
            </a:pPr>
            <a:r>
              <a:t/>
            </a:r>
            <a:endParaRPr b="1"/>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p6"/>
          <p:cNvPicPr preferRelativeResize="0"/>
          <p:nvPr/>
        </p:nvPicPr>
        <p:blipFill rotWithShape="1">
          <a:blip r:embed="rId3">
            <a:alphaModFix/>
          </a:blip>
          <a:srcRect b="11214" l="0" r="0" t="11223"/>
          <a:stretch/>
        </p:blipFill>
        <p:spPr>
          <a:xfrm>
            <a:off x="6483488" y="3798790"/>
            <a:ext cx="4335900" cy="2302500"/>
          </a:xfrm>
          <a:prstGeom prst="roundRect">
            <a:avLst>
              <a:gd fmla="val 0" name="adj"/>
            </a:avLst>
          </a:prstGeom>
          <a:noFill/>
          <a:ln>
            <a:noFill/>
          </a:ln>
        </p:spPr>
      </p:pic>
      <p:pic>
        <p:nvPicPr>
          <p:cNvPr id="562" name="Google Shape;562;p6"/>
          <p:cNvPicPr preferRelativeResize="0"/>
          <p:nvPr/>
        </p:nvPicPr>
        <p:blipFill rotWithShape="1">
          <a:blip r:embed="rId4">
            <a:alphaModFix/>
          </a:blip>
          <a:srcRect b="12005" l="0" r="0" t="12012"/>
          <a:stretch/>
        </p:blipFill>
        <p:spPr>
          <a:xfrm>
            <a:off x="6483488" y="1363225"/>
            <a:ext cx="4335900" cy="2255700"/>
          </a:xfrm>
          <a:prstGeom prst="roundRect">
            <a:avLst>
              <a:gd fmla="val 0" name="adj"/>
            </a:avLst>
          </a:prstGeom>
          <a:noFill/>
          <a:ln>
            <a:noFill/>
          </a:ln>
        </p:spPr>
      </p:pic>
      <p:sp>
        <p:nvSpPr>
          <p:cNvPr id="563" name="Google Shape;563;p6"/>
          <p:cNvSpPr/>
          <p:nvPr/>
        </p:nvSpPr>
        <p:spPr>
          <a:xfrm rot="-5400000">
            <a:off x="3697188" y="3667950"/>
            <a:ext cx="4784700" cy="100800"/>
          </a:xfrm>
          <a:prstGeom prst="roundRect">
            <a:avLst>
              <a:gd fmla="val 50000" name="adj"/>
            </a:avLst>
          </a:prstGeom>
          <a:solidFill>
            <a:srgbClr val="7F7F7F">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sp>
        <p:nvSpPr>
          <p:cNvPr id="564" name="Google Shape;564;p6"/>
          <p:cNvSpPr/>
          <p:nvPr/>
        </p:nvSpPr>
        <p:spPr>
          <a:xfrm flipH="1" rot="10800000">
            <a:off x="5956498" y="1505648"/>
            <a:ext cx="261600" cy="261600"/>
          </a:xfrm>
          <a:prstGeom prst="ellipse">
            <a:avLst/>
          </a:prstGeom>
          <a:solidFill>
            <a:srgbClr val="00BDFB"/>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565" name="Google Shape;565;p6"/>
          <p:cNvSpPr/>
          <p:nvPr/>
        </p:nvSpPr>
        <p:spPr>
          <a:xfrm flipH="1" rot="10800000">
            <a:off x="5956483" y="3113489"/>
            <a:ext cx="261600" cy="261600"/>
          </a:xfrm>
          <a:prstGeom prst="ellipse">
            <a:avLst/>
          </a:prstGeom>
          <a:solidFill>
            <a:srgbClr val="DA0CC0"/>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566" name="Google Shape;566;p6"/>
          <p:cNvSpPr txBox="1"/>
          <p:nvPr/>
        </p:nvSpPr>
        <p:spPr>
          <a:xfrm>
            <a:off x="1479712" y="1374838"/>
            <a:ext cx="4254000" cy="523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No Expert Dependant</a:t>
            </a:r>
            <a:endParaRPr b="1" i="0" sz="2200" u="none" cap="none" strike="noStrike">
              <a:solidFill>
                <a:schemeClr val="lt1"/>
              </a:solidFill>
              <a:latin typeface="Calibri"/>
              <a:ea typeface="Calibri"/>
              <a:cs typeface="Calibri"/>
              <a:sym typeface="Calibri"/>
            </a:endParaRPr>
          </a:p>
        </p:txBody>
      </p:sp>
      <p:sp>
        <p:nvSpPr>
          <p:cNvPr id="567" name="Google Shape;567;p6"/>
          <p:cNvSpPr txBox="1"/>
          <p:nvPr/>
        </p:nvSpPr>
        <p:spPr>
          <a:xfrm>
            <a:off x="1372613" y="1898050"/>
            <a:ext cx="4361100" cy="1062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User can easily program their own flow as and when they wishes too, without the need to rely on supplier or vendor</a:t>
            </a:r>
            <a:endParaRPr b="0" i="0" sz="1900" u="none" cap="none" strike="noStrike">
              <a:solidFill>
                <a:srgbClr val="000000"/>
              </a:solidFill>
              <a:latin typeface="Calibri"/>
              <a:ea typeface="Calibri"/>
              <a:cs typeface="Calibri"/>
              <a:sym typeface="Calibri"/>
            </a:endParaRPr>
          </a:p>
        </p:txBody>
      </p:sp>
      <p:sp>
        <p:nvSpPr>
          <p:cNvPr id="568" name="Google Shape;568;p6"/>
          <p:cNvSpPr txBox="1"/>
          <p:nvPr/>
        </p:nvSpPr>
        <p:spPr>
          <a:xfrm>
            <a:off x="1479712" y="2982700"/>
            <a:ext cx="4254000" cy="523200"/>
          </a:xfrm>
          <a:prstGeom prst="rect">
            <a:avLst/>
          </a:prstGeom>
          <a:solidFill>
            <a:srgbClr val="DA0CC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Flexibility</a:t>
            </a:r>
            <a:endParaRPr b="1" i="0" sz="2200" u="none" cap="none" strike="noStrike">
              <a:solidFill>
                <a:schemeClr val="lt1"/>
              </a:solidFill>
              <a:latin typeface="Calibri"/>
              <a:ea typeface="Calibri"/>
              <a:cs typeface="Calibri"/>
              <a:sym typeface="Calibri"/>
            </a:endParaRPr>
          </a:p>
        </p:txBody>
      </p:sp>
      <p:sp>
        <p:nvSpPr>
          <p:cNvPr id="569" name="Google Shape;569;p6"/>
          <p:cNvSpPr txBox="1"/>
          <p:nvPr/>
        </p:nvSpPr>
        <p:spPr>
          <a:xfrm>
            <a:off x="1426163" y="3505900"/>
            <a:ext cx="4361100" cy="1354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The system is flexible in term of call-flow design, user can choose when to create a new call-flow and when to provision them as and when they need.</a:t>
            </a:r>
            <a:endParaRPr b="0" i="0" sz="1900" u="none" cap="none" strike="noStrike">
              <a:solidFill>
                <a:srgbClr val="000000"/>
              </a:solidFill>
              <a:latin typeface="Calibri"/>
              <a:ea typeface="Calibri"/>
              <a:cs typeface="Calibri"/>
              <a:sym typeface="Calibri"/>
            </a:endParaRPr>
          </a:p>
        </p:txBody>
      </p:sp>
      <p:sp>
        <p:nvSpPr>
          <p:cNvPr id="570" name="Google Shape;570;p6"/>
          <p:cNvSpPr txBox="1"/>
          <p:nvPr>
            <p:ph type="title"/>
          </p:nvPr>
        </p:nvSpPr>
        <p:spPr>
          <a:xfrm>
            <a:off x="394000" y="4370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Value Propositions</a:t>
            </a:r>
            <a:endParaRPr b="1"/>
          </a:p>
        </p:txBody>
      </p:sp>
      <p:grpSp>
        <p:nvGrpSpPr>
          <p:cNvPr id="571" name="Google Shape;571;p6"/>
          <p:cNvGrpSpPr/>
          <p:nvPr/>
        </p:nvGrpSpPr>
        <p:grpSpPr>
          <a:xfrm>
            <a:off x="1400688" y="4903875"/>
            <a:ext cx="4361109" cy="1271875"/>
            <a:chOff x="356890" y="1662675"/>
            <a:chExt cx="4226700" cy="1271875"/>
          </a:xfrm>
        </p:grpSpPr>
        <p:sp>
          <p:nvSpPr>
            <p:cNvPr id="572" name="Google Shape;572;p6"/>
            <p:cNvSpPr txBox="1"/>
            <p:nvPr/>
          </p:nvSpPr>
          <p:spPr>
            <a:xfrm>
              <a:off x="396036" y="1662675"/>
              <a:ext cx="4148400" cy="523200"/>
            </a:xfrm>
            <a:prstGeom prst="rect">
              <a:avLst/>
            </a:prstGeom>
            <a:solidFill>
              <a:srgbClr val="FBC20A"/>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Support Complex Use Cases</a:t>
              </a:r>
              <a:endParaRPr b="1" i="0" sz="2200" u="none" cap="none" strike="noStrike">
                <a:solidFill>
                  <a:schemeClr val="lt1"/>
                </a:solidFill>
                <a:latin typeface="Calibri"/>
                <a:ea typeface="Calibri"/>
                <a:cs typeface="Calibri"/>
                <a:sym typeface="Calibri"/>
              </a:endParaRPr>
            </a:p>
          </p:txBody>
        </p:sp>
        <p:sp>
          <p:nvSpPr>
            <p:cNvPr id="573" name="Google Shape;573;p6"/>
            <p:cNvSpPr txBox="1"/>
            <p:nvPr/>
          </p:nvSpPr>
          <p:spPr>
            <a:xfrm>
              <a:off x="356890" y="2165050"/>
              <a:ext cx="42267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Our solution allow support of complex use cases and integration.</a:t>
              </a:r>
              <a:endParaRPr b="0" i="0" sz="1900" u="none" cap="none" strike="noStrike">
                <a:solidFill>
                  <a:srgbClr val="000000"/>
                </a:solidFill>
                <a:latin typeface="Calibri"/>
                <a:ea typeface="Calibri"/>
                <a:cs typeface="Calibri"/>
                <a:sym typeface="Calibri"/>
              </a:endParaRPr>
            </a:p>
          </p:txBody>
        </p:sp>
      </p:grpSp>
      <p:sp>
        <p:nvSpPr>
          <p:cNvPr id="574" name="Google Shape;574;p6"/>
          <p:cNvSpPr/>
          <p:nvPr/>
        </p:nvSpPr>
        <p:spPr>
          <a:xfrm flipH="1" rot="10800000">
            <a:off x="5960308" y="5036089"/>
            <a:ext cx="261600" cy="261600"/>
          </a:xfrm>
          <a:prstGeom prst="ellipse">
            <a:avLst/>
          </a:prstGeom>
          <a:solidFill>
            <a:srgbClr val="FBBD2B"/>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grpSp>
        <p:nvGrpSpPr>
          <p:cNvPr id="580" name="Google Shape;580;p7"/>
          <p:cNvGrpSpPr/>
          <p:nvPr/>
        </p:nvGrpSpPr>
        <p:grpSpPr>
          <a:xfrm>
            <a:off x="6604574" y="3041325"/>
            <a:ext cx="5107640" cy="1539000"/>
            <a:chOff x="396033" y="1788250"/>
            <a:chExt cx="4960800" cy="1539000"/>
          </a:xfrm>
        </p:grpSpPr>
        <p:sp>
          <p:nvSpPr>
            <p:cNvPr id="581" name="Google Shape;581;p7"/>
            <p:cNvSpPr txBox="1"/>
            <p:nvPr/>
          </p:nvSpPr>
          <p:spPr>
            <a:xfrm>
              <a:off x="473856" y="1788250"/>
              <a:ext cx="4761000" cy="523200"/>
            </a:xfrm>
            <a:prstGeom prst="rect">
              <a:avLst/>
            </a:prstGeom>
            <a:solidFill>
              <a:srgbClr val="DA0CC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Almost immediate deployment</a:t>
              </a:r>
              <a:endParaRPr b="1" i="0" sz="2200" u="none" cap="none" strike="noStrike">
                <a:solidFill>
                  <a:schemeClr val="lt1"/>
                </a:solidFill>
                <a:latin typeface="Calibri"/>
                <a:ea typeface="Calibri"/>
                <a:cs typeface="Calibri"/>
                <a:sym typeface="Calibri"/>
              </a:endParaRPr>
            </a:p>
          </p:txBody>
        </p:sp>
        <p:sp>
          <p:nvSpPr>
            <p:cNvPr id="582" name="Google Shape;582;p7"/>
            <p:cNvSpPr txBox="1"/>
            <p:nvPr/>
          </p:nvSpPr>
          <p:spPr>
            <a:xfrm>
              <a:off x="396033" y="2311450"/>
              <a:ext cx="4960800" cy="10158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Once licenses is applied, user can start using the application right away, without the need to wait for engineer or technical people to do any deployment.</a:t>
              </a:r>
              <a:endParaRPr b="0" i="0" sz="1800" u="none" cap="none" strike="noStrike">
                <a:solidFill>
                  <a:srgbClr val="000000"/>
                </a:solidFill>
                <a:latin typeface="Calibri"/>
                <a:ea typeface="Calibri"/>
                <a:cs typeface="Calibri"/>
                <a:sym typeface="Calibri"/>
              </a:endParaRPr>
            </a:p>
          </p:txBody>
        </p:sp>
      </p:grpSp>
      <p:grpSp>
        <p:nvGrpSpPr>
          <p:cNvPr id="583" name="Google Shape;583;p7"/>
          <p:cNvGrpSpPr/>
          <p:nvPr/>
        </p:nvGrpSpPr>
        <p:grpSpPr>
          <a:xfrm>
            <a:off x="6604632" y="4645025"/>
            <a:ext cx="5107510" cy="1542025"/>
            <a:chOff x="396025" y="1662675"/>
            <a:chExt cx="4148400" cy="1542025"/>
          </a:xfrm>
        </p:grpSpPr>
        <p:sp>
          <p:nvSpPr>
            <p:cNvPr id="584" name="Google Shape;584;p7"/>
            <p:cNvSpPr txBox="1"/>
            <p:nvPr/>
          </p:nvSpPr>
          <p:spPr>
            <a:xfrm>
              <a:off x="461058" y="1662675"/>
              <a:ext cx="3981300" cy="523200"/>
            </a:xfrm>
            <a:prstGeom prst="rect">
              <a:avLst/>
            </a:prstGeom>
            <a:solidFill>
              <a:srgbClr val="FBC20A"/>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Enjoying the most updated technology</a:t>
              </a:r>
              <a:endParaRPr b="1" i="0" sz="2200" u="none" cap="none" strike="noStrike">
                <a:solidFill>
                  <a:schemeClr val="lt1"/>
                </a:solidFill>
                <a:latin typeface="Calibri"/>
                <a:ea typeface="Calibri"/>
                <a:cs typeface="Calibri"/>
                <a:sym typeface="Calibri"/>
              </a:endParaRPr>
            </a:p>
          </p:txBody>
        </p:sp>
        <p:sp>
          <p:nvSpPr>
            <p:cNvPr id="585" name="Google Shape;585;p7"/>
            <p:cNvSpPr txBox="1"/>
            <p:nvPr/>
          </p:nvSpPr>
          <p:spPr>
            <a:xfrm>
              <a:off x="396025" y="2188900"/>
              <a:ext cx="4148400" cy="10158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User will automatically enjoy the latest update without the need to perform any upgrade or to pay and extra charges. </a:t>
              </a:r>
              <a:endParaRPr b="0" i="0" sz="1800" u="none" cap="none" strike="noStrike">
                <a:solidFill>
                  <a:srgbClr val="000000"/>
                </a:solidFill>
                <a:latin typeface="Calibri"/>
                <a:ea typeface="Calibri"/>
                <a:cs typeface="Calibri"/>
                <a:sym typeface="Calibri"/>
              </a:endParaRPr>
            </a:p>
          </p:txBody>
        </p:sp>
      </p:grpSp>
      <p:grpSp>
        <p:nvGrpSpPr>
          <p:cNvPr id="586" name="Google Shape;586;p7"/>
          <p:cNvGrpSpPr/>
          <p:nvPr/>
        </p:nvGrpSpPr>
        <p:grpSpPr>
          <a:xfrm>
            <a:off x="393993" y="1448528"/>
            <a:ext cx="5698975" cy="4617409"/>
            <a:chOff x="370050" y="1557475"/>
            <a:chExt cx="5287600" cy="3961401"/>
          </a:xfrm>
        </p:grpSpPr>
        <p:pic>
          <p:nvPicPr>
            <p:cNvPr id="587" name="Google Shape;587;p7"/>
            <p:cNvPicPr preferRelativeResize="0"/>
            <p:nvPr/>
          </p:nvPicPr>
          <p:blipFill rotWithShape="1">
            <a:blip r:embed="rId3">
              <a:alphaModFix/>
            </a:blip>
            <a:srcRect b="0" l="16450" r="46679" t="0"/>
            <a:stretch/>
          </p:blipFill>
          <p:spPr>
            <a:xfrm>
              <a:off x="3063425" y="1557475"/>
              <a:ext cx="2594225" cy="3961400"/>
            </a:xfrm>
            <a:prstGeom prst="rect">
              <a:avLst/>
            </a:prstGeom>
            <a:noFill/>
            <a:ln>
              <a:noFill/>
            </a:ln>
          </p:spPr>
        </p:pic>
        <p:pic>
          <p:nvPicPr>
            <p:cNvPr id="588" name="Google Shape;588;p7"/>
            <p:cNvPicPr preferRelativeResize="0"/>
            <p:nvPr/>
          </p:nvPicPr>
          <p:blipFill rotWithShape="1">
            <a:blip r:embed="rId4">
              <a:alphaModFix/>
            </a:blip>
            <a:srcRect b="0" l="27582" r="25863" t="0"/>
            <a:stretch/>
          </p:blipFill>
          <p:spPr>
            <a:xfrm>
              <a:off x="370050" y="1557475"/>
              <a:ext cx="2594227" cy="3961401"/>
            </a:xfrm>
            <a:prstGeom prst="rect">
              <a:avLst/>
            </a:prstGeom>
            <a:noFill/>
            <a:ln>
              <a:noFill/>
            </a:ln>
          </p:spPr>
        </p:pic>
        <p:sp>
          <p:nvSpPr>
            <p:cNvPr id="589" name="Google Shape;589;p7"/>
            <p:cNvSpPr txBox="1"/>
            <p:nvPr/>
          </p:nvSpPr>
          <p:spPr>
            <a:xfrm>
              <a:off x="810875" y="1640475"/>
              <a:ext cx="3655800" cy="34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0" name="Google Shape;590;p7"/>
          <p:cNvGrpSpPr/>
          <p:nvPr/>
        </p:nvGrpSpPr>
        <p:grpSpPr>
          <a:xfrm>
            <a:off x="6552725" y="1449925"/>
            <a:ext cx="5107500" cy="1539000"/>
            <a:chOff x="396007" y="1788250"/>
            <a:chExt cx="5107500" cy="1539000"/>
          </a:xfrm>
        </p:grpSpPr>
        <p:sp>
          <p:nvSpPr>
            <p:cNvPr id="591" name="Google Shape;591;p7"/>
            <p:cNvSpPr txBox="1"/>
            <p:nvPr/>
          </p:nvSpPr>
          <p:spPr>
            <a:xfrm>
              <a:off x="499857" y="1788250"/>
              <a:ext cx="4902000" cy="523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Calibri"/>
                  <a:ea typeface="Calibri"/>
                  <a:cs typeface="Calibri"/>
                  <a:sym typeface="Calibri"/>
                </a:rPr>
                <a:t>No hardware required</a:t>
              </a:r>
              <a:endParaRPr b="1" i="0" sz="2200" u="none" cap="none" strike="noStrike">
                <a:solidFill>
                  <a:schemeClr val="lt1"/>
                </a:solidFill>
                <a:latin typeface="Calibri"/>
                <a:ea typeface="Calibri"/>
                <a:cs typeface="Calibri"/>
                <a:sym typeface="Calibri"/>
              </a:endParaRPr>
            </a:p>
          </p:txBody>
        </p:sp>
        <p:sp>
          <p:nvSpPr>
            <p:cNvPr id="592" name="Google Shape;592;p7"/>
            <p:cNvSpPr txBox="1"/>
            <p:nvPr/>
          </p:nvSpPr>
          <p:spPr>
            <a:xfrm>
              <a:off x="396007" y="2311450"/>
              <a:ext cx="5107500" cy="10158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No need to invest is expensive hardware, which indirectly mean no hardware maintenance cost involved.</a:t>
              </a:r>
              <a:endParaRPr b="0" i="0" sz="1800" u="none" cap="none" strike="noStrike">
                <a:solidFill>
                  <a:srgbClr val="000000"/>
                </a:solidFill>
                <a:latin typeface="Calibri"/>
                <a:ea typeface="Calibri"/>
                <a:cs typeface="Calibri"/>
                <a:sym typeface="Calibri"/>
              </a:endParaRPr>
            </a:p>
          </p:txBody>
        </p:sp>
      </p:grpSp>
      <p:grpSp>
        <p:nvGrpSpPr>
          <p:cNvPr id="593" name="Google Shape;593;p7"/>
          <p:cNvGrpSpPr/>
          <p:nvPr/>
        </p:nvGrpSpPr>
        <p:grpSpPr>
          <a:xfrm>
            <a:off x="6260400" y="1448435"/>
            <a:ext cx="292324" cy="4617600"/>
            <a:chOff x="6154700" y="1448435"/>
            <a:chExt cx="292324" cy="4617600"/>
          </a:xfrm>
        </p:grpSpPr>
        <p:grpSp>
          <p:nvGrpSpPr>
            <p:cNvPr id="594" name="Google Shape;594;p7"/>
            <p:cNvGrpSpPr/>
            <p:nvPr/>
          </p:nvGrpSpPr>
          <p:grpSpPr>
            <a:xfrm>
              <a:off x="6154700" y="1448435"/>
              <a:ext cx="292324" cy="4617600"/>
              <a:chOff x="5926631" y="1282100"/>
              <a:chExt cx="261869" cy="4782600"/>
            </a:xfrm>
          </p:grpSpPr>
          <p:sp>
            <p:nvSpPr>
              <p:cNvPr id="595" name="Google Shape;595;p7"/>
              <p:cNvSpPr/>
              <p:nvPr/>
            </p:nvSpPr>
            <p:spPr>
              <a:xfrm rot="-5400000">
                <a:off x="3666131" y="3625250"/>
                <a:ext cx="4782600" cy="96300"/>
              </a:xfrm>
              <a:prstGeom prst="roundRect">
                <a:avLst>
                  <a:gd fmla="val 50000" name="adj"/>
                </a:avLst>
              </a:prstGeom>
              <a:solidFill>
                <a:srgbClr val="7F7F7F">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sp>
            <p:nvSpPr>
              <p:cNvPr id="596" name="Google Shape;596;p7"/>
              <p:cNvSpPr/>
              <p:nvPr/>
            </p:nvSpPr>
            <p:spPr>
              <a:xfrm flipH="1" rot="10800000">
                <a:off x="5926900" y="1418225"/>
                <a:ext cx="261600" cy="299700"/>
              </a:xfrm>
              <a:prstGeom prst="ellipse">
                <a:avLst/>
              </a:prstGeom>
              <a:solidFill>
                <a:srgbClr val="00BDFB"/>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597" name="Google Shape;597;p7"/>
              <p:cNvSpPr/>
              <p:nvPr/>
            </p:nvSpPr>
            <p:spPr>
              <a:xfrm flipH="1" rot="10800000">
                <a:off x="5926631" y="3068109"/>
                <a:ext cx="261600" cy="310200"/>
              </a:xfrm>
              <a:prstGeom prst="ellipse">
                <a:avLst/>
              </a:prstGeom>
              <a:solidFill>
                <a:srgbClr val="DA0CC0"/>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grpSp>
        <p:sp>
          <p:nvSpPr>
            <p:cNvPr id="598" name="Google Shape;598;p7"/>
            <p:cNvSpPr/>
            <p:nvPr/>
          </p:nvSpPr>
          <p:spPr>
            <a:xfrm flipH="1" rot="10800000">
              <a:off x="6154763" y="4775928"/>
              <a:ext cx="292200" cy="285300"/>
            </a:xfrm>
            <a:prstGeom prst="ellipse">
              <a:avLst/>
            </a:prstGeom>
            <a:solidFill>
              <a:srgbClr val="FBC20A"/>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grpSp>
      <p:sp>
        <p:nvSpPr>
          <p:cNvPr id="599" name="Google Shape;599;p7"/>
          <p:cNvSpPr txBox="1"/>
          <p:nvPr>
            <p:ph type="title"/>
          </p:nvPr>
        </p:nvSpPr>
        <p:spPr>
          <a:xfrm>
            <a:off x="394000" y="4370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Value Propositions</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8"/>
          <p:cNvSpPr txBox="1"/>
          <p:nvPr/>
        </p:nvSpPr>
        <p:spPr>
          <a:xfrm>
            <a:off x="726525" y="1718600"/>
            <a:ext cx="5376600" cy="5715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Calibri"/>
                <a:ea typeface="Calibri"/>
                <a:cs typeface="Calibri"/>
                <a:sym typeface="Calibri"/>
              </a:rPr>
              <a:t>Cloud PBX Solution</a:t>
            </a:r>
            <a:endParaRPr b="0" i="0" sz="2400" u="none" cap="none" strike="noStrike">
              <a:solidFill>
                <a:srgbClr val="FFFFFF"/>
              </a:solidFill>
              <a:latin typeface="Calibri"/>
              <a:ea typeface="Calibri"/>
              <a:cs typeface="Calibri"/>
              <a:sym typeface="Calibri"/>
            </a:endParaRPr>
          </a:p>
        </p:txBody>
      </p:sp>
      <p:sp>
        <p:nvSpPr>
          <p:cNvPr id="606" name="Google Shape;606;p8"/>
          <p:cNvSpPr txBox="1"/>
          <p:nvPr/>
        </p:nvSpPr>
        <p:spPr>
          <a:xfrm>
            <a:off x="532125" y="2280000"/>
            <a:ext cx="5678700" cy="3353700"/>
          </a:xfrm>
          <a:prstGeom prst="rect">
            <a:avLst/>
          </a:prstGeom>
          <a:noFill/>
          <a:ln>
            <a:noFill/>
          </a:ln>
        </p:spPr>
        <p:txBody>
          <a:bodyPr anchorCtr="0" anchor="ctr" bIns="91425" lIns="91425" spcFirstLastPara="1" rIns="91425" wrap="square" tIns="91425">
            <a:noAutofit/>
          </a:bodyPr>
          <a:lstStyle/>
          <a:p>
            <a:pPr indent="-342900" lvl="0" marL="457200" marR="0" rtl="0" algn="just">
              <a:lnSpc>
                <a:spcPct val="115000"/>
              </a:lnSpc>
              <a:spcBef>
                <a:spcPts val="0"/>
              </a:spcBef>
              <a:spcAft>
                <a:spcPts val="0"/>
              </a:spcAft>
              <a:buClr>
                <a:srgbClr val="000000"/>
              </a:buClr>
              <a:buSzPts val="1800"/>
              <a:buFont typeface="Calibri"/>
              <a:buChar char="●"/>
            </a:pPr>
            <a:r>
              <a:rPr b="1" i="0" lang="en-US" sz="1800" u="none" cap="none" strike="noStrike">
                <a:solidFill>
                  <a:schemeClr val="dk1"/>
                </a:solidFill>
                <a:latin typeface="Calibri"/>
                <a:ea typeface="Calibri"/>
                <a:cs typeface="Calibri"/>
                <a:sym typeface="Calibri"/>
              </a:rPr>
              <a:t>CPaaS Auto Attendant</a:t>
            </a:r>
            <a:r>
              <a:rPr b="0" i="0" lang="en-US" sz="1800" u="none" cap="none" strike="noStrike">
                <a:solidFill>
                  <a:srgbClr val="000000"/>
                </a:solidFill>
                <a:latin typeface="Calibri"/>
                <a:ea typeface="Calibri"/>
                <a:cs typeface="Calibri"/>
                <a:sym typeface="Calibri"/>
              </a:rPr>
              <a:t> can integrate with the Phone System to create a Cloud PBX Solution. </a:t>
            </a:r>
            <a:endParaRPr b="0" i="0" sz="1800" u="none" cap="none" strike="noStrike">
              <a:solidFill>
                <a:srgbClr val="000000"/>
              </a:solidFill>
              <a:latin typeface="Calibri"/>
              <a:ea typeface="Calibri"/>
              <a:cs typeface="Calibri"/>
              <a:sym typeface="Calibri"/>
            </a:endParaRPr>
          </a:p>
          <a:p>
            <a:pPr indent="-342900" lvl="0" marL="4572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It is responsible for routing incoming calls, enabling call transfers to other extensions and running all of your phone system’s communications features, such as call waiting and voicemail. </a:t>
            </a:r>
            <a:endParaRPr b="0" i="0" sz="1800" u="none" cap="none" strike="noStrike">
              <a:solidFill>
                <a:srgbClr val="000000"/>
              </a:solidFill>
              <a:latin typeface="Calibri"/>
              <a:ea typeface="Calibri"/>
              <a:cs typeface="Calibri"/>
              <a:sym typeface="Calibri"/>
            </a:endParaRPr>
          </a:p>
          <a:p>
            <a:pPr indent="-342900" lvl="0" marL="4572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Your system can be managed using a call flow, which is a collection of features and rules you assign to a given phone number.</a:t>
            </a:r>
            <a:endParaRPr b="0" i="0" sz="2000" u="none" cap="none" strike="noStrike">
              <a:solidFill>
                <a:srgbClr val="000000"/>
              </a:solidFill>
              <a:latin typeface="Calibri"/>
              <a:ea typeface="Calibri"/>
              <a:cs typeface="Calibri"/>
              <a:sym typeface="Calibri"/>
            </a:endParaRPr>
          </a:p>
        </p:txBody>
      </p:sp>
      <p:sp>
        <p:nvSpPr>
          <p:cNvPr id="607" name="Google Shape;607;p8"/>
          <p:cNvSpPr txBox="1"/>
          <p:nvPr/>
        </p:nvSpPr>
        <p:spPr>
          <a:xfrm>
            <a:off x="309453" y="348150"/>
            <a:ext cx="4181100" cy="724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3800"/>
              <a:buFont typeface="Arial"/>
              <a:buNone/>
            </a:pPr>
            <a:r>
              <a:rPr b="1" i="0" lang="en-US" sz="3800" u="none" cap="none" strike="noStrike">
                <a:solidFill>
                  <a:srgbClr val="262626"/>
                </a:solidFill>
                <a:latin typeface="Calibri"/>
                <a:ea typeface="Calibri"/>
                <a:cs typeface="Calibri"/>
                <a:sym typeface="Calibri"/>
              </a:rPr>
              <a:t>Integration</a:t>
            </a:r>
            <a:endParaRPr b="1" i="0" sz="3800" u="none" cap="none" strike="noStrike">
              <a:solidFill>
                <a:srgbClr val="262626"/>
              </a:solidFill>
              <a:latin typeface="Calibri"/>
              <a:ea typeface="Calibri"/>
              <a:cs typeface="Calibri"/>
              <a:sym typeface="Calibri"/>
            </a:endParaRPr>
          </a:p>
        </p:txBody>
      </p:sp>
      <p:sp>
        <p:nvSpPr>
          <p:cNvPr id="608" name="Google Shape;608;p8"/>
          <p:cNvSpPr/>
          <p:nvPr/>
        </p:nvSpPr>
        <p:spPr>
          <a:xfrm>
            <a:off x="7226450" y="3521450"/>
            <a:ext cx="4244400" cy="28164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09" name="Google Shape;609;p8"/>
          <p:cNvCxnSpPr>
            <a:stCxn id="610" idx="3"/>
            <a:endCxn id="611" idx="1"/>
          </p:cNvCxnSpPr>
          <p:nvPr/>
        </p:nvCxnSpPr>
        <p:spPr>
          <a:xfrm>
            <a:off x="7473080" y="1307130"/>
            <a:ext cx="895800" cy="0"/>
          </a:xfrm>
          <a:prstGeom prst="straightConnector1">
            <a:avLst/>
          </a:prstGeom>
          <a:noFill/>
          <a:ln cap="flat" cmpd="sng" w="9525">
            <a:solidFill>
              <a:srgbClr val="000000"/>
            </a:solidFill>
            <a:prstDash val="solid"/>
            <a:round/>
            <a:headEnd len="sm" w="sm" type="none"/>
            <a:tailEnd len="med" w="med" type="triangle"/>
          </a:ln>
        </p:spPr>
      </p:cxnSp>
      <p:pic>
        <p:nvPicPr>
          <p:cNvPr id="612" name="Google Shape;612;p8"/>
          <p:cNvPicPr preferRelativeResize="0"/>
          <p:nvPr/>
        </p:nvPicPr>
        <p:blipFill rotWithShape="1">
          <a:blip r:embed="rId3">
            <a:alphaModFix/>
          </a:blip>
          <a:srcRect b="0" l="0" r="0" t="0"/>
          <a:stretch/>
        </p:blipFill>
        <p:spPr>
          <a:xfrm>
            <a:off x="7380225" y="4308938"/>
            <a:ext cx="685800" cy="685800"/>
          </a:xfrm>
          <a:prstGeom prst="rect">
            <a:avLst/>
          </a:prstGeom>
          <a:noFill/>
          <a:ln>
            <a:noFill/>
          </a:ln>
        </p:spPr>
      </p:pic>
      <p:pic>
        <p:nvPicPr>
          <p:cNvPr id="613" name="Google Shape;613;p8"/>
          <p:cNvPicPr preferRelativeResize="0"/>
          <p:nvPr/>
        </p:nvPicPr>
        <p:blipFill rotWithShape="1">
          <a:blip r:embed="rId4">
            <a:alphaModFix/>
          </a:blip>
          <a:srcRect b="0" l="0" r="0" t="0"/>
          <a:stretch/>
        </p:blipFill>
        <p:spPr>
          <a:xfrm>
            <a:off x="8413806" y="4308938"/>
            <a:ext cx="685800" cy="685800"/>
          </a:xfrm>
          <a:prstGeom prst="rect">
            <a:avLst/>
          </a:prstGeom>
          <a:noFill/>
          <a:ln>
            <a:noFill/>
          </a:ln>
        </p:spPr>
      </p:pic>
      <p:pic>
        <p:nvPicPr>
          <p:cNvPr id="614" name="Google Shape;614;p8"/>
          <p:cNvPicPr preferRelativeResize="0"/>
          <p:nvPr/>
        </p:nvPicPr>
        <p:blipFill rotWithShape="1">
          <a:blip r:embed="rId5">
            <a:alphaModFix/>
          </a:blip>
          <a:srcRect b="0" l="0" r="0" t="0"/>
          <a:stretch/>
        </p:blipFill>
        <p:spPr>
          <a:xfrm>
            <a:off x="10578650" y="4308931"/>
            <a:ext cx="685800" cy="685800"/>
          </a:xfrm>
          <a:prstGeom prst="rect">
            <a:avLst/>
          </a:prstGeom>
          <a:noFill/>
          <a:ln>
            <a:noFill/>
          </a:ln>
        </p:spPr>
      </p:pic>
      <p:pic>
        <p:nvPicPr>
          <p:cNvPr id="615" name="Google Shape;615;p8"/>
          <p:cNvPicPr preferRelativeResize="0"/>
          <p:nvPr/>
        </p:nvPicPr>
        <p:blipFill rotWithShape="1">
          <a:blip r:embed="rId6">
            <a:alphaModFix/>
          </a:blip>
          <a:srcRect b="0" l="0" r="0" t="0"/>
          <a:stretch/>
        </p:blipFill>
        <p:spPr>
          <a:xfrm>
            <a:off x="9595600" y="4308938"/>
            <a:ext cx="685800" cy="685800"/>
          </a:xfrm>
          <a:prstGeom prst="rect">
            <a:avLst/>
          </a:prstGeom>
          <a:noFill/>
          <a:ln>
            <a:noFill/>
          </a:ln>
        </p:spPr>
      </p:pic>
      <p:cxnSp>
        <p:nvCxnSpPr>
          <p:cNvPr id="616" name="Google Shape;616;p8"/>
          <p:cNvCxnSpPr>
            <a:endCxn id="612" idx="0"/>
          </p:cNvCxnSpPr>
          <p:nvPr/>
        </p:nvCxnSpPr>
        <p:spPr>
          <a:xfrm>
            <a:off x="7723125" y="3521738"/>
            <a:ext cx="0" cy="787200"/>
          </a:xfrm>
          <a:prstGeom prst="straightConnector1">
            <a:avLst/>
          </a:prstGeom>
          <a:noFill/>
          <a:ln cap="flat" cmpd="sng" w="9525">
            <a:solidFill>
              <a:srgbClr val="000000"/>
            </a:solidFill>
            <a:prstDash val="solid"/>
            <a:round/>
            <a:headEnd len="sm" w="sm" type="none"/>
            <a:tailEnd len="med" w="med" type="triangle"/>
          </a:ln>
        </p:spPr>
      </p:cxnSp>
      <p:cxnSp>
        <p:nvCxnSpPr>
          <p:cNvPr id="617" name="Google Shape;617;p8"/>
          <p:cNvCxnSpPr>
            <a:endCxn id="613" idx="0"/>
          </p:cNvCxnSpPr>
          <p:nvPr/>
        </p:nvCxnSpPr>
        <p:spPr>
          <a:xfrm flipH="1">
            <a:off x="8756706" y="3527438"/>
            <a:ext cx="6600" cy="781500"/>
          </a:xfrm>
          <a:prstGeom prst="straightConnector1">
            <a:avLst/>
          </a:prstGeom>
          <a:noFill/>
          <a:ln cap="flat" cmpd="sng" w="9525">
            <a:solidFill>
              <a:srgbClr val="000000"/>
            </a:solidFill>
            <a:prstDash val="solid"/>
            <a:round/>
            <a:headEnd len="sm" w="sm" type="none"/>
            <a:tailEnd len="med" w="med" type="triangle"/>
          </a:ln>
        </p:spPr>
      </p:cxnSp>
      <p:cxnSp>
        <p:nvCxnSpPr>
          <p:cNvPr id="618" name="Google Shape;618;p8"/>
          <p:cNvCxnSpPr>
            <a:endCxn id="615" idx="0"/>
          </p:cNvCxnSpPr>
          <p:nvPr/>
        </p:nvCxnSpPr>
        <p:spPr>
          <a:xfrm>
            <a:off x="9938200" y="3521438"/>
            <a:ext cx="300" cy="787500"/>
          </a:xfrm>
          <a:prstGeom prst="straightConnector1">
            <a:avLst/>
          </a:prstGeom>
          <a:noFill/>
          <a:ln cap="flat" cmpd="sng" w="9525">
            <a:solidFill>
              <a:srgbClr val="000000"/>
            </a:solidFill>
            <a:prstDash val="solid"/>
            <a:round/>
            <a:headEnd len="sm" w="sm" type="none"/>
            <a:tailEnd len="med" w="med" type="triangle"/>
          </a:ln>
        </p:spPr>
      </p:cxnSp>
      <p:pic>
        <p:nvPicPr>
          <p:cNvPr id="610" name="Google Shape;610;p8"/>
          <p:cNvPicPr preferRelativeResize="0"/>
          <p:nvPr/>
        </p:nvPicPr>
        <p:blipFill rotWithShape="1">
          <a:blip r:embed="rId7">
            <a:alphaModFix/>
          </a:blip>
          <a:srcRect b="0" l="0" r="0" t="0"/>
          <a:stretch/>
        </p:blipFill>
        <p:spPr>
          <a:xfrm>
            <a:off x="6650121" y="895650"/>
            <a:ext cx="822959" cy="822959"/>
          </a:xfrm>
          <a:prstGeom prst="rect">
            <a:avLst/>
          </a:prstGeom>
          <a:noFill/>
          <a:ln>
            <a:noFill/>
          </a:ln>
        </p:spPr>
      </p:pic>
      <p:sp>
        <p:nvSpPr>
          <p:cNvPr id="619" name="Google Shape;619;p8"/>
          <p:cNvSpPr/>
          <p:nvPr/>
        </p:nvSpPr>
        <p:spPr>
          <a:xfrm>
            <a:off x="7908075" y="1798025"/>
            <a:ext cx="1343700" cy="1680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Uniform Greeting</a:t>
            </a:r>
            <a:endParaRPr b="1" i="0" sz="1000" u="none" cap="none" strike="noStrike">
              <a:solidFill>
                <a:srgbClr val="44546A"/>
              </a:solidFill>
              <a:latin typeface="Arial"/>
              <a:ea typeface="Arial"/>
              <a:cs typeface="Arial"/>
              <a:sym typeface="Arial"/>
            </a:endParaRPr>
          </a:p>
        </p:txBody>
      </p:sp>
      <p:sp>
        <p:nvSpPr>
          <p:cNvPr id="620" name="Google Shape;620;p8"/>
          <p:cNvSpPr/>
          <p:nvPr/>
        </p:nvSpPr>
        <p:spPr>
          <a:xfrm>
            <a:off x="9456700" y="2101350"/>
            <a:ext cx="1343700" cy="1680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Option Selection</a:t>
            </a:r>
            <a:endParaRPr b="1" i="0" sz="1000" u="none" cap="none" strike="noStrike">
              <a:solidFill>
                <a:srgbClr val="44546A"/>
              </a:solidFill>
              <a:latin typeface="Arial"/>
              <a:ea typeface="Arial"/>
              <a:cs typeface="Arial"/>
              <a:sym typeface="Arial"/>
            </a:endParaRPr>
          </a:p>
        </p:txBody>
      </p:sp>
      <p:sp>
        <p:nvSpPr>
          <p:cNvPr id="621" name="Google Shape;621;p8"/>
          <p:cNvSpPr/>
          <p:nvPr/>
        </p:nvSpPr>
        <p:spPr>
          <a:xfrm rot="-5400000">
            <a:off x="7157150" y="3815854"/>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101</a:t>
            </a:r>
            <a:endParaRPr b="1" i="0" sz="1100" u="none" cap="none" strike="noStrike">
              <a:solidFill>
                <a:srgbClr val="44546A"/>
              </a:solidFill>
              <a:latin typeface="Calibri"/>
              <a:ea typeface="Calibri"/>
              <a:cs typeface="Calibri"/>
              <a:sym typeface="Calibri"/>
            </a:endParaRPr>
          </a:p>
        </p:txBody>
      </p:sp>
      <p:sp>
        <p:nvSpPr>
          <p:cNvPr id="622" name="Google Shape;622;p8"/>
          <p:cNvSpPr/>
          <p:nvPr/>
        </p:nvSpPr>
        <p:spPr>
          <a:xfrm rot="-5400000">
            <a:off x="8202000" y="3809879"/>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102</a:t>
            </a:r>
            <a:endParaRPr b="1" i="0" sz="1100" u="none" cap="none" strike="noStrike">
              <a:solidFill>
                <a:srgbClr val="44546A"/>
              </a:solidFill>
              <a:latin typeface="Calibri"/>
              <a:ea typeface="Calibri"/>
              <a:cs typeface="Calibri"/>
              <a:sym typeface="Calibri"/>
            </a:endParaRPr>
          </a:p>
        </p:txBody>
      </p:sp>
      <p:sp>
        <p:nvSpPr>
          <p:cNvPr id="623" name="Google Shape;623;p8"/>
          <p:cNvSpPr/>
          <p:nvPr/>
        </p:nvSpPr>
        <p:spPr>
          <a:xfrm rot="-5400000">
            <a:off x="9761800" y="3809879"/>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103</a:t>
            </a:r>
            <a:endParaRPr b="1" i="0" sz="1100" u="none" cap="none" strike="noStrike">
              <a:solidFill>
                <a:srgbClr val="44546A"/>
              </a:solidFill>
              <a:latin typeface="Calibri"/>
              <a:ea typeface="Calibri"/>
              <a:cs typeface="Calibri"/>
              <a:sym typeface="Calibri"/>
            </a:endParaRPr>
          </a:p>
        </p:txBody>
      </p:sp>
      <p:sp>
        <p:nvSpPr>
          <p:cNvPr id="624" name="Google Shape;624;p8"/>
          <p:cNvSpPr/>
          <p:nvPr/>
        </p:nvSpPr>
        <p:spPr>
          <a:xfrm rot="-5400000">
            <a:off x="10734200" y="3812854"/>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Calibri"/>
                <a:ea typeface="Calibri"/>
                <a:cs typeface="Calibri"/>
                <a:sym typeface="Calibri"/>
              </a:rPr>
              <a:t>Ext Group</a:t>
            </a:r>
            <a:endParaRPr b="1" i="0" sz="1000" u="none" cap="none" strike="noStrike">
              <a:solidFill>
                <a:srgbClr val="44546A"/>
              </a:solidFill>
              <a:latin typeface="Calibri"/>
              <a:ea typeface="Calibri"/>
              <a:cs typeface="Calibri"/>
              <a:sym typeface="Calibri"/>
            </a:endParaRPr>
          </a:p>
        </p:txBody>
      </p:sp>
      <p:cxnSp>
        <p:nvCxnSpPr>
          <p:cNvPr id="625" name="Google Shape;625;p8"/>
          <p:cNvCxnSpPr/>
          <p:nvPr/>
        </p:nvCxnSpPr>
        <p:spPr>
          <a:xfrm>
            <a:off x="10926675" y="3534800"/>
            <a:ext cx="0" cy="765000"/>
          </a:xfrm>
          <a:prstGeom prst="straightConnector1">
            <a:avLst/>
          </a:prstGeom>
          <a:noFill/>
          <a:ln cap="flat" cmpd="sng" w="9525">
            <a:solidFill>
              <a:srgbClr val="000000"/>
            </a:solidFill>
            <a:prstDash val="solid"/>
            <a:round/>
            <a:headEnd len="sm" w="sm" type="none"/>
            <a:tailEnd len="med" w="med" type="triangle"/>
          </a:ln>
        </p:spPr>
      </p:cxnSp>
      <p:grpSp>
        <p:nvGrpSpPr>
          <p:cNvPr id="626" name="Google Shape;626;p8"/>
          <p:cNvGrpSpPr/>
          <p:nvPr/>
        </p:nvGrpSpPr>
        <p:grpSpPr>
          <a:xfrm>
            <a:off x="7505575" y="5300863"/>
            <a:ext cx="897600" cy="1025020"/>
            <a:chOff x="10524000" y="1876521"/>
            <a:chExt cx="897600" cy="1025020"/>
          </a:xfrm>
        </p:grpSpPr>
        <p:pic>
          <p:nvPicPr>
            <p:cNvPr id="627" name="Google Shape;627;p8"/>
            <p:cNvPicPr preferRelativeResize="0"/>
            <p:nvPr/>
          </p:nvPicPr>
          <p:blipFill rotWithShape="1">
            <a:blip r:embed="rId8">
              <a:alphaModFix/>
            </a:blip>
            <a:srcRect b="0" l="0" r="0" t="0"/>
            <a:stretch/>
          </p:blipFill>
          <p:spPr>
            <a:xfrm>
              <a:off x="10698480" y="1876521"/>
              <a:ext cx="548640" cy="548640"/>
            </a:xfrm>
            <a:prstGeom prst="rect">
              <a:avLst/>
            </a:prstGeom>
            <a:noFill/>
            <a:ln>
              <a:noFill/>
            </a:ln>
          </p:spPr>
        </p:pic>
        <p:sp>
          <p:nvSpPr>
            <p:cNvPr id="628" name="Google Shape;628;p8"/>
            <p:cNvSpPr txBox="1"/>
            <p:nvPr/>
          </p:nvSpPr>
          <p:spPr>
            <a:xfrm>
              <a:off x="10524000" y="2501341"/>
              <a:ext cx="897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IP Phone</a:t>
              </a:r>
              <a:endParaRPr b="0" i="0" sz="1400" u="none" cap="none" strike="noStrike">
                <a:solidFill>
                  <a:srgbClr val="000000"/>
                </a:solidFill>
                <a:latin typeface="Calibri"/>
                <a:ea typeface="Calibri"/>
                <a:cs typeface="Calibri"/>
                <a:sym typeface="Calibri"/>
              </a:endParaRPr>
            </a:p>
          </p:txBody>
        </p:sp>
      </p:grpSp>
      <p:pic>
        <p:nvPicPr>
          <p:cNvPr id="629" name="Google Shape;629;p8"/>
          <p:cNvPicPr preferRelativeResize="0"/>
          <p:nvPr/>
        </p:nvPicPr>
        <p:blipFill rotWithShape="1">
          <a:blip r:embed="rId9">
            <a:alphaModFix/>
          </a:blip>
          <a:srcRect b="0" l="0" r="0" t="0"/>
          <a:stretch/>
        </p:blipFill>
        <p:spPr>
          <a:xfrm>
            <a:off x="10542250" y="5300863"/>
            <a:ext cx="548640" cy="548640"/>
          </a:xfrm>
          <a:prstGeom prst="rect">
            <a:avLst/>
          </a:prstGeom>
          <a:noFill/>
          <a:ln>
            <a:noFill/>
          </a:ln>
        </p:spPr>
      </p:pic>
      <p:sp>
        <p:nvSpPr>
          <p:cNvPr id="630" name="Google Shape;630;p8"/>
          <p:cNvSpPr txBox="1"/>
          <p:nvPr/>
        </p:nvSpPr>
        <p:spPr>
          <a:xfrm>
            <a:off x="10294125" y="5937783"/>
            <a:ext cx="1044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Mobile App</a:t>
            </a:r>
            <a:endParaRPr b="0" i="0" sz="1400" u="none" cap="none" strike="noStrike">
              <a:solidFill>
                <a:srgbClr val="000000"/>
              </a:solidFill>
              <a:latin typeface="Calibri"/>
              <a:ea typeface="Calibri"/>
              <a:cs typeface="Calibri"/>
              <a:sym typeface="Calibri"/>
            </a:endParaRPr>
          </a:p>
        </p:txBody>
      </p:sp>
      <p:grpSp>
        <p:nvGrpSpPr>
          <p:cNvPr id="631" name="Google Shape;631;p8"/>
          <p:cNvGrpSpPr/>
          <p:nvPr/>
        </p:nvGrpSpPr>
        <p:grpSpPr>
          <a:xfrm>
            <a:off x="8735600" y="5300863"/>
            <a:ext cx="1226100" cy="1037120"/>
            <a:chOff x="10176000" y="1690613"/>
            <a:chExt cx="1226100" cy="1037120"/>
          </a:xfrm>
        </p:grpSpPr>
        <p:pic>
          <p:nvPicPr>
            <p:cNvPr id="632" name="Google Shape;632;p8"/>
            <p:cNvPicPr preferRelativeResize="0"/>
            <p:nvPr/>
          </p:nvPicPr>
          <p:blipFill rotWithShape="1">
            <a:blip r:embed="rId10">
              <a:alphaModFix/>
            </a:blip>
            <a:srcRect b="0" l="0" r="0" t="0"/>
            <a:stretch/>
          </p:blipFill>
          <p:spPr>
            <a:xfrm>
              <a:off x="10514730" y="1690613"/>
              <a:ext cx="548640" cy="548640"/>
            </a:xfrm>
            <a:prstGeom prst="rect">
              <a:avLst/>
            </a:prstGeom>
            <a:noFill/>
            <a:ln>
              <a:noFill/>
            </a:ln>
          </p:spPr>
        </p:pic>
        <p:sp>
          <p:nvSpPr>
            <p:cNvPr id="633" name="Google Shape;633;p8"/>
            <p:cNvSpPr txBox="1"/>
            <p:nvPr/>
          </p:nvSpPr>
          <p:spPr>
            <a:xfrm>
              <a:off x="10176000" y="2112133"/>
              <a:ext cx="12261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Desktop App/ WebPhone</a:t>
              </a:r>
              <a:endParaRPr b="0" i="0" sz="1400" u="none" cap="none" strike="noStrike">
                <a:solidFill>
                  <a:srgbClr val="000000"/>
                </a:solidFill>
                <a:latin typeface="Calibri"/>
                <a:ea typeface="Calibri"/>
                <a:cs typeface="Calibri"/>
                <a:sym typeface="Calibri"/>
              </a:endParaRPr>
            </a:p>
          </p:txBody>
        </p:sp>
      </p:grpSp>
      <p:sp>
        <p:nvSpPr>
          <p:cNvPr id="611" name="Google Shape;611;p8"/>
          <p:cNvSpPr txBox="1"/>
          <p:nvPr/>
        </p:nvSpPr>
        <p:spPr>
          <a:xfrm>
            <a:off x="8368850" y="1107000"/>
            <a:ext cx="1975500" cy="400200"/>
          </a:xfrm>
          <a:prstGeom prst="rect">
            <a:avLst/>
          </a:prstGeom>
          <a:solidFill>
            <a:srgbClr val="FBBD2B"/>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Auto-Attendant</a:t>
            </a:r>
            <a:endParaRPr b="1" i="0" sz="1400" u="none" cap="none" strike="noStrike">
              <a:solidFill>
                <a:srgbClr val="000000"/>
              </a:solidFill>
              <a:latin typeface="Calibri"/>
              <a:ea typeface="Calibri"/>
              <a:cs typeface="Calibri"/>
              <a:sym typeface="Calibri"/>
            </a:endParaRPr>
          </a:p>
        </p:txBody>
      </p:sp>
      <p:sp>
        <p:nvSpPr>
          <p:cNvPr id="634" name="Google Shape;634;p8"/>
          <p:cNvSpPr txBox="1"/>
          <p:nvPr/>
        </p:nvSpPr>
        <p:spPr>
          <a:xfrm>
            <a:off x="8368850" y="2863500"/>
            <a:ext cx="1975500" cy="400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Phone System Users</a:t>
            </a:r>
            <a:endParaRPr b="1" i="0" sz="1400" u="none" cap="none" strike="noStrike">
              <a:solidFill>
                <a:srgbClr val="000000"/>
              </a:solidFill>
              <a:latin typeface="Calibri"/>
              <a:ea typeface="Calibri"/>
              <a:cs typeface="Calibri"/>
              <a:sym typeface="Calibri"/>
            </a:endParaRPr>
          </a:p>
        </p:txBody>
      </p:sp>
      <p:cxnSp>
        <p:nvCxnSpPr>
          <p:cNvPr id="635" name="Google Shape;635;p8"/>
          <p:cNvCxnSpPr>
            <a:stCxn id="611" idx="2"/>
            <a:endCxn id="634" idx="0"/>
          </p:cNvCxnSpPr>
          <p:nvPr/>
        </p:nvCxnSpPr>
        <p:spPr>
          <a:xfrm>
            <a:off x="9356600" y="1507200"/>
            <a:ext cx="0" cy="1356300"/>
          </a:xfrm>
          <a:prstGeom prst="straightConnector1">
            <a:avLst/>
          </a:prstGeom>
          <a:noFill/>
          <a:ln cap="flat" cmpd="sng" w="9525">
            <a:solidFill>
              <a:schemeClr val="dk2"/>
            </a:solidFill>
            <a:prstDash val="solid"/>
            <a:round/>
            <a:headEnd len="sm" w="sm" type="none"/>
            <a:tailEnd len="med" w="med" type="triangle"/>
          </a:ln>
        </p:spPr>
      </p:cxnSp>
      <p:cxnSp>
        <p:nvCxnSpPr>
          <p:cNvPr id="636" name="Google Shape;636;p8"/>
          <p:cNvCxnSpPr>
            <a:stCxn id="634" idx="2"/>
          </p:cNvCxnSpPr>
          <p:nvPr/>
        </p:nvCxnSpPr>
        <p:spPr>
          <a:xfrm>
            <a:off x="9356600" y="3263700"/>
            <a:ext cx="0" cy="2520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9"/>
          <p:cNvSpPr txBox="1"/>
          <p:nvPr/>
        </p:nvSpPr>
        <p:spPr>
          <a:xfrm>
            <a:off x="309453" y="348150"/>
            <a:ext cx="3316200" cy="724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3800"/>
              <a:buFont typeface="Arial"/>
              <a:buNone/>
            </a:pPr>
            <a:r>
              <a:rPr b="1" i="0" lang="en-US" sz="3800" u="none" cap="none" strike="noStrike">
                <a:solidFill>
                  <a:srgbClr val="262626"/>
                </a:solidFill>
                <a:latin typeface="Calibri"/>
                <a:ea typeface="Calibri"/>
                <a:cs typeface="Calibri"/>
                <a:sym typeface="Calibri"/>
              </a:rPr>
              <a:t>Integration</a:t>
            </a:r>
            <a:endParaRPr b="1" i="0" sz="3800" u="none" cap="none" strike="noStrike">
              <a:solidFill>
                <a:srgbClr val="262626"/>
              </a:solidFill>
              <a:latin typeface="Calibri"/>
              <a:ea typeface="Calibri"/>
              <a:cs typeface="Calibri"/>
              <a:sym typeface="Calibri"/>
            </a:endParaRPr>
          </a:p>
        </p:txBody>
      </p:sp>
      <p:grpSp>
        <p:nvGrpSpPr>
          <p:cNvPr id="643" name="Google Shape;643;p9"/>
          <p:cNvGrpSpPr/>
          <p:nvPr/>
        </p:nvGrpSpPr>
        <p:grpSpPr>
          <a:xfrm>
            <a:off x="935275" y="1879250"/>
            <a:ext cx="4877525" cy="4519825"/>
            <a:chOff x="491775" y="1392925"/>
            <a:chExt cx="4320600" cy="4519825"/>
          </a:xfrm>
        </p:grpSpPr>
        <p:sp>
          <p:nvSpPr>
            <p:cNvPr id="644" name="Google Shape;644;p9"/>
            <p:cNvSpPr txBox="1"/>
            <p:nvPr/>
          </p:nvSpPr>
          <p:spPr>
            <a:xfrm>
              <a:off x="491775" y="1392925"/>
              <a:ext cx="4320600" cy="576000"/>
            </a:xfrm>
            <a:prstGeom prst="rect">
              <a:avLst/>
            </a:prstGeom>
            <a:solidFill>
              <a:srgbClr val="E3249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2400" u="none" cap="none" strike="noStrike">
                  <a:solidFill>
                    <a:schemeClr val="lt1"/>
                  </a:solidFill>
                  <a:latin typeface="Calibri"/>
                  <a:ea typeface="Calibri"/>
                  <a:cs typeface="Calibri"/>
                  <a:sym typeface="Calibri"/>
                </a:rPr>
                <a:t>Inbound Contact Center Solution</a:t>
              </a:r>
              <a:endParaRPr b="0" i="0" sz="2400" u="none" cap="none" strike="noStrike">
                <a:solidFill>
                  <a:schemeClr val="lt1"/>
                </a:solidFill>
                <a:latin typeface="Calibri"/>
                <a:ea typeface="Calibri"/>
                <a:cs typeface="Calibri"/>
                <a:sym typeface="Calibri"/>
              </a:endParaRPr>
            </a:p>
          </p:txBody>
        </p:sp>
        <p:sp>
          <p:nvSpPr>
            <p:cNvPr id="645" name="Google Shape;645;p9"/>
            <p:cNvSpPr txBox="1"/>
            <p:nvPr/>
          </p:nvSpPr>
          <p:spPr>
            <a:xfrm>
              <a:off x="491775" y="2125850"/>
              <a:ext cx="4320600" cy="37869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CPaaS Auto Attendant</a:t>
              </a:r>
              <a:r>
                <a:rPr b="0" i="0" lang="en-US" sz="1800" u="none" cap="none" strike="noStrike">
                  <a:solidFill>
                    <a:srgbClr val="000000"/>
                  </a:solidFill>
                  <a:latin typeface="Calibri"/>
                  <a:ea typeface="Calibri"/>
                  <a:cs typeface="Calibri"/>
                  <a:sym typeface="Calibri"/>
                </a:rPr>
                <a:t> integrates with Phone System</a:t>
              </a:r>
              <a:r>
                <a:rPr b="1" i="0" lang="en-US" sz="18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and Contact Center to create </a:t>
              </a:r>
              <a:r>
                <a:rPr b="1" i="0" lang="en-US" sz="1800" u="none" cap="none" strike="noStrike">
                  <a:solidFill>
                    <a:srgbClr val="000000"/>
                  </a:solidFill>
                  <a:latin typeface="Calibri"/>
                  <a:ea typeface="Calibri"/>
                  <a:cs typeface="Calibri"/>
                  <a:sym typeface="Calibri"/>
                </a:rPr>
                <a:t>Inbound Contact Center Solution</a:t>
              </a:r>
              <a:r>
                <a:rPr b="0" i="0" lang="en-US" sz="1800" u="none" cap="none" strike="noStrike">
                  <a:solidFill>
                    <a:srgbClr val="000000"/>
                  </a:solidFill>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a:p>
              <a:pPr indent="-342900" lvl="1" marL="9144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Processing orders</a:t>
              </a:r>
              <a:endParaRPr b="0" i="0" sz="1800" u="none" cap="none" strike="noStrike">
                <a:solidFill>
                  <a:srgbClr val="000000"/>
                </a:solidFill>
                <a:latin typeface="Calibri"/>
                <a:ea typeface="Calibri"/>
                <a:cs typeface="Calibri"/>
                <a:sym typeface="Calibri"/>
              </a:endParaRPr>
            </a:p>
            <a:p>
              <a:pPr indent="-342900" lvl="1" marL="9144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Providing dispatch services</a:t>
              </a:r>
              <a:endParaRPr b="0" i="0" sz="1800" u="none" cap="none" strike="noStrike">
                <a:solidFill>
                  <a:srgbClr val="000000"/>
                </a:solidFill>
                <a:latin typeface="Calibri"/>
                <a:ea typeface="Calibri"/>
                <a:cs typeface="Calibri"/>
                <a:sym typeface="Calibri"/>
              </a:endParaRPr>
            </a:p>
            <a:p>
              <a:pPr indent="-342900" lvl="1" marL="9144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Offering help desk support</a:t>
              </a:r>
              <a:endParaRPr b="0" i="0" sz="1800" u="none" cap="none" strike="noStrike">
                <a:solidFill>
                  <a:srgbClr val="000000"/>
                </a:solidFill>
                <a:latin typeface="Calibri"/>
                <a:ea typeface="Calibri"/>
                <a:cs typeface="Calibri"/>
                <a:sym typeface="Calibri"/>
              </a:endParaRPr>
            </a:p>
            <a:p>
              <a:pPr indent="-342900" lvl="1" marL="9144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2D2D2D"/>
                  </a:solidFill>
                  <a:latin typeface="Calibri"/>
                  <a:ea typeface="Calibri"/>
                  <a:cs typeface="Calibri"/>
                  <a:sym typeface="Calibri"/>
                </a:rPr>
                <a:t>Answering and transferring calls</a:t>
              </a:r>
              <a:endParaRPr b="0" i="0" sz="1800" u="none" cap="none" strike="noStrike">
                <a:solidFill>
                  <a:srgbClr val="000000"/>
                </a:solidFill>
                <a:latin typeface="Calibri"/>
                <a:ea typeface="Calibri"/>
                <a:cs typeface="Calibri"/>
                <a:sym typeface="Calibri"/>
              </a:endParaRPr>
            </a:p>
          </p:txBody>
        </p:sp>
      </p:grpSp>
      <p:sp>
        <p:nvSpPr>
          <p:cNvPr id="646" name="Google Shape;646;p9"/>
          <p:cNvSpPr/>
          <p:nvPr/>
        </p:nvSpPr>
        <p:spPr>
          <a:xfrm>
            <a:off x="6997850" y="3597650"/>
            <a:ext cx="4244400" cy="28164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47" name="Google Shape;647;p9"/>
          <p:cNvCxnSpPr>
            <a:stCxn id="648" idx="3"/>
            <a:endCxn id="649" idx="1"/>
          </p:cNvCxnSpPr>
          <p:nvPr/>
        </p:nvCxnSpPr>
        <p:spPr>
          <a:xfrm>
            <a:off x="7244480" y="926130"/>
            <a:ext cx="895800" cy="0"/>
          </a:xfrm>
          <a:prstGeom prst="straightConnector1">
            <a:avLst/>
          </a:prstGeom>
          <a:noFill/>
          <a:ln cap="flat" cmpd="sng" w="9525">
            <a:solidFill>
              <a:srgbClr val="000000"/>
            </a:solidFill>
            <a:prstDash val="solid"/>
            <a:round/>
            <a:headEnd len="sm" w="sm" type="none"/>
            <a:tailEnd len="med" w="med" type="triangle"/>
          </a:ln>
        </p:spPr>
      </p:cxnSp>
      <p:pic>
        <p:nvPicPr>
          <p:cNvPr id="650" name="Google Shape;650;p9"/>
          <p:cNvPicPr preferRelativeResize="0"/>
          <p:nvPr/>
        </p:nvPicPr>
        <p:blipFill rotWithShape="1">
          <a:blip r:embed="rId3">
            <a:alphaModFix/>
          </a:blip>
          <a:srcRect b="0" l="0" r="0" t="0"/>
          <a:stretch/>
        </p:blipFill>
        <p:spPr>
          <a:xfrm>
            <a:off x="7151625" y="4385138"/>
            <a:ext cx="685800" cy="685800"/>
          </a:xfrm>
          <a:prstGeom prst="rect">
            <a:avLst/>
          </a:prstGeom>
          <a:noFill/>
          <a:ln>
            <a:noFill/>
          </a:ln>
        </p:spPr>
      </p:pic>
      <p:pic>
        <p:nvPicPr>
          <p:cNvPr id="651" name="Google Shape;651;p9"/>
          <p:cNvPicPr preferRelativeResize="0"/>
          <p:nvPr/>
        </p:nvPicPr>
        <p:blipFill rotWithShape="1">
          <a:blip r:embed="rId4">
            <a:alphaModFix/>
          </a:blip>
          <a:srcRect b="0" l="0" r="0" t="0"/>
          <a:stretch/>
        </p:blipFill>
        <p:spPr>
          <a:xfrm>
            <a:off x="8185206" y="4385138"/>
            <a:ext cx="685800" cy="685800"/>
          </a:xfrm>
          <a:prstGeom prst="rect">
            <a:avLst/>
          </a:prstGeom>
          <a:noFill/>
          <a:ln>
            <a:noFill/>
          </a:ln>
        </p:spPr>
      </p:pic>
      <p:pic>
        <p:nvPicPr>
          <p:cNvPr id="652" name="Google Shape;652;p9"/>
          <p:cNvPicPr preferRelativeResize="0"/>
          <p:nvPr/>
        </p:nvPicPr>
        <p:blipFill rotWithShape="1">
          <a:blip r:embed="rId5">
            <a:alphaModFix/>
          </a:blip>
          <a:srcRect b="0" l="0" r="0" t="0"/>
          <a:stretch/>
        </p:blipFill>
        <p:spPr>
          <a:xfrm>
            <a:off x="10350050" y="4385131"/>
            <a:ext cx="685800" cy="685800"/>
          </a:xfrm>
          <a:prstGeom prst="rect">
            <a:avLst/>
          </a:prstGeom>
          <a:noFill/>
          <a:ln>
            <a:noFill/>
          </a:ln>
        </p:spPr>
      </p:pic>
      <p:pic>
        <p:nvPicPr>
          <p:cNvPr id="653" name="Google Shape;653;p9"/>
          <p:cNvPicPr preferRelativeResize="0"/>
          <p:nvPr/>
        </p:nvPicPr>
        <p:blipFill rotWithShape="1">
          <a:blip r:embed="rId6">
            <a:alphaModFix/>
          </a:blip>
          <a:srcRect b="0" l="0" r="0" t="0"/>
          <a:stretch/>
        </p:blipFill>
        <p:spPr>
          <a:xfrm>
            <a:off x="9367000" y="4385138"/>
            <a:ext cx="685800" cy="685800"/>
          </a:xfrm>
          <a:prstGeom prst="rect">
            <a:avLst/>
          </a:prstGeom>
          <a:noFill/>
          <a:ln>
            <a:noFill/>
          </a:ln>
        </p:spPr>
      </p:pic>
      <p:cxnSp>
        <p:nvCxnSpPr>
          <p:cNvPr id="654" name="Google Shape;654;p9"/>
          <p:cNvCxnSpPr>
            <a:endCxn id="650" idx="0"/>
          </p:cNvCxnSpPr>
          <p:nvPr/>
        </p:nvCxnSpPr>
        <p:spPr>
          <a:xfrm>
            <a:off x="7494525" y="3597938"/>
            <a:ext cx="0" cy="787200"/>
          </a:xfrm>
          <a:prstGeom prst="straightConnector1">
            <a:avLst/>
          </a:prstGeom>
          <a:noFill/>
          <a:ln cap="flat" cmpd="sng" w="9525">
            <a:solidFill>
              <a:srgbClr val="000000"/>
            </a:solidFill>
            <a:prstDash val="solid"/>
            <a:round/>
            <a:headEnd len="sm" w="sm" type="none"/>
            <a:tailEnd len="med" w="med" type="triangle"/>
          </a:ln>
        </p:spPr>
      </p:cxnSp>
      <p:cxnSp>
        <p:nvCxnSpPr>
          <p:cNvPr id="655" name="Google Shape;655;p9"/>
          <p:cNvCxnSpPr>
            <a:endCxn id="651" idx="0"/>
          </p:cNvCxnSpPr>
          <p:nvPr/>
        </p:nvCxnSpPr>
        <p:spPr>
          <a:xfrm flipH="1">
            <a:off x="8528106" y="3603638"/>
            <a:ext cx="6600" cy="781500"/>
          </a:xfrm>
          <a:prstGeom prst="straightConnector1">
            <a:avLst/>
          </a:prstGeom>
          <a:noFill/>
          <a:ln cap="flat" cmpd="sng" w="9525">
            <a:solidFill>
              <a:srgbClr val="000000"/>
            </a:solidFill>
            <a:prstDash val="solid"/>
            <a:round/>
            <a:headEnd len="sm" w="sm" type="none"/>
            <a:tailEnd len="med" w="med" type="triangle"/>
          </a:ln>
        </p:spPr>
      </p:cxnSp>
      <p:cxnSp>
        <p:nvCxnSpPr>
          <p:cNvPr id="656" name="Google Shape;656;p9"/>
          <p:cNvCxnSpPr>
            <a:endCxn id="653" idx="0"/>
          </p:cNvCxnSpPr>
          <p:nvPr/>
        </p:nvCxnSpPr>
        <p:spPr>
          <a:xfrm>
            <a:off x="9709600" y="3597638"/>
            <a:ext cx="300" cy="787500"/>
          </a:xfrm>
          <a:prstGeom prst="straightConnector1">
            <a:avLst/>
          </a:prstGeom>
          <a:noFill/>
          <a:ln cap="flat" cmpd="sng" w="9525">
            <a:solidFill>
              <a:srgbClr val="000000"/>
            </a:solidFill>
            <a:prstDash val="solid"/>
            <a:round/>
            <a:headEnd len="sm" w="sm" type="none"/>
            <a:tailEnd len="med" w="med" type="triangle"/>
          </a:ln>
        </p:spPr>
      </p:cxnSp>
      <p:pic>
        <p:nvPicPr>
          <p:cNvPr id="648" name="Google Shape;648;p9"/>
          <p:cNvPicPr preferRelativeResize="0"/>
          <p:nvPr/>
        </p:nvPicPr>
        <p:blipFill rotWithShape="1">
          <a:blip r:embed="rId7">
            <a:alphaModFix/>
          </a:blip>
          <a:srcRect b="0" l="0" r="0" t="0"/>
          <a:stretch/>
        </p:blipFill>
        <p:spPr>
          <a:xfrm>
            <a:off x="6421521" y="514650"/>
            <a:ext cx="822959" cy="822959"/>
          </a:xfrm>
          <a:prstGeom prst="rect">
            <a:avLst/>
          </a:prstGeom>
          <a:noFill/>
          <a:ln>
            <a:noFill/>
          </a:ln>
        </p:spPr>
      </p:pic>
      <p:sp>
        <p:nvSpPr>
          <p:cNvPr id="657" name="Google Shape;657;p9"/>
          <p:cNvSpPr/>
          <p:nvPr/>
        </p:nvSpPr>
        <p:spPr>
          <a:xfrm>
            <a:off x="7679475" y="1417025"/>
            <a:ext cx="1343700" cy="1680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Uniform Greeting</a:t>
            </a:r>
            <a:endParaRPr b="1" i="0" sz="1000" u="none" cap="none" strike="noStrike">
              <a:solidFill>
                <a:srgbClr val="44546A"/>
              </a:solidFill>
              <a:latin typeface="Arial"/>
              <a:ea typeface="Arial"/>
              <a:cs typeface="Arial"/>
              <a:sym typeface="Arial"/>
            </a:endParaRPr>
          </a:p>
        </p:txBody>
      </p:sp>
      <p:sp>
        <p:nvSpPr>
          <p:cNvPr id="658" name="Google Shape;658;p9"/>
          <p:cNvSpPr/>
          <p:nvPr/>
        </p:nvSpPr>
        <p:spPr>
          <a:xfrm>
            <a:off x="9195600" y="1711250"/>
            <a:ext cx="1343700" cy="1680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Option Selection</a:t>
            </a:r>
            <a:endParaRPr b="1" i="0" sz="1000" u="none" cap="none" strike="noStrike">
              <a:solidFill>
                <a:srgbClr val="44546A"/>
              </a:solidFill>
              <a:latin typeface="Arial"/>
              <a:ea typeface="Arial"/>
              <a:cs typeface="Arial"/>
              <a:sym typeface="Arial"/>
            </a:endParaRPr>
          </a:p>
        </p:txBody>
      </p:sp>
      <p:sp>
        <p:nvSpPr>
          <p:cNvPr id="659" name="Google Shape;659;p9"/>
          <p:cNvSpPr/>
          <p:nvPr/>
        </p:nvSpPr>
        <p:spPr>
          <a:xfrm rot="-5400000">
            <a:off x="6928550" y="3892054"/>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101</a:t>
            </a:r>
            <a:endParaRPr b="1" i="0" sz="1100" u="none" cap="none" strike="noStrike">
              <a:solidFill>
                <a:srgbClr val="44546A"/>
              </a:solidFill>
              <a:latin typeface="Calibri"/>
              <a:ea typeface="Calibri"/>
              <a:cs typeface="Calibri"/>
              <a:sym typeface="Calibri"/>
            </a:endParaRPr>
          </a:p>
        </p:txBody>
      </p:sp>
      <p:sp>
        <p:nvSpPr>
          <p:cNvPr id="660" name="Google Shape;660;p9"/>
          <p:cNvSpPr/>
          <p:nvPr/>
        </p:nvSpPr>
        <p:spPr>
          <a:xfrm rot="-5400000">
            <a:off x="7973400" y="3886079"/>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102</a:t>
            </a:r>
            <a:endParaRPr b="1" i="0" sz="1100" u="none" cap="none" strike="noStrike">
              <a:solidFill>
                <a:srgbClr val="44546A"/>
              </a:solidFill>
              <a:latin typeface="Calibri"/>
              <a:ea typeface="Calibri"/>
              <a:cs typeface="Calibri"/>
              <a:sym typeface="Calibri"/>
            </a:endParaRPr>
          </a:p>
        </p:txBody>
      </p:sp>
      <p:sp>
        <p:nvSpPr>
          <p:cNvPr id="661" name="Google Shape;661;p9"/>
          <p:cNvSpPr/>
          <p:nvPr/>
        </p:nvSpPr>
        <p:spPr>
          <a:xfrm rot="-5400000">
            <a:off x="9533200" y="3886079"/>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103</a:t>
            </a:r>
            <a:endParaRPr b="1" i="0" sz="1100" u="none" cap="none" strike="noStrike">
              <a:solidFill>
                <a:srgbClr val="44546A"/>
              </a:solidFill>
              <a:latin typeface="Calibri"/>
              <a:ea typeface="Calibri"/>
              <a:cs typeface="Calibri"/>
              <a:sym typeface="Calibri"/>
            </a:endParaRPr>
          </a:p>
        </p:txBody>
      </p:sp>
      <p:sp>
        <p:nvSpPr>
          <p:cNvPr id="662" name="Google Shape;662;p9"/>
          <p:cNvSpPr/>
          <p:nvPr/>
        </p:nvSpPr>
        <p:spPr>
          <a:xfrm rot="-5400000">
            <a:off x="10505600" y="3889054"/>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Calibri"/>
                <a:ea typeface="Calibri"/>
                <a:cs typeface="Calibri"/>
                <a:sym typeface="Calibri"/>
              </a:rPr>
              <a:t>Ext Group</a:t>
            </a:r>
            <a:endParaRPr b="1" i="0" sz="1000" u="none" cap="none" strike="noStrike">
              <a:solidFill>
                <a:srgbClr val="44546A"/>
              </a:solidFill>
              <a:latin typeface="Calibri"/>
              <a:ea typeface="Calibri"/>
              <a:cs typeface="Calibri"/>
              <a:sym typeface="Calibri"/>
            </a:endParaRPr>
          </a:p>
        </p:txBody>
      </p:sp>
      <p:cxnSp>
        <p:nvCxnSpPr>
          <p:cNvPr id="663" name="Google Shape;663;p9"/>
          <p:cNvCxnSpPr/>
          <p:nvPr/>
        </p:nvCxnSpPr>
        <p:spPr>
          <a:xfrm>
            <a:off x="10698075" y="3611000"/>
            <a:ext cx="0" cy="765000"/>
          </a:xfrm>
          <a:prstGeom prst="straightConnector1">
            <a:avLst/>
          </a:prstGeom>
          <a:noFill/>
          <a:ln cap="flat" cmpd="sng" w="9525">
            <a:solidFill>
              <a:srgbClr val="000000"/>
            </a:solidFill>
            <a:prstDash val="solid"/>
            <a:round/>
            <a:headEnd len="sm" w="sm" type="none"/>
            <a:tailEnd len="med" w="med" type="triangle"/>
          </a:ln>
        </p:spPr>
      </p:cxnSp>
      <p:grpSp>
        <p:nvGrpSpPr>
          <p:cNvPr id="664" name="Google Shape;664;p9"/>
          <p:cNvGrpSpPr/>
          <p:nvPr/>
        </p:nvGrpSpPr>
        <p:grpSpPr>
          <a:xfrm>
            <a:off x="7276975" y="5377063"/>
            <a:ext cx="897600" cy="1025020"/>
            <a:chOff x="10524000" y="1876521"/>
            <a:chExt cx="897600" cy="1025020"/>
          </a:xfrm>
        </p:grpSpPr>
        <p:pic>
          <p:nvPicPr>
            <p:cNvPr id="665" name="Google Shape;665;p9"/>
            <p:cNvPicPr preferRelativeResize="0"/>
            <p:nvPr/>
          </p:nvPicPr>
          <p:blipFill rotWithShape="1">
            <a:blip r:embed="rId8">
              <a:alphaModFix/>
            </a:blip>
            <a:srcRect b="0" l="0" r="0" t="0"/>
            <a:stretch/>
          </p:blipFill>
          <p:spPr>
            <a:xfrm>
              <a:off x="10698480" y="1876521"/>
              <a:ext cx="548640" cy="548640"/>
            </a:xfrm>
            <a:prstGeom prst="rect">
              <a:avLst/>
            </a:prstGeom>
            <a:noFill/>
            <a:ln>
              <a:noFill/>
            </a:ln>
          </p:spPr>
        </p:pic>
        <p:sp>
          <p:nvSpPr>
            <p:cNvPr id="666" name="Google Shape;666;p9"/>
            <p:cNvSpPr txBox="1"/>
            <p:nvPr/>
          </p:nvSpPr>
          <p:spPr>
            <a:xfrm>
              <a:off x="10524000" y="2501341"/>
              <a:ext cx="897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IP Phone</a:t>
              </a:r>
              <a:endParaRPr b="0" i="0" sz="1400" u="none" cap="none" strike="noStrike">
                <a:solidFill>
                  <a:srgbClr val="000000"/>
                </a:solidFill>
                <a:latin typeface="Calibri"/>
                <a:ea typeface="Calibri"/>
                <a:cs typeface="Calibri"/>
                <a:sym typeface="Calibri"/>
              </a:endParaRPr>
            </a:p>
          </p:txBody>
        </p:sp>
      </p:grpSp>
      <p:pic>
        <p:nvPicPr>
          <p:cNvPr id="667" name="Google Shape;667;p9"/>
          <p:cNvPicPr preferRelativeResize="0"/>
          <p:nvPr/>
        </p:nvPicPr>
        <p:blipFill rotWithShape="1">
          <a:blip r:embed="rId9">
            <a:alphaModFix/>
          </a:blip>
          <a:srcRect b="0" l="0" r="0" t="0"/>
          <a:stretch/>
        </p:blipFill>
        <p:spPr>
          <a:xfrm>
            <a:off x="10313650" y="5377063"/>
            <a:ext cx="548640" cy="548640"/>
          </a:xfrm>
          <a:prstGeom prst="rect">
            <a:avLst/>
          </a:prstGeom>
          <a:noFill/>
          <a:ln>
            <a:noFill/>
          </a:ln>
        </p:spPr>
      </p:pic>
      <p:sp>
        <p:nvSpPr>
          <p:cNvPr id="668" name="Google Shape;668;p9"/>
          <p:cNvSpPr txBox="1"/>
          <p:nvPr/>
        </p:nvSpPr>
        <p:spPr>
          <a:xfrm>
            <a:off x="10065525" y="6013983"/>
            <a:ext cx="1044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Mobile App</a:t>
            </a:r>
            <a:endParaRPr b="0" i="0" sz="1400" u="none" cap="none" strike="noStrike">
              <a:solidFill>
                <a:srgbClr val="000000"/>
              </a:solidFill>
              <a:latin typeface="Calibri"/>
              <a:ea typeface="Calibri"/>
              <a:cs typeface="Calibri"/>
              <a:sym typeface="Calibri"/>
            </a:endParaRPr>
          </a:p>
        </p:txBody>
      </p:sp>
      <p:grpSp>
        <p:nvGrpSpPr>
          <p:cNvPr id="669" name="Google Shape;669;p9"/>
          <p:cNvGrpSpPr/>
          <p:nvPr/>
        </p:nvGrpSpPr>
        <p:grpSpPr>
          <a:xfrm>
            <a:off x="8507000" y="5377063"/>
            <a:ext cx="1226100" cy="1037120"/>
            <a:chOff x="10176000" y="1690613"/>
            <a:chExt cx="1226100" cy="1037120"/>
          </a:xfrm>
        </p:grpSpPr>
        <p:pic>
          <p:nvPicPr>
            <p:cNvPr id="670" name="Google Shape;670;p9"/>
            <p:cNvPicPr preferRelativeResize="0"/>
            <p:nvPr/>
          </p:nvPicPr>
          <p:blipFill rotWithShape="1">
            <a:blip r:embed="rId10">
              <a:alphaModFix/>
            </a:blip>
            <a:srcRect b="0" l="0" r="0" t="0"/>
            <a:stretch/>
          </p:blipFill>
          <p:spPr>
            <a:xfrm>
              <a:off x="10514730" y="1690613"/>
              <a:ext cx="548640" cy="548640"/>
            </a:xfrm>
            <a:prstGeom prst="rect">
              <a:avLst/>
            </a:prstGeom>
            <a:noFill/>
            <a:ln>
              <a:noFill/>
            </a:ln>
          </p:spPr>
        </p:pic>
        <p:sp>
          <p:nvSpPr>
            <p:cNvPr id="671" name="Google Shape;671;p9"/>
            <p:cNvSpPr txBox="1"/>
            <p:nvPr/>
          </p:nvSpPr>
          <p:spPr>
            <a:xfrm>
              <a:off x="10176000" y="2112133"/>
              <a:ext cx="12261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Desktop App/ WebPhone</a:t>
              </a:r>
              <a:endParaRPr b="0" i="0" sz="1400" u="none" cap="none" strike="noStrike">
                <a:solidFill>
                  <a:srgbClr val="000000"/>
                </a:solidFill>
                <a:latin typeface="Calibri"/>
                <a:ea typeface="Calibri"/>
                <a:cs typeface="Calibri"/>
                <a:sym typeface="Calibri"/>
              </a:endParaRPr>
            </a:p>
          </p:txBody>
        </p:sp>
      </p:grpSp>
      <p:sp>
        <p:nvSpPr>
          <p:cNvPr id="649" name="Google Shape;649;p9"/>
          <p:cNvSpPr txBox="1"/>
          <p:nvPr/>
        </p:nvSpPr>
        <p:spPr>
          <a:xfrm>
            <a:off x="8140250" y="726000"/>
            <a:ext cx="1975500" cy="400200"/>
          </a:xfrm>
          <a:prstGeom prst="rect">
            <a:avLst/>
          </a:prstGeom>
          <a:solidFill>
            <a:srgbClr val="FBBD2B"/>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Auto-Attendant</a:t>
            </a:r>
            <a:endParaRPr b="1" i="0" sz="1400" u="none" cap="none" strike="noStrike">
              <a:solidFill>
                <a:srgbClr val="000000"/>
              </a:solidFill>
              <a:latin typeface="Calibri"/>
              <a:ea typeface="Calibri"/>
              <a:cs typeface="Calibri"/>
              <a:sym typeface="Calibri"/>
            </a:endParaRPr>
          </a:p>
        </p:txBody>
      </p:sp>
      <p:sp>
        <p:nvSpPr>
          <p:cNvPr id="672" name="Google Shape;672;p9"/>
          <p:cNvSpPr txBox="1"/>
          <p:nvPr/>
        </p:nvSpPr>
        <p:spPr>
          <a:xfrm>
            <a:off x="8140250" y="2133350"/>
            <a:ext cx="1975500" cy="400200"/>
          </a:xfrm>
          <a:prstGeom prst="rect">
            <a:avLst/>
          </a:prstGeom>
          <a:solidFill>
            <a:srgbClr val="C000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Contact Center Queues</a:t>
            </a:r>
            <a:endParaRPr b="1" i="0" sz="1400" u="none" cap="none" strike="noStrike">
              <a:solidFill>
                <a:schemeClr val="lt1"/>
              </a:solidFill>
              <a:latin typeface="Calibri"/>
              <a:ea typeface="Calibri"/>
              <a:cs typeface="Calibri"/>
              <a:sym typeface="Calibri"/>
            </a:endParaRPr>
          </a:p>
        </p:txBody>
      </p:sp>
      <p:sp>
        <p:nvSpPr>
          <p:cNvPr id="673" name="Google Shape;673;p9"/>
          <p:cNvSpPr txBox="1"/>
          <p:nvPr/>
        </p:nvSpPr>
        <p:spPr>
          <a:xfrm>
            <a:off x="8140250" y="2939700"/>
            <a:ext cx="1975500" cy="400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Phone System Agents</a:t>
            </a:r>
            <a:endParaRPr b="1" i="0" sz="1400" u="none" cap="none" strike="noStrike">
              <a:solidFill>
                <a:srgbClr val="000000"/>
              </a:solidFill>
              <a:latin typeface="Calibri"/>
              <a:ea typeface="Calibri"/>
              <a:cs typeface="Calibri"/>
              <a:sym typeface="Calibri"/>
            </a:endParaRPr>
          </a:p>
        </p:txBody>
      </p:sp>
      <p:cxnSp>
        <p:nvCxnSpPr>
          <p:cNvPr id="674" name="Google Shape;674;p9"/>
          <p:cNvCxnSpPr>
            <a:stCxn id="649" idx="2"/>
            <a:endCxn id="672" idx="0"/>
          </p:cNvCxnSpPr>
          <p:nvPr/>
        </p:nvCxnSpPr>
        <p:spPr>
          <a:xfrm>
            <a:off x="9128000" y="1126200"/>
            <a:ext cx="0" cy="1007100"/>
          </a:xfrm>
          <a:prstGeom prst="straightConnector1">
            <a:avLst/>
          </a:prstGeom>
          <a:noFill/>
          <a:ln cap="flat" cmpd="sng" w="9525">
            <a:solidFill>
              <a:schemeClr val="dk2"/>
            </a:solidFill>
            <a:prstDash val="solid"/>
            <a:round/>
            <a:headEnd len="sm" w="sm" type="none"/>
            <a:tailEnd len="med" w="med" type="triangle"/>
          </a:ln>
        </p:spPr>
      </p:cxnSp>
      <p:cxnSp>
        <p:nvCxnSpPr>
          <p:cNvPr id="675" name="Google Shape;675;p9"/>
          <p:cNvCxnSpPr>
            <a:stCxn id="672" idx="2"/>
            <a:endCxn id="673" idx="0"/>
          </p:cNvCxnSpPr>
          <p:nvPr/>
        </p:nvCxnSpPr>
        <p:spPr>
          <a:xfrm>
            <a:off x="9128000" y="2533550"/>
            <a:ext cx="0" cy="406200"/>
          </a:xfrm>
          <a:prstGeom prst="straightConnector1">
            <a:avLst/>
          </a:prstGeom>
          <a:noFill/>
          <a:ln cap="flat" cmpd="sng" w="9525">
            <a:solidFill>
              <a:schemeClr val="dk2"/>
            </a:solidFill>
            <a:prstDash val="solid"/>
            <a:round/>
            <a:headEnd len="sm" w="sm" type="none"/>
            <a:tailEnd len="med" w="med" type="triangle"/>
          </a:ln>
        </p:spPr>
      </p:cxnSp>
      <p:cxnSp>
        <p:nvCxnSpPr>
          <p:cNvPr id="676" name="Google Shape;676;p9"/>
          <p:cNvCxnSpPr>
            <a:stCxn id="673" idx="2"/>
          </p:cNvCxnSpPr>
          <p:nvPr/>
        </p:nvCxnSpPr>
        <p:spPr>
          <a:xfrm>
            <a:off x="9128000" y="3339900"/>
            <a:ext cx="0" cy="2520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