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Lst>
  <p:sldSz cy="13716000" cx="24387025"/>
  <p:notesSz cx="13716000" cy="24387025"/>
  <p:embeddedFontLst>
    <p:embeddedFont>
      <p:font typeface="Poppins"/>
      <p:regular r:id="rId29"/>
      <p:bold r:id="rId30"/>
      <p:italic r:id="rId31"/>
      <p:boldItalic r:id="rId32"/>
    </p:embeddedFont>
    <p:embeddedFont>
      <p:font typeface="Lato"/>
      <p:regular r:id="rId33"/>
      <p:bold r:id="rId34"/>
      <p:italic r:id="rId35"/>
      <p:boldItalic r:id="rId36"/>
    </p:embeddedFont>
    <p:embeddedFont>
      <p:font typeface="Montserrat"/>
      <p:regular r:id="rId37"/>
      <p:bold r:id="rId38"/>
      <p:italic r:id="rId39"/>
      <p:boldItalic r:id="rId40"/>
    </p:embeddedFont>
    <p:embeddedFont>
      <p:font typeface="Inter"/>
      <p:regular r:id="rId41"/>
      <p:bold r:id="rId42"/>
    </p:embeddedFont>
    <p:embeddedFont>
      <p:font typeface="Pattaya"/>
      <p:regular r:id="rId43"/>
    </p:embeddedFont>
    <p:embeddedFont>
      <p:font typeface="Poppins SemiBold"/>
      <p:regular r:id="rId44"/>
      <p:bold r:id="rId45"/>
      <p:italic r:id="rId46"/>
      <p:boldItalic r:id="rId4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8" roundtripDataSignature="AMtx7mhtnGZaS2O2y1FKYR7zZwgsi2EVU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Montserrat-boldItalic.fntdata"/><Relationship Id="rId20" Type="http://schemas.openxmlformats.org/officeDocument/2006/relationships/slide" Target="slides/slide16.xml"/><Relationship Id="rId42" Type="http://schemas.openxmlformats.org/officeDocument/2006/relationships/font" Target="fonts/Inter-bold.fntdata"/><Relationship Id="rId41" Type="http://schemas.openxmlformats.org/officeDocument/2006/relationships/font" Target="fonts/Inter-regular.fntdata"/><Relationship Id="rId22" Type="http://schemas.openxmlformats.org/officeDocument/2006/relationships/slide" Target="slides/slide18.xml"/><Relationship Id="rId44" Type="http://schemas.openxmlformats.org/officeDocument/2006/relationships/font" Target="fonts/PoppinsSemiBold-regular.fntdata"/><Relationship Id="rId21" Type="http://schemas.openxmlformats.org/officeDocument/2006/relationships/slide" Target="slides/slide17.xml"/><Relationship Id="rId43" Type="http://schemas.openxmlformats.org/officeDocument/2006/relationships/font" Target="fonts/Pattaya-regular.fntdata"/><Relationship Id="rId24" Type="http://schemas.openxmlformats.org/officeDocument/2006/relationships/slide" Target="slides/slide20.xml"/><Relationship Id="rId46" Type="http://schemas.openxmlformats.org/officeDocument/2006/relationships/font" Target="fonts/PoppinsSemiBold-italic.fntdata"/><Relationship Id="rId23" Type="http://schemas.openxmlformats.org/officeDocument/2006/relationships/slide" Target="slides/slide19.xml"/><Relationship Id="rId45" Type="http://schemas.openxmlformats.org/officeDocument/2006/relationships/font" Target="fonts/PoppinsSemiBold-bold.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48" Type="http://customschemas.google.com/relationships/presentationmetadata" Target="metadata"/><Relationship Id="rId25" Type="http://schemas.openxmlformats.org/officeDocument/2006/relationships/slide" Target="slides/slide21.xml"/><Relationship Id="rId47" Type="http://schemas.openxmlformats.org/officeDocument/2006/relationships/font" Target="fonts/PoppinsSemiBold-boldItalic.fntdata"/><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Poppins-regular.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Poppins-italic.fntdata"/><Relationship Id="rId30" Type="http://schemas.openxmlformats.org/officeDocument/2006/relationships/font" Target="fonts/Poppins-bold.fntdata"/><Relationship Id="rId11" Type="http://schemas.openxmlformats.org/officeDocument/2006/relationships/slide" Target="slides/slide7.xml"/><Relationship Id="rId33" Type="http://schemas.openxmlformats.org/officeDocument/2006/relationships/font" Target="fonts/Lato-regular.fntdata"/><Relationship Id="rId10" Type="http://schemas.openxmlformats.org/officeDocument/2006/relationships/slide" Target="slides/slide6.xml"/><Relationship Id="rId32" Type="http://schemas.openxmlformats.org/officeDocument/2006/relationships/font" Target="fonts/Poppins-boldItalic.fntdata"/><Relationship Id="rId13" Type="http://schemas.openxmlformats.org/officeDocument/2006/relationships/slide" Target="slides/slide9.xml"/><Relationship Id="rId35" Type="http://schemas.openxmlformats.org/officeDocument/2006/relationships/font" Target="fonts/Lato-italic.fntdata"/><Relationship Id="rId12" Type="http://schemas.openxmlformats.org/officeDocument/2006/relationships/slide" Target="slides/slide8.xml"/><Relationship Id="rId34" Type="http://schemas.openxmlformats.org/officeDocument/2006/relationships/font" Target="fonts/Lato-bold.fntdata"/><Relationship Id="rId15" Type="http://schemas.openxmlformats.org/officeDocument/2006/relationships/slide" Target="slides/slide11.xml"/><Relationship Id="rId37" Type="http://schemas.openxmlformats.org/officeDocument/2006/relationships/font" Target="fonts/Montserrat-regular.fntdata"/><Relationship Id="rId14" Type="http://schemas.openxmlformats.org/officeDocument/2006/relationships/slide" Target="slides/slide10.xml"/><Relationship Id="rId36" Type="http://schemas.openxmlformats.org/officeDocument/2006/relationships/font" Target="fonts/Lato-boldItalic.fntdata"/><Relationship Id="rId17" Type="http://schemas.openxmlformats.org/officeDocument/2006/relationships/slide" Target="slides/slide13.xml"/><Relationship Id="rId39" Type="http://schemas.openxmlformats.org/officeDocument/2006/relationships/font" Target="fonts/Montserrat-italic.fntdata"/><Relationship Id="rId16" Type="http://schemas.openxmlformats.org/officeDocument/2006/relationships/slide" Target="slides/slide12.xml"/><Relationship Id="rId38" Type="http://schemas.openxmlformats.org/officeDocument/2006/relationships/font" Target="fonts/Montserrat-bold.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6f27b06795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6f27b06795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6f27b06795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g26f27b06795_0_20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8" name="Google Shape;228;g26f27b06795_0_20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9" name="Google Shape;229;g26f27b06795_0_20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5" name="Shape 285"/>
        <p:cNvGrpSpPr/>
        <p:nvPr/>
      </p:nvGrpSpPr>
      <p:grpSpPr>
        <a:xfrm>
          <a:off x="0" y="0"/>
          <a:ext cx="0" cy="0"/>
          <a:chOff x="0" y="0"/>
          <a:chExt cx="0" cy="0"/>
        </a:xfrm>
      </p:grpSpPr>
      <p:sp>
        <p:nvSpPr>
          <p:cNvPr id="286" name="Google Shape;286;g26f27b06795_0_26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7" name="Google Shape;287;g26f27b06795_0_26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8" name="Google Shape;288;g26f27b06795_0_26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7" name="Shape 317"/>
        <p:cNvGrpSpPr/>
        <p:nvPr/>
      </p:nvGrpSpPr>
      <p:grpSpPr>
        <a:xfrm>
          <a:off x="0" y="0"/>
          <a:ext cx="0" cy="0"/>
          <a:chOff x="0" y="0"/>
          <a:chExt cx="0" cy="0"/>
        </a:xfrm>
      </p:grpSpPr>
      <p:sp>
        <p:nvSpPr>
          <p:cNvPr id="318" name="Google Shape;318;g26f27b06795_0_29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9" name="Google Shape;319;g26f27b06795_0_29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0" name="Google Shape;320;g26f27b06795_0_29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3" name="Shape 333"/>
        <p:cNvGrpSpPr/>
        <p:nvPr/>
      </p:nvGrpSpPr>
      <p:grpSpPr>
        <a:xfrm>
          <a:off x="0" y="0"/>
          <a:ext cx="0" cy="0"/>
          <a:chOff x="0" y="0"/>
          <a:chExt cx="0" cy="0"/>
        </a:xfrm>
      </p:grpSpPr>
      <p:sp>
        <p:nvSpPr>
          <p:cNvPr id="334" name="Google Shape;334;g26f27b06795_0_3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5" name="Google Shape;335;g26f27b06795_0_31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6" name="Google Shape;336;g26f27b06795_0_31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3" name="Shape 363"/>
        <p:cNvGrpSpPr/>
        <p:nvPr/>
      </p:nvGrpSpPr>
      <p:grpSpPr>
        <a:xfrm>
          <a:off x="0" y="0"/>
          <a:ext cx="0" cy="0"/>
          <a:chOff x="0" y="0"/>
          <a:chExt cx="0" cy="0"/>
        </a:xfrm>
      </p:grpSpPr>
      <p:sp>
        <p:nvSpPr>
          <p:cNvPr id="364" name="Google Shape;364;g26f27b06795_0_3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5" name="Google Shape;365;g26f27b06795_0_33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6" name="Google Shape;366;g26f27b06795_0_33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1" name="Shape 431"/>
        <p:cNvGrpSpPr/>
        <p:nvPr/>
      </p:nvGrpSpPr>
      <p:grpSpPr>
        <a:xfrm>
          <a:off x="0" y="0"/>
          <a:ext cx="0" cy="0"/>
          <a:chOff x="0" y="0"/>
          <a:chExt cx="0" cy="0"/>
        </a:xfrm>
      </p:grpSpPr>
      <p:sp>
        <p:nvSpPr>
          <p:cNvPr id="432" name="Google Shape;432;g26f27b06795_0_40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3" name="Google Shape;433;g26f27b06795_0_40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4" name="Google Shape;434;g26f27b06795_0_40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9" name="Shape 449"/>
        <p:cNvGrpSpPr/>
        <p:nvPr/>
      </p:nvGrpSpPr>
      <p:grpSpPr>
        <a:xfrm>
          <a:off x="0" y="0"/>
          <a:ext cx="0" cy="0"/>
          <a:chOff x="0" y="0"/>
          <a:chExt cx="0" cy="0"/>
        </a:xfrm>
      </p:grpSpPr>
      <p:sp>
        <p:nvSpPr>
          <p:cNvPr id="450" name="Google Shape;450;g26f27b06795_0_4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1" name="Google Shape;451;g26f27b06795_0_42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2" name="Google Shape;452;g26f27b06795_0_42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7" name="Shape 467"/>
        <p:cNvGrpSpPr/>
        <p:nvPr/>
      </p:nvGrpSpPr>
      <p:grpSpPr>
        <a:xfrm>
          <a:off x="0" y="0"/>
          <a:ext cx="0" cy="0"/>
          <a:chOff x="0" y="0"/>
          <a:chExt cx="0" cy="0"/>
        </a:xfrm>
      </p:grpSpPr>
      <p:sp>
        <p:nvSpPr>
          <p:cNvPr id="468" name="Google Shape;468;g26f27b06795_0_4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9" name="Google Shape;469;g26f27b06795_0_44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0" name="Google Shape;470;g26f27b06795_0_44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5" name="Shape 485"/>
        <p:cNvGrpSpPr/>
        <p:nvPr/>
      </p:nvGrpSpPr>
      <p:grpSpPr>
        <a:xfrm>
          <a:off x="0" y="0"/>
          <a:ext cx="0" cy="0"/>
          <a:chOff x="0" y="0"/>
          <a:chExt cx="0" cy="0"/>
        </a:xfrm>
      </p:grpSpPr>
      <p:sp>
        <p:nvSpPr>
          <p:cNvPr id="486" name="Google Shape;486;g26f27b06795_0_45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7" name="Google Shape;487;g26f27b06795_0_45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8" name="Google Shape;488;g26f27b06795_0_45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4" name="Shape 494"/>
        <p:cNvGrpSpPr/>
        <p:nvPr/>
      </p:nvGrpSpPr>
      <p:grpSpPr>
        <a:xfrm>
          <a:off x="0" y="0"/>
          <a:ext cx="0" cy="0"/>
          <a:chOff x="0" y="0"/>
          <a:chExt cx="0" cy="0"/>
        </a:xfrm>
      </p:grpSpPr>
      <p:sp>
        <p:nvSpPr>
          <p:cNvPr id="495" name="Google Shape;495;g26f27b06795_0_46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6" name="Google Shape;496;g26f27b06795_0_46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7" name="Google Shape;497;g26f27b06795_0_46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 name="Shape 26"/>
        <p:cNvGrpSpPr/>
        <p:nvPr/>
      </p:nvGrpSpPr>
      <p:grpSpPr>
        <a:xfrm>
          <a:off x="0" y="0"/>
          <a:ext cx="0" cy="0"/>
          <a:chOff x="0" y="0"/>
          <a:chExt cx="0" cy="0"/>
        </a:xfrm>
      </p:grpSpPr>
      <p:sp>
        <p:nvSpPr>
          <p:cNvPr id="27" name="Google Shape;27;g26f27b06795_0_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 name="Google Shape;28;g26f27b06795_0_1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 name="Google Shape;29;g26f27b06795_0_1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9" name="Shape 529"/>
        <p:cNvGrpSpPr/>
        <p:nvPr/>
      </p:nvGrpSpPr>
      <p:grpSpPr>
        <a:xfrm>
          <a:off x="0" y="0"/>
          <a:ext cx="0" cy="0"/>
          <a:chOff x="0" y="0"/>
          <a:chExt cx="0" cy="0"/>
        </a:xfrm>
      </p:grpSpPr>
      <p:sp>
        <p:nvSpPr>
          <p:cNvPr id="530" name="Google Shape;530;g26f27b06795_0_49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1" name="Google Shape;531;g26f27b06795_0_49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2" name="Google Shape;532;g26f27b06795_0_49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2" name="Shape 552"/>
        <p:cNvGrpSpPr/>
        <p:nvPr/>
      </p:nvGrpSpPr>
      <p:grpSpPr>
        <a:xfrm>
          <a:off x="0" y="0"/>
          <a:ext cx="0" cy="0"/>
          <a:chOff x="0" y="0"/>
          <a:chExt cx="0" cy="0"/>
        </a:xfrm>
      </p:grpSpPr>
      <p:sp>
        <p:nvSpPr>
          <p:cNvPr id="553" name="Google Shape;553;g26f27b06795_0_5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4" name="Google Shape;554;g26f27b06795_0_52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5" name="Google Shape;555;g26f27b06795_0_52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9" name="Shape 599"/>
        <p:cNvGrpSpPr/>
        <p:nvPr/>
      </p:nvGrpSpPr>
      <p:grpSpPr>
        <a:xfrm>
          <a:off x="0" y="0"/>
          <a:ext cx="0" cy="0"/>
          <a:chOff x="0" y="0"/>
          <a:chExt cx="0" cy="0"/>
        </a:xfrm>
      </p:grpSpPr>
      <p:sp>
        <p:nvSpPr>
          <p:cNvPr id="600" name="Google Shape;600;g26f27b06795_0_56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01" name="Google Shape;601;g26f27b06795_0_56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02" name="Google Shape;602;g26f27b06795_0_56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8" name="Shape 638"/>
        <p:cNvGrpSpPr/>
        <p:nvPr/>
      </p:nvGrpSpPr>
      <p:grpSpPr>
        <a:xfrm>
          <a:off x="0" y="0"/>
          <a:ext cx="0" cy="0"/>
          <a:chOff x="0" y="0"/>
          <a:chExt cx="0" cy="0"/>
        </a:xfrm>
      </p:grpSpPr>
      <p:sp>
        <p:nvSpPr>
          <p:cNvPr id="639" name="Google Shape;639;g26f27b06795_0_60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40" name="Google Shape;640;g26f27b06795_0_60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41" name="Google Shape;641;g26f27b06795_0_60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8" name="Shape 718"/>
        <p:cNvGrpSpPr/>
        <p:nvPr/>
      </p:nvGrpSpPr>
      <p:grpSpPr>
        <a:xfrm>
          <a:off x="0" y="0"/>
          <a:ext cx="0" cy="0"/>
          <a:chOff x="0" y="0"/>
          <a:chExt cx="0" cy="0"/>
        </a:xfrm>
      </p:grpSpPr>
      <p:sp>
        <p:nvSpPr>
          <p:cNvPr id="719" name="Google Shape;719;g26f27b06795_0_68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20" name="Google Shape;720;g26f27b06795_0_68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21" name="Google Shape;721;g26f27b06795_0_68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 name="Shape 39"/>
        <p:cNvGrpSpPr/>
        <p:nvPr/>
      </p:nvGrpSpPr>
      <p:grpSpPr>
        <a:xfrm>
          <a:off x="0" y="0"/>
          <a:ext cx="0" cy="0"/>
          <a:chOff x="0" y="0"/>
          <a:chExt cx="0" cy="0"/>
        </a:xfrm>
      </p:grpSpPr>
      <p:sp>
        <p:nvSpPr>
          <p:cNvPr id="40" name="Google Shape;40;g26f27b06795_0_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 name="Google Shape;41;g26f27b06795_0_2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 name="Google Shape;42;g26f27b06795_0_2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g26f27b06795_0_7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6" name="Google Shape;86;g26f27b06795_0_7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7" name="Google Shape;87;g26f27b06795_0_7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g26f27b06795_0_8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9" name="Google Shape;99;g26f27b06795_0_8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0" name="Google Shape;100;g26f27b06795_0_8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g26f27b06795_0_10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0" name="Google Shape;120;g26f27b06795_0_10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1" name="Google Shape;121;g26f27b06795_0_10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g26f27b06795_0_1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4" name="Google Shape;154;g26f27b06795_0_13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5" name="Google Shape;155;g26f27b06795_0_13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g26f27b06795_0_14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9" name="Google Shape;169;g26f27b06795_0_14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0" name="Google Shape;170;g26f27b06795_0_14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g26f27b06795_0_18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1" name="Google Shape;201;g26f27b06795_0_18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2" name="Google Shape;202;g26f27b06795_0_18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5.png"/><Relationship Id="rId4" Type="http://schemas.openxmlformats.org/officeDocument/2006/relationships/image" Target="../media/image11.png"/><Relationship Id="rId5" Type="http://schemas.openxmlformats.org/officeDocument/2006/relationships/image" Target="../media/image1.png"/><Relationship Id="rId6" Type="http://schemas.openxmlformats.org/officeDocument/2006/relationships/image" Target="../media/image19.png"/><Relationship Id="rId7" Type="http://schemas.openxmlformats.org/officeDocument/2006/relationships/image" Target="../media/image4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36.png"/><Relationship Id="rId4" Type="http://schemas.openxmlformats.org/officeDocument/2006/relationships/image" Target="../media/image65.png"/><Relationship Id="rId5" Type="http://schemas.openxmlformats.org/officeDocument/2006/relationships/image" Target="../media/image27.png"/><Relationship Id="rId6" Type="http://schemas.openxmlformats.org/officeDocument/2006/relationships/image" Target="../media/image19.png"/><Relationship Id="rId7" Type="http://schemas.openxmlformats.org/officeDocument/2006/relationships/image" Target="../media/image109.png"/><Relationship Id="rId8" Type="http://schemas.openxmlformats.org/officeDocument/2006/relationships/image" Target="../media/image11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5.png"/><Relationship Id="rId4" Type="http://schemas.openxmlformats.org/officeDocument/2006/relationships/image" Target="../media/image11.png"/><Relationship Id="rId5" Type="http://schemas.openxmlformats.org/officeDocument/2006/relationships/image" Target="../media/image1.png"/><Relationship Id="rId6" Type="http://schemas.openxmlformats.org/officeDocument/2006/relationships/image" Target="../media/image19.png"/><Relationship Id="rId7" Type="http://schemas.openxmlformats.org/officeDocument/2006/relationships/image" Target="../media/image73.png"/><Relationship Id="rId8" Type="http://schemas.openxmlformats.org/officeDocument/2006/relationships/image" Target="../media/image7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3.png"/><Relationship Id="rId4" Type="http://schemas.openxmlformats.org/officeDocument/2006/relationships/image" Target="../media/image9.png"/><Relationship Id="rId5" Type="http://schemas.openxmlformats.org/officeDocument/2006/relationships/image" Target="../media/image10.png"/><Relationship Id="rId6" Type="http://schemas.openxmlformats.org/officeDocument/2006/relationships/image" Target="../media/image22.png"/><Relationship Id="rId7" Type="http://schemas.openxmlformats.org/officeDocument/2006/relationships/image" Target="../media/image1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6.png"/><Relationship Id="rId4" Type="http://schemas.openxmlformats.org/officeDocument/2006/relationships/image" Target="../media/image14.png"/><Relationship Id="rId5" Type="http://schemas.openxmlformats.org/officeDocument/2006/relationships/image" Target="../media/image8.png"/><Relationship Id="rId6" Type="http://schemas.openxmlformats.org/officeDocument/2006/relationships/image" Target="../media/image19.png"/></Relationships>
</file>

<file path=ppt/slides/_rels/slide14.xml.rels><?xml version="1.0" encoding="UTF-8" standalone="yes"?><Relationships xmlns="http://schemas.openxmlformats.org/package/2006/relationships"><Relationship Id="rId20" Type="http://schemas.openxmlformats.org/officeDocument/2006/relationships/image" Target="../media/image90.png"/><Relationship Id="rId22" Type="http://schemas.openxmlformats.org/officeDocument/2006/relationships/image" Target="../media/image91.png"/><Relationship Id="rId21" Type="http://schemas.openxmlformats.org/officeDocument/2006/relationships/image" Target="../media/image113.png"/><Relationship Id="rId24" Type="http://schemas.openxmlformats.org/officeDocument/2006/relationships/image" Target="../media/image93.png"/><Relationship Id="rId23" Type="http://schemas.openxmlformats.org/officeDocument/2006/relationships/image" Target="../media/image89.png"/><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5.png"/><Relationship Id="rId4" Type="http://schemas.openxmlformats.org/officeDocument/2006/relationships/image" Target="../media/image11.png"/><Relationship Id="rId9" Type="http://schemas.openxmlformats.org/officeDocument/2006/relationships/image" Target="../media/image138.png"/><Relationship Id="rId26" Type="http://schemas.openxmlformats.org/officeDocument/2006/relationships/image" Target="../media/image95.png"/><Relationship Id="rId25" Type="http://schemas.openxmlformats.org/officeDocument/2006/relationships/image" Target="../media/image92.png"/><Relationship Id="rId28" Type="http://schemas.openxmlformats.org/officeDocument/2006/relationships/image" Target="../media/image102.png"/><Relationship Id="rId27" Type="http://schemas.openxmlformats.org/officeDocument/2006/relationships/image" Target="../media/image106.png"/><Relationship Id="rId5" Type="http://schemas.openxmlformats.org/officeDocument/2006/relationships/image" Target="../media/image1.png"/><Relationship Id="rId6" Type="http://schemas.openxmlformats.org/officeDocument/2006/relationships/image" Target="../media/image19.png"/><Relationship Id="rId29" Type="http://schemas.openxmlformats.org/officeDocument/2006/relationships/image" Target="../media/image149.png"/><Relationship Id="rId7" Type="http://schemas.openxmlformats.org/officeDocument/2006/relationships/image" Target="../media/image97.png"/><Relationship Id="rId8" Type="http://schemas.openxmlformats.org/officeDocument/2006/relationships/image" Target="../media/image82.png"/><Relationship Id="rId30" Type="http://schemas.openxmlformats.org/officeDocument/2006/relationships/image" Target="../media/image108.png"/><Relationship Id="rId11" Type="http://schemas.openxmlformats.org/officeDocument/2006/relationships/image" Target="../media/image100.png"/><Relationship Id="rId10" Type="http://schemas.openxmlformats.org/officeDocument/2006/relationships/image" Target="../media/image81.png"/><Relationship Id="rId13" Type="http://schemas.openxmlformats.org/officeDocument/2006/relationships/image" Target="../media/image83.png"/><Relationship Id="rId12" Type="http://schemas.openxmlformats.org/officeDocument/2006/relationships/image" Target="../media/image94.png"/><Relationship Id="rId15" Type="http://schemas.openxmlformats.org/officeDocument/2006/relationships/image" Target="../media/image87.png"/><Relationship Id="rId14" Type="http://schemas.openxmlformats.org/officeDocument/2006/relationships/image" Target="../media/image139.png"/><Relationship Id="rId17" Type="http://schemas.openxmlformats.org/officeDocument/2006/relationships/image" Target="../media/image86.png"/><Relationship Id="rId16" Type="http://schemas.openxmlformats.org/officeDocument/2006/relationships/image" Target="../media/image98.png"/><Relationship Id="rId19" Type="http://schemas.openxmlformats.org/officeDocument/2006/relationships/image" Target="../media/image99.png"/><Relationship Id="rId18" Type="http://schemas.openxmlformats.org/officeDocument/2006/relationships/image" Target="../media/image8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3.png"/><Relationship Id="rId4" Type="http://schemas.openxmlformats.org/officeDocument/2006/relationships/image" Target="../media/image9.png"/><Relationship Id="rId9" Type="http://schemas.openxmlformats.org/officeDocument/2006/relationships/image" Target="../media/image112.png"/><Relationship Id="rId5" Type="http://schemas.openxmlformats.org/officeDocument/2006/relationships/image" Target="../media/image10.png"/><Relationship Id="rId6" Type="http://schemas.openxmlformats.org/officeDocument/2006/relationships/image" Target="../media/image22.png"/><Relationship Id="rId7" Type="http://schemas.openxmlformats.org/officeDocument/2006/relationships/image" Target="../media/image19.png"/><Relationship Id="rId8" Type="http://schemas.openxmlformats.org/officeDocument/2006/relationships/image" Target="../media/image17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6.png"/><Relationship Id="rId4" Type="http://schemas.openxmlformats.org/officeDocument/2006/relationships/image" Target="../media/image14.png"/><Relationship Id="rId5" Type="http://schemas.openxmlformats.org/officeDocument/2006/relationships/image" Target="../media/image8.png"/><Relationship Id="rId6" Type="http://schemas.openxmlformats.org/officeDocument/2006/relationships/image" Target="../media/image19.png"/><Relationship Id="rId7" Type="http://schemas.openxmlformats.org/officeDocument/2006/relationships/image" Target="../media/image141.png"/><Relationship Id="rId8" Type="http://schemas.openxmlformats.org/officeDocument/2006/relationships/image" Target="../media/image12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36.png"/><Relationship Id="rId4" Type="http://schemas.openxmlformats.org/officeDocument/2006/relationships/image" Target="../media/image65.png"/><Relationship Id="rId5" Type="http://schemas.openxmlformats.org/officeDocument/2006/relationships/image" Target="../media/image27.png"/><Relationship Id="rId6" Type="http://schemas.openxmlformats.org/officeDocument/2006/relationships/image" Target="../media/image19.png"/><Relationship Id="rId7" Type="http://schemas.openxmlformats.org/officeDocument/2006/relationships/image" Target="../media/image176.png"/><Relationship Id="rId8" Type="http://schemas.openxmlformats.org/officeDocument/2006/relationships/image" Target="../media/image12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33.png"/><Relationship Id="rId4" Type="http://schemas.openxmlformats.org/officeDocument/2006/relationships/image" Target="../media/image19.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5.png"/><Relationship Id="rId4" Type="http://schemas.openxmlformats.org/officeDocument/2006/relationships/image" Target="../media/image11.png"/><Relationship Id="rId5" Type="http://schemas.openxmlformats.org/officeDocument/2006/relationships/image" Target="../media/image1.png"/><Relationship Id="rId6" Type="http://schemas.openxmlformats.org/officeDocument/2006/relationships/image" Target="../media/image19.png"/><Relationship Id="rId7" Type="http://schemas.openxmlformats.org/officeDocument/2006/relationships/image" Target="../media/image13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3.png"/><Relationship Id="rId4" Type="http://schemas.openxmlformats.org/officeDocument/2006/relationships/image" Target="../media/image9.png"/><Relationship Id="rId5" Type="http://schemas.openxmlformats.org/officeDocument/2006/relationships/image" Target="../media/image10.png"/><Relationship Id="rId6" Type="http://schemas.openxmlformats.org/officeDocument/2006/relationships/image" Target="../media/image22.png"/><Relationship Id="rId7" Type="http://schemas.openxmlformats.org/officeDocument/2006/relationships/image" Target="../media/image19.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6.png"/><Relationship Id="rId4" Type="http://schemas.openxmlformats.org/officeDocument/2006/relationships/image" Target="../media/image14.png"/><Relationship Id="rId5" Type="http://schemas.openxmlformats.org/officeDocument/2006/relationships/image" Target="../media/image8.png"/><Relationship Id="rId6" Type="http://schemas.openxmlformats.org/officeDocument/2006/relationships/image" Target="../media/image29.png"/><Relationship Id="rId7" Type="http://schemas.openxmlformats.org/officeDocument/2006/relationships/image" Target="../media/image146.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36.png"/><Relationship Id="rId4" Type="http://schemas.openxmlformats.org/officeDocument/2006/relationships/image" Target="../media/image65.png"/><Relationship Id="rId9" Type="http://schemas.openxmlformats.org/officeDocument/2006/relationships/image" Target="../media/image171.png"/><Relationship Id="rId5" Type="http://schemas.openxmlformats.org/officeDocument/2006/relationships/image" Target="../media/image27.png"/><Relationship Id="rId6" Type="http://schemas.openxmlformats.org/officeDocument/2006/relationships/image" Target="../media/image19.png"/><Relationship Id="rId7" Type="http://schemas.openxmlformats.org/officeDocument/2006/relationships/image" Target="../media/image172.png"/><Relationship Id="rId8" Type="http://schemas.openxmlformats.org/officeDocument/2006/relationships/image" Target="../media/image153.png"/><Relationship Id="rId11" Type="http://schemas.openxmlformats.org/officeDocument/2006/relationships/image" Target="../media/image147.png"/><Relationship Id="rId10" Type="http://schemas.openxmlformats.org/officeDocument/2006/relationships/image" Target="../media/image151.png"/><Relationship Id="rId13" Type="http://schemas.openxmlformats.org/officeDocument/2006/relationships/image" Target="../media/image148.png"/><Relationship Id="rId12" Type="http://schemas.openxmlformats.org/officeDocument/2006/relationships/image" Target="../media/image158.png"/><Relationship Id="rId15" Type="http://schemas.openxmlformats.org/officeDocument/2006/relationships/image" Target="../media/image163.png"/><Relationship Id="rId14" Type="http://schemas.openxmlformats.org/officeDocument/2006/relationships/image" Target="../media/image144.png"/><Relationship Id="rId16" Type="http://schemas.openxmlformats.org/officeDocument/2006/relationships/image" Target="../media/image15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5.png"/><Relationship Id="rId4" Type="http://schemas.openxmlformats.org/officeDocument/2006/relationships/image" Target="../media/image11.png"/><Relationship Id="rId9" Type="http://schemas.openxmlformats.org/officeDocument/2006/relationships/image" Target="../media/image160.png"/><Relationship Id="rId5" Type="http://schemas.openxmlformats.org/officeDocument/2006/relationships/image" Target="../media/image1.png"/><Relationship Id="rId6" Type="http://schemas.openxmlformats.org/officeDocument/2006/relationships/image" Target="../media/image19.png"/><Relationship Id="rId7" Type="http://schemas.openxmlformats.org/officeDocument/2006/relationships/image" Target="../media/image192.png"/><Relationship Id="rId8" Type="http://schemas.openxmlformats.org/officeDocument/2006/relationships/image" Target="../media/image181.png"/><Relationship Id="rId10" Type="http://schemas.openxmlformats.org/officeDocument/2006/relationships/image" Target="../media/image155.png"/></Relationships>
</file>

<file path=ppt/slides/_rels/slide23.xml.rels><?xml version="1.0" encoding="UTF-8" standalone="yes"?><Relationships xmlns="http://schemas.openxmlformats.org/package/2006/relationships"><Relationship Id="rId20" Type="http://schemas.openxmlformats.org/officeDocument/2006/relationships/image" Target="../media/image183.png"/><Relationship Id="rId22" Type="http://schemas.openxmlformats.org/officeDocument/2006/relationships/image" Target="../media/image203.png"/><Relationship Id="rId21" Type="http://schemas.openxmlformats.org/officeDocument/2006/relationships/image" Target="../media/image187.png"/><Relationship Id="rId23" Type="http://schemas.openxmlformats.org/officeDocument/2006/relationships/hyperlink" Target="https://eatemp.com/powerpoint-org-chart-template/" TargetMode="External"/><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36.png"/><Relationship Id="rId4" Type="http://schemas.openxmlformats.org/officeDocument/2006/relationships/image" Target="../media/image65.png"/><Relationship Id="rId9" Type="http://schemas.openxmlformats.org/officeDocument/2006/relationships/image" Target="../media/image209.png"/><Relationship Id="rId5" Type="http://schemas.openxmlformats.org/officeDocument/2006/relationships/image" Target="../media/image27.png"/><Relationship Id="rId6" Type="http://schemas.openxmlformats.org/officeDocument/2006/relationships/image" Target="../media/image19.png"/><Relationship Id="rId7" Type="http://schemas.openxmlformats.org/officeDocument/2006/relationships/image" Target="../media/image166.png"/><Relationship Id="rId8" Type="http://schemas.openxmlformats.org/officeDocument/2006/relationships/image" Target="../media/image159.png"/><Relationship Id="rId11" Type="http://schemas.openxmlformats.org/officeDocument/2006/relationships/image" Target="../media/image179.png"/><Relationship Id="rId10" Type="http://schemas.openxmlformats.org/officeDocument/2006/relationships/image" Target="../media/image184.png"/><Relationship Id="rId13" Type="http://schemas.openxmlformats.org/officeDocument/2006/relationships/image" Target="../media/image182.png"/><Relationship Id="rId12" Type="http://schemas.openxmlformats.org/officeDocument/2006/relationships/image" Target="../media/image207.png"/><Relationship Id="rId15" Type="http://schemas.openxmlformats.org/officeDocument/2006/relationships/image" Target="../media/image204.png"/><Relationship Id="rId14" Type="http://schemas.openxmlformats.org/officeDocument/2006/relationships/image" Target="../media/image180.png"/><Relationship Id="rId17" Type="http://schemas.openxmlformats.org/officeDocument/2006/relationships/image" Target="../media/image205.png"/><Relationship Id="rId16" Type="http://schemas.openxmlformats.org/officeDocument/2006/relationships/image" Target="../media/image206.png"/><Relationship Id="rId19" Type="http://schemas.openxmlformats.org/officeDocument/2006/relationships/image" Target="../media/image197.png"/><Relationship Id="rId18" Type="http://schemas.openxmlformats.org/officeDocument/2006/relationships/image" Target="../media/image189.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208.png"/><Relationship Id="rId4" Type="http://schemas.openxmlformats.org/officeDocument/2006/relationships/image" Target="../media/image195.png"/><Relationship Id="rId9" Type="http://schemas.openxmlformats.org/officeDocument/2006/relationships/image" Target="../media/image196.png"/><Relationship Id="rId5" Type="http://schemas.openxmlformats.org/officeDocument/2006/relationships/image" Target="../media/image194.png"/><Relationship Id="rId6" Type="http://schemas.openxmlformats.org/officeDocument/2006/relationships/image" Target="../media/image193.png"/><Relationship Id="rId7" Type="http://schemas.openxmlformats.org/officeDocument/2006/relationships/image" Target="../media/image19.png"/><Relationship Id="rId8" Type="http://schemas.openxmlformats.org/officeDocument/2006/relationships/hyperlink" Target="https://unsplash.com/"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6.png"/><Relationship Id="rId4" Type="http://schemas.openxmlformats.org/officeDocument/2006/relationships/image" Target="../media/image14.png"/><Relationship Id="rId9" Type="http://schemas.openxmlformats.org/officeDocument/2006/relationships/image" Target="../media/image30.png"/><Relationship Id="rId5" Type="http://schemas.openxmlformats.org/officeDocument/2006/relationships/image" Target="../media/image8.png"/><Relationship Id="rId6" Type="http://schemas.openxmlformats.org/officeDocument/2006/relationships/image" Target="../media/image29.png"/><Relationship Id="rId7" Type="http://schemas.openxmlformats.org/officeDocument/2006/relationships/image" Target="../media/image2.png"/><Relationship Id="rId8"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36.png"/><Relationship Id="rId4" Type="http://schemas.openxmlformats.org/officeDocument/2006/relationships/image" Target="../media/image65.png"/><Relationship Id="rId5" Type="http://schemas.openxmlformats.org/officeDocument/2006/relationships/image" Target="../media/image27.png"/><Relationship Id="rId6" Type="http://schemas.openxmlformats.org/officeDocument/2006/relationships/image" Target="../media/image1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5.png"/><Relationship Id="rId4" Type="http://schemas.openxmlformats.org/officeDocument/2006/relationships/image" Target="../media/image11.png"/><Relationship Id="rId9" Type="http://schemas.openxmlformats.org/officeDocument/2006/relationships/image" Target="../media/image31.png"/><Relationship Id="rId5" Type="http://schemas.openxmlformats.org/officeDocument/2006/relationships/image" Target="../media/image1.png"/><Relationship Id="rId6" Type="http://schemas.openxmlformats.org/officeDocument/2006/relationships/image" Target="../media/image19.png"/><Relationship Id="rId7" Type="http://schemas.openxmlformats.org/officeDocument/2006/relationships/image" Target="../media/image44.png"/><Relationship Id="rId8" Type="http://schemas.openxmlformats.org/officeDocument/2006/relationships/image" Target="../media/image2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6.png"/><Relationship Id="rId4" Type="http://schemas.openxmlformats.org/officeDocument/2006/relationships/image" Target="../media/image14.png"/><Relationship Id="rId9" Type="http://schemas.openxmlformats.org/officeDocument/2006/relationships/image" Target="../media/image37.png"/><Relationship Id="rId5" Type="http://schemas.openxmlformats.org/officeDocument/2006/relationships/image" Target="../media/image8.png"/><Relationship Id="rId6" Type="http://schemas.openxmlformats.org/officeDocument/2006/relationships/image" Target="../media/image19.png"/><Relationship Id="rId7" Type="http://schemas.openxmlformats.org/officeDocument/2006/relationships/image" Target="../media/image38.png"/><Relationship Id="rId8" Type="http://schemas.openxmlformats.org/officeDocument/2006/relationships/image" Target="../media/image4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3.png"/><Relationship Id="rId4" Type="http://schemas.openxmlformats.org/officeDocument/2006/relationships/image" Target="../media/image9.png"/><Relationship Id="rId5" Type="http://schemas.openxmlformats.org/officeDocument/2006/relationships/image" Target="../media/image10.png"/><Relationship Id="rId6" Type="http://schemas.openxmlformats.org/officeDocument/2006/relationships/image" Target="../media/image22.png"/><Relationship Id="rId7" Type="http://schemas.openxmlformats.org/officeDocument/2006/relationships/image" Target="../media/image19.png"/><Relationship Id="rId8" Type="http://schemas.openxmlformats.org/officeDocument/2006/relationships/image" Target="../media/image4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36.png"/><Relationship Id="rId4" Type="http://schemas.openxmlformats.org/officeDocument/2006/relationships/image" Target="../media/image65.png"/><Relationship Id="rId9" Type="http://schemas.openxmlformats.org/officeDocument/2006/relationships/image" Target="../media/image50.png"/><Relationship Id="rId5" Type="http://schemas.openxmlformats.org/officeDocument/2006/relationships/image" Target="../media/image27.png"/><Relationship Id="rId6" Type="http://schemas.openxmlformats.org/officeDocument/2006/relationships/image" Target="../media/image19.png"/><Relationship Id="rId7" Type="http://schemas.openxmlformats.org/officeDocument/2006/relationships/image" Target="../media/image53.png"/><Relationship Id="rId8" Type="http://schemas.openxmlformats.org/officeDocument/2006/relationships/image" Target="../media/image4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6.png"/><Relationship Id="rId4" Type="http://schemas.openxmlformats.org/officeDocument/2006/relationships/image" Target="../media/image14.png"/><Relationship Id="rId9" Type="http://schemas.openxmlformats.org/officeDocument/2006/relationships/image" Target="../media/image58.png"/><Relationship Id="rId5" Type="http://schemas.openxmlformats.org/officeDocument/2006/relationships/image" Target="../media/image8.png"/><Relationship Id="rId6" Type="http://schemas.openxmlformats.org/officeDocument/2006/relationships/image" Target="../media/image19.png"/><Relationship Id="rId7" Type="http://schemas.openxmlformats.org/officeDocument/2006/relationships/image" Target="../media/image57.png"/><Relationship Id="rId8" Type="http://schemas.openxmlformats.org/officeDocument/2006/relationships/image" Target="../media/image6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1E4"/>
        </a:solidFill>
      </p:bgPr>
    </p:bg>
    <p:spTree>
      <p:nvGrpSpPr>
        <p:cNvPr id="15" name="Shape 15"/>
        <p:cNvGrpSpPr/>
        <p:nvPr/>
      </p:nvGrpSpPr>
      <p:grpSpPr>
        <a:xfrm>
          <a:off x="0" y="0"/>
          <a:ext cx="0" cy="0"/>
          <a:chOff x="0" y="0"/>
          <a:chExt cx="0" cy="0"/>
        </a:xfrm>
      </p:grpSpPr>
      <p:pic>
        <p:nvPicPr>
          <p:cNvPr descr=" " id="16" name="Google Shape;16;g26f27b06795_0_0"/>
          <p:cNvPicPr preferRelativeResize="0"/>
          <p:nvPr/>
        </p:nvPicPr>
        <p:blipFill rotWithShape="1">
          <a:blip r:embed="rId3">
            <a:alphaModFix/>
          </a:blip>
          <a:srcRect b="0" l="0" r="0" t="0"/>
          <a:stretch/>
        </p:blipFill>
        <p:spPr>
          <a:xfrm>
            <a:off x="0" y="0"/>
            <a:ext cx="19242905" cy="13716000"/>
          </a:xfrm>
          <a:prstGeom prst="rect">
            <a:avLst/>
          </a:prstGeom>
          <a:noFill/>
          <a:ln>
            <a:noFill/>
          </a:ln>
        </p:spPr>
      </p:pic>
      <p:pic>
        <p:nvPicPr>
          <p:cNvPr descr=" " id="17" name="Google Shape;17;g26f27b06795_0_0"/>
          <p:cNvPicPr preferRelativeResize="0"/>
          <p:nvPr/>
        </p:nvPicPr>
        <p:blipFill rotWithShape="1">
          <a:blip r:embed="rId4">
            <a:alphaModFix/>
          </a:blip>
          <a:srcRect b="0" l="0" r="0" t="0"/>
          <a:stretch/>
        </p:blipFill>
        <p:spPr>
          <a:xfrm>
            <a:off x="17189329" y="687206"/>
            <a:ext cx="7197719" cy="5313255"/>
          </a:xfrm>
          <a:prstGeom prst="rect">
            <a:avLst/>
          </a:prstGeom>
          <a:noFill/>
          <a:ln>
            <a:noFill/>
          </a:ln>
        </p:spPr>
      </p:pic>
      <p:pic>
        <p:nvPicPr>
          <p:cNvPr descr=" " id="18" name="Google Shape;18;g26f27b06795_0_0"/>
          <p:cNvPicPr preferRelativeResize="0"/>
          <p:nvPr/>
        </p:nvPicPr>
        <p:blipFill rotWithShape="1">
          <a:blip r:embed="rId5">
            <a:alphaModFix/>
          </a:blip>
          <a:srcRect b="0" l="0" r="0" t="0"/>
          <a:stretch/>
        </p:blipFill>
        <p:spPr>
          <a:xfrm>
            <a:off x="1295562" y="9829800"/>
            <a:ext cx="2426003" cy="3086100"/>
          </a:xfrm>
          <a:prstGeom prst="rect">
            <a:avLst/>
          </a:prstGeom>
          <a:noFill/>
          <a:ln>
            <a:noFill/>
          </a:ln>
        </p:spPr>
      </p:pic>
      <p:sp>
        <p:nvSpPr>
          <p:cNvPr id="19" name="Google Shape;19;g26f27b06795_0_0"/>
          <p:cNvSpPr/>
          <p:nvPr/>
        </p:nvSpPr>
        <p:spPr>
          <a:xfrm>
            <a:off x="10770946" y="1485900"/>
            <a:ext cx="12942900" cy="52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B49A1"/>
              </a:buClr>
              <a:buSzPts val="24000"/>
              <a:buFont typeface="Pattaya"/>
              <a:buNone/>
            </a:pPr>
            <a:r>
              <a:rPr b="0" i="0" lang="en-US" sz="24000" u="none" cap="none" strike="noStrike">
                <a:solidFill>
                  <a:srgbClr val="3B49A1"/>
                </a:solidFill>
                <a:latin typeface="Pattaya"/>
                <a:ea typeface="Pattaya"/>
                <a:cs typeface="Pattaya"/>
                <a:sym typeface="Pattaya"/>
              </a:rPr>
              <a:t>Parenting</a:t>
            </a:r>
            <a:endParaRPr b="0" i="0" sz="24000" u="none" cap="none" strike="noStrike">
              <a:solidFill>
                <a:schemeClr val="dk1"/>
              </a:solidFill>
              <a:latin typeface="Calibri"/>
              <a:ea typeface="Calibri"/>
              <a:cs typeface="Calibri"/>
              <a:sym typeface="Calibri"/>
            </a:endParaRPr>
          </a:p>
        </p:txBody>
      </p:sp>
      <p:sp>
        <p:nvSpPr>
          <p:cNvPr id="20" name="Google Shape;20;g26f27b06795_0_0"/>
          <p:cNvSpPr/>
          <p:nvPr/>
        </p:nvSpPr>
        <p:spPr>
          <a:xfrm>
            <a:off x="11151994" y="10896600"/>
            <a:ext cx="10788000" cy="2709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FREE PRESENTATION TEMPLATE BY EATEMP</a:t>
            </a:r>
            <a:endParaRPr b="0" i="0" sz="6400" u="none" cap="none" strike="noStrike">
              <a:solidFill>
                <a:schemeClr val="dk1"/>
              </a:solidFill>
              <a:latin typeface="Calibri"/>
              <a:ea typeface="Calibri"/>
              <a:cs typeface="Calibri"/>
              <a:sym typeface="Calibri"/>
            </a:endParaRPr>
          </a:p>
        </p:txBody>
      </p:sp>
      <p:sp>
        <p:nvSpPr>
          <p:cNvPr id="21" name="Google Shape;21;g26f27b06795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 name="Google Shape;22;g26f27b06795_0_0"/>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23" name="Google Shape;23;g26f27b06795_0_0"/>
          <p:cNvPicPr preferRelativeResize="0"/>
          <p:nvPr/>
        </p:nvPicPr>
        <p:blipFill rotWithShape="1">
          <a:blip r:embed="rId7">
            <a:alphaModFix/>
          </a:blip>
          <a:srcRect b="0" l="0" r="0" t="0"/>
          <a:stretch/>
        </p:blipFill>
        <p:spPr>
          <a:xfrm>
            <a:off x="533467" y="1955800"/>
            <a:ext cx="9843730" cy="11760200"/>
          </a:xfrm>
          <a:prstGeom prst="rect">
            <a:avLst/>
          </a:prstGeom>
          <a:noFill/>
          <a:ln>
            <a:noFill/>
          </a:ln>
        </p:spPr>
      </p:pic>
      <p:sp>
        <p:nvSpPr>
          <p:cNvPr id="24" name="Google Shape;24;g26f27b06795_0_0"/>
          <p:cNvSpPr/>
          <p:nvPr/>
        </p:nvSpPr>
        <p:spPr>
          <a:xfrm>
            <a:off x="10770946" y="4076700"/>
            <a:ext cx="5766600" cy="52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4BE5E"/>
              </a:buClr>
              <a:buSzPts val="24000"/>
              <a:buFont typeface="Pattaya"/>
              <a:buNone/>
            </a:pPr>
            <a:r>
              <a:rPr b="0" i="0" lang="en-US" sz="24000" u="none" cap="none" strike="noStrike">
                <a:solidFill>
                  <a:srgbClr val="F4BE5E"/>
                </a:solidFill>
                <a:latin typeface="Pattaya"/>
                <a:ea typeface="Pattaya"/>
                <a:cs typeface="Pattaya"/>
                <a:sym typeface="Pattaya"/>
              </a:rPr>
              <a:t>and</a:t>
            </a:r>
            <a:endParaRPr b="0" i="0" sz="24000" u="none" cap="none" strike="noStrike">
              <a:solidFill>
                <a:schemeClr val="dk1"/>
              </a:solidFill>
              <a:latin typeface="Calibri"/>
              <a:ea typeface="Calibri"/>
              <a:cs typeface="Calibri"/>
              <a:sym typeface="Calibri"/>
            </a:endParaRPr>
          </a:p>
        </p:txBody>
      </p:sp>
      <p:sp>
        <p:nvSpPr>
          <p:cNvPr id="25" name="Google Shape;25;g26f27b06795_0_0"/>
          <p:cNvSpPr/>
          <p:nvPr/>
        </p:nvSpPr>
        <p:spPr>
          <a:xfrm>
            <a:off x="10770946" y="6667500"/>
            <a:ext cx="10809000" cy="52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E7CBE"/>
              </a:buClr>
              <a:buSzPts val="24000"/>
              <a:buFont typeface="Pattaya"/>
              <a:buNone/>
            </a:pPr>
            <a:r>
              <a:rPr b="0" i="0" lang="en-US" sz="24000" u="none" cap="none" strike="noStrike">
                <a:solidFill>
                  <a:srgbClr val="EE7CBE"/>
                </a:solidFill>
                <a:latin typeface="Pattaya"/>
                <a:ea typeface="Pattaya"/>
                <a:cs typeface="Pattaya"/>
                <a:sym typeface="Pattaya"/>
              </a:rPr>
              <a:t>Nursing</a:t>
            </a:r>
            <a:r>
              <a:rPr b="0" i="0" lang="en-US" sz="24000" u="none" cap="none" strike="noStrike">
                <a:solidFill>
                  <a:srgbClr val="3B49A1"/>
                </a:solidFill>
                <a:latin typeface="Pattaya"/>
                <a:ea typeface="Pattaya"/>
                <a:cs typeface="Pattaya"/>
                <a:sym typeface="Pattaya"/>
              </a:rPr>
              <a:t> </a:t>
            </a:r>
            <a:endParaRPr b="0" i="0" sz="24000" u="none" cap="none" strike="noStrike">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1E4"/>
        </a:solidFill>
      </p:bgPr>
    </p:bg>
    <p:spTree>
      <p:nvGrpSpPr>
        <p:cNvPr id="230" name="Shape 230"/>
        <p:cNvGrpSpPr/>
        <p:nvPr/>
      </p:nvGrpSpPr>
      <p:grpSpPr>
        <a:xfrm>
          <a:off x="0" y="0"/>
          <a:ext cx="0" cy="0"/>
          <a:chOff x="0" y="0"/>
          <a:chExt cx="0" cy="0"/>
        </a:xfrm>
      </p:grpSpPr>
      <p:pic>
        <p:nvPicPr>
          <p:cNvPr descr=" " id="231" name="Google Shape;231;g26f27b06795_0_206"/>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232" name="Google Shape;232;g26f27b06795_0_206"/>
          <p:cNvPicPr preferRelativeResize="0"/>
          <p:nvPr/>
        </p:nvPicPr>
        <p:blipFill rotWithShape="1">
          <a:blip r:embed="rId4">
            <a:alphaModFix/>
          </a:blip>
          <a:srcRect b="0" l="0" r="0" t="0"/>
          <a:stretch/>
        </p:blipFill>
        <p:spPr>
          <a:xfrm>
            <a:off x="1473384" y="1130300"/>
            <a:ext cx="2959470" cy="3381995"/>
          </a:xfrm>
          <a:prstGeom prst="rect">
            <a:avLst/>
          </a:prstGeom>
          <a:noFill/>
          <a:ln>
            <a:noFill/>
          </a:ln>
        </p:spPr>
      </p:pic>
      <p:pic>
        <p:nvPicPr>
          <p:cNvPr descr=" " id="233" name="Google Shape;233;g26f27b06795_0_206"/>
          <p:cNvPicPr preferRelativeResize="0"/>
          <p:nvPr/>
        </p:nvPicPr>
        <p:blipFill rotWithShape="1">
          <a:blip r:embed="rId5">
            <a:alphaModFix/>
          </a:blip>
          <a:srcRect b="0" l="0" r="0" t="0"/>
          <a:stretch/>
        </p:blipFill>
        <p:spPr>
          <a:xfrm>
            <a:off x="18640073" y="5716575"/>
            <a:ext cx="5746975" cy="7999425"/>
          </a:xfrm>
          <a:prstGeom prst="rect">
            <a:avLst/>
          </a:prstGeom>
          <a:noFill/>
          <a:ln>
            <a:noFill/>
          </a:ln>
        </p:spPr>
      </p:pic>
      <p:sp>
        <p:nvSpPr>
          <p:cNvPr id="234" name="Google Shape;234;g26f27b06795_0_20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5" name="Google Shape;235;g26f27b06795_0_206"/>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236" name="Google Shape;236;g26f27b06795_0_206"/>
          <p:cNvPicPr preferRelativeResize="0"/>
          <p:nvPr/>
        </p:nvPicPr>
        <p:blipFill rotWithShape="1">
          <a:blip r:embed="rId7">
            <a:alphaModFix/>
          </a:blip>
          <a:srcRect b="0" l="0" r="0" t="0"/>
          <a:stretch/>
        </p:blipFill>
        <p:spPr>
          <a:xfrm>
            <a:off x="1752819" y="1346200"/>
            <a:ext cx="20881410" cy="11010900"/>
          </a:xfrm>
          <a:prstGeom prst="rect">
            <a:avLst/>
          </a:prstGeom>
          <a:noFill/>
          <a:ln>
            <a:noFill/>
          </a:ln>
        </p:spPr>
      </p:pic>
      <p:pic>
        <p:nvPicPr>
          <p:cNvPr descr=" " id="237" name="Google Shape;237;g26f27b06795_0_206"/>
          <p:cNvPicPr preferRelativeResize="0"/>
          <p:nvPr/>
        </p:nvPicPr>
        <p:blipFill rotWithShape="1">
          <a:blip r:embed="rId8">
            <a:alphaModFix/>
          </a:blip>
          <a:srcRect b="0" l="0" r="0" t="0"/>
          <a:stretch/>
        </p:blipFill>
        <p:spPr>
          <a:xfrm>
            <a:off x="1752819" y="1346200"/>
            <a:ext cx="5639505" cy="11010900"/>
          </a:xfrm>
          <a:prstGeom prst="rect">
            <a:avLst/>
          </a:prstGeom>
          <a:noFill/>
          <a:ln>
            <a:noFill/>
          </a:ln>
        </p:spPr>
      </p:pic>
      <p:sp>
        <p:nvSpPr>
          <p:cNvPr id="238" name="Google Shape;238;g26f27b06795_0_206"/>
          <p:cNvSpPr/>
          <p:nvPr/>
        </p:nvSpPr>
        <p:spPr>
          <a:xfrm>
            <a:off x="1752819" y="1346200"/>
            <a:ext cx="5639400" cy="5638800"/>
          </a:xfrm>
          <a:prstGeom prst="roundRect">
            <a:avLst>
              <a:gd fmla="val 75081" name="adj"/>
            </a:avLst>
          </a:prstGeom>
          <a:solidFill>
            <a:srgbClr val="FCCC7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 name="Google Shape;239;g26f27b06795_0_206"/>
          <p:cNvSpPr/>
          <p:nvPr/>
        </p:nvSpPr>
        <p:spPr>
          <a:xfrm>
            <a:off x="3702513" y="2051050"/>
            <a:ext cx="2756100" cy="52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Pattaya"/>
              <a:buNone/>
            </a:pPr>
            <a:r>
              <a:rPr b="0" i="0" lang="en-US" sz="24000" u="none" cap="none" strike="noStrike">
                <a:solidFill>
                  <a:srgbClr val="FFFFFF"/>
                </a:solidFill>
                <a:latin typeface="Pattaya"/>
                <a:ea typeface="Pattaya"/>
                <a:cs typeface="Pattaya"/>
                <a:sym typeface="Pattaya"/>
              </a:rPr>
              <a:t>S</a:t>
            </a:r>
            <a:endParaRPr b="0" i="0" sz="24000" u="none" cap="none" strike="noStrike">
              <a:solidFill>
                <a:schemeClr val="dk1"/>
              </a:solidFill>
              <a:latin typeface="Calibri"/>
              <a:ea typeface="Calibri"/>
              <a:cs typeface="Calibri"/>
              <a:sym typeface="Calibri"/>
            </a:endParaRPr>
          </a:p>
        </p:txBody>
      </p:sp>
      <p:sp>
        <p:nvSpPr>
          <p:cNvPr id="240" name="Google Shape;240;g26f27b06795_0_206"/>
          <p:cNvSpPr/>
          <p:nvPr/>
        </p:nvSpPr>
        <p:spPr>
          <a:xfrm>
            <a:off x="2286286" y="7785100"/>
            <a:ext cx="4572600" cy="452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g26f27b06795_0_206"/>
          <p:cNvSpPr/>
          <p:nvPr/>
        </p:nvSpPr>
        <p:spPr>
          <a:xfrm>
            <a:off x="2286286" y="7785100"/>
            <a:ext cx="45726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g26f27b06795_0_206"/>
          <p:cNvSpPr/>
          <p:nvPr/>
        </p:nvSpPr>
        <p:spPr>
          <a:xfrm>
            <a:off x="2286286" y="7785100"/>
            <a:ext cx="45726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g26f27b06795_0_206"/>
          <p:cNvSpPr/>
          <p:nvPr/>
        </p:nvSpPr>
        <p:spPr>
          <a:xfrm>
            <a:off x="2286286" y="7785100"/>
            <a:ext cx="47250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ttaya"/>
              <a:buNone/>
            </a:pPr>
            <a:r>
              <a:rPr b="0" i="0" lang="en-US" sz="3600" u="none" cap="none" strike="noStrike">
                <a:solidFill>
                  <a:srgbClr val="0E0E0E"/>
                </a:solidFill>
                <a:latin typeface="Pattaya"/>
                <a:ea typeface="Pattaya"/>
                <a:cs typeface="Pattaya"/>
                <a:sym typeface="Pattaya"/>
              </a:rPr>
              <a:t>Eclipse</a:t>
            </a:r>
            <a:endParaRPr b="0" i="0" sz="3600" u="none" cap="none" strike="noStrike">
              <a:solidFill>
                <a:schemeClr val="dk1"/>
              </a:solidFill>
              <a:latin typeface="Calibri"/>
              <a:ea typeface="Calibri"/>
              <a:cs typeface="Calibri"/>
              <a:sym typeface="Calibri"/>
            </a:endParaRPr>
          </a:p>
        </p:txBody>
      </p:sp>
      <p:sp>
        <p:nvSpPr>
          <p:cNvPr id="244" name="Google Shape;244;g26f27b06795_0_206"/>
          <p:cNvSpPr/>
          <p:nvPr/>
        </p:nvSpPr>
        <p:spPr>
          <a:xfrm>
            <a:off x="2286286"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45" name="Google Shape;245;g26f27b06795_0_206"/>
          <p:cNvSpPr/>
          <p:nvPr/>
        </p:nvSpPr>
        <p:spPr>
          <a:xfrm>
            <a:off x="2286286" y="10248900"/>
            <a:ext cx="45726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g26f27b06795_0_206"/>
          <p:cNvSpPr/>
          <p:nvPr/>
        </p:nvSpPr>
        <p:spPr>
          <a:xfrm>
            <a:off x="2286286" y="10248900"/>
            <a:ext cx="45726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 name="Google Shape;247;g26f27b06795_0_206"/>
          <p:cNvSpPr/>
          <p:nvPr/>
        </p:nvSpPr>
        <p:spPr>
          <a:xfrm>
            <a:off x="2286286" y="10248900"/>
            <a:ext cx="47250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ttaya"/>
              <a:buNone/>
            </a:pPr>
            <a:r>
              <a:rPr b="0" i="0" lang="en-US" sz="3600" u="none" cap="none" strike="noStrike">
                <a:solidFill>
                  <a:srgbClr val="0E0E0E"/>
                </a:solidFill>
                <a:latin typeface="Pattaya"/>
                <a:ea typeface="Pattaya"/>
                <a:cs typeface="Pattaya"/>
                <a:sym typeface="Pattaya"/>
              </a:rPr>
              <a:t>Quest</a:t>
            </a:r>
            <a:endParaRPr b="0" i="0" sz="3600" u="none" cap="none" strike="noStrike">
              <a:solidFill>
                <a:schemeClr val="dk1"/>
              </a:solidFill>
              <a:latin typeface="Calibri"/>
              <a:ea typeface="Calibri"/>
              <a:cs typeface="Calibri"/>
              <a:sym typeface="Calibri"/>
            </a:endParaRPr>
          </a:p>
        </p:txBody>
      </p:sp>
      <p:sp>
        <p:nvSpPr>
          <p:cNvPr id="248" name="Google Shape;248;g26f27b06795_0_206"/>
          <p:cNvSpPr/>
          <p:nvPr/>
        </p:nvSpPr>
        <p:spPr>
          <a:xfrm>
            <a:off x="2286286" y="110871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Adventurers seek immortal artifact.</a:t>
            </a:r>
            <a:endParaRPr b="0" i="0" sz="3200" u="none" cap="none" strike="noStrike">
              <a:solidFill>
                <a:schemeClr val="dk1"/>
              </a:solidFill>
              <a:latin typeface="Calibri"/>
              <a:ea typeface="Calibri"/>
              <a:cs typeface="Calibri"/>
              <a:sym typeface="Calibri"/>
            </a:endParaRPr>
          </a:p>
        </p:txBody>
      </p:sp>
      <p:pic>
        <p:nvPicPr>
          <p:cNvPr descr=" " id="249" name="Google Shape;249;g26f27b06795_0_206"/>
          <p:cNvPicPr preferRelativeResize="0"/>
          <p:nvPr/>
        </p:nvPicPr>
        <p:blipFill rotWithShape="1">
          <a:blip r:embed="rId8">
            <a:alphaModFix/>
          </a:blip>
          <a:srcRect b="0" l="0" r="0" t="0"/>
          <a:stretch/>
        </p:blipFill>
        <p:spPr>
          <a:xfrm>
            <a:off x="6833454" y="1346200"/>
            <a:ext cx="5639505" cy="11010900"/>
          </a:xfrm>
          <a:prstGeom prst="rect">
            <a:avLst/>
          </a:prstGeom>
          <a:noFill/>
          <a:ln>
            <a:noFill/>
          </a:ln>
        </p:spPr>
      </p:pic>
      <p:sp>
        <p:nvSpPr>
          <p:cNvPr id="250" name="Google Shape;250;g26f27b06795_0_206"/>
          <p:cNvSpPr/>
          <p:nvPr/>
        </p:nvSpPr>
        <p:spPr>
          <a:xfrm>
            <a:off x="6833454" y="1346200"/>
            <a:ext cx="5639400" cy="5638800"/>
          </a:xfrm>
          <a:prstGeom prst="roundRect">
            <a:avLst>
              <a:gd fmla="val 75081" name="adj"/>
            </a:avLst>
          </a:prstGeom>
          <a:solidFill>
            <a:srgbClr val="618AE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g26f27b06795_0_206"/>
          <p:cNvSpPr/>
          <p:nvPr/>
        </p:nvSpPr>
        <p:spPr>
          <a:xfrm>
            <a:off x="8186173" y="2051050"/>
            <a:ext cx="3950100" cy="52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Pattaya"/>
              <a:buNone/>
            </a:pPr>
            <a:r>
              <a:rPr b="0" i="0" lang="en-US" sz="24000" u="none" cap="none" strike="noStrike">
                <a:solidFill>
                  <a:srgbClr val="FFFFFF"/>
                </a:solidFill>
                <a:latin typeface="Pattaya"/>
                <a:ea typeface="Pattaya"/>
                <a:cs typeface="Pattaya"/>
                <a:sym typeface="Pattaya"/>
              </a:rPr>
              <a:t>W</a:t>
            </a:r>
            <a:endParaRPr b="0" i="0" sz="24000" u="none" cap="none" strike="noStrike">
              <a:solidFill>
                <a:schemeClr val="dk1"/>
              </a:solidFill>
              <a:latin typeface="Calibri"/>
              <a:ea typeface="Calibri"/>
              <a:cs typeface="Calibri"/>
              <a:sym typeface="Calibri"/>
            </a:endParaRPr>
          </a:p>
        </p:txBody>
      </p:sp>
      <p:sp>
        <p:nvSpPr>
          <p:cNvPr id="252" name="Google Shape;252;g26f27b06795_0_206"/>
          <p:cNvSpPr/>
          <p:nvPr/>
        </p:nvSpPr>
        <p:spPr>
          <a:xfrm>
            <a:off x="7366921" y="7785100"/>
            <a:ext cx="4572600" cy="452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g26f27b06795_0_206"/>
          <p:cNvSpPr/>
          <p:nvPr/>
        </p:nvSpPr>
        <p:spPr>
          <a:xfrm>
            <a:off x="7366921" y="7785100"/>
            <a:ext cx="45726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g26f27b06795_0_206"/>
          <p:cNvSpPr/>
          <p:nvPr/>
        </p:nvSpPr>
        <p:spPr>
          <a:xfrm>
            <a:off x="7366921" y="7785100"/>
            <a:ext cx="45726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g26f27b06795_0_206"/>
          <p:cNvSpPr/>
          <p:nvPr/>
        </p:nvSpPr>
        <p:spPr>
          <a:xfrm>
            <a:off x="7366921" y="7785100"/>
            <a:ext cx="47250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ttaya"/>
              <a:buNone/>
            </a:pPr>
            <a:r>
              <a:rPr b="0" i="0" lang="en-US" sz="3600" u="none" cap="none" strike="noStrike">
                <a:solidFill>
                  <a:srgbClr val="0E0E0E"/>
                </a:solidFill>
                <a:latin typeface="Pattaya"/>
                <a:ea typeface="Pattaya"/>
                <a:cs typeface="Pattaya"/>
                <a:sym typeface="Pattaya"/>
              </a:rPr>
              <a:t>Obtain</a:t>
            </a:r>
            <a:endParaRPr b="0" i="0" sz="3600" u="none" cap="none" strike="noStrike">
              <a:solidFill>
                <a:schemeClr val="dk1"/>
              </a:solidFill>
              <a:latin typeface="Calibri"/>
              <a:ea typeface="Calibri"/>
              <a:cs typeface="Calibri"/>
              <a:sym typeface="Calibri"/>
            </a:endParaRPr>
          </a:p>
        </p:txBody>
      </p:sp>
      <p:sp>
        <p:nvSpPr>
          <p:cNvPr id="256" name="Google Shape;256;g26f27b06795_0_206"/>
          <p:cNvSpPr/>
          <p:nvPr/>
        </p:nvSpPr>
        <p:spPr>
          <a:xfrm>
            <a:off x="7366921"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Humans acquire Crystal </a:t>
            </a:r>
            <a:endParaRPr b="0" i="0" sz="3200" u="none" cap="none" strike="noStrike">
              <a:solidFill>
                <a:schemeClr val="dk1"/>
              </a:solidFill>
              <a:latin typeface="Calibri"/>
              <a:ea typeface="Calibri"/>
              <a:cs typeface="Calibri"/>
              <a:sym typeface="Calibri"/>
            </a:endParaRPr>
          </a:p>
        </p:txBody>
      </p:sp>
      <p:sp>
        <p:nvSpPr>
          <p:cNvPr id="257" name="Google Shape;257;g26f27b06795_0_206"/>
          <p:cNvSpPr/>
          <p:nvPr/>
        </p:nvSpPr>
        <p:spPr>
          <a:xfrm>
            <a:off x="7366921" y="10248900"/>
            <a:ext cx="45726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g26f27b06795_0_206"/>
          <p:cNvSpPr/>
          <p:nvPr/>
        </p:nvSpPr>
        <p:spPr>
          <a:xfrm>
            <a:off x="7366921" y="10248900"/>
            <a:ext cx="45726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g26f27b06795_0_206"/>
          <p:cNvSpPr/>
          <p:nvPr/>
        </p:nvSpPr>
        <p:spPr>
          <a:xfrm>
            <a:off x="7366921" y="10248900"/>
            <a:ext cx="47250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ttaya"/>
              <a:buNone/>
            </a:pPr>
            <a:r>
              <a:rPr b="0" i="0" lang="en-US" sz="3600" u="none" cap="none" strike="noStrike">
                <a:solidFill>
                  <a:srgbClr val="0E0E0E"/>
                </a:solidFill>
                <a:latin typeface="Pattaya"/>
                <a:ea typeface="Pattaya"/>
                <a:cs typeface="Pattaya"/>
                <a:sym typeface="Pattaya"/>
              </a:rPr>
              <a:t>Foundation</a:t>
            </a:r>
            <a:endParaRPr b="0" i="0" sz="3600" u="none" cap="none" strike="noStrike">
              <a:solidFill>
                <a:schemeClr val="dk1"/>
              </a:solidFill>
              <a:latin typeface="Calibri"/>
              <a:ea typeface="Calibri"/>
              <a:cs typeface="Calibri"/>
              <a:sym typeface="Calibri"/>
            </a:endParaRPr>
          </a:p>
        </p:txBody>
      </p:sp>
      <p:sp>
        <p:nvSpPr>
          <p:cNvPr id="260" name="Google Shape;260;g26f27b06795_0_206"/>
          <p:cNvSpPr/>
          <p:nvPr/>
        </p:nvSpPr>
        <p:spPr>
          <a:xfrm>
            <a:off x="7366921" y="110871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Shimmering City established</a:t>
            </a:r>
            <a:endParaRPr b="0" i="0" sz="3200" u="none" cap="none" strike="noStrike">
              <a:solidFill>
                <a:schemeClr val="dk1"/>
              </a:solidFill>
              <a:latin typeface="Calibri"/>
              <a:ea typeface="Calibri"/>
              <a:cs typeface="Calibri"/>
              <a:sym typeface="Calibri"/>
            </a:endParaRPr>
          </a:p>
        </p:txBody>
      </p:sp>
      <p:pic>
        <p:nvPicPr>
          <p:cNvPr descr=" " id="261" name="Google Shape;261;g26f27b06795_0_206"/>
          <p:cNvPicPr preferRelativeResize="0"/>
          <p:nvPr/>
        </p:nvPicPr>
        <p:blipFill rotWithShape="1">
          <a:blip r:embed="rId8">
            <a:alphaModFix/>
          </a:blip>
          <a:srcRect b="0" l="0" r="0" t="0"/>
          <a:stretch/>
        </p:blipFill>
        <p:spPr>
          <a:xfrm>
            <a:off x="11914089" y="1346200"/>
            <a:ext cx="5639505" cy="11010900"/>
          </a:xfrm>
          <a:prstGeom prst="rect">
            <a:avLst/>
          </a:prstGeom>
          <a:noFill/>
          <a:ln>
            <a:noFill/>
          </a:ln>
        </p:spPr>
      </p:pic>
      <p:sp>
        <p:nvSpPr>
          <p:cNvPr id="262" name="Google Shape;262;g26f27b06795_0_206"/>
          <p:cNvSpPr/>
          <p:nvPr/>
        </p:nvSpPr>
        <p:spPr>
          <a:xfrm>
            <a:off x="11914089" y="1346200"/>
            <a:ext cx="5639400" cy="5638800"/>
          </a:xfrm>
          <a:prstGeom prst="roundRect">
            <a:avLst>
              <a:gd fmla="val 75081" name="adj"/>
            </a:avLst>
          </a:prstGeom>
          <a:solidFill>
            <a:srgbClr val="FCCC7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g26f27b06795_0_206"/>
          <p:cNvSpPr/>
          <p:nvPr/>
        </p:nvSpPr>
        <p:spPr>
          <a:xfrm>
            <a:off x="13717715" y="2051050"/>
            <a:ext cx="3048300" cy="52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Pattaya"/>
              <a:buNone/>
            </a:pPr>
            <a:r>
              <a:rPr b="0" i="0" lang="en-US" sz="24000" u="none" cap="none" strike="noStrike">
                <a:solidFill>
                  <a:srgbClr val="FFFFFF"/>
                </a:solidFill>
                <a:latin typeface="Pattaya"/>
                <a:ea typeface="Pattaya"/>
                <a:cs typeface="Pattaya"/>
                <a:sym typeface="Pattaya"/>
              </a:rPr>
              <a:t>O</a:t>
            </a:r>
            <a:endParaRPr b="0" i="0" sz="24000" u="none" cap="none" strike="noStrike">
              <a:solidFill>
                <a:schemeClr val="dk1"/>
              </a:solidFill>
              <a:latin typeface="Calibri"/>
              <a:ea typeface="Calibri"/>
              <a:cs typeface="Calibri"/>
              <a:sym typeface="Calibri"/>
            </a:endParaRPr>
          </a:p>
        </p:txBody>
      </p:sp>
      <p:sp>
        <p:nvSpPr>
          <p:cNvPr id="264" name="Google Shape;264;g26f27b06795_0_206"/>
          <p:cNvSpPr/>
          <p:nvPr/>
        </p:nvSpPr>
        <p:spPr>
          <a:xfrm>
            <a:off x="12447556" y="7785100"/>
            <a:ext cx="4572600" cy="452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 name="Google Shape;265;g26f27b06795_0_206"/>
          <p:cNvSpPr/>
          <p:nvPr/>
        </p:nvSpPr>
        <p:spPr>
          <a:xfrm>
            <a:off x="12447556" y="7785100"/>
            <a:ext cx="45726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g26f27b06795_0_206"/>
          <p:cNvSpPr/>
          <p:nvPr/>
        </p:nvSpPr>
        <p:spPr>
          <a:xfrm>
            <a:off x="12447556" y="7785100"/>
            <a:ext cx="45726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g26f27b06795_0_206"/>
          <p:cNvSpPr/>
          <p:nvPr/>
        </p:nvSpPr>
        <p:spPr>
          <a:xfrm>
            <a:off x="12447556" y="7785100"/>
            <a:ext cx="47250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ttaya"/>
              <a:buNone/>
            </a:pPr>
            <a:r>
              <a:rPr b="0" i="0" lang="en-US" sz="3600" u="none" cap="none" strike="noStrike">
                <a:solidFill>
                  <a:srgbClr val="0E0E0E"/>
                </a:solidFill>
                <a:latin typeface="Pattaya"/>
                <a:ea typeface="Pattaya"/>
                <a:cs typeface="Pattaya"/>
                <a:sym typeface="Pattaya"/>
              </a:rPr>
              <a:t>War</a:t>
            </a:r>
            <a:endParaRPr b="0" i="0" sz="3600" u="none" cap="none" strike="noStrike">
              <a:solidFill>
                <a:schemeClr val="dk1"/>
              </a:solidFill>
              <a:latin typeface="Calibri"/>
              <a:ea typeface="Calibri"/>
              <a:cs typeface="Calibri"/>
              <a:sym typeface="Calibri"/>
            </a:endParaRPr>
          </a:p>
        </p:txBody>
      </p:sp>
      <p:sp>
        <p:nvSpPr>
          <p:cNvPr id="268" name="Google Shape;268;g26f27b06795_0_206"/>
          <p:cNvSpPr/>
          <p:nvPr/>
        </p:nvSpPr>
        <p:spPr>
          <a:xfrm>
            <a:off x="12447556"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Kingdoms clash in conflict.</a:t>
            </a:r>
            <a:endParaRPr b="0" i="0" sz="3200" u="none" cap="none" strike="noStrike">
              <a:solidFill>
                <a:schemeClr val="dk1"/>
              </a:solidFill>
              <a:latin typeface="Calibri"/>
              <a:ea typeface="Calibri"/>
              <a:cs typeface="Calibri"/>
              <a:sym typeface="Calibri"/>
            </a:endParaRPr>
          </a:p>
        </p:txBody>
      </p:sp>
      <p:sp>
        <p:nvSpPr>
          <p:cNvPr id="269" name="Google Shape;269;g26f27b06795_0_206"/>
          <p:cNvSpPr/>
          <p:nvPr/>
        </p:nvSpPr>
        <p:spPr>
          <a:xfrm>
            <a:off x="12447556" y="10248900"/>
            <a:ext cx="45726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g26f27b06795_0_206"/>
          <p:cNvSpPr/>
          <p:nvPr/>
        </p:nvSpPr>
        <p:spPr>
          <a:xfrm>
            <a:off x="12447556" y="10248900"/>
            <a:ext cx="45726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g26f27b06795_0_206"/>
          <p:cNvSpPr/>
          <p:nvPr/>
        </p:nvSpPr>
        <p:spPr>
          <a:xfrm>
            <a:off x="12447556" y="10248900"/>
            <a:ext cx="47250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ttaya"/>
              <a:buNone/>
            </a:pPr>
            <a:r>
              <a:rPr b="0" i="0" lang="en-US" sz="3600" u="none" cap="none" strike="noStrike">
                <a:solidFill>
                  <a:srgbClr val="0E0E0E"/>
                </a:solidFill>
                <a:latin typeface="Pattaya"/>
                <a:ea typeface="Pattaya"/>
                <a:cs typeface="Pattaya"/>
                <a:sym typeface="Pattaya"/>
              </a:rPr>
              <a:t>Transformation</a:t>
            </a:r>
            <a:endParaRPr b="0" i="0" sz="3600" u="none" cap="none" strike="noStrike">
              <a:solidFill>
                <a:schemeClr val="dk1"/>
              </a:solidFill>
              <a:latin typeface="Calibri"/>
              <a:ea typeface="Calibri"/>
              <a:cs typeface="Calibri"/>
              <a:sym typeface="Calibri"/>
            </a:endParaRPr>
          </a:p>
        </p:txBody>
      </p:sp>
      <p:sp>
        <p:nvSpPr>
          <p:cNvPr id="272" name="Google Shape;272;g26f27b06795_0_206"/>
          <p:cNvSpPr/>
          <p:nvPr/>
        </p:nvSpPr>
        <p:spPr>
          <a:xfrm>
            <a:off x="12447556" y="110871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Peasant discovers magical powers.</a:t>
            </a:r>
            <a:endParaRPr b="0" i="0" sz="3200" u="none" cap="none" strike="noStrike">
              <a:solidFill>
                <a:schemeClr val="dk1"/>
              </a:solidFill>
              <a:latin typeface="Calibri"/>
              <a:ea typeface="Calibri"/>
              <a:cs typeface="Calibri"/>
              <a:sym typeface="Calibri"/>
            </a:endParaRPr>
          </a:p>
        </p:txBody>
      </p:sp>
      <p:pic>
        <p:nvPicPr>
          <p:cNvPr descr=" " id="273" name="Google Shape;273;g26f27b06795_0_206"/>
          <p:cNvPicPr preferRelativeResize="0"/>
          <p:nvPr/>
        </p:nvPicPr>
        <p:blipFill rotWithShape="1">
          <a:blip r:embed="rId8">
            <a:alphaModFix/>
          </a:blip>
          <a:srcRect b="0" l="0" r="0" t="0"/>
          <a:stretch/>
        </p:blipFill>
        <p:spPr>
          <a:xfrm>
            <a:off x="16994724" y="1346200"/>
            <a:ext cx="5639505" cy="11010900"/>
          </a:xfrm>
          <a:prstGeom prst="rect">
            <a:avLst/>
          </a:prstGeom>
          <a:noFill/>
          <a:ln>
            <a:noFill/>
          </a:ln>
        </p:spPr>
      </p:pic>
      <p:sp>
        <p:nvSpPr>
          <p:cNvPr id="274" name="Google Shape;274;g26f27b06795_0_206"/>
          <p:cNvSpPr/>
          <p:nvPr/>
        </p:nvSpPr>
        <p:spPr>
          <a:xfrm>
            <a:off x="16994724" y="1346200"/>
            <a:ext cx="5639400" cy="5638800"/>
          </a:xfrm>
          <a:prstGeom prst="roundRect">
            <a:avLst>
              <a:gd fmla="val 75081" name="adj"/>
            </a:avLst>
          </a:prstGeom>
          <a:solidFill>
            <a:srgbClr val="618AE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g26f27b06795_0_206"/>
          <p:cNvSpPr/>
          <p:nvPr/>
        </p:nvSpPr>
        <p:spPr>
          <a:xfrm>
            <a:off x="19077784" y="2051050"/>
            <a:ext cx="2489400" cy="52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Pattaya"/>
              <a:buNone/>
            </a:pPr>
            <a:r>
              <a:rPr b="0" i="0" lang="en-US" sz="24000" u="none" cap="none" strike="noStrike">
                <a:solidFill>
                  <a:srgbClr val="FFFFFF"/>
                </a:solidFill>
                <a:latin typeface="Pattaya"/>
                <a:ea typeface="Pattaya"/>
                <a:cs typeface="Pattaya"/>
                <a:sym typeface="Pattaya"/>
              </a:rPr>
              <a:t>T</a:t>
            </a:r>
            <a:endParaRPr b="0" i="0" sz="24000" u="none" cap="none" strike="noStrike">
              <a:solidFill>
                <a:schemeClr val="dk1"/>
              </a:solidFill>
              <a:latin typeface="Calibri"/>
              <a:ea typeface="Calibri"/>
              <a:cs typeface="Calibri"/>
              <a:sym typeface="Calibri"/>
            </a:endParaRPr>
          </a:p>
        </p:txBody>
      </p:sp>
      <p:sp>
        <p:nvSpPr>
          <p:cNvPr id="276" name="Google Shape;276;g26f27b06795_0_206"/>
          <p:cNvSpPr/>
          <p:nvPr/>
        </p:nvSpPr>
        <p:spPr>
          <a:xfrm>
            <a:off x="17528191" y="7785100"/>
            <a:ext cx="4572600" cy="452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g26f27b06795_0_206"/>
          <p:cNvSpPr/>
          <p:nvPr/>
        </p:nvSpPr>
        <p:spPr>
          <a:xfrm>
            <a:off x="17528191" y="7785100"/>
            <a:ext cx="45726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g26f27b06795_0_206"/>
          <p:cNvSpPr/>
          <p:nvPr/>
        </p:nvSpPr>
        <p:spPr>
          <a:xfrm>
            <a:off x="17528191" y="7785100"/>
            <a:ext cx="45726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g26f27b06795_0_206"/>
          <p:cNvSpPr/>
          <p:nvPr/>
        </p:nvSpPr>
        <p:spPr>
          <a:xfrm>
            <a:off x="17528191" y="7785100"/>
            <a:ext cx="47250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ttaya"/>
              <a:buNone/>
            </a:pPr>
            <a:r>
              <a:rPr b="0" i="0" lang="en-US" sz="3600" u="none" cap="none" strike="noStrike">
                <a:solidFill>
                  <a:srgbClr val="0E0E0E"/>
                </a:solidFill>
                <a:latin typeface="Pattaya"/>
                <a:ea typeface="Pattaya"/>
                <a:cs typeface="Pattaya"/>
                <a:sym typeface="Pattaya"/>
              </a:rPr>
              <a:t>Invasion</a:t>
            </a:r>
            <a:endParaRPr b="0" i="0" sz="3600" u="none" cap="none" strike="noStrike">
              <a:solidFill>
                <a:schemeClr val="dk1"/>
              </a:solidFill>
              <a:latin typeface="Calibri"/>
              <a:ea typeface="Calibri"/>
              <a:cs typeface="Calibri"/>
              <a:sym typeface="Calibri"/>
            </a:endParaRPr>
          </a:p>
        </p:txBody>
      </p:sp>
      <p:sp>
        <p:nvSpPr>
          <p:cNvPr id="280" name="Google Shape;280;g26f27b06795_0_206"/>
          <p:cNvSpPr/>
          <p:nvPr/>
        </p:nvSpPr>
        <p:spPr>
          <a:xfrm>
            <a:off x="17528191"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Kingdom attacked by monsters.</a:t>
            </a:r>
            <a:endParaRPr b="0" i="0" sz="3200" u="none" cap="none" strike="noStrike">
              <a:solidFill>
                <a:schemeClr val="dk1"/>
              </a:solidFill>
              <a:latin typeface="Calibri"/>
              <a:ea typeface="Calibri"/>
              <a:cs typeface="Calibri"/>
              <a:sym typeface="Calibri"/>
            </a:endParaRPr>
          </a:p>
        </p:txBody>
      </p:sp>
      <p:sp>
        <p:nvSpPr>
          <p:cNvPr id="281" name="Google Shape;281;g26f27b06795_0_206"/>
          <p:cNvSpPr/>
          <p:nvPr/>
        </p:nvSpPr>
        <p:spPr>
          <a:xfrm>
            <a:off x="17528191" y="10248900"/>
            <a:ext cx="45726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g26f27b06795_0_206"/>
          <p:cNvSpPr/>
          <p:nvPr/>
        </p:nvSpPr>
        <p:spPr>
          <a:xfrm>
            <a:off x="17528191" y="10248900"/>
            <a:ext cx="45726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g26f27b06795_0_206"/>
          <p:cNvSpPr/>
          <p:nvPr/>
        </p:nvSpPr>
        <p:spPr>
          <a:xfrm>
            <a:off x="17528191" y="10248900"/>
            <a:ext cx="47250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ttaya"/>
              <a:buNone/>
            </a:pPr>
            <a:r>
              <a:rPr b="0" i="0" lang="en-US" sz="3600" u="none" cap="none" strike="noStrike">
                <a:solidFill>
                  <a:srgbClr val="0E0E0E"/>
                </a:solidFill>
                <a:latin typeface="Pattaya"/>
                <a:ea typeface="Pattaya"/>
                <a:cs typeface="Pattaya"/>
                <a:sym typeface="Pattaya"/>
              </a:rPr>
              <a:t>Betrayal</a:t>
            </a:r>
            <a:endParaRPr b="0" i="0" sz="3600" u="none" cap="none" strike="noStrike">
              <a:solidFill>
                <a:schemeClr val="dk1"/>
              </a:solidFill>
              <a:latin typeface="Calibri"/>
              <a:ea typeface="Calibri"/>
              <a:cs typeface="Calibri"/>
              <a:sym typeface="Calibri"/>
            </a:endParaRPr>
          </a:p>
        </p:txBody>
      </p:sp>
      <p:sp>
        <p:nvSpPr>
          <p:cNvPr id="284" name="Google Shape;284;g26f27b06795_0_206"/>
          <p:cNvSpPr/>
          <p:nvPr/>
        </p:nvSpPr>
        <p:spPr>
          <a:xfrm>
            <a:off x="17528191" y="110871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Queen's advisor revealed as spy.</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1E4"/>
        </a:solidFill>
      </p:bgPr>
    </p:bg>
    <p:spTree>
      <p:nvGrpSpPr>
        <p:cNvPr id="289" name="Shape 289"/>
        <p:cNvGrpSpPr/>
        <p:nvPr/>
      </p:nvGrpSpPr>
      <p:grpSpPr>
        <a:xfrm>
          <a:off x="0" y="0"/>
          <a:ext cx="0" cy="0"/>
          <a:chOff x="0" y="0"/>
          <a:chExt cx="0" cy="0"/>
        </a:xfrm>
      </p:grpSpPr>
      <p:pic>
        <p:nvPicPr>
          <p:cNvPr descr=" " id="290" name="Google Shape;290;g26f27b06795_0_264"/>
          <p:cNvPicPr preferRelativeResize="0"/>
          <p:nvPr/>
        </p:nvPicPr>
        <p:blipFill rotWithShape="1">
          <a:blip r:embed="rId3">
            <a:alphaModFix/>
          </a:blip>
          <a:srcRect b="0" l="0" r="0" t="0"/>
          <a:stretch/>
        </p:blipFill>
        <p:spPr>
          <a:xfrm>
            <a:off x="0" y="0"/>
            <a:ext cx="19242905" cy="13716000"/>
          </a:xfrm>
          <a:prstGeom prst="rect">
            <a:avLst/>
          </a:prstGeom>
          <a:noFill/>
          <a:ln>
            <a:noFill/>
          </a:ln>
        </p:spPr>
      </p:pic>
      <p:pic>
        <p:nvPicPr>
          <p:cNvPr descr=" " id="291" name="Google Shape;291;g26f27b06795_0_264"/>
          <p:cNvPicPr preferRelativeResize="0"/>
          <p:nvPr/>
        </p:nvPicPr>
        <p:blipFill rotWithShape="1">
          <a:blip r:embed="rId4">
            <a:alphaModFix/>
          </a:blip>
          <a:srcRect b="0" l="0" r="0" t="0"/>
          <a:stretch/>
        </p:blipFill>
        <p:spPr>
          <a:xfrm>
            <a:off x="17189329" y="687201"/>
            <a:ext cx="7197719" cy="5313251"/>
          </a:xfrm>
          <a:prstGeom prst="rect">
            <a:avLst/>
          </a:prstGeom>
          <a:noFill/>
          <a:ln>
            <a:noFill/>
          </a:ln>
        </p:spPr>
      </p:pic>
      <p:pic>
        <p:nvPicPr>
          <p:cNvPr descr=" " id="292" name="Google Shape;292;g26f27b06795_0_264"/>
          <p:cNvPicPr preferRelativeResize="0"/>
          <p:nvPr/>
        </p:nvPicPr>
        <p:blipFill rotWithShape="1">
          <a:blip r:embed="rId5">
            <a:alphaModFix/>
          </a:blip>
          <a:srcRect b="0" l="0" r="0" t="0"/>
          <a:stretch/>
        </p:blipFill>
        <p:spPr>
          <a:xfrm>
            <a:off x="1295562" y="9829800"/>
            <a:ext cx="2426003" cy="3086100"/>
          </a:xfrm>
          <a:prstGeom prst="rect">
            <a:avLst/>
          </a:prstGeom>
          <a:noFill/>
          <a:ln>
            <a:noFill/>
          </a:ln>
        </p:spPr>
      </p:pic>
      <p:sp>
        <p:nvSpPr>
          <p:cNvPr id="293" name="Google Shape;293;g26f27b06795_0_26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94" name="Google Shape;294;g26f27b06795_0_264"/>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295" name="Google Shape;295;g26f27b06795_0_264"/>
          <p:cNvPicPr preferRelativeResize="0"/>
          <p:nvPr/>
        </p:nvPicPr>
        <p:blipFill rotWithShape="1">
          <a:blip r:embed="rId7">
            <a:alphaModFix/>
          </a:blip>
          <a:srcRect b="0" l="0" r="0" t="0"/>
          <a:stretch/>
        </p:blipFill>
        <p:spPr>
          <a:xfrm>
            <a:off x="6490511" y="1257300"/>
            <a:ext cx="6084060" cy="12369800"/>
          </a:xfrm>
          <a:prstGeom prst="rect">
            <a:avLst/>
          </a:prstGeom>
          <a:noFill/>
          <a:ln>
            <a:noFill/>
          </a:ln>
        </p:spPr>
      </p:pic>
      <p:pic>
        <p:nvPicPr>
          <p:cNvPr descr=" " id="296" name="Google Shape;296;g26f27b06795_0_264"/>
          <p:cNvPicPr preferRelativeResize="0"/>
          <p:nvPr/>
        </p:nvPicPr>
        <p:blipFill rotWithShape="1">
          <a:blip r:embed="rId8">
            <a:alphaModFix/>
          </a:blip>
          <a:srcRect b="0" l="0" r="0" t="0"/>
          <a:stretch/>
        </p:blipFill>
        <p:spPr>
          <a:xfrm>
            <a:off x="0" y="1257300"/>
            <a:ext cx="6084060" cy="12369800"/>
          </a:xfrm>
          <a:prstGeom prst="rect">
            <a:avLst/>
          </a:prstGeom>
          <a:noFill/>
          <a:ln>
            <a:noFill/>
          </a:ln>
        </p:spPr>
      </p:pic>
      <p:sp>
        <p:nvSpPr>
          <p:cNvPr id="297" name="Google Shape;297;g26f27b06795_0_264"/>
          <p:cNvSpPr/>
          <p:nvPr/>
        </p:nvSpPr>
        <p:spPr>
          <a:xfrm>
            <a:off x="13882835" y="3238500"/>
            <a:ext cx="10690500" cy="174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Pattaya"/>
              <a:buNone/>
            </a:pPr>
            <a:r>
              <a:rPr b="0" i="0" lang="en-US" sz="8000" u="none" cap="none" strike="noStrike">
                <a:solidFill>
                  <a:srgbClr val="0E0E0E"/>
                </a:solidFill>
                <a:latin typeface="Pattaya"/>
                <a:ea typeface="Pattaya"/>
                <a:cs typeface="Pattaya"/>
                <a:sym typeface="Pattaya"/>
              </a:rPr>
              <a:t>Some Data</a:t>
            </a:r>
            <a:endParaRPr b="0" i="0" sz="8000" u="none" cap="none" strike="noStrike">
              <a:solidFill>
                <a:schemeClr val="dk1"/>
              </a:solidFill>
              <a:latin typeface="Calibri"/>
              <a:ea typeface="Calibri"/>
              <a:cs typeface="Calibri"/>
              <a:sym typeface="Calibri"/>
            </a:endParaRPr>
          </a:p>
        </p:txBody>
      </p:sp>
      <p:sp>
        <p:nvSpPr>
          <p:cNvPr id="298" name="Google Shape;298;g26f27b06795_0_264"/>
          <p:cNvSpPr/>
          <p:nvPr/>
        </p:nvSpPr>
        <p:spPr>
          <a:xfrm>
            <a:off x="13730416" y="6121400"/>
            <a:ext cx="8573700" cy="599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 name="Google Shape;299;g26f27b06795_0_264"/>
          <p:cNvSpPr/>
          <p:nvPr/>
        </p:nvSpPr>
        <p:spPr>
          <a:xfrm>
            <a:off x="13730416" y="6121400"/>
            <a:ext cx="8573700" cy="140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g26f27b06795_0_264"/>
          <p:cNvSpPr/>
          <p:nvPr/>
        </p:nvSpPr>
        <p:spPr>
          <a:xfrm>
            <a:off x="13730416" y="6121400"/>
            <a:ext cx="1714800" cy="140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g26f27b06795_0_264"/>
          <p:cNvSpPr/>
          <p:nvPr/>
        </p:nvSpPr>
        <p:spPr>
          <a:xfrm>
            <a:off x="13730416" y="6121400"/>
            <a:ext cx="2053500" cy="174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B49A1"/>
              </a:buClr>
              <a:buSzPts val="8000"/>
              <a:buFont typeface="Pattaya"/>
              <a:buNone/>
            </a:pPr>
            <a:r>
              <a:rPr b="0" i="0" lang="en-US" sz="8000" u="none" cap="none" strike="noStrike">
                <a:solidFill>
                  <a:srgbClr val="3B49A1"/>
                </a:solidFill>
                <a:latin typeface="Pattaya"/>
                <a:ea typeface="Pattaya"/>
                <a:cs typeface="Pattaya"/>
                <a:sym typeface="Pattaya"/>
              </a:rPr>
              <a:t>75%</a:t>
            </a:r>
            <a:endParaRPr b="0" i="0" sz="8000" u="none" cap="none" strike="noStrike">
              <a:solidFill>
                <a:schemeClr val="dk1"/>
              </a:solidFill>
              <a:latin typeface="Calibri"/>
              <a:ea typeface="Calibri"/>
              <a:cs typeface="Calibri"/>
              <a:sym typeface="Calibri"/>
            </a:endParaRPr>
          </a:p>
        </p:txBody>
      </p:sp>
      <p:sp>
        <p:nvSpPr>
          <p:cNvPr id="302" name="Google Shape;302;g26f27b06795_0_264"/>
          <p:cNvSpPr/>
          <p:nvPr/>
        </p:nvSpPr>
        <p:spPr>
          <a:xfrm>
            <a:off x="15648356" y="6153150"/>
            <a:ext cx="6655500" cy="13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 name="Google Shape;303;g26f27b06795_0_264"/>
          <p:cNvSpPr/>
          <p:nvPr/>
        </p:nvSpPr>
        <p:spPr>
          <a:xfrm>
            <a:off x="15648356" y="6153150"/>
            <a:ext cx="68082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ttaya"/>
              <a:buNone/>
            </a:pPr>
            <a:r>
              <a:rPr b="0" i="0" lang="en-US" sz="3600" u="none" cap="none" strike="noStrike">
                <a:solidFill>
                  <a:srgbClr val="0E0E0E"/>
                </a:solidFill>
                <a:latin typeface="Pattaya"/>
                <a:ea typeface="Pattaya"/>
                <a:cs typeface="Pattaya"/>
                <a:sym typeface="Pattaya"/>
              </a:rPr>
              <a:t>Enchanted Creatures</a:t>
            </a:r>
            <a:endParaRPr b="0" i="0" sz="3600" u="none" cap="none" strike="noStrike">
              <a:solidFill>
                <a:schemeClr val="dk1"/>
              </a:solidFill>
              <a:latin typeface="Calibri"/>
              <a:ea typeface="Calibri"/>
              <a:cs typeface="Calibri"/>
              <a:sym typeface="Calibri"/>
            </a:endParaRPr>
          </a:p>
        </p:txBody>
      </p:sp>
      <p:sp>
        <p:nvSpPr>
          <p:cNvPr id="304" name="Google Shape;304;g26f27b06795_0_264"/>
          <p:cNvSpPr/>
          <p:nvPr/>
        </p:nvSpPr>
        <p:spPr>
          <a:xfrm>
            <a:off x="15648356" y="6889750"/>
            <a:ext cx="67911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possess the ability to cast spells.</a:t>
            </a:r>
            <a:endParaRPr b="0" i="0" sz="3200" u="none" cap="none" strike="noStrike">
              <a:solidFill>
                <a:schemeClr val="dk1"/>
              </a:solidFill>
              <a:latin typeface="Calibri"/>
              <a:ea typeface="Calibri"/>
              <a:cs typeface="Calibri"/>
              <a:sym typeface="Calibri"/>
            </a:endParaRPr>
          </a:p>
        </p:txBody>
      </p:sp>
      <p:sp>
        <p:nvSpPr>
          <p:cNvPr id="305" name="Google Shape;305;g26f27b06795_0_264"/>
          <p:cNvSpPr/>
          <p:nvPr/>
        </p:nvSpPr>
        <p:spPr>
          <a:xfrm>
            <a:off x="13730416" y="8140700"/>
            <a:ext cx="8573700" cy="140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g26f27b06795_0_264"/>
          <p:cNvSpPr/>
          <p:nvPr/>
        </p:nvSpPr>
        <p:spPr>
          <a:xfrm>
            <a:off x="13730416" y="8140700"/>
            <a:ext cx="1829100" cy="140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g26f27b06795_0_264"/>
          <p:cNvSpPr/>
          <p:nvPr/>
        </p:nvSpPr>
        <p:spPr>
          <a:xfrm>
            <a:off x="13730416" y="8140700"/>
            <a:ext cx="2167800" cy="174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B49A1"/>
              </a:buClr>
              <a:buSzPts val="8000"/>
              <a:buFont typeface="Pattaya"/>
              <a:buNone/>
            </a:pPr>
            <a:r>
              <a:rPr b="0" i="0" lang="en-US" sz="8000" u="none" cap="none" strike="noStrike">
                <a:solidFill>
                  <a:srgbClr val="3B49A1"/>
                </a:solidFill>
                <a:latin typeface="Pattaya"/>
                <a:ea typeface="Pattaya"/>
                <a:cs typeface="Pattaya"/>
                <a:sym typeface="Pattaya"/>
              </a:rPr>
              <a:t>60%</a:t>
            </a:r>
            <a:endParaRPr b="0" i="0" sz="8000" u="none" cap="none" strike="noStrike">
              <a:solidFill>
                <a:schemeClr val="dk1"/>
              </a:solidFill>
              <a:latin typeface="Calibri"/>
              <a:ea typeface="Calibri"/>
              <a:cs typeface="Calibri"/>
              <a:sym typeface="Calibri"/>
            </a:endParaRPr>
          </a:p>
        </p:txBody>
      </p:sp>
      <p:sp>
        <p:nvSpPr>
          <p:cNvPr id="308" name="Google Shape;308;g26f27b06795_0_264"/>
          <p:cNvSpPr/>
          <p:nvPr/>
        </p:nvSpPr>
        <p:spPr>
          <a:xfrm>
            <a:off x="15762670" y="8172450"/>
            <a:ext cx="6541200" cy="13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 name="Google Shape;309;g26f27b06795_0_264"/>
          <p:cNvSpPr/>
          <p:nvPr/>
        </p:nvSpPr>
        <p:spPr>
          <a:xfrm>
            <a:off x="15762670" y="8172450"/>
            <a:ext cx="66936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ttaya"/>
              <a:buNone/>
            </a:pPr>
            <a:r>
              <a:rPr b="0" i="0" lang="en-US" sz="3600" u="none" cap="none" strike="noStrike">
                <a:solidFill>
                  <a:srgbClr val="0E0E0E"/>
                </a:solidFill>
                <a:latin typeface="Pattaya"/>
                <a:ea typeface="Pattaya"/>
                <a:cs typeface="Pattaya"/>
                <a:sym typeface="Pattaya"/>
              </a:rPr>
              <a:t>Magic-Wielding Individuals</a:t>
            </a:r>
            <a:endParaRPr b="0" i="0" sz="3600" u="none" cap="none" strike="noStrike">
              <a:solidFill>
                <a:schemeClr val="dk1"/>
              </a:solidFill>
              <a:latin typeface="Calibri"/>
              <a:ea typeface="Calibri"/>
              <a:cs typeface="Calibri"/>
              <a:sym typeface="Calibri"/>
            </a:endParaRPr>
          </a:p>
        </p:txBody>
      </p:sp>
      <p:sp>
        <p:nvSpPr>
          <p:cNvPr id="310" name="Google Shape;310;g26f27b06795_0_264"/>
          <p:cNvSpPr/>
          <p:nvPr/>
        </p:nvSpPr>
        <p:spPr>
          <a:xfrm>
            <a:off x="15762670" y="8909050"/>
            <a:ext cx="6676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practice the art of illusions.</a:t>
            </a:r>
            <a:endParaRPr b="0" i="0" sz="3200" u="none" cap="none" strike="noStrike">
              <a:solidFill>
                <a:schemeClr val="dk1"/>
              </a:solidFill>
              <a:latin typeface="Calibri"/>
              <a:ea typeface="Calibri"/>
              <a:cs typeface="Calibri"/>
              <a:sym typeface="Calibri"/>
            </a:endParaRPr>
          </a:p>
        </p:txBody>
      </p:sp>
      <p:sp>
        <p:nvSpPr>
          <p:cNvPr id="311" name="Google Shape;311;g26f27b06795_0_264"/>
          <p:cNvSpPr/>
          <p:nvPr/>
        </p:nvSpPr>
        <p:spPr>
          <a:xfrm>
            <a:off x="13730416" y="10160000"/>
            <a:ext cx="85737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g26f27b06795_0_264"/>
          <p:cNvSpPr/>
          <p:nvPr/>
        </p:nvSpPr>
        <p:spPr>
          <a:xfrm>
            <a:off x="13730416" y="10433050"/>
            <a:ext cx="1829100" cy="140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 name="Google Shape;313;g26f27b06795_0_264"/>
          <p:cNvSpPr/>
          <p:nvPr/>
        </p:nvSpPr>
        <p:spPr>
          <a:xfrm>
            <a:off x="13730416" y="10433050"/>
            <a:ext cx="2167800" cy="174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B49A1"/>
              </a:buClr>
              <a:buSzPts val="8000"/>
              <a:buFont typeface="Pattaya"/>
              <a:buNone/>
            </a:pPr>
            <a:r>
              <a:rPr b="0" i="0" lang="en-US" sz="8000" u="none" cap="none" strike="noStrike">
                <a:solidFill>
                  <a:srgbClr val="3B49A1"/>
                </a:solidFill>
                <a:latin typeface="Pattaya"/>
                <a:ea typeface="Pattaya"/>
                <a:cs typeface="Pattaya"/>
                <a:sym typeface="Pattaya"/>
              </a:rPr>
              <a:t>90%</a:t>
            </a:r>
            <a:endParaRPr b="0" i="0" sz="8000" u="none" cap="none" strike="noStrike">
              <a:solidFill>
                <a:schemeClr val="dk1"/>
              </a:solidFill>
              <a:latin typeface="Calibri"/>
              <a:ea typeface="Calibri"/>
              <a:cs typeface="Calibri"/>
              <a:sym typeface="Calibri"/>
            </a:endParaRPr>
          </a:p>
        </p:txBody>
      </p:sp>
      <p:sp>
        <p:nvSpPr>
          <p:cNvPr id="314" name="Google Shape;314;g26f27b06795_0_264"/>
          <p:cNvSpPr/>
          <p:nvPr/>
        </p:nvSpPr>
        <p:spPr>
          <a:xfrm>
            <a:off x="15762670" y="10160000"/>
            <a:ext cx="65412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g26f27b06795_0_264"/>
          <p:cNvSpPr/>
          <p:nvPr/>
        </p:nvSpPr>
        <p:spPr>
          <a:xfrm>
            <a:off x="15762670" y="10160000"/>
            <a:ext cx="66936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ttaya"/>
              <a:buNone/>
            </a:pPr>
            <a:r>
              <a:rPr b="0" i="0" lang="en-US" sz="3600" u="none" cap="none" strike="noStrike">
                <a:solidFill>
                  <a:srgbClr val="0E0E0E"/>
                </a:solidFill>
                <a:latin typeface="Pattaya"/>
                <a:ea typeface="Pattaya"/>
                <a:cs typeface="Pattaya"/>
                <a:sym typeface="Pattaya"/>
              </a:rPr>
              <a:t>Spells Cast</a:t>
            </a:r>
            <a:endParaRPr b="0" i="0" sz="3600" u="none" cap="none" strike="noStrike">
              <a:solidFill>
                <a:schemeClr val="dk1"/>
              </a:solidFill>
              <a:latin typeface="Calibri"/>
              <a:ea typeface="Calibri"/>
              <a:cs typeface="Calibri"/>
              <a:sym typeface="Calibri"/>
            </a:endParaRPr>
          </a:p>
        </p:txBody>
      </p:sp>
      <p:sp>
        <p:nvSpPr>
          <p:cNvPr id="316" name="Google Shape;316;g26f27b06795_0_264"/>
          <p:cNvSpPr/>
          <p:nvPr/>
        </p:nvSpPr>
        <p:spPr>
          <a:xfrm>
            <a:off x="15762670" y="10896600"/>
            <a:ext cx="66768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1E4"/>
        </a:solidFill>
      </p:bgPr>
    </p:bg>
    <p:spTree>
      <p:nvGrpSpPr>
        <p:cNvPr id="321" name="Shape 321"/>
        <p:cNvGrpSpPr/>
        <p:nvPr/>
      </p:nvGrpSpPr>
      <p:grpSpPr>
        <a:xfrm>
          <a:off x="0" y="0"/>
          <a:ext cx="0" cy="0"/>
          <a:chOff x="0" y="0"/>
          <a:chExt cx="0" cy="0"/>
        </a:xfrm>
      </p:grpSpPr>
      <p:pic>
        <p:nvPicPr>
          <p:cNvPr descr=" " id="322" name="Google Shape;322;g26f27b06795_0_295"/>
          <p:cNvPicPr preferRelativeResize="0"/>
          <p:nvPr/>
        </p:nvPicPr>
        <p:blipFill rotWithShape="1">
          <a:blip r:embed="rId3">
            <a:alphaModFix/>
          </a:blip>
          <a:srcRect b="0" l="0" r="0" t="0"/>
          <a:stretch/>
        </p:blipFill>
        <p:spPr>
          <a:xfrm>
            <a:off x="9945343" y="0"/>
            <a:ext cx="14441705" cy="13716000"/>
          </a:xfrm>
          <a:prstGeom prst="rect">
            <a:avLst/>
          </a:prstGeom>
          <a:noFill/>
          <a:ln>
            <a:noFill/>
          </a:ln>
        </p:spPr>
      </p:pic>
      <p:pic>
        <p:nvPicPr>
          <p:cNvPr descr=" " id="323" name="Google Shape;323;g26f27b06795_0_295"/>
          <p:cNvPicPr preferRelativeResize="0"/>
          <p:nvPr/>
        </p:nvPicPr>
        <p:blipFill rotWithShape="1">
          <a:blip r:embed="rId4">
            <a:alphaModFix/>
          </a:blip>
          <a:srcRect b="0" l="0" r="0" t="0"/>
          <a:stretch/>
        </p:blipFill>
        <p:spPr>
          <a:xfrm>
            <a:off x="0" y="0"/>
            <a:ext cx="13133441" cy="13716000"/>
          </a:xfrm>
          <a:prstGeom prst="rect">
            <a:avLst/>
          </a:prstGeom>
          <a:noFill/>
          <a:ln>
            <a:noFill/>
          </a:ln>
        </p:spPr>
      </p:pic>
      <p:pic>
        <p:nvPicPr>
          <p:cNvPr descr=" " id="324" name="Google Shape;324;g26f27b06795_0_295"/>
          <p:cNvPicPr preferRelativeResize="0"/>
          <p:nvPr/>
        </p:nvPicPr>
        <p:blipFill rotWithShape="1">
          <a:blip r:embed="rId5">
            <a:alphaModFix/>
          </a:blip>
          <a:srcRect b="0" l="0" r="0" t="0"/>
          <a:stretch/>
        </p:blipFill>
        <p:spPr>
          <a:xfrm>
            <a:off x="19700162" y="469900"/>
            <a:ext cx="4166121" cy="3746500"/>
          </a:xfrm>
          <a:prstGeom prst="rect">
            <a:avLst/>
          </a:prstGeom>
          <a:noFill/>
          <a:ln>
            <a:noFill/>
          </a:ln>
        </p:spPr>
      </p:pic>
      <p:pic>
        <p:nvPicPr>
          <p:cNvPr descr=" " id="325" name="Google Shape;325;g26f27b06795_0_295"/>
          <p:cNvPicPr preferRelativeResize="0"/>
          <p:nvPr/>
        </p:nvPicPr>
        <p:blipFill rotWithShape="1">
          <a:blip r:embed="rId6">
            <a:alphaModFix/>
          </a:blip>
          <a:srcRect b="0" l="0" r="0" t="0"/>
          <a:stretch/>
        </p:blipFill>
        <p:spPr>
          <a:xfrm>
            <a:off x="599686" y="9272637"/>
            <a:ext cx="9231935" cy="4245595"/>
          </a:xfrm>
          <a:prstGeom prst="rect">
            <a:avLst/>
          </a:prstGeom>
          <a:noFill/>
          <a:ln>
            <a:noFill/>
          </a:ln>
        </p:spPr>
      </p:pic>
      <p:sp>
        <p:nvSpPr>
          <p:cNvPr id="326" name="Google Shape;326;g26f27b06795_0_29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7" name="Google Shape;327;g26f27b06795_0_295"/>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328" name="Google Shape;328;g26f27b06795_0_295"/>
          <p:cNvSpPr/>
          <p:nvPr/>
        </p:nvSpPr>
        <p:spPr>
          <a:xfrm>
            <a:off x="4318540" y="3219450"/>
            <a:ext cx="15762600" cy="727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g26f27b06795_0_295"/>
          <p:cNvSpPr/>
          <p:nvPr/>
        </p:nvSpPr>
        <p:spPr>
          <a:xfrm>
            <a:off x="4318540" y="3219450"/>
            <a:ext cx="15762600" cy="565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g26f27b06795_0_295"/>
          <p:cNvSpPr/>
          <p:nvPr/>
        </p:nvSpPr>
        <p:spPr>
          <a:xfrm>
            <a:off x="6801700" y="3219450"/>
            <a:ext cx="10796400" cy="52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3B49A1"/>
              </a:buClr>
              <a:buSzPts val="24000"/>
              <a:buFont typeface="Pattaya"/>
              <a:buNone/>
            </a:pPr>
            <a:r>
              <a:rPr b="0" i="0" lang="en-US" sz="24000" u="none" cap="none" strike="noStrike">
                <a:solidFill>
                  <a:srgbClr val="3B49A1"/>
                </a:solidFill>
                <a:latin typeface="Pattaya"/>
                <a:ea typeface="Pattaya"/>
                <a:cs typeface="Pattaya"/>
                <a:sym typeface="Pattaya"/>
              </a:rPr>
              <a:t>234,567</a:t>
            </a:r>
            <a:endParaRPr b="0" i="0" sz="24000" u="none" cap="none" strike="noStrike">
              <a:solidFill>
                <a:schemeClr val="dk1"/>
              </a:solidFill>
              <a:latin typeface="Calibri"/>
              <a:ea typeface="Calibri"/>
              <a:cs typeface="Calibri"/>
              <a:sym typeface="Calibri"/>
            </a:endParaRPr>
          </a:p>
        </p:txBody>
      </p:sp>
      <p:sp>
        <p:nvSpPr>
          <p:cNvPr id="331" name="Google Shape;331;g26f27b06795_0_295"/>
          <p:cNvSpPr/>
          <p:nvPr/>
        </p:nvSpPr>
        <p:spPr>
          <a:xfrm>
            <a:off x="4183056" y="7651750"/>
            <a:ext cx="16033500" cy="149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UNICORN SIGHTINGS</a:t>
            </a:r>
            <a:endParaRPr b="0" i="0" sz="6400" u="none" cap="none" strike="noStrike">
              <a:solidFill>
                <a:schemeClr val="dk1"/>
              </a:solidFill>
              <a:latin typeface="Calibri"/>
              <a:ea typeface="Calibri"/>
              <a:cs typeface="Calibri"/>
              <a:sym typeface="Calibri"/>
            </a:endParaRPr>
          </a:p>
        </p:txBody>
      </p:sp>
      <p:sp>
        <p:nvSpPr>
          <p:cNvPr id="332" name="Google Shape;332;g26f27b06795_0_295"/>
          <p:cNvSpPr/>
          <p:nvPr/>
        </p:nvSpPr>
        <p:spPr>
          <a:xfrm>
            <a:off x="7496054" y="9277350"/>
            <a:ext cx="94077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1E4"/>
        </a:solidFill>
      </p:bgPr>
    </p:bg>
    <p:spTree>
      <p:nvGrpSpPr>
        <p:cNvPr id="337" name="Shape 337"/>
        <p:cNvGrpSpPr/>
        <p:nvPr/>
      </p:nvGrpSpPr>
      <p:grpSpPr>
        <a:xfrm>
          <a:off x="0" y="0"/>
          <a:ext cx="0" cy="0"/>
          <a:chOff x="0" y="0"/>
          <a:chExt cx="0" cy="0"/>
        </a:xfrm>
      </p:grpSpPr>
      <p:pic>
        <p:nvPicPr>
          <p:cNvPr descr=" " id="338" name="Google Shape;338;g26f27b06795_0_310"/>
          <p:cNvPicPr preferRelativeResize="0"/>
          <p:nvPr/>
        </p:nvPicPr>
        <p:blipFill rotWithShape="1">
          <a:blip r:embed="rId3">
            <a:alphaModFix/>
          </a:blip>
          <a:srcRect b="0" l="0" r="0" t="0"/>
          <a:stretch/>
        </p:blipFill>
        <p:spPr>
          <a:xfrm>
            <a:off x="5448981" y="0"/>
            <a:ext cx="18938067" cy="13716000"/>
          </a:xfrm>
          <a:prstGeom prst="rect">
            <a:avLst/>
          </a:prstGeom>
          <a:noFill/>
          <a:ln>
            <a:noFill/>
          </a:ln>
        </p:spPr>
      </p:pic>
      <p:pic>
        <p:nvPicPr>
          <p:cNvPr descr=" " id="339" name="Google Shape;339;g26f27b06795_0_310"/>
          <p:cNvPicPr preferRelativeResize="0"/>
          <p:nvPr/>
        </p:nvPicPr>
        <p:blipFill rotWithShape="1">
          <a:blip r:embed="rId4">
            <a:alphaModFix/>
          </a:blip>
          <a:srcRect b="0" l="0" r="0" t="0"/>
          <a:stretch/>
        </p:blipFill>
        <p:spPr>
          <a:xfrm>
            <a:off x="19877984" y="9385300"/>
            <a:ext cx="2730841" cy="3111500"/>
          </a:xfrm>
          <a:prstGeom prst="rect">
            <a:avLst/>
          </a:prstGeom>
          <a:noFill/>
          <a:ln>
            <a:noFill/>
          </a:ln>
        </p:spPr>
      </p:pic>
      <p:pic>
        <p:nvPicPr>
          <p:cNvPr descr=" " id="340" name="Google Shape;340;g26f27b06795_0_310"/>
          <p:cNvPicPr preferRelativeResize="0"/>
          <p:nvPr/>
        </p:nvPicPr>
        <p:blipFill rotWithShape="1">
          <a:blip r:embed="rId5">
            <a:alphaModFix/>
          </a:blip>
          <a:srcRect b="0" l="0" r="0" t="0"/>
          <a:stretch/>
        </p:blipFill>
        <p:spPr>
          <a:xfrm>
            <a:off x="1117740" y="952500"/>
            <a:ext cx="7245216" cy="4229100"/>
          </a:xfrm>
          <a:prstGeom prst="rect">
            <a:avLst/>
          </a:prstGeom>
          <a:noFill/>
          <a:ln>
            <a:noFill/>
          </a:ln>
        </p:spPr>
      </p:pic>
      <p:sp>
        <p:nvSpPr>
          <p:cNvPr id="341" name="Google Shape;341;g26f27b06795_0_31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42" name="Google Shape;342;g26f27b06795_0_310"/>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43" name="Google Shape;343;g26f27b06795_0_310"/>
          <p:cNvSpPr/>
          <p:nvPr/>
        </p:nvSpPr>
        <p:spPr>
          <a:xfrm>
            <a:off x="4318540" y="3721100"/>
            <a:ext cx="7875000" cy="287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 name="Google Shape;344;g26f27b06795_0_310"/>
          <p:cNvSpPr/>
          <p:nvPr/>
        </p:nvSpPr>
        <p:spPr>
          <a:xfrm>
            <a:off x="5131441" y="3721100"/>
            <a:ext cx="6249300" cy="226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 name="Google Shape;345;g26f27b06795_0_310"/>
          <p:cNvSpPr/>
          <p:nvPr/>
        </p:nvSpPr>
        <p:spPr>
          <a:xfrm>
            <a:off x="5131441" y="3721100"/>
            <a:ext cx="6791100" cy="2802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B49A1"/>
              </a:buClr>
              <a:buSzPts val="12800"/>
              <a:buFont typeface="Pattaya"/>
              <a:buNone/>
            </a:pPr>
            <a:r>
              <a:rPr b="0" i="0" lang="en-US" sz="12800" u="none" cap="none" strike="noStrike">
                <a:solidFill>
                  <a:srgbClr val="3B49A1"/>
                </a:solidFill>
                <a:latin typeface="Pattaya"/>
                <a:ea typeface="Pattaya"/>
                <a:cs typeface="Pattaya"/>
                <a:sym typeface="Pattaya"/>
              </a:rPr>
              <a:t>233 Coins</a:t>
            </a:r>
            <a:endParaRPr b="0" i="0" sz="12800" u="none" cap="none" strike="noStrike">
              <a:solidFill>
                <a:schemeClr val="dk1"/>
              </a:solidFill>
              <a:latin typeface="Calibri"/>
              <a:ea typeface="Calibri"/>
              <a:cs typeface="Calibri"/>
              <a:sym typeface="Calibri"/>
            </a:endParaRPr>
          </a:p>
        </p:txBody>
      </p:sp>
      <p:sp>
        <p:nvSpPr>
          <p:cNvPr id="346" name="Google Shape;346;g26f27b06795_0_310"/>
          <p:cNvSpPr/>
          <p:nvPr/>
        </p:nvSpPr>
        <p:spPr>
          <a:xfrm>
            <a:off x="4318540" y="59817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7" name="Google Shape;347;g26f27b06795_0_310"/>
          <p:cNvSpPr/>
          <p:nvPr/>
        </p:nvSpPr>
        <p:spPr>
          <a:xfrm>
            <a:off x="4250798" y="59817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Treasure Found</a:t>
            </a:r>
            <a:endParaRPr b="0" i="0" sz="3200" u="none" cap="none" strike="noStrike">
              <a:solidFill>
                <a:schemeClr val="dk1"/>
              </a:solidFill>
              <a:latin typeface="Calibri"/>
              <a:ea typeface="Calibri"/>
              <a:cs typeface="Calibri"/>
              <a:sym typeface="Calibri"/>
            </a:endParaRPr>
          </a:p>
        </p:txBody>
      </p:sp>
      <p:sp>
        <p:nvSpPr>
          <p:cNvPr id="348" name="Google Shape;348;g26f27b06795_0_310"/>
          <p:cNvSpPr/>
          <p:nvPr/>
        </p:nvSpPr>
        <p:spPr>
          <a:xfrm>
            <a:off x="4318540" y="7442200"/>
            <a:ext cx="7875000" cy="287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 name="Google Shape;349;g26f27b06795_0_310"/>
          <p:cNvSpPr/>
          <p:nvPr/>
        </p:nvSpPr>
        <p:spPr>
          <a:xfrm>
            <a:off x="4928216" y="7442200"/>
            <a:ext cx="6655500" cy="226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 name="Google Shape;350;g26f27b06795_0_310"/>
          <p:cNvSpPr/>
          <p:nvPr/>
        </p:nvSpPr>
        <p:spPr>
          <a:xfrm>
            <a:off x="4928216" y="7442200"/>
            <a:ext cx="7197600" cy="2802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B49A1"/>
              </a:buClr>
              <a:buSzPts val="12800"/>
              <a:buFont typeface="Pattaya"/>
              <a:buNone/>
            </a:pPr>
            <a:r>
              <a:rPr b="0" i="0" lang="en-US" sz="12800" u="none" cap="none" strike="noStrike">
                <a:solidFill>
                  <a:srgbClr val="3B49A1"/>
                </a:solidFill>
                <a:latin typeface="Pattaya"/>
                <a:ea typeface="Pattaya"/>
                <a:cs typeface="Pattaya"/>
                <a:sym typeface="Pattaya"/>
              </a:rPr>
              <a:t>456 Hours</a:t>
            </a:r>
            <a:endParaRPr b="0" i="0" sz="12800" u="none" cap="none" strike="noStrike">
              <a:solidFill>
                <a:schemeClr val="dk1"/>
              </a:solidFill>
              <a:latin typeface="Calibri"/>
              <a:ea typeface="Calibri"/>
              <a:cs typeface="Calibri"/>
              <a:sym typeface="Calibri"/>
            </a:endParaRPr>
          </a:p>
        </p:txBody>
      </p:sp>
      <p:sp>
        <p:nvSpPr>
          <p:cNvPr id="351" name="Google Shape;351;g26f27b06795_0_310"/>
          <p:cNvSpPr/>
          <p:nvPr/>
        </p:nvSpPr>
        <p:spPr>
          <a:xfrm>
            <a:off x="4318540" y="97028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 name="Google Shape;352;g26f27b06795_0_310"/>
          <p:cNvSpPr/>
          <p:nvPr/>
        </p:nvSpPr>
        <p:spPr>
          <a:xfrm>
            <a:off x="4250798" y="97028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Duration of Spell Casting</a:t>
            </a:r>
            <a:endParaRPr b="0" i="0" sz="3200" u="none" cap="none" strike="noStrike">
              <a:solidFill>
                <a:schemeClr val="dk1"/>
              </a:solidFill>
              <a:latin typeface="Calibri"/>
              <a:ea typeface="Calibri"/>
              <a:cs typeface="Calibri"/>
              <a:sym typeface="Calibri"/>
            </a:endParaRPr>
          </a:p>
        </p:txBody>
      </p:sp>
      <p:sp>
        <p:nvSpPr>
          <p:cNvPr id="353" name="Google Shape;353;g26f27b06795_0_310"/>
          <p:cNvSpPr/>
          <p:nvPr/>
        </p:nvSpPr>
        <p:spPr>
          <a:xfrm>
            <a:off x="12193524" y="3721100"/>
            <a:ext cx="7875000" cy="287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 name="Google Shape;354;g26f27b06795_0_310"/>
          <p:cNvSpPr/>
          <p:nvPr/>
        </p:nvSpPr>
        <p:spPr>
          <a:xfrm>
            <a:off x="14702088" y="3721100"/>
            <a:ext cx="2857800" cy="226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 name="Google Shape;355;g26f27b06795_0_310"/>
          <p:cNvSpPr/>
          <p:nvPr/>
        </p:nvSpPr>
        <p:spPr>
          <a:xfrm>
            <a:off x="14702088" y="3721100"/>
            <a:ext cx="3399900" cy="2802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B49A1"/>
              </a:buClr>
              <a:buSzPts val="12800"/>
              <a:buFont typeface="Pattaya"/>
              <a:buNone/>
            </a:pPr>
            <a:r>
              <a:rPr b="0" i="0" lang="en-US" sz="12800" u="none" cap="none" strike="noStrike">
                <a:solidFill>
                  <a:srgbClr val="3B49A1"/>
                </a:solidFill>
                <a:latin typeface="Pattaya"/>
                <a:ea typeface="Pattaya"/>
                <a:cs typeface="Pattaya"/>
                <a:sym typeface="Pattaya"/>
              </a:rPr>
              <a:t>85%</a:t>
            </a:r>
            <a:endParaRPr b="0" i="0" sz="12800" u="none" cap="none" strike="noStrike">
              <a:solidFill>
                <a:schemeClr val="dk1"/>
              </a:solidFill>
              <a:latin typeface="Calibri"/>
              <a:ea typeface="Calibri"/>
              <a:cs typeface="Calibri"/>
              <a:sym typeface="Calibri"/>
            </a:endParaRPr>
          </a:p>
        </p:txBody>
      </p:sp>
      <p:sp>
        <p:nvSpPr>
          <p:cNvPr id="356" name="Google Shape;356;g26f27b06795_0_310"/>
          <p:cNvSpPr/>
          <p:nvPr/>
        </p:nvSpPr>
        <p:spPr>
          <a:xfrm>
            <a:off x="12193524" y="59817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 name="Google Shape;357;g26f27b06795_0_310"/>
          <p:cNvSpPr/>
          <p:nvPr/>
        </p:nvSpPr>
        <p:spPr>
          <a:xfrm>
            <a:off x="12125782" y="59817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Wished Granted</a:t>
            </a:r>
            <a:endParaRPr b="0" i="0" sz="3200" u="none" cap="none" strike="noStrike">
              <a:solidFill>
                <a:schemeClr val="dk1"/>
              </a:solidFill>
              <a:latin typeface="Calibri"/>
              <a:ea typeface="Calibri"/>
              <a:cs typeface="Calibri"/>
              <a:sym typeface="Calibri"/>
            </a:endParaRPr>
          </a:p>
        </p:txBody>
      </p:sp>
      <p:sp>
        <p:nvSpPr>
          <p:cNvPr id="358" name="Google Shape;358;g26f27b06795_0_310"/>
          <p:cNvSpPr/>
          <p:nvPr/>
        </p:nvSpPr>
        <p:spPr>
          <a:xfrm>
            <a:off x="12193524" y="7442200"/>
            <a:ext cx="7875000" cy="287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 name="Google Shape;359;g26f27b06795_0_310"/>
          <p:cNvSpPr/>
          <p:nvPr/>
        </p:nvSpPr>
        <p:spPr>
          <a:xfrm>
            <a:off x="13641505" y="7442200"/>
            <a:ext cx="4979100" cy="226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 name="Google Shape;360;g26f27b06795_0_310"/>
          <p:cNvSpPr/>
          <p:nvPr/>
        </p:nvSpPr>
        <p:spPr>
          <a:xfrm>
            <a:off x="13641505" y="7442200"/>
            <a:ext cx="5520900" cy="2802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B49A1"/>
              </a:buClr>
              <a:buSzPts val="12800"/>
              <a:buFont typeface="Pattaya"/>
              <a:buNone/>
            </a:pPr>
            <a:r>
              <a:rPr b="0" i="0" lang="en-US" sz="12800" u="none" cap="none" strike="noStrike">
                <a:solidFill>
                  <a:srgbClr val="3B49A1"/>
                </a:solidFill>
                <a:latin typeface="Pattaya"/>
                <a:ea typeface="Pattaya"/>
                <a:cs typeface="Pattaya"/>
                <a:sym typeface="Pattaya"/>
              </a:rPr>
              <a:t>544 Km</a:t>
            </a:r>
            <a:endParaRPr b="0" i="0" sz="12800" u="none" cap="none" strike="noStrike">
              <a:solidFill>
                <a:schemeClr val="dk1"/>
              </a:solidFill>
              <a:latin typeface="Calibri"/>
              <a:ea typeface="Calibri"/>
              <a:cs typeface="Calibri"/>
              <a:sym typeface="Calibri"/>
            </a:endParaRPr>
          </a:p>
        </p:txBody>
      </p:sp>
      <p:sp>
        <p:nvSpPr>
          <p:cNvPr id="361" name="Google Shape;361;g26f27b06795_0_310"/>
          <p:cNvSpPr/>
          <p:nvPr/>
        </p:nvSpPr>
        <p:spPr>
          <a:xfrm>
            <a:off x="12193524" y="97028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 name="Google Shape;362;g26f27b06795_0_310"/>
          <p:cNvSpPr/>
          <p:nvPr/>
        </p:nvSpPr>
        <p:spPr>
          <a:xfrm>
            <a:off x="12125782" y="97028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1E4"/>
        </a:solidFill>
      </p:bgPr>
    </p:bg>
    <p:spTree>
      <p:nvGrpSpPr>
        <p:cNvPr id="367" name="Shape 367"/>
        <p:cNvGrpSpPr/>
        <p:nvPr/>
      </p:nvGrpSpPr>
      <p:grpSpPr>
        <a:xfrm>
          <a:off x="0" y="0"/>
          <a:ext cx="0" cy="0"/>
          <a:chOff x="0" y="0"/>
          <a:chExt cx="0" cy="0"/>
        </a:xfrm>
      </p:grpSpPr>
      <p:pic>
        <p:nvPicPr>
          <p:cNvPr descr=" " id="368" name="Google Shape;368;g26f27b06795_0_339"/>
          <p:cNvPicPr preferRelativeResize="0"/>
          <p:nvPr/>
        </p:nvPicPr>
        <p:blipFill rotWithShape="1">
          <a:blip r:embed="rId3">
            <a:alphaModFix/>
          </a:blip>
          <a:srcRect b="0" l="0" r="0" t="0"/>
          <a:stretch/>
        </p:blipFill>
        <p:spPr>
          <a:xfrm>
            <a:off x="0" y="0"/>
            <a:ext cx="19242905" cy="13716000"/>
          </a:xfrm>
          <a:prstGeom prst="rect">
            <a:avLst/>
          </a:prstGeom>
          <a:noFill/>
          <a:ln>
            <a:noFill/>
          </a:ln>
        </p:spPr>
      </p:pic>
      <p:pic>
        <p:nvPicPr>
          <p:cNvPr descr=" " id="369" name="Google Shape;369;g26f27b06795_0_339"/>
          <p:cNvPicPr preferRelativeResize="0"/>
          <p:nvPr/>
        </p:nvPicPr>
        <p:blipFill rotWithShape="1">
          <a:blip r:embed="rId4">
            <a:alphaModFix/>
          </a:blip>
          <a:srcRect b="0" l="0" r="0" t="0"/>
          <a:stretch/>
        </p:blipFill>
        <p:spPr>
          <a:xfrm>
            <a:off x="17189329" y="687214"/>
            <a:ext cx="7197719" cy="5313238"/>
          </a:xfrm>
          <a:prstGeom prst="rect">
            <a:avLst/>
          </a:prstGeom>
          <a:noFill/>
          <a:ln>
            <a:noFill/>
          </a:ln>
        </p:spPr>
      </p:pic>
      <p:pic>
        <p:nvPicPr>
          <p:cNvPr descr=" " id="370" name="Google Shape;370;g26f27b06795_0_339"/>
          <p:cNvPicPr preferRelativeResize="0"/>
          <p:nvPr/>
        </p:nvPicPr>
        <p:blipFill rotWithShape="1">
          <a:blip r:embed="rId5">
            <a:alphaModFix/>
          </a:blip>
          <a:srcRect b="0" l="0" r="0" t="0"/>
          <a:stretch/>
        </p:blipFill>
        <p:spPr>
          <a:xfrm>
            <a:off x="1295562" y="9829800"/>
            <a:ext cx="2426003" cy="3086100"/>
          </a:xfrm>
          <a:prstGeom prst="rect">
            <a:avLst/>
          </a:prstGeom>
          <a:noFill/>
          <a:ln>
            <a:noFill/>
          </a:ln>
        </p:spPr>
      </p:pic>
      <p:sp>
        <p:nvSpPr>
          <p:cNvPr id="371" name="Google Shape;371;g26f27b06795_0_33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72" name="Google Shape;372;g26f27b06795_0_339"/>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73" name="Google Shape;373;g26f27b06795_0_339"/>
          <p:cNvSpPr/>
          <p:nvPr/>
        </p:nvSpPr>
        <p:spPr>
          <a:xfrm>
            <a:off x="6841922" y="1701800"/>
            <a:ext cx="10690500" cy="174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3B49A1"/>
              </a:buClr>
              <a:buSzPts val="8000"/>
              <a:buFont typeface="Pattaya"/>
              <a:buNone/>
            </a:pPr>
            <a:r>
              <a:rPr b="0" i="0" lang="en-US" sz="8000" u="none" cap="none" strike="noStrike">
                <a:solidFill>
                  <a:srgbClr val="3B49A1"/>
                </a:solidFill>
                <a:latin typeface="Pattaya"/>
                <a:ea typeface="Pattaya"/>
                <a:cs typeface="Pattaya"/>
                <a:sym typeface="Pattaya"/>
              </a:rPr>
              <a:t>Some Graph</a:t>
            </a:r>
            <a:endParaRPr b="0" i="0" sz="8000" u="none" cap="none" strike="noStrike">
              <a:solidFill>
                <a:schemeClr val="dk1"/>
              </a:solidFill>
              <a:latin typeface="Calibri"/>
              <a:ea typeface="Calibri"/>
              <a:cs typeface="Calibri"/>
              <a:sym typeface="Calibri"/>
            </a:endParaRPr>
          </a:p>
        </p:txBody>
      </p:sp>
      <p:sp>
        <p:nvSpPr>
          <p:cNvPr id="374" name="Google Shape;374;g26f27b06795_0_339"/>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5" name="Google Shape;375;g26f27b06795_0_339"/>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18AE4"/>
              </a:buClr>
              <a:buSzPts val="1820"/>
              <a:buFont typeface="Lato"/>
              <a:buNone/>
            </a:pPr>
            <a:r>
              <a:rPr b="0" i="0" lang="en-US" sz="1820" u="none" cap="none" strike="noStrike">
                <a:solidFill>
                  <a:srgbClr val="618AE4"/>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76" name="Google Shape;376;g26f27b06795_0_339"/>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18AE4"/>
              </a:buClr>
              <a:buSzPts val="2185"/>
              <a:buFont typeface="Lato"/>
              <a:buNone/>
            </a:pPr>
            <a:r>
              <a:rPr b="0" i="0" lang="en-US" sz="2185" u="none" cap="none" strike="noStrike">
                <a:solidFill>
                  <a:srgbClr val="618AE4"/>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77" name="Google Shape;377;g26f27b06795_0_339"/>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18AE4"/>
              </a:buClr>
              <a:buSzPts val="2185"/>
              <a:buFont typeface="Lato"/>
              <a:buNone/>
            </a:pPr>
            <a:r>
              <a:rPr b="0" i="0" lang="en-US" sz="2185" u="none" cap="none" strike="noStrike">
                <a:solidFill>
                  <a:srgbClr val="618AE4"/>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78" name="Google Shape;378;g26f27b06795_0_339"/>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18AE4"/>
              </a:buClr>
              <a:buSzPts val="2185"/>
              <a:buFont typeface="Lato"/>
              <a:buNone/>
            </a:pPr>
            <a:r>
              <a:rPr b="0" i="0" lang="en-US" sz="2185" u="none" cap="none" strike="noStrike">
                <a:solidFill>
                  <a:srgbClr val="618AE4"/>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79" name="Google Shape;379;g26f27b06795_0_339"/>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18AE4"/>
              </a:buClr>
              <a:buSzPts val="2185"/>
              <a:buFont typeface="Lato"/>
              <a:buNone/>
            </a:pPr>
            <a:r>
              <a:rPr b="0" i="0" lang="en-US" sz="2185" u="none" cap="none" strike="noStrike">
                <a:solidFill>
                  <a:srgbClr val="618AE4"/>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80" name="Google Shape;380;g26f27b06795_0_339"/>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18AE4"/>
              </a:buClr>
              <a:buSzPts val="2185"/>
              <a:buFont typeface="Lato"/>
              <a:buNone/>
            </a:pPr>
            <a:r>
              <a:rPr b="0" i="0" lang="en-US" sz="2185" u="none" cap="none" strike="noStrike">
                <a:solidFill>
                  <a:srgbClr val="618AE4"/>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81" name="Google Shape;381;g26f27b06795_0_339"/>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18AE4"/>
              </a:buClr>
              <a:buSzPts val="2185"/>
              <a:buFont typeface="Lato"/>
              <a:buNone/>
            </a:pPr>
            <a:r>
              <a:rPr b="0" i="0" lang="en-US" sz="2185" u="none" cap="none" strike="noStrike">
                <a:solidFill>
                  <a:srgbClr val="618AE4"/>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82" name="Google Shape;382;g26f27b06795_0_339"/>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18AE4"/>
              </a:buClr>
              <a:buSzPts val="2185"/>
              <a:buFont typeface="Lato"/>
              <a:buNone/>
            </a:pPr>
            <a:r>
              <a:rPr b="0" i="0" lang="en-US" sz="2185" u="none" cap="none" strike="noStrike">
                <a:solidFill>
                  <a:srgbClr val="618AE4"/>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83" name="Google Shape;383;g26f27b06795_0_339"/>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18AE4"/>
              </a:buClr>
              <a:buSzPts val="2185"/>
              <a:buFont typeface="Lato"/>
              <a:buNone/>
            </a:pPr>
            <a:r>
              <a:rPr b="0" i="0" lang="en-US" sz="2185" u="none" cap="none" strike="noStrike">
                <a:solidFill>
                  <a:srgbClr val="618AE4"/>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84" name="Google Shape;384;g26f27b06795_0_339"/>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18AE4"/>
              </a:buClr>
              <a:buSzPts val="1820"/>
              <a:buFont typeface="Lato"/>
              <a:buNone/>
            </a:pPr>
            <a:r>
              <a:rPr b="0" i="0" lang="en-US" sz="1820" u="none" cap="none" strike="noStrike">
                <a:solidFill>
                  <a:srgbClr val="618AE4"/>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85" name="Google Shape;385;g26f27b06795_0_339"/>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18AE4"/>
              </a:buClr>
              <a:buSzPts val="1820"/>
              <a:buFont typeface="Lato"/>
              <a:buNone/>
            </a:pPr>
            <a:r>
              <a:rPr b="0" i="0" lang="en-US" sz="1820" u="none" cap="none" strike="noStrike">
                <a:solidFill>
                  <a:srgbClr val="618AE4"/>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86" name="Google Shape;386;g26f27b06795_0_339"/>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18AE4"/>
              </a:buClr>
              <a:buSzPts val="1820"/>
              <a:buFont typeface="Lato"/>
              <a:buNone/>
            </a:pPr>
            <a:r>
              <a:rPr b="0" i="0" lang="en-US" sz="1820" u="none" cap="none" strike="noStrike">
                <a:solidFill>
                  <a:srgbClr val="618AE4"/>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87" name="Google Shape;387;g26f27b06795_0_339"/>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18AE4"/>
              </a:buClr>
              <a:buSzPts val="1820"/>
              <a:buFont typeface="Lato"/>
              <a:buNone/>
            </a:pPr>
            <a:r>
              <a:rPr b="0" i="0" lang="en-US" sz="1820" u="none" cap="none" strike="noStrike">
                <a:solidFill>
                  <a:srgbClr val="618AE4"/>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88" name="Google Shape;388;g26f27b06795_0_339"/>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18AE4"/>
              </a:buClr>
              <a:buSzPts val="1820"/>
              <a:buFont typeface="Lato"/>
              <a:buNone/>
            </a:pPr>
            <a:r>
              <a:rPr b="0" i="0" lang="en-US" sz="1820" u="none" cap="none" strike="noStrike">
                <a:solidFill>
                  <a:srgbClr val="618AE4"/>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89" name="Google Shape;389;g26f27b06795_0_339"/>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18AE4"/>
              </a:buClr>
              <a:buSzPts val="1820"/>
              <a:buFont typeface="Lato"/>
              <a:buNone/>
            </a:pPr>
            <a:r>
              <a:rPr b="0" i="0" lang="en-US" sz="1820" u="none" cap="none" strike="noStrike">
                <a:solidFill>
                  <a:srgbClr val="618AE4"/>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90" name="Google Shape;390;g26f27b06795_0_339"/>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18AE4"/>
              </a:buClr>
              <a:buSzPts val="1820"/>
              <a:buFont typeface="Lato"/>
              <a:buNone/>
            </a:pPr>
            <a:r>
              <a:rPr b="0" i="0" lang="en-US" sz="1820" u="none" cap="none" strike="noStrike">
                <a:solidFill>
                  <a:srgbClr val="618AE4"/>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91" name="Google Shape;391;g26f27b06795_0_339"/>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18AE4"/>
              </a:buClr>
              <a:buSzPts val="1820"/>
              <a:buFont typeface="Lato"/>
              <a:buNone/>
            </a:pPr>
            <a:r>
              <a:rPr b="0" i="0" lang="en-US" sz="1820" u="none" cap="none" strike="noStrike">
                <a:solidFill>
                  <a:srgbClr val="618AE4"/>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92" name="Google Shape;392;g26f27b06795_0_339"/>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18AE4"/>
              </a:buClr>
              <a:buSzPts val="1820"/>
              <a:buFont typeface="Lato"/>
              <a:buNone/>
            </a:pPr>
            <a:r>
              <a:rPr b="0" i="0" lang="en-US" sz="1820" u="none" cap="none" strike="noStrike">
                <a:solidFill>
                  <a:srgbClr val="618AE4"/>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93" name="Google Shape;393;g26f27b06795_0_339"/>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18AE4"/>
              </a:buClr>
              <a:buSzPts val="1820"/>
              <a:buFont typeface="Lato"/>
              <a:buNone/>
            </a:pPr>
            <a:r>
              <a:rPr b="0" i="0" lang="en-US" sz="1820" u="none" cap="none" strike="noStrike">
                <a:solidFill>
                  <a:srgbClr val="618AE4"/>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94" name="Google Shape;394;g26f27b06795_0_339"/>
          <p:cNvPicPr preferRelativeResize="0"/>
          <p:nvPr/>
        </p:nvPicPr>
        <p:blipFill rotWithShape="1">
          <a:blip r:embed="rId7">
            <a:alphaModFix/>
          </a:blip>
          <a:srcRect b="0" l="0" r="0" t="0"/>
          <a:stretch/>
        </p:blipFill>
        <p:spPr>
          <a:xfrm>
            <a:off x="3368467" y="3771900"/>
            <a:ext cx="8291592" cy="5511006"/>
          </a:xfrm>
          <a:prstGeom prst="rect">
            <a:avLst/>
          </a:prstGeom>
          <a:noFill/>
          <a:ln>
            <a:noFill/>
          </a:ln>
        </p:spPr>
      </p:pic>
      <p:pic>
        <p:nvPicPr>
          <p:cNvPr descr=" " id="395" name="Google Shape;395;g26f27b06795_0_339"/>
          <p:cNvPicPr preferRelativeResize="0"/>
          <p:nvPr/>
        </p:nvPicPr>
        <p:blipFill rotWithShape="1">
          <a:blip r:embed="rId8">
            <a:alphaModFix/>
          </a:blip>
          <a:srcRect b="0" l="0" r="0" t="0"/>
          <a:stretch/>
        </p:blipFill>
        <p:spPr>
          <a:xfrm>
            <a:off x="4512766" y="4185444"/>
            <a:ext cx="11567" cy="5258445"/>
          </a:xfrm>
          <a:prstGeom prst="rect">
            <a:avLst/>
          </a:prstGeom>
          <a:noFill/>
          <a:ln>
            <a:noFill/>
          </a:ln>
        </p:spPr>
      </p:pic>
      <p:pic>
        <p:nvPicPr>
          <p:cNvPr descr=" " id="396" name="Google Shape;396;g26f27b06795_0_339"/>
          <p:cNvPicPr preferRelativeResize="0"/>
          <p:nvPr/>
        </p:nvPicPr>
        <p:blipFill rotWithShape="1">
          <a:blip r:embed="rId9">
            <a:alphaModFix/>
          </a:blip>
          <a:srcRect b="0" l="0" r="0" t="0"/>
          <a:stretch/>
        </p:blipFill>
        <p:spPr>
          <a:xfrm>
            <a:off x="5651279" y="4185444"/>
            <a:ext cx="11567" cy="5258445"/>
          </a:xfrm>
          <a:prstGeom prst="rect">
            <a:avLst/>
          </a:prstGeom>
          <a:noFill/>
          <a:ln>
            <a:noFill/>
          </a:ln>
        </p:spPr>
      </p:pic>
      <p:pic>
        <p:nvPicPr>
          <p:cNvPr descr=" " id="397" name="Google Shape;397;g26f27b06795_0_339"/>
          <p:cNvPicPr preferRelativeResize="0"/>
          <p:nvPr/>
        </p:nvPicPr>
        <p:blipFill rotWithShape="1">
          <a:blip r:embed="rId10">
            <a:alphaModFix/>
          </a:blip>
          <a:srcRect b="0" l="0" r="0" t="0"/>
          <a:stretch/>
        </p:blipFill>
        <p:spPr>
          <a:xfrm>
            <a:off x="6789795" y="4185444"/>
            <a:ext cx="11567" cy="5258445"/>
          </a:xfrm>
          <a:prstGeom prst="rect">
            <a:avLst/>
          </a:prstGeom>
          <a:noFill/>
          <a:ln>
            <a:noFill/>
          </a:ln>
        </p:spPr>
      </p:pic>
      <p:pic>
        <p:nvPicPr>
          <p:cNvPr descr=" " id="398" name="Google Shape;398;g26f27b06795_0_339"/>
          <p:cNvPicPr preferRelativeResize="0"/>
          <p:nvPr/>
        </p:nvPicPr>
        <p:blipFill rotWithShape="1">
          <a:blip r:embed="rId11">
            <a:alphaModFix/>
          </a:blip>
          <a:srcRect b="0" l="0" r="0" t="0"/>
          <a:stretch/>
        </p:blipFill>
        <p:spPr>
          <a:xfrm>
            <a:off x="7928309" y="4185444"/>
            <a:ext cx="11567" cy="5258445"/>
          </a:xfrm>
          <a:prstGeom prst="rect">
            <a:avLst/>
          </a:prstGeom>
          <a:noFill/>
          <a:ln>
            <a:noFill/>
          </a:ln>
        </p:spPr>
      </p:pic>
      <p:pic>
        <p:nvPicPr>
          <p:cNvPr descr=" " id="399" name="Google Shape;399;g26f27b06795_0_339"/>
          <p:cNvPicPr preferRelativeResize="0"/>
          <p:nvPr/>
        </p:nvPicPr>
        <p:blipFill rotWithShape="1">
          <a:blip r:embed="rId12">
            <a:alphaModFix/>
          </a:blip>
          <a:srcRect b="0" l="0" r="0" t="0"/>
          <a:stretch/>
        </p:blipFill>
        <p:spPr>
          <a:xfrm>
            <a:off x="9066828" y="4185444"/>
            <a:ext cx="11567" cy="5258445"/>
          </a:xfrm>
          <a:prstGeom prst="rect">
            <a:avLst/>
          </a:prstGeom>
          <a:noFill/>
          <a:ln>
            <a:noFill/>
          </a:ln>
        </p:spPr>
      </p:pic>
      <p:pic>
        <p:nvPicPr>
          <p:cNvPr descr=" " id="400" name="Google Shape;400;g26f27b06795_0_339"/>
          <p:cNvPicPr preferRelativeResize="0"/>
          <p:nvPr/>
        </p:nvPicPr>
        <p:blipFill rotWithShape="1">
          <a:blip r:embed="rId13">
            <a:alphaModFix/>
          </a:blip>
          <a:srcRect b="0" l="0" r="0" t="0"/>
          <a:stretch/>
        </p:blipFill>
        <p:spPr>
          <a:xfrm>
            <a:off x="10205341" y="4185444"/>
            <a:ext cx="11567" cy="5258445"/>
          </a:xfrm>
          <a:prstGeom prst="rect">
            <a:avLst/>
          </a:prstGeom>
          <a:noFill/>
          <a:ln>
            <a:noFill/>
          </a:ln>
        </p:spPr>
      </p:pic>
      <p:pic>
        <p:nvPicPr>
          <p:cNvPr descr=" " id="401" name="Google Shape;401;g26f27b06795_0_339"/>
          <p:cNvPicPr preferRelativeResize="0"/>
          <p:nvPr/>
        </p:nvPicPr>
        <p:blipFill rotWithShape="1">
          <a:blip r:embed="rId14">
            <a:alphaModFix/>
          </a:blip>
          <a:srcRect b="0" l="0" r="0" t="0"/>
          <a:stretch/>
        </p:blipFill>
        <p:spPr>
          <a:xfrm>
            <a:off x="11343854" y="4185444"/>
            <a:ext cx="11567" cy="5258445"/>
          </a:xfrm>
          <a:prstGeom prst="rect">
            <a:avLst/>
          </a:prstGeom>
          <a:noFill/>
          <a:ln>
            <a:noFill/>
          </a:ln>
        </p:spPr>
      </p:pic>
      <p:pic>
        <p:nvPicPr>
          <p:cNvPr descr=" " id="402" name="Google Shape;402;g26f27b06795_0_339"/>
          <p:cNvPicPr preferRelativeResize="0"/>
          <p:nvPr/>
        </p:nvPicPr>
        <p:blipFill rotWithShape="1">
          <a:blip r:embed="rId15">
            <a:alphaModFix/>
          </a:blip>
          <a:srcRect b="0" l="0" r="0" t="0"/>
          <a:stretch/>
        </p:blipFill>
        <p:spPr>
          <a:xfrm>
            <a:off x="3355539" y="5483845"/>
            <a:ext cx="8050167" cy="2373585"/>
          </a:xfrm>
          <a:prstGeom prst="rect">
            <a:avLst/>
          </a:prstGeom>
          <a:noFill/>
          <a:ln>
            <a:noFill/>
          </a:ln>
        </p:spPr>
      </p:pic>
      <p:pic>
        <p:nvPicPr>
          <p:cNvPr descr=" " id="403" name="Google Shape;403;g26f27b06795_0_339"/>
          <p:cNvPicPr preferRelativeResize="0"/>
          <p:nvPr/>
        </p:nvPicPr>
        <p:blipFill rotWithShape="1">
          <a:blip r:embed="rId16">
            <a:alphaModFix/>
          </a:blip>
          <a:srcRect b="0" l="0" r="0" t="0"/>
          <a:stretch/>
        </p:blipFill>
        <p:spPr>
          <a:xfrm>
            <a:off x="3369143" y="6359525"/>
            <a:ext cx="8044030" cy="2268538"/>
          </a:xfrm>
          <a:prstGeom prst="rect">
            <a:avLst/>
          </a:prstGeom>
          <a:noFill/>
          <a:ln>
            <a:noFill/>
          </a:ln>
        </p:spPr>
      </p:pic>
      <p:pic>
        <p:nvPicPr>
          <p:cNvPr descr=" " id="404" name="Google Shape;404;g26f27b06795_0_339"/>
          <p:cNvPicPr preferRelativeResize="0"/>
          <p:nvPr/>
        </p:nvPicPr>
        <p:blipFill rotWithShape="1">
          <a:blip r:embed="rId17">
            <a:alphaModFix/>
          </a:blip>
          <a:srcRect b="0" l="0" r="0" t="0"/>
          <a:stretch/>
        </p:blipFill>
        <p:spPr>
          <a:xfrm>
            <a:off x="4441751" y="6055643"/>
            <a:ext cx="153591" cy="153566"/>
          </a:xfrm>
          <a:prstGeom prst="rect">
            <a:avLst/>
          </a:prstGeom>
          <a:noFill/>
          <a:ln>
            <a:noFill/>
          </a:ln>
        </p:spPr>
      </p:pic>
      <p:pic>
        <p:nvPicPr>
          <p:cNvPr descr=" " id="405" name="Google Shape;405;g26f27b06795_0_339"/>
          <p:cNvPicPr preferRelativeResize="0"/>
          <p:nvPr/>
        </p:nvPicPr>
        <p:blipFill rotWithShape="1">
          <a:blip r:embed="rId18">
            <a:alphaModFix/>
          </a:blip>
          <a:srcRect b="0" l="0" r="0" t="0"/>
          <a:stretch/>
        </p:blipFill>
        <p:spPr>
          <a:xfrm>
            <a:off x="4441751" y="6981130"/>
            <a:ext cx="153591" cy="153566"/>
          </a:xfrm>
          <a:prstGeom prst="rect">
            <a:avLst/>
          </a:prstGeom>
          <a:noFill/>
          <a:ln>
            <a:noFill/>
          </a:ln>
        </p:spPr>
      </p:pic>
      <p:pic>
        <p:nvPicPr>
          <p:cNvPr descr=" " id="406" name="Google Shape;406;g26f27b06795_0_339"/>
          <p:cNvPicPr preferRelativeResize="0"/>
          <p:nvPr/>
        </p:nvPicPr>
        <p:blipFill rotWithShape="1">
          <a:blip r:embed="rId19">
            <a:alphaModFix/>
          </a:blip>
          <a:srcRect b="0" l="0" r="0" t="0"/>
          <a:stretch/>
        </p:blipFill>
        <p:spPr>
          <a:xfrm>
            <a:off x="5580267" y="5651277"/>
            <a:ext cx="153591" cy="153566"/>
          </a:xfrm>
          <a:prstGeom prst="rect">
            <a:avLst/>
          </a:prstGeom>
          <a:noFill/>
          <a:ln>
            <a:noFill/>
          </a:ln>
        </p:spPr>
      </p:pic>
      <p:pic>
        <p:nvPicPr>
          <p:cNvPr descr=" " id="407" name="Google Shape;407;g26f27b06795_0_339"/>
          <p:cNvPicPr preferRelativeResize="0"/>
          <p:nvPr/>
        </p:nvPicPr>
        <p:blipFill rotWithShape="1">
          <a:blip r:embed="rId20">
            <a:alphaModFix/>
          </a:blip>
          <a:srcRect b="0" l="0" r="0" t="0"/>
          <a:stretch/>
        </p:blipFill>
        <p:spPr>
          <a:xfrm>
            <a:off x="5580267" y="7415510"/>
            <a:ext cx="153591" cy="153566"/>
          </a:xfrm>
          <a:prstGeom prst="rect">
            <a:avLst/>
          </a:prstGeom>
          <a:noFill/>
          <a:ln>
            <a:noFill/>
          </a:ln>
        </p:spPr>
      </p:pic>
      <p:pic>
        <p:nvPicPr>
          <p:cNvPr descr=" " id="408" name="Google Shape;408;g26f27b06795_0_339"/>
          <p:cNvPicPr preferRelativeResize="0"/>
          <p:nvPr/>
        </p:nvPicPr>
        <p:blipFill rotWithShape="1">
          <a:blip r:embed="rId21">
            <a:alphaModFix/>
          </a:blip>
          <a:srcRect b="0" l="0" r="0" t="0"/>
          <a:stretch/>
        </p:blipFill>
        <p:spPr>
          <a:xfrm>
            <a:off x="6718783" y="7732812"/>
            <a:ext cx="153591" cy="153566"/>
          </a:xfrm>
          <a:prstGeom prst="rect">
            <a:avLst/>
          </a:prstGeom>
          <a:noFill/>
          <a:ln>
            <a:noFill/>
          </a:ln>
        </p:spPr>
      </p:pic>
      <p:pic>
        <p:nvPicPr>
          <p:cNvPr descr=" " id="409" name="Google Shape;409;g26f27b06795_0_339"/>
          <p:cNvPicPr preferRelativeResize="0"/>
          <p:nvPr/>
        </p:nvPicPr>
        <p:blipFill rotWithShape="1">
          <a:blip r:embed="rId22">
            <a:alphaModFix/>
          </a:blip>
          <a:srcRect b="0" l="0" r="0" t="0"/>
          <a:stretch/>
        </p:blipFill>
        <p:spPr>
          <a:xfrm>
            <a:off x="6718783" y="6311826"/>
            <a:ext cx="153591" cy="153566"/>
          </a:xfrm>
          <a:prstGeom prst="rect">
            <a:avLst/>
          </a:prstGeom>
          <a:noFill/>
          <a:ln>
            <a:noFill/>
          </a:ln>
        </p:spPr>
      </p:pic>
      <p:pic>
        <p:nvPicPr>
          <p:cNvPr descr=" " id="410" name="Google Shape;410;g26f27b06795_0_339"/>
          <p:cNvPicPr preferRelativeResize="0"/>
          <p:nvPr/>
        </p:nvPicPr>
        <p:blipFill rotWithShape="1">
          <a:blip r:embed="rId23">
            <a:alphaModFix/>
          </a:blip>
          <a:srcRect b="0" l="0" r="0" t="0"/>
          <a:stretch/>
        </p:blipFill>
        <p:spPr>
          <a:xfrm>
            <a:off x="7861923" y="6733232"/>
            <a:ext cx="153591" cy="153566"/>
          </a:xfrm>
          <a:prstGeom prst="rect">
            <a:avLst/>
          </a:prstGeom>
          <a:noFill/>
          <a:ln>
            <a:noFill/>
          </a:ln>
        </p:spPr>
      </p:pic>
      <p:pic>
        <p:nvPicPr>
          <p:cNvPr descr=" " id="411" name="Google Shape;411;g26f27b06795_0_339"/>
          <p:cNvPicPr preferRelativeResize="0"/>
          <p:nvPr/>
        </p:nvPicPr>
        <p:blipFill rotWithShape="1">
          <a:blip r:embed="rId24">
            <a:alphaModFix/>
          </a:blip>
          <a:srcRect b="0" l="0" r="0" t="0"/>
          <a:stretch/>
        </p:blipFill>
        <p:spPr>
          <a:xfrm>
            <a:off x="7861923" y="6420644"/>
            <a:ext cx="153591" cy="153566"/>
          </a:xfrm>
          <a:prstGeom prst="rect">
            <a:avLst/>
          </a:prstGeom>
          <a:noFill/>
          <a:ln>
            <a:noFill/>
          </a:ln>
        </p:spPr>
      </p:pic>
      <p:pic>
        <p:nvPicPr>
          <p:cNvPr descr=" " id="412" name="Google Shape;412;g26f27b06795_0_339"/>
          <p:cNvPicPr preferRelativeResize="0"/>
          <p:nvPr/>
        </p:nvPicPr>
        <p:blipFill rotWithShape="1">
          <a:blip r:embed="rId25">
            <a:alphaModFix/>
          </a:blip>
          <a:srcRect b="0" l="0" r="0" t="0"/>
          <a:stretch/>
        </p:blipFill>
        <p:spPr>
          <a:xfrm>
            <a:off x="8995813" y="7667575"/>
            <a:ext cx="153591" cy="153566"/>
          </a:xfrm>
          <a:prstGeom prst="rect">
            <a:avLst/>
          </a:prstGeom>
          <a:noFill/>
          <a:ln>
            <a:noFill/>
          </a:ln>
        </p:spPr>
      </p:pic>
      <p:pic>
        <p:nvPicPr>
          <p:cNvPr descr=" " id="413" name="Google Shape;413;g26f27b06795_0_339"/>
          <p:cNvPicPr preferRelativeResize="0"/>
          <p:nvPr/>
        </p:nvPicPr>
        <p:blipFill rotWithShape="1">
          <a:blip r:embed="rId26">
            <a:alphaModFix/>
          </a:blip>
          <a:srcRect b="0" l="0" r="0" t="0"/>
          <a:stretch/>
        </p:blipFill>
        <p:spPr>
          <a:xfrm>
            <a:off x="8995813" y="7076877"/>
            <a:ext cx="153591" cy="153566"/>
          </a:xfrm>
          <a:prstGeom prst="rect">
            <a:avLst/>
          </a:prstGeom>
          <a:noFill/>
          <a:ln>
            <a:noFill/>
          </a:ln>
        </p:spPr>
      </p:pic>
      <p:pic>
        <p:nvPicPr>
          <p:cNvPr descr=" " id="414" name="Google Shape;414;g26f27b06795_0_339"/>
          <p:cNvPicPr preferRelativeResize="0"/>
          <p:nvPr/>
        </p:nvPicPr>
        <p:blipFill rotWithShape="1">
          <a:blip r:embed="rId27">
            <a:alphaModFix/>
          </a:blip>
          <a:srcRect b="0" l="0" r="0" t="0"/>
          <a:stretch/>
        </p:blipFill>
        <p:spPr>
          <a:xfrm>
            <a:off x="10138955" y="6972449"/>
            <a:ext cx="153591" cy="153566"/>
          </a:xfrm>
          <a:prstGeom prst="rect">
            <a:avLst/>
          </a:prstGeom>
          <a:noFill/>
          <a:ln>
            <a:noFill/>
          </a:ln>
        </p:spPr>
      </p:pic>
      <p:pic>
        <p:nvPicPr>
          <p:cNvPr descr=" " id="415" name="Google Shape;415;g26f27b06795_0_339"/>
          <p:cNvPicPr preferRelativeResize="0"/>
          <p:nvPr/>
        </p:nvPicPr>
        <p:blipFill rotWithShape="1">
          <a:blip r:embed="rId28">
            <a:alphaModFix/>
          </a:blip>
          <a:srcRect b="0" l="0" r="0" t="0"/>
          <a:stretch/>
        </p:blipFill>
        <p:spPr>
          <a:xfrm>
            <a:off x="10138955" y="6572771"/>
            <a:ext cx="153591" cy="153566"/>
          </a:xfrm>
          <a:prstGeom prst="rect">
            <a:avLst/>
          </a:prstGeom>
          <a:noFill/>
          <a:ln>
            <a:noFill/>
          </a:ln>
        </p:spPr>
      </p:pic>
      <p:sp>
        <p:nvSpPr>
          <p:cNvPr id="416" name="Google Shape;416;g26f27b06795_0_339"/>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7" name="Google Shape;417;g26f27b06795_0_339"/>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18" name="Google Shape;418;g26f27b06795_0_339"/>
          <p:cNvPicPr preferRelativeResize="0"/>
          <p:nvPr/>
        </p:nvPicPr>
        <p:blipFill rotWithShape="1">
          <a:blip r:embed="rId29">
            <a:alphaModFix/>
          </a:blip>
          <a:srcRect b="0" l="0" r="0" t="0"/>
          <a:stretch/>
        </p:blipFill>
        <p:spPr>
          <a:xfrm>
            <a:off x="14403600" y="4191000"/>
            <a:ext cx="5575997" cy="5575300"/>
          </a:xfrm>
          <a:prstGeom prst="rect">
            <a:avLst/>
          </a:prstGeom>
          <a:noFill/>
          <a:ln>
            <a:noFill/>
          </a:ln>
        </p:spPr>
      </p:pic>
      <p:pic>
        <p:nvPicPr>
          <p:cNvPr descr=" " id="419" name="Google Shape;419;g26f27b06795_0_339"/>
          <p:cNvPicPr preferRelativeResize="0"/>
          <p:nvPr/>
        </p:nvPicPr>
        <p:blipFill rotWithShape="1">
          <a:blip r:embed="rId30">
            <a:alphaModFix/>
          </a:blip>
          <a:srcRect b="0" l="0" r="0" t="0"/>
          <a:stretch/>
        </p:blipFill>
        <p:spPr>
          <a:xfrm>
            <a:off x="14403600" y="4191000"/>
            <a:ext cx="5575997" cy="5575300"/>
          </a:xfrm>
          <a:prstGeom prst="rect">
            <a:avLst/>
          </a:prstGeom>
          <a:noFill/>
          <a:ln>
            <a:noFill/>
          </a:ln>
        </p:spPr>
      </p:pic>
      <p:sp>
        <p:nvSpPr>
          <p:cNvPr id="420" name="Google Shape;420;g26f27b06795_0_339"/>
          <p:cNvSpPr/>
          <p:nvPr/>
        </p:nvSpPr>
        <p:spPr>
          <a:xfrm>
            <a:off x="16385048" y="6365379"/>
            <a:ext cx="16257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1" name="Google Shape;421;g26f27b06795_0_339"/>
          <p:cNvSpPr/>
          <p:nvPr/>
        </p:nvSpPr>
        <p:spPr>
          <a:xfrm>
            <a:off x="16385048" y="6248400"/>
            <a:ext cx="1829100" cy="105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ttaya"/>
              <a:buNone/>
            </a:pPr>
            <a:r>
              <a:rPr b="0" i="0" lang="en-US" sz="4800" u="none" cap="none" strike="noStrike">
                <a:solidFill>
                  <a:srgbClr val="0E0E0E"/>
                </a:solidFill>
                <a:latin typeface="Pattaya"/>
                <a:ea typeface="Pattaya"/>
                <a:cs typeface="Pattaya"/>
                <a:sym typeface="Pattaya"/>
              </a:rPr>
              <a:t>34.574</a:t>
            </a:r>
            <a:endParaRPr b="0" i="0" sz="4800" u="none" cap="none" strike="noStrike">
              <a:solidFill>
                <a:schemeClr val="dk1"/>
              </a:solidFill>
              <a:latin typeface="Calibri"/>
              <a:ea typeface="Calibri"/>
              <a:cs typeface="Calibri"/>
              <a:sym typeface="Calibri"/>
            </a:endParaRPr>
          </a:p>
        </p:txBody>
      </p:sp>
      <p:sp>
        <p:nvSpPr>
          <p:cNvPr id="422" name="Google Shape;422;g26f27b06795_0_339"/>
          <p:cNvSpPr/>
          <p:nvPr/>
        </p:nvSpPr>
        <p:spPr>
          <a:xfrm>
            <a:off x="16696237" y="7099300"/>
            <a:ext cx="1138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Total</a:t>
            </a:r>
            <a:endParaRPr b="0" i="0" sz="3200" u="none" cap="none" strike="noStrike">
              <a:solidFill>
                <a:schemeClr val="dk1"/>
              </a:solidFill>
              <a:latin typeface="Calibri"/>
              <a:ea typeface="Calibri"/>
              <a:cs typeface="Calibri"/>
              <a:sym typeface="Calibri"/>
            </a:endParaRPr>
          </a:p>
        </p:txBody>
      </p:sp>
      <p:sp>
        <p:nvSpPr>
          <p:cNvPr id="423" name="Google Shape;423;g26f27b06795_0_339"/>
          <p:cNvSpPr/>
          <p:nvPr/>
        </p:nvSpPr>
        <p:spPr>
          <a:xfrm>
            <a:off x="13260457" y="10515600"/>
            <a:ext cx="7875000" cy="217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4" name="Google Shape;424;g26f27b06795_0_339"/>
          <p:cNvSpPr/>
          <p:nvPr/>
        </p:nvSpPr>
        <p:spPr>
          <a:xfrm>
            <a:off x="13260457" y="10515600"/>
            <a:ext cx="7875000" cy="217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5" name="Google Shape;425;g26f27b06795_0_339"/>
          <p:cNvSpPr/>
          <p:nvPr/>
        </p:nvSpPr>
        <p:spPr>
          <a:xfrm>
            <a:off x="13158845" y="10515600"/>
            <a:ext cx="8078100" cy="1054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attaya"/>
              <a:buNone/>
            </a:pPr>
            <a:r>
              <a:rPr b="0" i="0" lang="en-US" sz="4800" u="none" cap="none" strike="noStrike">
                <a:solidFill>
                  <a:srgbClr val="0E0E0E"/>
                </a:solidFill>
                <a:latin typeface="Pattaya"/>
                <a:ea typeface="Pattaya"/>
                <a:cs typeface="Pattaya"/>
                <a:sym typeface="Pattaya"/>
              </a:rPr>
              <a:t>Treasure Found</a:t>
            </a:r>
            <a:endParaRPr b="0" i="0" sz="4800" u="none" cap="none" strike="noStrike">
              <a:solidFill>
                <a:schemeClr val="dk1"/>
              </a:solidFill>
              <a:latin typeface="Calibri"/>
              <a:ea typeface="Calibri"/>
              <a:cs typeface="Calibri"/>
              <a:sym typeface="Calibri"/>
            </a:endParaRPr>
          </a:p>
        </p:txBody>
      </p:sp>
      <p:sp>
        <p:nvSpPr>
          <p:cNvPr id="426" name="Google Shape;426;g26f27b06795_0_339"/>
          <p:cNvSpPr/>
          <p:nvPr/>
        </p:nvSpPr>
        <p:spPr>
          <a:xfrm>
            <a:off x="13192716" y="114681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27" name="Google Shape;427;g26f27b06795_0_339"/>
          <p:cNvSpPr/>
          <p:nvPr/>
        </p:nvSpPr>
        <p:spPr>
          <a:xfrm>
            <a:off x="3251606" y="10515600"/>
            <a:ext cx="7875000" cy="217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8" name="Google Shape;428;g26f27b06795_0_339"/>
          <p:cNvSpPr/>
          <p:nvPr/>
        </p:nvSpPr>
        <p:spPr>
          <a:xfrm>
            <a:off x="3251606" y="10515600"/>
            <a:ext cx="7875000" cy="217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9" name="Google Shape;429;g26f27b06795_0_339"/>
          <p:cNvSpPr/>
          <p:nvPr/>
        </p:nvSpPr>
        <p:spPr>
          <a:xfrm>
            <a:off x="3149994" y="10515600"/>
            <a:ext cx="8078100" cy="1054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attaya"/>
              <a:buNone/>
            </a:pPr>
            <a:r>
              <a:rPr b="0" i="0" lang="en-US" sz="4800" u="none" cap="none" strike="noStrike">
                <a:solidFill>
                  <a:srgbClr val="0E0E0E"/>
                </a:solidFill>
                <a:latin typeface="Pattaya"/>
                <a:ea typeface="Pattaya"/>
                <a:cs typeface="Pattaya"/>
                <a:sym typeface="Pattaya"/>
              </a:rPr>
              <a:t>Spellcasting Progress</a:t>
            </a:r>
            <a:endParaRPr b="0" i="0" sz="4800" u="none" cap="none" strike="noStrike">
              <a:solidFill>
                <a:schemeClr val="dk1"/>
              </a:solidFill>
              <a:latin typeface="Calibri"/>
              <a:ea typeface="Calibri"/>
              <a:cs typeface="Calibri"/>
              <a:sym typeface="Calibri"/>
            </a:endParaRPr>
          </a:p>
        </p:txBody>
      </p:sp>
      <p:sp>
        <p:nvSpPr>
          <p:cNvPr id="430" name="Google Shape;430;g26f27b06795_0_339"/>
          <p:cNvSpPr/>
          <p:nvPr/>
        </p:nvSpPr>
        <p:spPr>
          <a:xfrm>
            <a:off x="3183865" y="114681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1E4"/>
        </a:solidFill>
      </p:bgPr>
    </p:bg>
    <p:spTree>
      <p:nvGrpSpPr>
        <p:cNvPr id="435" name="Shape 435"/>
        <p:cNvGrpSpPr/>
        <p:nvPr/>
      </p:nvGrpSpPr>
      <p:grpSpPr>
        <a:xfrm>
          <a:off x="0" y="0"/>
          <a:ext cx="0" cy="0"/>
          <a:chOff x="0" y="0"/>
          <a:chExt cx="0" cy="0"/>
        </a:xfrm>
      </p:grpSpPr>
      <p:pic>
        <p:nvPicPr>
          <p:cNvPr descr=" " id="436" name="Google Shape;436;g26f27b06795_0_406"/>
          <p:cNvPicPr preferRelativeResize="0"/>
          <p:nvPr/>
        </p:nvPicPr>
        <p:blipFill rotWithShape="1">
          <a:blip r:embed="rId3">
            <a:alphaModFix/>
          </a:blip>
          <a:srcRect b="0" l="0" r="0" t="0"/>
          <a:stretch/>
        </p:blipFill>
        <p:spPr>
          <a:xfrm>
            <a:off x="9945343" y="0"/>
            <a:ext cx="14441705" cy="13716000"/>
          </a:xfrm>
          <a:prstGeom prst="rect">
            <a:avLst/>
          </a:prstGeom>
          <a:noFill/>
          <a:ln>
            <a:noFill/>
          </a:ln>
        </p:spPr>
      </p:pic>
      <p:pic>
        <p:nvPicPr>
          <p:cNvPr descr=" " id="437" name="Google Shape;437;g26f27b06795_0_406"/>
          <p:cNvPicPr preferRelativeResize="0"/>
          <p:nvPr/>
        </p:nvPicPr>
        <p:blipFill rotWithShape="1">
          <a:blip r:embed="rId4">
            <a:alphaModFix/>
          </a:blip>
          <a:srcRect b="0" l="0" r="0" t="0"/>
          <a:stretch/>
        </p:blipFill>
        <p:spPr>
          <a:xfrm>
            <a:off x="0" y="0"/>
            <a:ext cx="13133441" cy="13716000"/>
          </a:xfrm>
          <a:prstGeom prst="rect">
            <a:avLst/>
          </a:prstGeom>
          <a:noFill/>
          <a:ln>
            <a:noFill/>
          </a:ln>
        </p:spPr>
      </p:pic>
      <p:pic>
        <p:nvPicPr>
          <p:cNvPr descr=" " id="438" name="Google Shape;438;g26f27b06795_0_406"/>
          <p:cNvPicPr preferRelativeResize="0"/>
          <p:nvPr/>
        </p:nvPicPr>
        <p:blipFill rotWithShape="1">
          <a:blip r:embed="rId5">
            <a:alphaModFix/>
          </a:blip>
          <a:srcRect b="0" l="0" r="0" t="0"/>
          <a:stretch/>
        </p:blipFill>
        <p:spPr>
          <a:xfrm>
            <a:off x="19700162" y="469900"/>
            <a:ext cx="4166121" cy="3746500"/>
          </a:xfrm>
          <a:prstGeom prst="rect">
            <a:avLst/>
          </a:prstGeom>
          <a:noFill/>
          <a:ln>
            <a:noFill/>
          </a:ln>
        </p:spPr>
      </p:pic>
      <p:pic>
        <p:nvPicPr>
          <p:cNvPr descr=" " id="439" name="Google Shape;439;g26f27b06795_0_406"/>
          <p:cNvPicPr preferRelativeResize="0"/>
          <p:nvPr/>
        </p:nvPicPr>
        <p:blipFill rotWithShape="1">
          <a:blip r:embed="rId6">
            <a:alphaModFix/>
          </a:blip>
          <a:srcRect b="0" l="0" r="0" t="0"/>
          <a:stretch/>
        </p:blipFill>
        <p:spPr>
          <a:xfrm>
            <a:off x="599686" y="9272637"/>
            <a:ext cx="9231935" cy="4245595"/>
          </a:xfrm>
          <a:prstGeom prst="rect">
            <a:avLst/>
          </a:prstGeom>
          <a:noFill/>
          <a:ln>
            <a:noFill/>
          </a:ln>
        </p:spPr>
      </p:pic>
      <p:sp>
        <p:nvSpPr>
          <p:cNvPr id="440" name="Google Shape;440;g26f27b06795_0_40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1" name="Google Shape;441;g26f27b06795_0_406"/>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442" name="Google Shape;442;g26f27b06795_0_406"/>
          <p:cNvSpPr/>
          <p:nvPr/>
        </p:nvSpPr>
        <p:spPr>
          <a:xfrm>
            <a:off x="15470534" y="6457950"/>
            <a:ext cx="4712400" cy="349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3" name="Google Shape;443;g26f27b06795_0_406"/>
          <p:cNvSpPr/>
          <p:nvPr/>
        </p:nvSpPr>
        <p:spPr>
          <a:xfrm>
            <a:off x="15470534" y="6457950"/>
            <a:ext cx="4712400" cy="349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4" name="Google Shape;444;g26f27b06795_0_406"/>
          <p:cNvSpPr/>
          <p:nvPr/>
        </p:nvSpPr>
        <p:spPr>
          <a:xfrm>
            <a:off x="15470534" y="6457950"/>
            <a:ext cx="4915500" cy="105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ttaya"/>
              <a:buNone/>
            </a:pPr>
            <a:r>
              <a:rPr b="0" i="0" lang="en-US" sz="4800" u="none" cap="none" strike="noStrike">
                <a:solidFill>
                  <a:srgbClr val="0E0E0E"/>
                </a:solidFill>
                <a:latin typeface="Pattaya"/>
                <a:ea typeface="Pattaya"/>
                <a:cs typeface="Pattaya"/>
                <a:sym typeface="Pattaya"/>
              </a:rPr>
              <a:t>A web application</a:t>
            </a:r>
            <a:endParaRPr b="0" i="0" sz="4800" u="none" cap="none" strike="noStrike">
              <a:solidFill>
                <a:schemeClr val="dk1"/>
              </a:solidFill>
              <a:latin typeface="Calibri"/>
              <a:ea typeface="Calibri"/>
              <a:cs typeface="Calibri"/>
              <a:sym typeface="Calibri"/>
            </a:endParaRPr>
          </a:p>
        </p:txBody>
      </p:sp>
      <p:sp>
        <p:nvSpPr>
          <p:cNvPr id="445" name="Google Shape;445;g26f27b06795_0_406"/>
          <p:cNvSpPr/>
          <p:nvPr/>
        </p:nvSpPr>
        <p:spPr>
          <a:xfrm>
            <a:off x="15470534" y="7512050"/>
            <a:ext cx="48477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46" name="Google Shape;446;g26f27b06795_0_406"/>
          <p:cNvPicPr preferRelativeResize="0"/>
          <p:nvPr/>
        </p:nvPicPr>
        <p:blipFill rotWithShape="1">
          <a:blip r:embed="rId8">
            <a:alphaModFix/>
          </a:blip>
          <a:srcRect b="0" l="0" r="0" t="0"/>
          <a:stretch/>
        </p:blipFill>
        <p:spPr>
          <a:xfrm>
            <a:off x="1270159" y="4114800"/>
            <a:ext cx="13768521" cy="8166100"/>
          </a:xfrm>
          <a:prstGeom prst="rect">
            <a:avLst/>
          </a:prstGeom>
          <a:noFill/>
          <a:ln>
            <a:noFill/>
          </a:ln>
        </p:spPr>
      </p:pic>
      <p:pic>
        <p:nvPicPr>
          <p:cNvPr descr=" " id="447" name="Google Shape;447;g26f27b06795_0_406"/>
          <p:cNvPicPr preferRelativeResize="0"/>
          <p:nvPr/>
        </p:nvPicPr>
        <p:blipFill rotWithShape="1">
          <a:blip r:embed="rId9">
            <a:alphaModFix/>
          </a:blip>
          <a:srcRect b="0" l="0" r="0" t="0"/>
          <a:stretch/>
        </p:blipFill>
        <p:spPr>
          <a:xfrm>
            <a:off x="3200800" y="4457700"/>
            <a:ext cx="9894537" cy="6489700"/>
          </a:xfrm>
          <a:prstGeom prst="rect">
            <a:avLst/>
          </a:prstGeom>
          <a:noFill/>
          <a:ln>
            <a:noFill/>
          </a:ln>
        </p:spPr>
      </p:pic>
      <p:sp>
        <p:nvSpPr>
          <p:cNvPr id="448" name="Google Shape;448;g26f27b06795_0_406"/>
          <p:cNvSpPr/>
          <p:nvPr/>
        </p:nvSpPr>
        <p:spPr>
          <a:xfrm>
            <a:off x="3200800" y="1752600"/>
            <a:ext cx="10690500" cy="174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B49A1"/>
              </a:buClr>
              <a:buSzPts val="8000"/>
              <a:buFont typeface="Pattaya"/>
              <a:buNone/>
            </a:pPr>
            <a:r>
              <a:rPr b="0" i="0" lang="en-US" sz="8000" u="none" cap="none" strike="noStrike">
                <a:solidFill>
                  <a:srgbClr val="3B49A1"/>
                </a:solidFill>
                <a:latin typeface="Pattaya"/>
                <a:ea typeface="Pattaya"/>
                <a:cs typeface="Pattaya"/>
                <a:sym typeface="Pattaya"/>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1E4"/>
        </a:solidFill>
      </p:bgPr>
    </p:bg>
    <p:spTree>
      <p:nvGrpSpPr>
        <p:cNvPr id="453" name="Shape 453"/>
        <p:cNvGrpSpPr/>
        <p:nvPr/>
      </p:nvGrpSpPr>
      <p:grpSpPr>
        <a:xfrm>
          <a:off x="0" y="0"/>
          <a:ext cx="0" cy="0"/>
          <a:chOff x="0" y="0"/>
          <a:chExt cx="0" cy="0"/>
        </a:xfrm>
      </p:grpSpPr>
      <p:pic>
        <p:nvPicPr>
          <p:cNvPr descr=" " id="454" name="Google Shape;454;g26f27b06795_0_423"/>
          <p:cNvPicPr preferRelativeResize="0"/>
          <p:nvPr/>
        </p:nvPicPr>
        <p:blipFill rotWithShape="1">
          <a:blip r:embed="rId3">
            <a:alphaModFix/>
          </a:blip>
          <a:srcRect b="0" l="0" r="0" t="0"/>
          <a:stretch/>
        </p:blipFill>
        <p:spPr>
          <a:xfrm>
            <a:off x="5448981" y="0"/>
            <a:ext cx="18938067" cy="13716000"/>
          </a:xfrm>
          <a:prstGeom prst="rect">
            <a:avLst/>
          </a:prstGeom>
          <a:noFill/>
          <a:ln>
            <a:noFill/>
          </a:ln>
        </p:spPr>
      </p:pic>
      <p:pic>
        <p:nvPicPr>
          <p:cNvPr descr=" " id="455" name="Google Shape;455;g26f27b06795_0_423"/>
          <p:cNvPicPr preferRelativeResize="0"/>
          <p:nvPr/>
        </p:nvPicPr>
        <p:blipFill rotWithShape="1">
          <a:blip r:embed="rId4">
            <a:alphaModFix/>
          </a:blip>
          <a:srcRect b="0" l="0" r="0" t="0"/>
          <a:stretch/>
        </p:blipFill>
        <p:spPr>
          <a:xfrm>
            <a:off x="19877984" y="9385300"/>
            <a:ext cx="2730841" cy="3111500"/>
          </a:xfrm>
          <a:prstGeom prst="rect">
            <a:avLst/>
          </a:prstGeom>
          <a:noFill/>
          <a:ln>
            <a:noFill/>
          </a:ln>
        </p:spPr>
      </p:pic>
      <p:pic>
        <p:nvPicPr>
          <p:cNvPr descr=" " id="456" name="Google Shape;456;g26f27b06795_0_423"/>
          <p:cNvPicPr preferRelativeResize="0"/>
          <p:nvPr/>
        </p:nvPicPr>
        <p:blipFill rotWithShape="1">
          <a:blip r:embed="rId5">
            <a:alphaModFix/>
          </a:blip>
          <a:srcRect b="0" l="0" r="0" t="0"/>
          <a:stretch/>
        </p:blipFill>
        <p:spPr>
          <a:xfrm>
            <a:off x="1117740" y="952500"/>
            <a:ext cx="7245216" cy="4229100"/>
          </a:xfrm>
          <a:prstGeom prst="rect">
            <a:avLst/>
          </a:prstGeom>
          <a:noFill/>
          <a:ln>
            <a:noFill/>
          </a:ln>
        </p:spPr>
      </p:pic>
      <p:sp>
        <p:nvSpPr>
          <p:cNvPr id="457" name="Google Shape;457;g26f27b06795_0_42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8" name="Google Shape;458;g26f27b06795_0_423"/>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59" name="Google Shape;459;g26f27b06795_0_423"/>
          <p:cNvSpPr/>
          <p:nvPr/>
        </p:nvSpPr>
        <p:spPr>
          <a:xfrm>
            <a:off x="11825178" y="3314700"/>
            <a:ext cx="8738700" cy="288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0" name="Google Shape;460;g26f27b06795_0_423"/>
          <p:cNvSpPr/>
          <p:nvPr/>
        </p:nvSpPr>
        <p:spPr>
          <a:xfrm>
            <a:off x="11825178" y="3314700"/>
            <a:ext cx="8738700" cy="288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1" name="Google Shape;461;g26f27b06795_0_423"/>
          <p:cNvSpPr/>
          <p:nvPr/>
        </p:nvSpPr>
        <p:spPr>
          <a:xfrm>
            <a:off x="11825178" y="3314700"/>
            <a:ext cx="8941800" cy="105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ttaya"/>
              <a:buNone/>
            </a:pPr>
            <a:r>
              <a:rPr b="0" i="0" lang="en-US" sz="4800" u="none" cap="none" strike="noStrike">
                <a:solidFill>
                  <a:srgbClr val="0E0E0E"/>
                </a:solidFill>
                <a:latin typeface="Pattaya"/>
                <a:ea typeface="Pattaya"/>
                <a:cs typeface="Pattaya"/>
                <a:sym typeface="Pattaya"/>
              </a:rPr>
              <a:t>An mobile app</a:t>
            </a:r>
            <a:endParaRPr b="0" i="0" sz="4800" u="none" cap="none" strike="noStrike">
              <a:solidFill>
                <a:schemeClr val="dk1"/>
              </a:solidFill>
              <a:latin typeface="Calibri"/>
              <a:ea typeface="Calibri"/>
              <a:cs typeface="Calibri"/>
              <a:sym typeface="Calibri"/>
            </a:endParaRPr>
          </a:p>
        </p:txBody>
      </p:sp>
      <p:sp>
        <p:nvSpPr>
          <p:cNvPr id="462" name="Google Shape;462;g26f27b06795_0_423"/>
          <p:cNvSpPr/>
          <p:nvPr/>
        </p:nvSpPr>
        <p:spPr>
          <a:xfrm>
            <a:off x="11825178" y="4368800"/>
            <a:ext cx="88743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63" name="Google Shape;463;g26f27b06795_0_423"/>
          <p:cNvSpPr/>
          <p:nvPr/>
        </p:nvSpPr>
        <p:spPr>
          <a:xfrm>
            <a:off x="11825178" y="7861300"/>
            <a:ext cx="9090000" cy="3996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Live your fantasy dreams</a:t>
            </a:r>
            <a:endParaRPr b="0" i="0" sz="3200" u="none" cap="none" strike="noStrike">
              <a:solidFill>
                <a:schemeClr val="dk1"/>
              </a:solidFill>
              <a:latin typeface="Calibri"/>
              <a:ea typeface="Calibri"/>
              <a:cs typeface="Calibri"/>
              <a:sym typeface="Calibri"/>
            </a:endParaRPr>
          </a:p>
        </p:txBody>
      </p:sp>
      <p:sp>
        <p:nvSpPr>
          <p:cNvPr id="464" name="Google Shape;464;g26f27b06795_0_423"/>
          <p:cNvSpPr/>
          <p:nvPr/>
        </p:nvSpPr>
        <p:spPr>
          <a:xfrm>
            <a:off x="11825178" y="1511300"/>
            <a:ext cx="12900600" cy="174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B49A1"/>
              </a:buClr>
              <a:buSzPts val="8000"/>
              <a:buFont typeface="Pattaya"/>
              <a:buNone/>
            </a:pPr>
            <a:r>
              <a:rPr b="0" i="0" lang="en-US" sz="8000" u="none" cap="none" strike="noStrike">
                <a:solidFill>
                  <a:srgbClr val="3B49A1"/>
                </a:solidFill>
                <a:latin typeface="Pattaya"/>
                <a:ea typeface="Pattaya"/>
                <a:cs typeface="Pattaya"/>
                <a:sym typeface="Pattaya"/>
              </a:rPr>
              <a:t>The Future of Fantasy</a:t>
            </a:r>
            <a:endParaRPr b="0" i="0" sz="8000" u="none" cap="none" strike="noStrike">
              <a:solidFill>
                <a:schemeClr val="dk1"/>
              </a:solidFill>
              <a:latin typeface="Calibri"/>
              <a:ea typeface="Calibri"/>
              <a:cs typeface="Calibri"/>
              <a:sym typeface="Calibri"/>
            </a:endParaRPr>
          </a:p>
        </p:txBody>
      </p:sp>
      <p:pic>
        <p:nvPicPr>
          <p:cNvPr descr=" " id="465" name="Google Shape;465;g26f27b06795_0_423"/>
          <p:cNvPicPr preferRelativeResize="0"/>
          <p:nvPr/>
        </p:nvPicPr>
        <p:blipFill rotWithShape="1">
          <a:blip r:embed="rId7">
            <a:alphaModFix/>
          </a:blip>
          <a:srcRect b="0" l="0" r="0" t="0"/>
          <a:stretch/>
        </p:blipFill>
        <p:spPr>
          <a:xfrm>
            <a:off x="4470959" y="1028700"/>
            <a:ext cx="5474384" cy="11849100"/>
          </a:xfrm>
          <a:prstGeom prst="rect">
            <a:avLst/>
          </a:prstGeom>
          <a:noFill/>
          <a:ln>
            <a:noFill/>
          </a:ln>
        </p:spPr>
      </p:pic>
      <p:pic>
        <p:nvPicPr>
          <p:cNvPr descr=" " id="466" name="Google Shape;466;g26f27b06795_0_423"/>
          <p:cNvPicPr preferRelativeResize="0"/>
          <p:nvPr/>
        </p:nvPicPr>
        <p:blipFill rotWithShape="1">
          <a:blip r:embed="rId8">
            <a:alphaModFix/>
          </a:blip>
          <a:srcRect b="0" l="0" r="0" t="0"/>
          <a:stretch/>
        </p:blipFill>
        <p:spPr>
          <a:xfrm>
            <a:off x="4661483" y="1765300"/>
            <a:ext cx="5106038" cy="107950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1E4"/>
        </a:solidFill>
      </p:bgPr>
    </p:bg>
    <p:spTree>
      <p:nvGrpSpPr>
        <p:cNvPr id="471" name="Shape 471"/>
        <p:cNvGrpSpPr/>
        <p:nvPr/>
      </p:nvGrpSpPr>
      <p:grpSpPr>
        <a:xfrm>
          <a:off x="0" y="0"/>
          <a:ext cx="0" cy="0"/>
          <a:chOff x="0" y="0"/>
          <a:chExt cx="0" cy="0"/>
        </a:xfrm>
      </p:grpSpPr>
      <p:pic>
        <p:nvPicPr>
          <p:cNvPr descr=" " id="472" name="Google Shape;472;g26f27b06795_0_440"/>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473" name="Google Shape;473;g26f27b06795_0_440"/>
          <p:cNvPicPr preferRelativeResize="0"/>
          <p:nvPr/>
        </p:nvPicPr>
        <p:blipFill rotWithShape="1">
          <a:blip r:embed="rId4">
            <a:alphaModFix/>
          </a:blip>
          <a:srcRect b="0" l="0" r="0" t="0"/>
          <a:stretch/>
        </p:blipFill>
        <p:spPr>
          <a:xfrm>
            <a:off x="1473384" y="1130300"/>
            <a:ext cx="2959470" cy="3381995"/>
          </a:xfrm>
          <a:prstGeom prst="rect">
            <a:avLst/>
          </a:prstGeom>
          <a:noFill/>
          <a:ln>
            <a:noFill/>
          </a:ln>
        </p:spPr>
      </p:pic>
      <p:pic>
        <p:nvPicPr>
          <p:cNvPr descr=" " id="474" name="Google Shape;474;g26f27b06795_0_440"/>
          <p:cNvPicPr preferRelativeResize="0"/>
          <p:nvPr/>
        </p:nvPicPr>
        <p:blipFill rotWithShape="1">
          <a:blip r:embed="rId5">
            <a:alphaModFix/>
          </a:blip>
          <a:srcRect b="0" l="0" r="0" t="0"/>
          <a:stretch/>
        </p:blipFill>
        <p:spPr>
          <a:xfrm>
            <a:off x="18640073" y="5716588"/>
            <a:ext cx="5746975" cy="7999412"/>
          </a:xfrm>
          <a:prstGeom prst="rect">
            <a:avLst/>
          </a:prstGeom>
          <a:noFill/>
          <a:ln>
            <a:noFill/>
          </a:ln>
        </p:spPr>
      </p:pic>
      <p:sp>
        <p:nvSpPr>
          <p:cNvPr id="475" name="Google Shape;475;g26f27b06795_0_440"/>
          <p:cNvSpPr/>
          <p:nvPr/>
        </p:nvSpPr>
        <p:spPr>
          <a:xfrm>
            <a:off x="23370921" y="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6" name="Google Shape;476;g26f27b06795_0_440"/>
          <p:cNvPicPr preferRelativeResize="0"/>
          <p:nvPr/>
        </p:nvPicPr>
        <p:blipFill rotWithShape="1">
          <a:blip r:embed="rId6">
            <a:alphaModFix/>
          </a:blip>
          <a:srcRect b="0" l="0" r="0" t="0"/>
          <a:stretch/>
        </p:blipFill>
        <p:spPr>
          <a:xfrm>
            <a:off x="23523340" y="304800"/>
            <a:ext cx="711289" cy="2590800"/>
          </a:xfrm>
          <a:prstGeom prst="rect">
            <a:avLst/>
          </a:prstGeom>
          <a:noFill/>
          <a:ln>
            <a:noFill/>
          </a:ln>
        </p:spPr>
      </p:pic>
      <p:sp>
        <p:nvSpPr>
          <p:cNvPr id="477" name="Google Shape;477;g26f27b06795_0_440"/>
          <p:cNvSpPr/>
          <p:nvPr/>
        </p:nvSpPr>
        <p:spPr>
          <a:xfrm>
            <a:off x="1727416" y="8102600"/>
            <a:ext cx="5715600" cy="288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8" name="Google Shape;478;g26f27b06795_0_440"/>
          <p:cNvSpPr/>
          <p:nvPr/>
        </p:nvSpPr>
        <p:spPr>
          <a:xfrm>
            <a:off x="1727416" y="8102600"/>
            <a:ext cx="5715600" cy="288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9" name="Google Shape;479;g26f27b06795_0_440"/>
          <p:cNvSpPr/>
          <p:nvPr/>
        </p:nvSpPr>
        <p:spPr>
          <a:xfrm>
            <a:off x="1727416" y="8102600"/>
            <a:ext cx="5919000" cy="105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ttaya"/>
              <a:buNone/>
            </a:pPr>
            <a:r>
              <a:rPr b="0" i="0" lang="en-US" sz="4800" u="none" cap="none" strike="noStrike">
                <a:solidFill>
                  <a:srgbClr val="0E0E0E"/>
                </a:solidFill>
                <a:latin typeface="Pattaya"/>
                <a:ea typeface="Pattaya"/>
                <a:cs typeface="Pattaya"/>
                <a:sym typeface="Pattaya"/>
              </a:rPr>
              <a:t>A web application</a:t>
            </a:r>
            <a:endParaRPr b="0" i="0" sz="4800" u="none" cap="none" strike="noStrike">
              <a:solidFill>
                <a:schemeClr val="dk1"/>
              </a:solidFill>
              <a:latin typeface="Calibri"/>
              <a:ea typeface="Calibri"/>
              <a:cs typeface="Calibri"/>
              <a:sym typeface="Calibri"/>
            </a:endParaRPr>
          </a:p>
        </p:txBody>
      </p:sp>
      <p:sp>
        <p:nvSpPr>
          <p:cNvPr id="480" name="Google Shape;480;g26f27b06795_0_440"/>
          <p:cNvSpPr/>
          <p:nvPr/>
        </p:nvSpPr>
        <p:spPr>
          <a:xfrm>
            <a:off x="1727416" y="9156700"/>
            <a:ext cx="5851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81" name="Google Shape;481;g26f27b06795_0_440"/>
          <p:cNvSpPr/>
          <p:nvPr/>
        </p:nvSpPr>
        <p:spPr>
          <a:xfrm>
            <a:off x="1727416" y="1816100"/>
            <a:ext cx="7007100" cy="597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B49A1"/>
              </a:buClr>
              <a:buSzPts val="8000"/>
              <a:buFont typeface="Pattaya"/>
              <a:buNone/>
            </a:pPr>
            <a:r>
              <a:rPr b="0" i="0" lang="en-US" sz="8000" u="none" cap="none" strike="noStrike">
                <a:solidFill>
                  <a:srgbClr val="3B49A1"/>
                </a:solidFill>
                <a:latin typeface="Pattaya"/>
                <a:ea typeface="Pattaya"/>
                <a:cs typeface="Pattaya"/>
                <a:sym typeface="Pattaya"/>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482" name="Google Shape;482;g26f27b06795_0_440"/>
          <p:cNvSpPr/>
          <p:nvPr/>
        </p:nvSpPr>
        <p:spPr>
          <a:xfrm>
            <a:off x="16664483" y="4114800"/>
            <a:ext cx="6994200" cy="562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83" name="Google Shape;483;g26f27b06795_0_440"/>
          <p:cNvPicPr preferRelativeResize="0"/>
          <p:nvPr/>
        </p:nvPicPr>
        <p:blipFill rotWithShape="1">
          <a:blip r:embed="rId7">
            <a:alphaModFix/>
          </a:blip>
          <a:srcRect b="0" l="0" r="0" t="0"/>
          <a:stretch/>
        </p:blipFill>
        <p:spPr>
          <a:xfrm>
            <a:off x="7900387" y="749300"/>
            <a:ext cx="8573572" cy="12331700"/>
          </a:xfrm>
          <a:prstGeom prst="rect">
            <a:avLst/>
          </a:prstGeom>
          <a:noFill/>
          <a:ln>
            <a:noFill/>
          </a:ln>
        </p:spPr>
      </p:pic>
      <p:pic>
        <p:nvPicPr>
          <p:cNvPr descr=" " id="484" name="Google Shape;484;g26f27b06795_0_440"/>
          <p:cNvPicPr preferRelativeResize="0"/>
          <p:nvPr/>
        </p:nvPicPr>
        <p:blipFill rotWithShape="1">
          <a:blip r:embed="rId8">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1E4"/>
        </a:solidFill>
      </p:bgPr>
    </p:bg>
    <p:spTree>
      <p:nvGrpSpPr>
        <p:cNvPr id="489" name="Shape 489"/>
        <p:cNvGrpSpPr/>
        <p:nvPr/>
      </p:nvGrpSpPr>
      <p:grpSpPr>
        <a:xfrm>
          <a:off x="0" y="0"/>
          <a:ext cx="0" cy="0"/>
          <a:chOff x="0" y="0"/>
          <a:chExt cx="0" cy="0"/>
        </a:xfrm>
      </p:grpSpPr>
      <p:pic>
        <p:nvPicPr>
          <p:cNvPr descr=" " id="490" name="Google Shape;490;g26f27b06795_0_457"/>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91" name="Google Shape;491;g26f27b06795_0_45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2" name="Google Shape;492;g26f27b06795_0_457"/>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93" name="Google Shape;493;g26f27b06795_0_457"/>
          <p:cNvSpPr/>
          <p:nvPr/>
        </p:nvSpPr>
        <p:spPr>
          <a:xfrm>
            <a:off x="15690694" y="698500"/>
            <a:ext cx="7464300" cy="17484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8000"/>
              <a:buFont typeface="Pattaya"/>
              <a:buNone/>
            </a:pPr>
            <a:r>
              <a:rPr b="0" i="0" lang="en-US" sz="8000" u="none" cap="none" strike="noStrike">
                <a:solidFill>
                  <a:srgbClr val="FFFFFF"/>
                </a:solidFill>
                <a:latin typeface="Pattaya"/>
                <a:ea typeface="Pattaya"/>
                <a:cs typeface="Pattaya"/>
                <a:sym typeface="Pattaya"/>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1E4"/>
        </a:solidFill>
      </p:bgPr>
    </p:bg>
    <p:spTree>
      <p:nvGrpSpPr>
        <p:cNvPr id="498" name="Shape 498"/>
        <p:cNvGrpSpPr/>
        <p:nvPr/>
      </p:nvGrpSpPr>
      <p:grpSpPr>
        <a:xfrm>
          <a:off x="0" y="0"/>
          <a:ext cx="0" cy="0"/>
          <a:chOff x="0" y="0"/>
          <a:chExt cx="0" cy="0"/>
        </a:xfrm>
      </p:grpSpPr>
      <p:pic>
        <p:nvPicPr>
          <p:cNvPr descr=" " id="499" name="Google Shape;499;g26f27b06795_0_465"/>
          <p:cNvPicPr preferRelativeResize="0"/>
          <p:nvPr/>
        </p:nvPicPr>
        <p:blipFill rotWithShape="1">
          <a:blip r:embed="rId3">
            <a:alphaModFix/>
          </a:blip>
          <a:srcRect b="0" l="0" r="0" t="0"/>
          <a:stretch/>
        </p:blipFill>
        <p:spPr>
          <a:xfrm>
            <a:off x="0" y="0"/>
            <a:ext cx="19242905" cy="13716000"/>
          </a:xfrm>
          <a:prstGeom prst="rect">
            <a:avLst/>
          </a:prstGeom>
          <a:noFill/>
          <a:ln>
            <a:noFill/>
          </a:ln>
        </p:spPr>
      </p:pic>
      <p:pic>
        <p:nvPicPr>
          <p:cNvPr descr=" " id="500" name="Google Shape;500;g26f27b06795_0_465"/>
          <p:cNvPicPr preferRelativeResize="0"/>
          <p:nvPr/>
        </p:nvPicPr>
        <p:blipFill rotWithShape="1">
          <a:blip r:embed="rId4">
            <a:alphaModFix/>
          </a:blip>
          <a:srcRect b="0" l="0" r="0" t="0"/>
          <a:stretch/>
        </p:blipFill>
        <p:spPr>
          <a:xfrm>
            <a:off x="17189329" y="687214"/>
            <a:ext cx="7197719" cy="5313238"/>
          </a:xfrm>
          <a:prstGeom prst="rect">
            <a:avLst/>
          </a:prstGeom>
          <a:noFill/>
          <a:ln>
            <a:noFill/>
          </a:ln>
        </p:spPr>
      </p:pic>
      <p:pic>
        <p:nvPicPr>
          <p:cNvPr descr=" " id="501" name="Google Shape;501;g26f27b06795_0_465"/>
          <p:cNvPicPr preferRelativeResize="0"/>
          <p:nvPr/>
        </p:nvPicPr>
        <p:blipFill rotWithShape="1">
          <a:blip r:embed="rId5">
            <a:alphaModFix/>
          </a:blip>
          <a:srcRect b="0" l="0" r="0" t="0"/>
          <a:stretch/>
        </p:blipFill>
        <p:spPr>
          <a:xfrm>
            <a:off x="1295562" y="9829800"/>
            <a:ext cx="2426003" cy="3086100"/>
          </a:xfrm>
          <a:prstGeom prst="rect">
            <a:avLst/>
          </a:prstGeom>
          <a:noFill/>
          <a:ln>
            <a:noFill/>
          </a:ln>
        </p:spPr>
      </p:pic>
      <p:sp>
        <p:nvSpPr>
          <p:cNvPr id="502" name="Google Shape;502;g26f27b06795_0_46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3" name="Google Shape;503;g26f27b06795_0_465"/>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504" name="Google Shape;504;g26f27b06795_0_465"/>
          <p:cNvSpPr/>
          <p:nvPr/>
        </p:nvSpPr>
        <p:spPr>
          <a:xfrm>
            <a:off x="609676" y="3009900"/>
            <a:ext cx="6604800" cy="278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5" name="Google Shape;505;g26f27b06795_0_465"/>
          <p:cNvSpPr/>
          <p:nvPr/>
        </p:nvSpPr>
        <p:spPr>
          <a:xfrm>
            <a:off x="609676" y="3270250"/>
            <a:ext cx="520800" cy="226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6" name="Google Shape;506;g26f27b06795_0_465"/>
          <p:cNvSpPr/>
          <p:nvPr/>
        </p:nvSpPr>
        <p:spPr>
          <a:xfrm>
            <a:off x="609676" y="3270250"/>
            <a:ext cx="1062600" cy="2802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B49A1"/>
              </a:buClr>
              <a:buSzPts val="12800"/>
              <a:buFont typeface="Pattaya"/>
              <a:buNone/>
            </a:pPr>
            <a:r>
              <a:rPr b="0" i="0" lang="en-US" sz="12800" u="none" cap="none" strike="noStrike">
                <a:solidFill>
                  <a:srgbClr val="3B49A1"/>
                </a:solidFill>
                <a:latin typeface="Pattaya"/>
                <a:ea typeface="Pattaya"/>
                <a:cs typeface="Pattaya"/>
                <a:sym typeface="Pattaya"/>
              </a:rPr>
              <a:t>1</a:t>
            </a:r>
            <a:endParaRPr b="0" i="0" sz="12800" u="none" cap="none" strike="noStrike">
              <a:solidFill>
                <a:schemeClr val="dk1"/>
              </a:solidFill>
              <a:latin typeface="Calibri"/>
              <a:ea typeface="Calibri"/>
              <a:cs typeface="Calibri"/>
              <a:sym typeface="Calibri"/>
            </a:endParaRPr>
          </a:p>
        </p:txBody>
      </p:sp>
      <p:sp>
        <p:nvSpPr>
          <p:cNvPr id="507" name="Google Shape;507;g26f27b06795_0_465"/>
          <p:cNvSpPr/>
          <p:nvPr/>
        </p:nvSpPr>
        <p:spPr>
          <a:xfrm>
            <a:off x="1333667" y="3009900"/>
            <a:ext cx="5880900" cy="278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8" name="Google Shape;508;g26f27b06795_0_465"/>
          <p:cNvSpPr/>
          <p:nvPr/>
        </p:nvSpPr>
        <p:spPr>
          <a:xfrm>
            <a:off x="1333667" y="3009900"/>
            <a:ext cx="6084000" cy="105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ttaya"/>
              <a:buNone/>
            </a:pPr>
            <a:r>
              <a:rPr b="0" i="0" lang="en-US" sz="4800" u="none" cap="none" strike="noStrike">
                <a:solidFill>
                  <a:srgbClr val="0E0E0E"/>
                </a:solidFill>
                <a:latin typeface="Pattaya"/>
                <a:ea typeface="Pattaya"/>
                <a:cs typeface="Pattaya"/>
                <a:sym typeface="Pattaya"/>
              </a:rPr>
              <a:t>Discover the secrets</a:t>
            </a:r>
            <a:endParaRPr b="0" i="0" sz="4800" u="none" cap="none" strike="noStrike">
              <a:solidFill>
                <a:schemeClr val="dk1"/>
              </a:solidFill>
              <a:latin typeface="Calibri"/>
              <a:ea typeface="Calibri"/>
              <a:cs typeface="Calibri"/>
              <a:sym typeface="Calibri"/>
            </a:endParaRPr>
          </a:p>
        </p:txBody>
      </p:sp>
      <p:sp>
        <p:nvSpPr>
          <p:cNvPr id="509" name="Google Shape;509;g26f27b06795_0_465"/>
          <p:cNvSpPr/>
          <p:nvPr/>
        </p:nvSpPr>
        <p:spPr>
          <a:xfrm>
            <a:off x="1333667" y="3962400"/>
            <a:ext cx="6016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510" name="Google Shape;510;g26f27b06795_0_465"/>
          <p:cNvSpPr/>
          <p:nvPr/>
        </p:nvSpPr>
        <p:spPr>
          <a:xfrm>
            <a:off x="609676" y="7429500"/>
            <a:ext cx="6604800" cy="339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1" name="Google Shape;511;g26f27b06795_0_465"/>
          <p:cNvSpPr/>
          <p:nvPr/>
        </p:nvSpPr>
        <p:spPr>
          <a:xfrm>
            <a:off x="609676" y="7994650"/>
            <a:ext cx="838200" cy="226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2" name="Google Shape;512;g26f27b06795_0_465"/>
          <p:cNvSpPr/>
          <p:nvPr/>
        </p:nvSpPr>
        <p:spPr>
          <a:xfrm>
            <a:off x="609676" y="7994650"/>
            <a:ext cx="1380300" cy="2802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B49A1"/>
              </a:buClr>
              <a:buSzPts val="12800"/>
              <a:buFont typeface="Pattaya"/>
              <a:buNone/>
            </a:pPr>
            <a:r>
              <a:rPr b="0" i="0" lang="en-US" sz="12800" u="none" cap="none" strike="noStrike">
                <a:solidFill>
                  <a:srgbClr val="3B49A1"/>
                </a:solidFill>
                <a:latin typeface="Pattaya"/>
                <a:ea typeface="Pattaya"/>
                <a:cs typeface="Pattaya"/>
                <a:sym typeface="Pattaya"/>
              </a:rPr>
              <a:t>3</a:t>
            </a:r>
            <a:endParaRPr b="0" i="0" sz="12800" u="none" cap="none" strike="noStrike">
              <a:solidFill>
                <a:schemeClr val="dk1"/>
              </a:solidFill>
              <a:latin typeface="Calibri"/>
              <a:ea typeface="Calibri"/>
              <a:cs typeface="Calibri"/>
              <a:sym typeface="Calibri"/>
            </a:endParaRPr>
          </a:p>
        </p:txBody>
      </p:sp>
      <p:sp>
        <p:nvSpPr>
          <p:cNvPr id="513" name="Google Shape;513;g26f27b06795_0_465"/>
          <p:cNvSpPr/>
          <p:nvPr/>
        </p:nvSpPr>
        <p:spPr>
          <a:xfrm>
            <a:off x="1651206" y="7429500"/>
            <a:ext cx="5563200" cy="339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4" name="Google Shape;514;g26f27b06795_0_465"/>
          <p:cNvSpPr/>
          <p:nvPr/>
        </p:nvSpPr>
        <p:spPr>
          <a:xfrm>
            <a:off x="1651206" y="7429500"/>
            <a:ext cx="5766600" cy="105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ttaya"/>
              <a:buNone/>
            </a:pPr>
            <a:r>
              <a:rPr b="0" i="0" lang="en-US" sz="4800" u="none" cap="none" strike="noStrike">
                <a:solidFill>
                  <a:srgbClr val="0E0E0E"/>
                </a:solidFill>
                <a:latin typeface="Pattaya"/>
                <a:ea typeface="Pattaya"/>
                <a:cs typeface="Pattaya"/>
                <a:sym typeface="Pattaya"/>
              </a:rPr>
              <a:t>Meet the creatures</a:t>
            </a:r>
            <a:endParaRPr b="0" i="0" sz="4800" u="none" cap="none" strike="noStrike">
              <a:solidFill>
                <a:schemeClr val="dk1"/>
              </a:solidFill>
              <a:latin typeface="Calibri"/>
              <a:ea typeface="Calibri"/>
              <a:cs typeface="Calibri"/>
              <a:sym typeface="Calibri"/>
            </a:endParaRPr>
          </a:p>
        </p:txBody>
      </p:sp>
      <p:sp>
        <p:nvSpPr>
          <p:cNvPr id="515" name="Google Shape;515;g26f27b06795_0_465"/>
          <p:cNvSpPr/>
          <p:nvPr/>
        </p:nvSpPr>
        <p:spPr>
          <a:xfrm>
            <a:off x="1651206" y="8382000"/>
            <a:ext cx="56988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516" name="Google Shape;516;g26f27b06795_0_465"/>
          <p:cNvSpPr/>
          <p:nvPr/>
        </p:nvSpPr>
        <p:spPr>
          <a:xfrm>
            <a:off x="8116314" y="7429500"/>
            <a:ext cx="6604800" cy="339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7" name="Google Shape;517;g26f27b06795_0_465"/>
          <p:cNvSpPr/>
          <p:nvPr/>
        </p:nvSpPr>
        <p:spPr>
          <a:xfrm>
            <a:off x="8116314" y="7994650"/>
            <a:ext cx="774900" cy="226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8" name="Google Shape;518;g26f27b06795_0_465"/>
          <p:cNvSpPr/>
          <p:nvPr/>
        </p:nvSpPr>
        <p:spPr>
          <a:xfrm>
            <a:off x="8116314" y="7994650"/>
            <a:ext cx="1316700" cy="2802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B49A1"/>
              </a:buClr>
              <a:buSzPts val="12800"/>
              <a:buFont typeface="Pattaya"/>
              <a:buNone/>
            </a:pPr>
            <a:r>
              <a:rPr b="0" i="0" lang="en-US" sz="12800" u="none" cap="none" strike="noStrike">
                <a:solidFill>
                  <a:srgbClr val="3B49A1"/>
                </a:solidFill>
                <a:latin typeface="Pattaya"/>
                <a:ea typeface="Pattaya"/>
                <a:cs typeface="Pattaya"/>
                <a:sym typeface="Pattaya"/>
              </a:rPr>
              <a:t>4</a:t>
            </a:r>
            <a:endParaRPr b="0" i="0" sz="12800" u="none" cap="none" strike="noStrike">
              <a:solidFill>
                <a:schemeClr val="dk1"/>
              </a:solidFill>
              <a:latin typeface="Calibri"/>
              <a:ea typeface="Calibri"/>
              <a:cs typeface="Calibri"/>
              <a:sym typeface="Calibri"/>
            </a:endParaRPr>
          </a:p>
        </p:txBody>
      </p:sp>
      <p:sp>
        <p:nvSpPr>
          <p:cNvPr id="519" name="Google Shape;519;g26f27b06795_0_465"/>
          <p:cNvSpPr/>
          <p:nvPr/>
        </p:nvSpPr>
        <p:spPr>
          <a:xfrm>
            <a:off x="9094337" y="7429500"/>
            <a:ext cx="5626800" cy="339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0" name="Google Shape;520;g26f27b06795_0_465"/>
          <p:cNvSpPr/>
          <p:nvPr/>
        </p:nvSpPr>
        <p:spPr>
          <a:xfrm>
            <a:off x="9094337" y="7429500"/>
            <a:ext cx="5829900" cy="105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ttaya"/>
              <a:buNone/>
            </a:pPr>
            <a:r>
              <a:rPr b="0" i="0" lang="en-US" sz="4800" u="none" cap="none" strike="noStrike">
                <a:solidFill>
                  <a:srgbClr val="0E0E0E"/>
                </a:solidFill>
                <a:latin typeface="Pattaya"/>
                <a:ea typeface="Pattaya"/>
                <a:cs typeface="Pattaya"/>
                <a:sym typeface="Pattaya"/>
              </a:rPr>
              <a:t>Uncover the magic</a:t>
            </a:r>
            <a:endParaRPr b="0" i="0" sz="4800" u="none" cap="none" strike="noStrike">
              <a:solidFill>
                <a:schemeClr val="dk1"/>
              </a:solidFill>
              <a:latin typeface="Calibri"/>
              <a:ea typeface="Calibri"/>
              <a:cs typeface="Calibri"/>
              <a:sym typeface="Calibri"/>
            </a:endParaRPr>
          </a:p>
        </p:txBody>
      </p:sp>
      <p:sp>
        <p:nvSpPr>
          <p:cNvPr id="521" name="Google Shape;521;g26f27b06795_0_465"/>
          <p:cNvSpPr/>
          <p:nvPr/>
        </p:nvSpPr>
        <p:spPr>
          <a:xfrm>
            <a:off x="9094337" y="8382000"/>
            <a:ext cx="57624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522" name="Google Shape;522;g26f27b06795_0_465"/>
          <p:cNvSpPr/>
          <p:nvPr/>
        </p:nvSpPr>
        <p:spPr>
          <a:xfrm>
            <a:off x="8116314" y="3009900"/>
            <a:ext cx="6604800" cy="278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3" name="Google Shape;523;g26f27b06795_0_465"/>
          <p:cNvSpPr/>
          <p:nvPr/>
        </p:nvSpPr>
        <p:spPr>
          <a:xfrm>
            <a:off x="8116314" y="3270250"/>
            <a:ext cx="800100" cy="226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4" name="Google Shape;524;g26f27b06795_0_465"/>
          <p:cNvSpPr/>
          <p:nvPr/>
        </p:nvSpPr>
        <p:spPr>
          <a:xfrm>
            <a:off x="8116314" y="3270250"/>
            <a:ext cx="1342200" cy="2802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B49A1"/>
              </a:buClr>
              <a:buSzPts val="12800"/>
              <a:buFont typeface="Pattaya"/>
              <a:buNone/>
            </a:pPr>
            <a:r>
              <a:rPr b="0" i="0" lang="en-US" sz="12800" u="none" cap="none" strike="noStrike">
                <a:solidFill>
                  <a:srgbClr val="3B49A1"/>
                </a:solidFill>
                <a:latin typeface="Pattaya"/>
                <a:ea typeface="Pattaya"/>
                <a:cs typeface="Pattaya"/>
                <a:sym typeface="Pattaya"/>
              </a:rPr>
              <a:t>2</a:t>
            </a:r>
            <a:endParaRPr b="0" i="0" sz="12800" u="none" cap="none" strike="noStrike">
              <a:solidFill>
                <a:schemeClr val="dk1"/>
              </a:solidFill>
              <a:latin typeface="Calibri"/>
              <a:ea typeface="Calibri"/>
              <a:cs typeface="Calibri"/>
              <a:sym typeface="Calibri"/>
            </a:endParaRPr>
          </a:p>
        </p:txBody>
      </p:sp>
      <p:sp>
        <p:nvSpPr>
          <p:cNvPr id="525" name="Google Shape;525;g26f27b06795_0_465"/>
          <p:cNvSpPr/>
          <p:nvPr/>
        </p:nvSpPr>
        <p:spPr>
          <a:xfrm>
            <a:off x="9119740" y="3009900"/>
            <a:ext cx="5601300" cy="278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6" name="Google Shape;526;g26f27b06795_0_465"/>
          <p:cNvSpPr/>
          <p:nvPr/>
        </p:nvSpPr>
        <p:spPr>
          <a:xfrm>
            <a:off x="9119740" y="3009900"/>
            <a:ext cx="5804700" cy="105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ttaya"/>
              <a:buNone/>
            </a:pPr>
            <a:r>
              <a:rPr b="0" i="0" lang="en-US" sz="4800" u="none" cap="none" strike="noStrike">
                <a:solidFill>
                  <a:srgbClr val="0E0E0E"/>
                </a:solidFill>
                <a:latin typeface="Pattaya"/>
                <a:ea typeface="Pattaya"/>
                <a:cs typeface="Pattaya"/>
                <a:sym typeface="Pattaya"/>
              </a:rPr>
              <a:t>Find your own path</a:t>
            </a:r>
            <a:endParaRPr b="0" i="0" sz="4800" u="none" cap="none" strike="noStrike">
              <a:solidFill>
                <a:schemeClr val="dk1"/>
              </a:solidFill>
              <a:latin typeface="Calibri"/>
              <a:ea typeface="Calibri"/>
              <a:cs typeface="Calibri"/>
              <a:sym typeface="Calibri"/>
            </a:endParaRPr>
          </a:p>
        </p:txBody>
      </p:sp>
      <p:sp>
        <p:nvSpPr>
          <p:cNvPr id="527" name="Google Shape;527;g26f27b06795_0_465"/>
          <p:cNvSpPr/>
          <p:nvPr/>
        </p:nvSpPr>
        <p:spPr>
          <a:xfrm>
            <a:off x="9119740" y="3962400"/>
            <a:ext cx="57369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pic>
        <p:nvPicPr>
          <p:cNvPr descr=" " id="528" name="Google Shape;528;g26f27b06795_0_465"/>
          <p:cNvPicPr preferRelativeResize="0"/>
          <p:nvPr/>
        </p:nvPicPr>
        <p:blipFill rotWithShape="1">
          <a:blip r:embed="rId7">
            <a:alphaModFix/>
          </a:blip>
          <a:srcRect b="0" l="0" r="0" t="0"/>
          <a:stretch/>
        </p:blipFill>
        <p:spPr>
          <a:xfrm>
            <a:off x="14721140" y="711200"/>
            <a:ext cx="9665908" cy="115189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1E4"/>
        </a:solidFill>
      </p:bgPr>
    </p:bg>
    <p:spTree>
      <p:nvGrpSpPr>
        <p:cNvPr id="30" name="Shape 30"/>
        <p:cNvGrpSpPr/>
        <p:nvPr/>
      </p:nvGrpSpPr>
      <p:grpSpPr>
        <a:xfrm>
          <a:off x="0" y="0"/>
          <a:ext cx="0" cy="0"/>
          <a:chOff x="0" y="0"/>
          <a:chExt cx="0" cy="0"/>
        </a:xfrm>
      </p:grpSpPr>
      <p:pic>
        <p:nvPicPr>
          <p:cNvPr descr=" " id="31" name="Google Shape;31;g26f27b06795_0_14"/>
          <p:cNvPicPr preferRelativeResize="0"/>
          <p:nvPr/>
        </p:nvPicPr>
        <p:blipFill rotWithShape="1">
          <a:blip r:embed="rId3">
            <a:alphaModFix/>
          </a:blip>
          <a:srcRect b="0" l="0" r="0" t="0"/>
          <a:stretch/>
        </p:blipFill>
        <p:spPr>
          <a:xfrm>
            <a:off x="9945343" y="0"/>
            <a:ext cx="14441705" cy="13716000"/>
          </a:xfrm>
          <a:prstGeom prst="rect">
            <a:avLst/>
          </a:prstGeom>
          <a:noFill/>
          <a:ln>
            <a:noFill/>
          </a:ln>
        </p:spPr>
      </p:pic>
      <p:pic>
        <p:nvPicPr>
          <p:cNvPr descr=" " id="32" name="Google Shape;32;g26f27b06795_0_14"/>
          <p:cNvPicPr preferRelativeResize="0"/>
          <p:nvPr/>
        </p:nvPicPr>
        <p:blipFill rotWithShape="1">
          <a:blip r:embed="rId4">
            <a:alphaModFix/>
          </a:blip>
          <a:srcRect b="0" l="0" r="0" t="0"/>
          <a:stretch/>
        </p:blipFill>
        <p:spPr>
          <a:xfrm>
            <a:off x="0" y="0"/>
            <a:ext cx="13133441" cy="13716000"/>
          </a:xfrm>
          <a:prstGeom prst="rect">
            <a:avLst/>
          </a:prstGeom>
          <a:noFill/>
          <a:ln>
            <a:noFill/>
          </a:ln>
        </p:spPr>
      </p:pic>
      <p:pic>
        <p:nvPicPr>
          <p:cNvPr descr=" " id="33" name="Google Shape;33;g26f27b06795_0_14"/>
          <p:cNvPicPr preferRelativeResize="0"/>
          <p:nvPr/>
        </p:nvPicPr>
        <p:blipFill rotWithShape="1">
          <a:blip r:embed="rId5">
            <a:alphaModFix/>
          </a:blip>
          <a:srcRect b="0" l="0" r="0" t="0"/>
          <a:stretch/>
        </p:blipFill>
        <p:spPr>
          <a:xfrm>
            <a:off x="19700162" y="469900"/>
            <a:ext cx="4166121" cy="3746500"/>
          </a:xfrm>
          <a:prstGeom prst="rect">
            <a:avLst/>
          </a:prstGeom>
          <a:noFill/>
          <a:ln>
            <a:noFill/>
          </a:ln>
        </p:spPr>
      </p:pic>
      <p:pic>
        <p:nvPicPr>
          <p:cNvPr descr=" " id="34" name="Google Shape;34;g26f27b06795_0_14"/>
          <p:cNvPicPr preferRelativeResize="0"/>
          <p:nvPr/>
        </p:nvPicPr>
        <p:blipFill rotWithShape="1">
          <a:blip r:embed="rId6">
            <a:alphaModFix/>
          </a:blip>
          <a:srcRect b="0" l="0" r="0" t="0"/>
          <a:stretch/>
        </p:blipFill>
        <p:spPr>
          <a:xfrm>
            <a:off x="599686" y="9272632"/>
            <a:ext cx="9231935" cy="4245598"/>
          </a:xfrm>
          <a:prstGeom prst="rect">
            <a:avLst/>
          </a:prstGeom>
          <a:noFill/>
          <a:ln>
            <a:noFill/>
          </a:ln>
        </p:spPr>
      </p:pic>
      <p:sp>
        <p:nvSpPr>
          <p:cNvPr id="35" name="Google Shape;35;g26f27b06795_0_1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6" name="Google Shape;36;g26f27b06795_0_14"/>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37" name="Google Shape;37;g26f27b06795_0_14"/>
          <p:cNvSpPr/>
          <p:nvPr/>
        </p:nvSpPr>
        <p:spPr>
          <a:xfrm>
            <a:off x="9013893" y="2578100"/>
            <a:ext cx="6359400" cy="2802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3B49A1"/>
              </a:buClr>
              <a:buSzPts val="12800"/>
              <a:buFont typeface="Pattaya"/>
              <a:buNone/>
            </a:pPr>
            <a:r>
              <a:rPr b="0" i="0" lang="en-US" sz="12800" u="none" cap="none" strike="noStrike">
                <a:solidFill>
                  <a:srgbClr val="3B49A1"/>
                </a:solidFill>
                <a:latin typeface="Pattaya"/>
                <a:ea typeface="Pattaya"/>
                <a:cs typeface="Pattaya"/>
                <a:sym typeface="Pattaya"/>
              </a:rPr>
              <a:t>Welcome</a:t>
            </a:r>
            <a:endParaRPr b="0" i="0" sz="12800" u="none" cap="none" strike="noStrike">
              <a:solidFill>
                <a:schemeClr val="dk1"/>
              </a:solidFill>
              <a:latin typeface="Calibri"/>
              <a:ea typeface="Calibri"/>
              <a:cs typeface="Calibri"/>
              <a:sym typeface="Calibri"/>
            </a:endParaRPr>
          </a:p>
        </p:txBody>
      </p:sp>
      <p:sp>
        <p:nvSpPr>
          <p:cNvPr id="38" name="Google Shape;38;g26f27b06795_0_14"/>
          <p:cNvSpPr/>
          <p:nvPr/>
        </p:nvSpPr>
        <p:spPr>
          <a:xfrm>
            <a:off x="7108655" y="5880100"/>
            <a:ext cx="10182300" cy="3793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1E4"/>
        </a:solidFill>
      </p:bgPr>
    </p:bg>
    <p:spTree>
      <p:nvGrpSpPr>
        <p:cNvPr id="533" name="Shape 533"/>
        <p:cNvGrpSpPr/>
        <p:nvPr/>
      </p:nvGrpSpPr>
      <p:grpSpPr>
        <a:xfrm>
          <a:off x="0" y="0"/>
          <a:ext cx="0" cy="0"/>
          <a:chOff x="0" y="0"/>
          <a:chExt cx="0" cy="0"/>
        </a:xfrm>
      </p:grpSpPr>
      <p:pic>
        <p:nvPicPr>
          <p:cNvPr descr=" " id="534" name="Google Shape;534;g26f27b06795_0_499"/>
          <p:cNvPicPr preferRelativeResize="0"/>
          <p:nvPr/>
        </p:nvPicPr>
        <p:blipFill rotWithShape="1">
          <a:blip r:embed="rId3">
            <a:alphaModFix/>
          </a:blip>
          <a:srcRect b="0" l="0" r="0" t="0"/>
          <a:stretch/>
        </p:blipFill>
        <p:spPr>
          <a:xfrm>
            <a:off x="5448981" y="0"/>
            <a:ext cx="18938067" cy="13716000"/>
          </a:xfrm>
          <a:prstGeom prst="rect">
            <a:avLst/>
          </a:prstGeom>
          <a:noFill/>
          <a:ln>
            <a:noFill/>
          </a:ln>
        </p:spPr>
      </p:pic>
      <p:pic>
        <p:nvPicPr>
          <p:cNvPr descr=" " id="535" name="Google Shape;535;g26f27b06795_0_499"/>
          <p:cNvPicPr preferRelativeResize="0"/>
          <p:nvPr/>
        </p:nvPicPr>
        <p:blipFill rotWithShape="1">
          <a:blip r:embed="rId4">
            <a:alphaModFix/>
          </a:blip>
          <a:srcRect b="0" l="0" r="0" t="0"/>
          <a:stretch/>
        </p:blipFill>
        <p:spPr>
          <a:xfrm>
            <a:off x="19877984" y="9385300"/>
            <a:ext cx="2730841" cy="3111500"/>
          </a:xfrm>
          <a:prstGeom prst="rect">
            <a:avLst/>
          </a:prstGeom>
          <a:noFill/>
          <a:ln>
            <a:noFill/>
          </a:ln>
        </p:spPr>
      </p:pic>
      <p:pic>
        <p:nvPicPr>
          <p:cNvPr descr=" " id="536" name="Google Shape;536;g26f27b06795_0_499"/>
          <p:cNvPicPr preferRelativeResize="0"/>
          <p:nvPr/>
        </p:nvPicPr>
        <p:blipFill rotWithShape="1">
          <a:blip r:embed="rId5">
            <a:alphaModFix/>
          </a:blip>
          <a:srcRect b="0" l="0" r="0" t="0"/>
          <a:stretch/>
        </p:blipFill>
        <p:spPr>
          <a:xfrm>
            <a:off x="1117740" y="952500"/>
            <a:ext cx="7245216" cy="4229100"/>
          </a:xfrm>
          <a:prstGeom prst="rect">
            <a:avLst/>
          </a:prstGeom>
          <a:noFill/>
          <a:ln>
            <a:noFill/>
          </a:ln>
        </p:spPr>
      </p:pic>
      <p:pic>
        <p:nvPicPr>
          <p:cNvPr descr=" " id="537" name="Google Shape;537;g26f27b06795_0_499"/>
          <p:cNvPicPr preferRelativeResize="0"/>
          <p:nvPr/>
        </p:nvPicPr>
        <p:blipFill rotWithShape="1">
          <a:blip r:embed="rId6">
            <a:alphaModFix/>
          </a:blip>
          <a:srcRect b="0" l="0" r="0" t="0"/>
          <a:stretch/>
        </p:blipFill>
        <p:spPr>
          <a:xfrm>
            <a:off x="21186248" y="12700000"/>
            <a:ext cx="3200800" cy="1016000"/>
          </a:xfrm>
          <a:prstGeom prst="rect">
            <a:avLst/>
          </a:prstGeom>
          <a:noFill/>
          <a:ln>
            <a:noFill/>
          </a:ln>
        </p:spPr>
      </p:pic>
      <p:pic>
        <p:nvPicPr>
          <p:cNvPr descr=" " id="538" name="Google Shape;538;g26f27b06795_0_499"/>
          <p:cNvPicPr preferRelativeResize="0"/>
          <p:nvPr/>
        </p:nvPicPr>
        <p:blipFill rotWithShape="1">
          <a:blip r:embed="rId7">
            <a:alphaModFix/>
          </a:blip>
          <a:srcRect b="0" l="0" r="0" t="0"/>
          <a:stretch/>
        </p:blipFill>
        <p:spPr>
          <a:xfrm>
            <a:off x="8332241" y="3390900"/>
            <a:ext cx="14479810" cy="7861300"/>
          </a:xfrm>
          <a:prstGeom prst="rect">
            <a:avLst/>
          </a:prstGeom>
          <a:noFill/>
          <a:ln>
            <a:noFill/>
          </a:ln>
        </p:spPr>
      </p:pic>
      <p:sp>
        <p:nvSpPr>
          <p:cNvPr id="539" name="Google Shape;539;g26f27b06795_0_499"/>
          <p:cNvSpPr/>
          <p:nvPr/>
        </p:nvSpPr>
        <p:spPr>
          <a:xfrm>
            <a:off x="5025595" y="1193800"/>
            <a:ext cx="14348700" cy="174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3B49A1"/>
              </a:buClr>
              <a:buSzPts val="8000"/>
              <a:buFont typeface="Pattaya"/>
              <a:buNone/>
            </a:pPr>
            <a:r>
              <a:rPr b="0" i="0" lang="en-US" sz="8000" u="none" cap="none" strike="noStrike">
                <a:solidFill>
                  <a:srgbClr val="3B49A1"/>
                </a:solidFill>
                <a:latin typeface="Pattaya"/>
                <a:ea typeface="Pattaya"/>
                <a:cs typeface="Pattaya"/>
                <a:sym typeface="Pattaya"/>
              </a:rPr>
              <a:t>Fantasy Realm at a Glance</a:t>
            </a:r>
            <a:endParaRPr b="0" i="0" sz="8000" u="none" cap="none" strike="noStrike">
              <a:solidFill>
                <a:schemeClr val="dk1"/>
              </a:solidFill>
              <a:latin typeface="Calibri"/>
              <a:ea typeface="Calibri"/>
              <a:cs typeface="Calibri"/>
              <a:sym typeface="Calibri"/>
            </a:endParaRPr>
          </a:p>
        </p:txBody>
      </p:sp>
      <p:sp>
        <p:nvSpPr>
          <p:cNvPr id="540" name="Google Shape;540;g26f27b06795_0_499"/>
          <p:cNvSpPr/>
          <p:nvPr/>
        </p:nvSpPr>
        <p:spPr>
          <a:xfrm>
            <a:off x="1956044" y="4413250"/>
            <a:ext cx="5779200" cy="217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1" name="Google Shape;541;g26f27b06795_0_499"/>
          <p:cNvSpPr/>
          <p:nvPr/>
        </p:nvSpPr>
        <p:spPr>
          <a:xfrm>
            <a:off x="1956044" y="4413250"/>
            <a:ext cx="5779200" cy="217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2" name="Google Shape;542;g26f27b06795_0_499"/>
          <p:cNvSpPr/>
          <p:nvPr/>
        </p:nvSpPr>
        <p:spPr>
          <a:xfrm>
            <a:off x="1956044" y="4413250"/>
            <a:ext cx="5982300" cy="105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ttaya"/>
              <a:buNone/>
            </a:pPr>
            <a:r>
              <a:rPr b="0" i="0" lang="en-US" sz="4800" u="none" cap="none" strike="noStrike">
                <a:solidFill>
                  <a:srgbClr val="0E0E0E"/>
                </a:solidFill>
                <a:latin typeface="Pattaya"/>
                <a:ea typeface="Pattaya"/>
                <a:cs typeface="Pattaya"/>
                <a:sym typeface="Pattaya"/>
              </a:rPr>
              <a:t>The Forest</a:t>
            </a:r>
            <a:endParaRPr b="0" i="0" sz="4800" u="none" cap="none" strike="noStrike">
              <a:solidFill>
                <a:schemeClr val="dk1"/>
              </a:solidFill>
              <a:latin typeface="Calibri"/>
              <a:ea typeface="Calibri"/>
              <a:cs typeface="Calibri"/>
              <a:sym typeface="Calibri"/>
            </a:endParaRPr>
          </a:p>
        </p:txBody>
      </p:sp>
      <p:sp>
        <p:nvSpPr>
          <p:cNvPr id="543" name="Google Shape;543;g26f27b06795_0_499"/>
          <p:cNvSpPr/>
          <p:nvPr/>
        </p:nvSpPr>
        <p:spPr>
          <a:xfrm>
            <a:off x="1956044" y="5365750"/>
            <a:ext cx="59148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forest filled with animals and creatures.</a:t>
            </a:r>
            <a:endParaRPr b="0" i="0" sz="3200" u="none" cap="none" strike="noStrike">
              <a:solidFill>
                <a:schemeClr val="dk1"/>
              </a:solidFill>
              <a:latin typeface="Calibri"/>
              <a:ea typeface="Calibri"/>
              <a:cs typeface="Calibri"/>
              <a:sym typeface="Calibri"/>
            </a:endParaRPr>
          </a:p>
        </p:txBody>
      </p:sp>
      <p:sp>
        <p:nvSpPr>
          <p:cNvPr id="544" name="Google Shape;544;g26f27b06795_0_499"/>
          <p:cNvSpPr/>
          <p:nvPr/>
        </p:nvSpPr>
        <p:spPr>
          <a:xfrm>
            <a:off x="1956044" y="7105650"/>
            <a:ext cx="5779200" cy="217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5" name="Google Shape;545;g26f27b06795_0_499"/>
          <p:cNvSpPr/>
          <p:nvPr/>
        </p:nvSpPr>
        <p:spPr>
          <a:xfrm>
            <a:off x="1956044" y="7105650"/>
            <a:ext cx="5779200" cy="217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6" name="Google Shape;546;g26f27b06795_0_499"/>
          <p:cNvSpPr/>
          <p:nvPr/>
        </p:nvSpPr>
        <p:spPr>
          <a:xfrm>
            <a:off x="1956044" y="7105650"/>
            <a:ext cx="5982300" cy="105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ttaya"/>
              <a:buNone/>
            </a:pPr>
            <a:r>
              <a:rPr b="0" i="0" lang="en-US" sz="4800" u="none" cap="none" strike="noStrike">
                <a:solidFill>
                  <a:srgbClr val="0E0E0E"/>
                </a:solidFill>
                <a:latin typeface="Pattaya"/>
                <a:ea typeface="Pattaya"/>
                <a:cs typeface="Pattaya"/>
                <a:sym typeface="Pattaya"/>
              </a:rPr>
              <a:t>The Caves</a:t>
            </a:r>
            <a:endParaRPr b="0" i="0" sz="4800" u="none" cap="none" strike="noStrike">
              <a:solidFill>
                <a:schemeClr val="dk1"/>
              </a:solidFill>
              <a:latin typeface="Calibri"/>
              <a:ea typeface="Calibri"/>
              <a:cs typeface="Calibri"/>
              <a:sym typeface="Calibri"/>
            </a:endParaRPr>
          </a:p>
        </p:txBody>
      </p:sp>
      <p:sp>
        <p:nvSpPr>
          <p:cNvPr id="547" name="Google Shape;547;g26f27b06795_0_499"/>
          <p:cNvSpPr/>
          <p:nvPr/>
        </p:nvSpPr>
        <p:spPr>
          <a:xfrm>
            <a:off x="1956044" y="8058150"/>
            <a:ext cx="59148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network of underground caves filled with crystals.</a:t>
            </a:r>
            <a:endParaRPr b="0" i="0" sz="3200" u="none" cap="none" strike="noStrike">
              <a:solidFill>
                <a:schemeClr val="dk1"/>
              </a:solidFill>
              <a:latin typeface="Calibri"/>
              <a:ea typeface="Calibri"/>
              <a:cs typeface="Calibri"/>
              <a:sym typeface="Calibri"/>
            </a:endParaRPr>
          </a:p>
        </p:txBody>
      </p:sp>
      <p:sp>
        <p:nvSpPr>
          <p:cNvPr id="548" name="Google Shape;548;g26f27b06795_0_499"/>
          <p:cNvSpPr/>
          <p:nvPr/>
        </p:nvSpPr>
        <p:spPr>
          <a:xfrm>
            <a:off x="1956044" y="9798050"/>
            <a:ext cx="5779200" cy="217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9" name="Google Shape;549;g26f27b06795_0_499"/>
          <p:cNvSpPr/>
          <p:nvPr/>
        </p:nvSpPr>
        <p:spPr>
          <a:xfrm>
            <a:off x="1956044" y="9798050"/>
            <a:ext cx="5779200" cy="217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0" name="Google Shape;550;g26f27b06795_0_499"/>
          <p:cNvSpPr/>
          <p:nvPr/>
        </p:nvSpPr>
        <p:spPr>
          <a:xfrm>
            <a:off x="1956044" y="9798050"/>
            <a:ext cx="5982300" cy="105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ttaya"/>
              <a:buNone/>
            </a:pPr>
            <a:r>
              <a:rPr b="0" i="0" lang="en-US" sz="4800" u="none" cap="none" strike="noStrike">
                <a:solidFill>
                  <a:srgbClr val="0E0E0E"/>
                </a:solidFill>
                <a:latin typeface="Pattaya"/>
                <a:ea typeface="Pattaya"/>
                <a:cs typeface="Pattaya"/>
                <a:sym typeface="Pattaya"/>
              </a:rPr>
              <a:t>The Lair</a:t>
            </a:r>
            <a:endParaRPr b="0" i="0" sz="4800" u="none" cap="none" strike="noStrike">
              <a:solidFill>
                <a:schemeClr val="dk1"/>
              </a:solidFill>
              <a:latin typeface="Calibri"/>
              <a:ea typeface="Calibri"/>
              <a:cs typeface="Calibri"/>
              <a:sym typeface="Calibri"/>
            </a:endParaRPr>
          </a:p>
        </p:txBody>
      </p:sp>
      <p:sp>
        <p:nvSpPr>
          <p:cNvPr id="551" name="Google Shape;551;g26f27b06795_0_499"/>
          <p:cNvSpPr/>
          <p:nvPr/>
        </p:nvSpPr>
        <p:spPr>
          <a:xfrm>
            <a:off x="1956044" y="10750550"/>
            <a:ext cx="59148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dangerous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1E4"/>
        </a:solidFill>
      </p:bgPr>
    </p:bg>
    <p:spTree>
      <p:nvGrpSpPr>
        <p:cNvPr id="556" name="Shape 556"/>
        <p:cNvGrpSpPr/>
        <p:nvPr/>
      </p:nvGrpSpPr>
      <p:grpSpPr>
        <a:xfrm>
          <a:off x="0" y="0"/>
          <a:ext cx="0" cy="0"/>
          <a:chOff x="0" y="0"/>
          <a:chExt cx="0" cy="0"/>
        </a:xfrm>
      </p:grpSpPr>
      <p:pic>
        <p:nvPicPr>
          <p:cNvPr descr=" " id="557" name="Google Shape;557;g26f27b06795_0_521"/>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558" name="Google Shape;558;g26f27b06795_0_521"/>
          <p:cNvPicPr preferRelativeResize="0"/>
          <p:nvPr/>
        </p:nvPicPr>
        <p:blipFill rotWithShape="1">
          <a:blip r:embed="rId4">
            <a:alphaModFix/>
          </a:blip>
          <a:srcRect b="0" l="0" r="0" t="0"/>
          <a:stretch/>
        </p:blipFill>
        <p:spPr>
          <a:xfrm>
            <a:off x="1473384" y="1130300"/>
            <a:ext cx="2959470" cy="3381995"/>
          </a:xfrm>
          <a:prstGeom prst="rect">
            <a:avLst/>
          </a:prstGeom>
          <a:noFill/>
          <a:ln>
            <a:noFill/>
          </a:ln>
        </p:spPr>
      </p:pic>
      <p:pic>
        <p:nvPicPr>
          <p:cNvPr descr=" " id="559" name="Google Shape;559;g26f27b06795_0_521"/>
          <p:cNvPicPr preferRelativeResize="0"/>
          <p:nvPr/>
        </p:nvPicPr>
        <p:blipFill rotWithShape="1">
          <a:blip r:embed="rId5">
            <a:alphaModFix/>
          </a:blip>
          <a:srcRect b="0" l="0" r="0" t="0"/>
          <a:stretch/>
        </p:blipFill>
        <p:spPr>
          <a:xfrm>
            <a:off x="18640073" y="5716588"/>
            <a:ext cx="5746975" cy="7999412"/>
          </a:xfrm>
          <a:prstGeom prst="rect">
            <a:avLst/>
          </a:prstGeom>
          <a:noFill/>
          <a:ln>
            <a:noFill/>
          </a:ln>
        </p:spPr>
      </p:pic>
      <p:sp>
        <p:nvSpPr>
          <p:cNvPr id="560" name="Google Shape;560;g26f27b06795_0_52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1" name="Google Shape;561;g26f27b06795_0_521"/>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562" name="Google Shape;562;g26f27b06795_0_521"/>
          <p:cNvPicPr preferRelativeResize="0"/>
          <p:nvPr/>
        </p:nvPicPr>
        <p:blipFill rotWithShape="1">
          <a:blip r:embed="rId7">
            <a:alphaModFix/>
          </a:blip>
          <a:srcRect b="0" l="0" r="0" t="0"/>
          <a:stretch/>
        </p:blipFill>
        <p:spPr>
          <a:xfrm>
            <a:off x="0" y="914400"/>
            <a:ext cx="24387048" cy="12801600"/>
          </a:xfrm>
          <a:prstGeom prst="rect">
            <a:avLst/>
          </a:prstGeom>
          <a:noFill/>
          <a:ln>
            <a:noFill/>
          </a:ln>
        </p:spPr>
      </p:pic>
      <p:sp>
        <p:nvSpPr>
          <p:cNvPr id="563" name="Google Shape;563;g26f27b06795_0_521"/>
          <p:cNvSpPr/>
          <p:nvPr/>
        </p:nvSpPr>
        <p:spPr>
          <a:xfrm>
            <a:off x="0" y="6883400"/>
            <a:ext cx="243870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4" name="Google Shape;564;g26f27b06795_0_521"/>
          <p:cNvPicPr preferRelativeResize="0"/>
          <p:nvPr/>
        </p:nvPicPr>
        <p:blipFill rotWithShape="1">
          <a:blip r:embed="rId8">
            <a:alphaModFix/>
          </a:blip>
          <a:srcRect b="0" l="0" r="0" t="0"/>
          <a:stretch/>
        </p:blipFill>
        <p:spPr>
          <a:xfrm>
            <a:off x="0" y="6870700"/>
            <a:ext cx="24387048" cy="12700"/>
          </a:xfrm>
          <a:prstGeom prst="rect">
            <a:avLst/>
          </a:prstGeom>
          <a:noFill/>
          <a:ln>
            <a:noFill/>
          </a:ln>
        </p:spPr>
      </p:pic>
      <p:pic>
        <p:nvPicPr>
          <p:cNvPr descr=" " id="565" name="Google Shape;565;g26f27b06795_0_521"/>
          <p:cNvPicPr preferRelativeResize="0"/>
          <p:nvPr/>
        </p:nvPicPr>
        <p:blipFill rotWithShape="1">
          <a:blip r:embed="rId9">
            <a:alphaModFix/>
          </a:blip>
          <a:srcRect b="0" l="0" r="0" t="0"/>
          <a:stretch/>
        </p:blipFill>
        <p:spPr>
          <a:xfrm>
            <a:off x="5207651" y="6781800"/>
            <a:ext cx="190524" cy="6934200"/>
          </a:xfrm>
          <a:prstGeom prst="rect">
            <a:avLst/>
          </a:prstGeom>
          <a:noFill/>
          <a:ln>
            <a:noFill/>
          </a:ln>
        </p:spPr>
      </p:pic>
      <p:pic>
        <p:nvPicPr>
          <p:cNvPr descr=" " id="566" name="Google Shape;566;g26f27b06795_0_521"/>
          <p:cNvPicPr preferRelativeResize="0"/>
          <p:nvPr/>
        </p:nvPicPr>
        <p:blipFill rotWithShape="1">
          <a:blip r:embed="rId10">
            <a:alphaModFix/>
          </a:blip>
          <a:srcRect b="0" l="0" r="0" t="0"/>
          <a:stretch/>
        </p:blipFill>
        <p:spPr>
          <a:xfrm>
            <a:off x="9386473" y="4495800"/>
            <a:ext cx="190524" cy="2476500"/>
          </a:xfrm>
          <a:prstGeom prst="rect">
            <a:avLst/>
          </a:prstGeom>
          <a:noFill/>
          <a:ln>
            <a:noFill/>
          </a:ln>
        </p:spPr>
      </p:pic>
      <p:pic>
        <p:nvPicPr>
          <p:cNvPr descr=" " id="567" name="Google Shape;567;g26f27b06795_0_521"/>
          <p:cNvPicPr preferRelativeResize="0"/>
          <p:nvPr/>
        </p:nvPicPr>
        <p:blipFill rotWithShape="1">
          <a:blip r:embed="rId11">
            <a:alphaModFix/>
          </a:blip>
          <a:srcRect b="0" l="0" r="0" t="0"/>
          <a:stretch/>
        </p:blipFill>
        <p:spPr>
          <a:xfrm>
            <a:off x="13565295" y="6781800"/>
            <a:ext cx="190524" cy="1854200"/>
          </a:xfrm>
          <a:prstGeom prst="rect">
            <a:avLst/>
          </a:prstGeom>
          <a:noFill/>
          <a:ln>
            <a:noFill/>
          </a:ln>
        </p:spPr>
      </p:pic>
      <p:pic>
        <p:nvPicPr>
          <p:cNvPr descr=" " id="568" name="Google Shape;568;g26f27b06795_0_521"/>
          <p:cNvPicPr preferRelativeResize="0"/>
          <p:nvPr/>
        </p:nvPicPr>
        <p:blipFill rotWithShape="1">
          <a:blip r:embed="rId12">
            <a:alphaModFix/>
          </a:blip>
          <a:srcRect b="0" l="0" r="0" t="0"/>
          <a:stretch/>
        </p:blipFill>
        <p:spPr>
          <a:xfrm>
            <a:off x="17642505" y="1841500"/>
            <a:ext cx="393750" cy="5130800"/>
          </a:xfrm>
          <a:prstGeom prst="rect">
            <a:avLst/>
          </a:prstGeom>
          <a:noFill/>
          <a:ln>
            <a:noFill/>
          </a:ln>
        </p:spPr>
      </p:pic>
      <p:sp>
        <p:nvSpPr>
          <p:cNvPr id="569" name="Google Shape;569;g26f27b06795_0_521"/>
          <p:cNvSpPr/>
          <p:nvPr/>
        </p:nvSpPr>
        <p:spPr>
          <a:xfrm>
            <a:off x="1371771" y="914400"/>
            <a:ext cx="6350700" cy="546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0" name="Google Shape;570;g26f27b06795_0_521"/>
          <p:cNvPicPr preferRelativeResize="0"/>
          <p:nvPr/>
        </p:nvPicPr>
        <p:blipFill rotWithShape="1">
          <a:blip r:embed="rId13">
            <a:alphaModFix/>
          </a:blip>
          <a:srcRect b="0" l="0" r="0" t="0"/>
          <a:stretch/>
        </p:blipFill>
        <p:spPr>
          <a:xfrm>
            <a:off x="1371771" y="914400"/>
            <a:ext cx="6350794" cy="2997200"/>
          </a:xfrm>
          <a:prstGeom prst="rect">
            <a:avLst/>
          </a:prstGeom>
          <a:noFill/>
          <a:ln>
            <a:noFill/>
          </a:ln>
        </p:spPr>
      </p:pic>
      <p:sp>
        <p:nvSpPr>
          <p:cNvPr id="571" name="Google Shape;571;g26f27b06795_0_521"/>
          <p:cNvSpPr/>
          <p:nvPr/>
        </p:nvSpPr>
        <p:spPr>
          <a:xfrm>
            <a:off x="1371771" y="4216400"/>
            <a:ext cx="1206600" cy="63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2" name="Google Shape;572;g26f27b06795_0_521"/>
          <p:cNvSpPr/>
          <p:nvPr/>
        </p:nvSpPr>
        <p:spPr>
          <a:xfrm>
            <a:off x="1371771" y="4216400"/>
            <a:ext cx="13590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ttaya"/>
              <a:buNone/>
            </a:pPr>
            <a:r>
              <a:rPr b="0" i="0" lang="en-US" sz="3600" u="none" cap="none" strike="noStrike">
                <a:solidFill>
                  <a:srgbClr val="0E0E0E"/>
                </a:solidFill>
                <a:latin typeface="Pattaya"/>
                <a:ea typeface="Pattaya"/>
                <a:cs typeface="Pattaya"/>
                <a:sym typeface="Pattaya"/>
              </a:rPr>
              <a:t>Eclipse</a:t>
            </a:r>
            <a:endParaRPr b="0" i="0" sz="3600" u="none" cap="none" strike="noStrike">
              <a:solidFill>
                <a:schemeClr val="dk1"/>
              </a:solidFill>
              <a:latin typeface="Calibri"/>
              <a:ea typeface="Calibri"/>
              <a:cs typeface="Calibri"/>
              <a:sym typeface="Calibri"/>
            </a:endParaRPr>
          </a:p>
        </p:txBody>
      </p:sp>
      <p:sp>
        <p:nvSpPr>
          <p:cNvPr id="573" name="Google Shape;573;g26f27b06795_0_521"/>
          <p:cNvSpPr/>
          <p:nvPr/>
        </p:nvSpPr>
        <p:spPr>
          <a:xfrm>
            <a:off x="1371771" y="5156200"/>
            <a:ext cx="63507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4" name="Google Shape;574;g26f27b06795_0_521"/>
          <p:cNvSpPr/>
          <p:nvPr/>
        </p:nvSpPr>
        <p:spPr>
          <a:xfrm>
            <a:off x="1371771" y="5156200"/>
            <a:ext cx="64863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575" name="Google Shape;575;g26f27b06795_0_521"/>
          <p:cNvSpPr/>
          <p:nvPr/>
        </p:nvSpPr>
        <p:spPr>
          <a:xfrm>
            <a:off x="5550594" y="7391400"/>
            <a:ext cx="4128000" cy="576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6" name="Google Shape;576;g26f27b06795_0_521"/>
          <p:cNvSpPr/>
          <p:nvPr/>
        </p:nvSpPr>
        <p:spPr>
          <a:xfrm>
            <a:off x="5550594" y="7391400"/>
            <a:ext cx="1562400" cy="63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7" name="Google Shape;577;g26f27b06795_0_521"/>
          <p:cNvSpPr/>
          <p:nvPr/>
        </p:nvSpPr>
        <p:spPr>
          <a:xfrm>
            <a:off x="5550594" y="7391400"/>
            <a:ext cx="17148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ttaya"/>
              <a:buNone/>
            </a:pPr>
            <a:r>
              <a:rPr b="0" i="0" lang="en-US" sz="3600" u="none" cap="none" strike="noStrike">
                <a:solidFill>
                  <a:srgbClr val="0E0E0E"/>
                </a:solidFill>
                <a:latin typeface="Pattaya"/>
                <a:ea typeface="Pattaya"/>
                <a:cs typeface="Pattaya"/>
                <a:sym typeface="Pattaya"/>
              </a:rPr>
              <a:t>Invasion</a:t>
            </a:r>
            <a:endParaRPr b="0" i="0" sz="3600" u="none" cap="none" strike="noStrike">
              <a:solidFill>
                <a:schemeClr val="dk1"/>
              </a:solidFill>
              <a:latin typeface="Calibri"/>
              <a:ea typeface="Calibri"/>
              <a:cs typeface="Calibri"/>
              <a:sym typeface="Calibri"/>
            </a:endParaRPr>
          </a:p>
        </p:txBody>
      </p:sp>
      <p:sp>
        <p:nvSpPr>
          <p:cNvPr id="578" name="Google Shape;578;g26f27b06795_0_521"/>
          <p:cNvSpPr/>
          <p:nvPr/>
        </p:nvSpPr>
        <p:spPr>
          <a:xfrm>
            <a:off x="5550594" y="8331200"/>
            <a:ext cx="41280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9" name="Google Shape;579;g26f27b06795_0_521"/>
          <p:cNvSpPr/>
          <p:nvPr/>
        </p:nvSpPr>
        <p:spPr>
          <a:xfrm>
            <a:off x="5550594" y="8331200"/>
            <a:ext cx="42636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Kingdom attacked by monsters.</a:t>
            </a:r>
            <a:endParaRPr b="0" i="0" sz="3200" u="none" cap="none" strike="noStrike">
              <a:solidFill>
                <a:schemeClr val="dk1"/>
              </a:solidFill>
              <a:latin typeface="Calibri"/>
              <a:ea typeface="Calibri"/>
              <a:cs typeface="Calibri"/>
              <a:sym typeface="Calibri"/>
            </a:endParaRPr>
          </a:p>
        </p:txBody>
      </p:sp>
      <p:pic>
        <p:nvPicPr>
          <p:cNvPr descr=" " id="580" name="Google Shape;580;g26f27b06795_0_521"/>
          <p:cNvPicPr preferRelativeResize="0"/>
          <p:nvPr/>
        </p:nvPicPr>
        <p:blipFill rotWithShape="1">
          <a:blip r:embed="rId14">
            <a:alphaModFix/>
          </a:blip>
          <a:srcRect b="0" l="0" r="0" t="0"/>
          <a:stretch/>
        </p:blipFill>
        <p:spPr>
          <a:xfrm>
            <a:off x="5550594" y="9855200"/>
            <a:ext cx="4128016" cy="3302000"/>
          </a:xfrm>
          <a:prstGeom prst="rect">
            <a:avLst/>
          </a:prstGeom>
          <a:noFill/>
          <a:ln>
            <a:noFill/>
          </a:ln>
        </p:spPr>
      </p:pic>
      <p:sp>
        <p:nvSpPr>
          <p:cNvPr id="581" name="Google Shape;581;g26f27b06795_0_521"/>
          <p:cNvSpPr/>
          <p:nvPr/>
        </p:nvSpPr>
        <p:spPr>
          <a:xfrm>
            <a:off x="13908238" y="7391400"/>
            <a:ext cx="99960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2" name="Google Shape;582;g26f27b06795_0_521"/>
          <p:cNvSpPr/>
          <p:nvPr/>
        </p:nvSpPr>
        <p:spPr>
          <a:xfrm>
            <a:off x="13908238" y="7391400"/>
            <a:ext cx="1600500" cy="63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3" name="Google Shape;583;g26f27b06795_0_521"/>
          <p:cNvSpPr/>
          <p:nvPr/>
        </p:nvSpPr>
        <p:spPr>
          <a:xfrm>
            <a:off x="13908238" y="7391400"/>
            <a:ext cx="17529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ttaya"/>
              <a:buNone/>
            </a:pPr>
            <a:r>
              <a:rPr b="0" i="0" lang="en-US" sz="3600" u="none" cap="none" strike="noStrike">
                <a:solidFill>
                  <a:srgbClr val="0E0E0E"/>
                </a:solidFill>
                <a:latin typeface="Pattaya"/>
                <a:ea typeface="Pattaya"/>
                <a:cs typeface="Pattaya"/>
                <a:sym typeface="Pattaya"/>
              </a:rPr>
              <a:t>Betrayal</a:t>
            </a:r>
            <a:endParaRPr b="0" i="0" sz="3600" u="none" cap="none" strike="noStrike">
              <a:solidFill>
                <a:schemeClr val="dk1"/>
              </a:solidFill>
              <a:latin typeface="Calibri"/>
              <a:ea typeface="Calibri"/>
              <a:cs typeface="Calibri"/>
              <a:sym typeface="Calibri"/>
            </a:endParaRPr>
          </a:p>
        </p:txBody>
      </p:sp>
      <p:sp>
        <p:nvSpPr>
          <p:cNvPr id="584" name="Google Shape;584;g26f27b06795_0_521"/>
          <p:cNvSpPr/>
          <p:nvPr/>
        </p:nvSpPr>
        <p:spPr>
          <a:xfrm>
            <a:off x="13908238" y="8331200"/>
            <a:ext cx="9996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5" name="Google Shape;585;g26f27b06795_0_521"/>
          <p:cNvSpPr/>
          <p:nvPr/>
        </p:nvSpPr>
        <p:spPr>
          <a:xfrm>
            <a:off x="13908238" y="8331200"/>
            <a:ext cx="10131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Queen's advisor revealed as spy.</a:t>
            </a:r>
            <a:endParaRPr b="0" i="0" sz="3200" u="none" cap="none" strike="noStrike">
              <a:solidFill>
                <a:schemeClr val="dk1"/>
              </a:solidFill>
              <a:latin typeface="Calibri"/>
              <a:ea typeface="Calibri"/>
              <a:cs typeface="Calibri"/>
              <a:sym typeface="Calibri"/>
            </a:endParaRPr>
          </a:p>
        </p:txBody>
      </p:sp>
      <p:sp>
        <p:nvSpPr>
          <p:cNvPr id="586" name="Google Shape;586;g26f27b06795_0_521"/>
          <p:cNvSpPr/>
          <p:nvPr/>
        </p:nvSpPr>
        <p:spPr>
          <a:xfrm>
            <a:off x="9729416" y="4406900"/>
            <a:ext cx="63507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7" name="Google Shape;587;g26f27b06795_0_521"/>
          <p:cNvSpPr/>
          <p:nvPr/>
        </p:nvSpPr>
        <p:spPr>
          <a:xfrm>
            <a:off x="9729416" y="4406900"/>
            <a:ext cx="1016100" cy="63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8" name="Google Shape;588;g26f27b06795_0_521"/>
          <p:cNvSpPr/>
          <p:nvPr/>
        </p:nvSpPr>
        <p:spPr>
          <a:xfrm>
            <a:off x="9729416" y="4406900"/>
            <a:ext cx="11685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ttaya"/>
              <a:buNone/>
            </a:pPr>
            <a:r>
              <a:rPr b="0" i="0" lang="en-US" sz="3600" u="none" cap="none" strike="noStrike">
                <a:solidFill>
                  <a:srgbClr val="0E0E0E"/>
                </a:solidFill>
                <a:latin typeface="Pattaya"/>
                <a:ea typeface="Pattaya"/>
                <a:cs typeface="Pattaya"/>
                <a:sym typeface="Pattaya"/>
              </a:rPr>
              <a:t>Quest</a:t>
            </a:r>
            <a:endParaRPr b="0" i="0" sz="3600" u="none" cap="none" strike="noStrike">
              <a:solidFill>
                <a:schemeClr val="dk1"/>
              </a:solidFill>
              <a:latin typeface="Calibri"/>
              <a:ea typeface="Calibri"/>
              <a:cs typeface="Calibri"/>
              <a:sym typeface="Calibri"/>
            </a:endParaRPr>
          </a:p>
        </p:txBody>
      </p:sp>
      <p:sp>
        <p:nvSpPr>
          <p:cNvPr id="589" name="Google Shape;589;g26f27b06795_0_521"/>
          <p:cNvSpPr/>
          <p:nvPr/>
        </p:nvSpPr>
        <p:spPr>
          <a:xfrm>
            <a:off x="9729416" y="5346700"/>
            <a:ext cx="63507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0" name="Google Shape;590;g26f27b06795_0_521"/>
          <p:cNvSpPr/>
          <p:nvPr/>
        </p:nvSpPr>
        <p:spPr>
          <a:xfrm>
            <a:off x="9729416" y="5346700"/>
            <a:ext cx="64863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Adventurers seek immortal artifact.</a:t>
            </a:r>
            <a:endParaRPr b="0" i="0" sz="3200" u="none" cap="none" strike="noStrike">
              <a:solidFill>
                <a:schemeClr val="dk1"/>
              </a:solidFill>
              <a:latin typeface="Calibri"/>
              <a:ea typeface="Calibri"/>
              <a:cs typeface="Calibri"/>
              <a:sym typeface="Calibri"/>
            </a:endParaRPr>
          </a:p>
        </p:txBody>
      </p:sp>
      <p:sp>
        <p:nvSpPr>
          <p:cNvPr id="591" name="Google Shape;591;g26f27b06795_0_521"/>
          <p:cNvSpPr/>
          <p:nvPr/>
        </p:nvSpPr>
        <p:spPr>
          <a:xfrm>
            <a:off x="18087061" y="1841500"/>
            <a:ext cx="4839300" cy="453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2" name="Google Shape;592;g26f27b06795_0_521"/>
          <p:cNvPicPr preferRelativeResize="0"/>
          <p:nvPr/>
        </p:nvPicPr>
        <p:blipFill rotWithShape="1">
          <a:blip r:embed="rId15">
            <a:alphaModFix/>
          </a:blip>
          <a:srcRect b="0" l="0" r="0" t="0"/>
          <a:stretch/>
        </p:blipFill>
        <p:spPr>
          <a:xfrm>
            <a:off x="18087061" y="1841500"/>
            <a:ext cx="4839305" cy="2070100"/>
          </a:xfrm>
          <a:prstGeom prst="rect">
            <a:avLst/>
          </a:prstGeom>
          <a:noFill/>
          <a:ln>
            <a:noFill/>
          </a:ln>
        </p:spPr>
      </p:pic>
      <p:sp>
        <p:nvSpPr>
          <p:cNvPr id="593" name="Google Shape;593;g26f27b06795_0_521"/>
          <p:cNvSpPr/>
          <p:nvPr/>
        </p:nvSpPr>
        <p:spPr>
          <a:xfrm>
            <a:off x="18087061" y="4216400"/>
            <a:ext cx="1232100" cy="63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4" name="Google Shape;594;g26f27b06795_0_521"/>
          <p:cNvSpPr/>
          <p:nvPr/>
        </p:nvSpPr>
        <p:spPr>
          <a:xfrm>
            <a:off x="18087061" y="4216400"/>
            <a:ext cx="13845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ttaya"/>
              <a:buNone/>
            </a:pPr>
            <a:r>
              <a:rPr b="0" i="0" lang="en-US" sz="3600" u="none" cap="none" strike="noStrike">
                <a:solidFill>
                  <a:srgbClr val="0E0E0E"/>
                </a:solidFill>
                <a:latin typeface="Pattaya"/>
                <a:ea typeface="Pattaya"/>
                <a:cs typeface="Pattaya"/>
                <a:sym typeface="Pattaya"/>
              </a:rPr>
              <a:t>Obtain</a:t>
            </a:r>
            <a:endParaRPr b="0" i="0" sz="3600" u="none" cap="none" strike="noStrike">
              <a:solidFill>
                <a:schemeClr val="dk1"/>
              </a:solidFill>
              <a:latin typeface="Calibri"/>
              <a:ea typeface="Calibri"/>
              <a:cs typeface="Calibri"/>
              <a:sym typeface="Calibri"/>
            </a:endParaRPr>
          </a:p>
        </p:txBody>
      </p:sp>
      <p:sp>
        <p:nvSpPr>
          <p:cNvPr id="595" name="Google Shape;595;g26f27b06795_0_521"/>
          <p:cNvSpPr/>
          <p:nvPr/>
        </p:nvSpPr>
        <p:spPr>
          <a:xfrm>
            <a:off x="18087061" y="5156200"/>
            <a:ext cx="48393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6" name="Google Shape;596;g26f27b06795_0_521"/>
          <p:cNvSpPr/>
          <p:nvPr/>
        </p:nvSpPr>
        <p:spPr>
          <a:xfrm>
            <a:off x="18087061" y="5156200"/>
            <a:ext cx="49749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Humans acquire Crystal </a:t>
            </a:r>
            <a:endParaRPr b="0" i="0" sz="3200" u="none" cap="none" strike="noStrike">
              <a:solidFill>
                <a:schemeClr val="dk1"/>
              </a:solidFill>
              <a:latin typeface="Calibri"/>
              <a:ea typeface="Calibri"/>
              <a:cs typeface="Calibri"/>
              <a:sym typeface="Calibri"/>
            </a:endParaRPr>
          </a:p>
        </p:txBody>
      </p:sp>
      <p:pic>
        <p:nvPicPr>
          <p:cNvPr descr=" " id="597" name="Google Shape;597;g26f27b06795_0_521"/>
          <p:cNvPicPr preferRelativeResize="0"/>
          <p:nvPr/>
        </p:nvPicPr>
        <p:blipFill rotWithShape="1">
          <a:blip r:embed="rId16">
            <a:alphaModFix/>
          </a:blip>
          <a:srcRect b="0" l="0" r="0" t="0"/>
          <a:stretch/>
        </p:blipFill>
        <p:spPr>
          <a:xfrm>
            <a:off x="1028828" y="914400"/>
            <a:ext cx="190524" cy="6057900"/>
          </a:xfrm>
          <a:prstGeom prst="rect">
            <a:avLst/>
          </a:prstGeom>
          <a:noFill/>
          <a:ln>
            <a:noFill/>
          </a:ln>
        </p:spPr>
      </p:pic>
      <p:sp>
        <p:nvSpPr>
          <p:cNvPr id="598" name="Google Shape;598;g26f27b06795_0_521"/>
          <p:cNvSpPr/>
          <p:nvPr/>
        </p:nvSpPr>
        <p:spPr>
          <a:xfrm>
            <a:off x="10317923" y="11722100"/>
            <a:ext cx="12278100" cy="17484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3B49A1"/>
              </a:buClr>
              <a:buSzPts val="8000"/>
              <a:buFont typeface="Pattaya"/>
              <a:buNone/>
            </a:pPr>
            <a:r>
              <a:rPr b="0" i="0" lang="en-US" sz="8000" u="none" cap="none" strike="noStrike">
                <a:solidFill>
                  <a:srgbClr val="3B49A1"/>
                </a:solidFill>
                <a:latin typeface="Pattaya"/>
                <a:ea typeface="Pattaya"/>
                <a:cs typeface="Pattaya"/>
                <a:sym typeface="Pattaya"/>
              </a:rPr>
              <a:t>The Timeline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1E4"/>
        </a:solidFill>
      </p:bgPr>
    </p:bg>
    <p:spTree>
      <p:nvGrpSpPr>
        <p:cNvPr id="603" name="Shape 603"/>
        <p:cNvGrpSpPr/>
        <p:nvPr/>
      </p:nvGrpSpPr>
      <p:grpSpPr>
        <a:xfrm>
          <a:off x="0" y="0"/>
          <a:ext cx="0" cy="0"/>
          <a:chOff x="0" y="0"/>
          <a:chExt cx="0" cy="0"/>
        </a:xfrm>
      </p:grpSpPr>
      <p:pic>
        <p:nvPicPr>
          <p:cNvPr descr=" " id="604" name="Google Shape;604;g26f27b06795_0_567"/>
          <p:cNvPicPr preferRelativeResize="0"/>
          <p:nvPr/>
        </p:nvPicPr>
        <p:blipFill rotWithShape="1">
          <a:blip r:embed="rId3">
            <a:alphaModFix/>
          </a:blip>
          <a:srcRect b="0" l="0" r="0" t="0"/>
          <a:stretch/>
        </p:blipFill>
        <p:spPr>
          <a:xfrm>
            <a:off x="0" y="0"/>
            <a:ext cx="19242905" cy="13716000"/>
          </a:xfrm>
          <a:prstGeom prst="rect">
            <a:avLst/>
          </a:prstGeom>
          <a:noFill/>
          <a:ln>
            <a:noFill/>
          </a:ln>
        </p:spPr>
      </p:pic>
      <p:pic>
        <p:nvPicPr>
          <p:cNvPr descr=" " id="605" name="Google Shape;605;g26f27b06795_0_567"/>
          <p:cNvPicPr preferRelativeResize="0"/>
          <p:nvPr/>
        </p:nvPicPr>
        <p:blipFill rotWithShape="1">
          <a:blip r:embed="rId4">
            <a:alphaModFix/>
          </a:blip>
          <a:srcRect b="0" l="0" r="0" t="0"/>
          <a:stretch/>
        </p:blipFill>
        <p:spPr>
          <a:xfrm>
            <a:off x="17189329" y="687214"/>
            <a:ext cx="7197719" cy="5313238"/>
          </a:xfrm>
          <a:prstGeom prst="rect">
            <a:avLst/>
          </a:prstGeom>
          <a:noFill/>
          <a:ln>
            <a:noFill/>
          </a:ln>
        </p:spPr>
      </p:pic>
      <p:pic>
        <p:nvPicPr>
          <p:cNvPr descr=" " id="606" name="Google Shape;606;g26f27b06795_0_567"/>
          <p:cNvPicPr preferRelativeResize="0"/>
          <p:nvPr/>
        </p:nvPicPr>
        <p:blipFill rotWithShape="1">
          <a:blip r:embed="rId5">
            <a:alphaModFix/>
          </a:blip>
          <a:srcRect b="0" l="0" r="0" t="0"/>
          <a:stretch/>
        </p:blipFill>
        <p:spPr>
          <a:xfrm>
            <a:off x="1295562" y="9829800"/>
            <a:ext cx="2426003" cy="3086100"/>
          </a:xfrm>
          <a:prstGeom prst="rect">
            <a:avLst/>
          </a:prstGeom>
          <a:noFill/>
          <a:ln>
            <a:noFill/>
          </a:ln>
        </p:spPr>
      </p:pic>
      <p:sp>
        <p:nvSpPr>
          <p:cNvPr id="607" name="Google Shape;607;g26f27b06795_0_56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8" name="Google Shape;608;g26f27b06795_0_567"/>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609" name="Google Shape;609;g26f27b06795_0_567"/>
          <p:cNvSpPr/>
          <p:nvPr/>
        </p:nvSpPr>
        <p:spPr>
          <a:xfrm>
            <a:off x="7883452" y="1955800"/>
            <a:ext cx="5851200" cy="174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3B49A1"/>
              </a:buClr>
              <a:buSzPts val="8000"/>
              <a:buFont typeface="Pattaya"/>
              <a:buNone/>
            </a:pPr>
            <a:r>
              <a:rPr b="0" i="0" lang="en-US" sz="8000" u="none" cap="none" strike="noStrike">
                <a:solidFill>
                  <a:srgbClr val="3B49A1"/>
                </a:solidFill>
                <a:latin typeface="Pattaya"/>
                <a:ea typeface="Pattaya"/>
                <a:cs typeface="Pattaya"/>
                <a:sym typeface="Pattaya"/>
              </a:rPr>
              <a:t>Our Team</a:t>
            </a:r>
            <a:endParaRPr b="0" i="0" sz="8000" u="none" cap="none" strike="noStrike">
              <a:solidFill>
                <a:schemeClr val="dk1"/>
              </a:solidFill>
              <a:latin typeface="Calibri"/>
              <a:ea typeface="Calibri"/>
              <a:cs typeface="Calibri"/>
              <a:sym typeface="Calibri"/>
            </a:endParaRPr>
          </a:p>
        </p:txBody>
      </p:sp>
      <p:sp>
        <p:nvSpPr>
          <p:cNvPr id="610" name="Google Shape;610;g26f27b06795_0_567"/>
          <p:cNvSpPr/>
          <p:nvPr/>
        </p:nvSpPr>
        <p:spPr>
          <a:xfrm>
            <a:off x="2718140" y="37719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1" name="Google Shape;611;g26f27b06795_0_567"/>
          <p:cNvPicPr preferRelativeResize="0"/>
          <p:nvPr/>
        </p:nvPicPr>
        <p:blipFill rotWithShape="1">
          <a:blip r:embed="rId7">
            <a:alphaModFix/>
          </a:blip>
          <a:srcRect b="0" l="0" r="0" t="0"/>
          <a:stretch/>
        </p:blipFill>
        <p:spPr>
          <a:xfrm>
            <a:off x="2718140" y="3790950"/>
            <a:ext cx="3035679" cy="3035300"/>
          </a:xfrm>
          <a:prstGeom prst="rect">
            <a:avLst/>
          </a:prstGeom>
          <a:noFill/>
          <a:ln>
            <a:noFill/>
          </a:ln>
        </p:spPr>
      </p:pic>
      <p:sp>
        <p:nvSpPr>
          <p:cNvPr id="612" name="Google Shape;612;g26f27b06795_0_567"/>
          <p:cNvSpPr/>
          <p:nvPr/>
        </p:nvSpPr>
        <p:spPr>
          <a:xfrm>
            <a:off x="6058657" y="4502150"/>
            <a:ext cx="12600" cy="161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3" name="Google Shape;613;g26f27b06795_0_567"/>
          <p:cNvSpPr/>
          <p:nvPr/>
        </p:nvSpPr>
        <p:spPr>
          <a:xfrm>
            <a:off x="6058657" y="4502150"/>
            <a:ext cx="12600" cy="161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4" name="Google Shape;614;g26f27b06795_0_567"/>
          <p:cNvSpPr/>
          <p:nvPr/>
        </p:nvSpPr>
        <p:spPr>
          <a:xfrm>
            <a:off x="6058657" y="4502150"/>
            <a:ext cx="12600" cy="161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5" name="Google Shape;615;g26f27b06795_0_567"/>
          <p:cNvSpPr/>
          <p:nvPr/>
        </p:nvSpPr>
        <p:spPr>
          <a:xfrm>
            <a:off x="6058657" y="4502150"/>
            <a:ext cx="1981500" cy="105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ttaya"/>
              <a:buNone/>
            </a:pPr>
            <a:r>
              <a:rPr b="0" i="0" lang="en-US" sz="4800" u="none" cap="none" strike="noStrike">
                <a:solidFill>
                  <a:srgbClr val="0E0E0E"/>
                </a:solidFill>
                <a:latin typeface="Pattaya"/>
                <a:ea typeface="Pattaya"/>
                <a:cs typeface="Pattaya"/>
                <a:sym typeface="Pattaya"/>
              </a:rPr>
              <a:t>Eldruin</a:t>
            </a:r>
            <a:endParaRPr b="0" i="0" sz="4800" u="none" cap="none" strike="noStrike">
              <a:solidFill>
                <a:schemeClr val="dk1"/>
              </a:solidFill>
              <a:latin typeface="Calibri"/>
              <a:ea typeface="Calibri"/>
              <a:cs typeface="Calibri"/>
              <a:sym typeface="Calibri"/>
            </a:endParaRPr>
          </a:p>
        </p:txBody>
      </p:sp>
      <p:sp>
        <p:nvSpPr>
          <p:cNvPr id="616" name="Google Shape;616;g26f27b06795_0_567"/>
          <p:cNvSpPr/>
          <p:nvPr/>
        </p:nvSpPr>
        <p:spPr>
          <a:xfrm>
            <a:off x="6058657" y="5505450"/>
            <a:ext cx="29553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617" name="Google Shape;617;g26f27b06795_0_567"/>
          <p:cNvSpPr/>
          <p:nvPr/>
        </p:nvSpPr>
        <p:spPr>
          <a:xfrm>
            <a:off x="12041105" y="86487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8" name="Google Shape;618;g26f27b06795_0_567"/>
          <p:cNvPicPr preferRelativeResize="0"/>
          <p:nvPr/>
        </p:nvPicPr>
        <p:blipFill rotWithShape="1">
          <a:blip r:embed="rId8">
            <a:alphaModFix/>
          </a:blip>
          <a:srcRect b="0" l="0" r="0" t="0"/>
          <a:stretch/>
        </p:blipFill>
        <p:spPr>
          <a:xfrm>
            <a:off x="12041105" y="8667750"/>
            <a:ext cx="3035679" cy="3035300"/>
          </a:xfrm>
          <a:prstGeom prst="rect">
            <a:avLst/>
          </a:prstGeom>
          <a:noFill/>
          <a:ln>
            <a:noFill/>
          </a:ln>
        </p:spPr>
      </p:pic>
      <p:sp>
        <p:nvSpPr>
          <p:cNvPr id="619" name="Google Shape;619;g26f27b06795_0_567"/>
          <p:cNvSpPr/>
          <p:nvPr/>
        </p:nvSpPr>
        <p:spPr>
          <a:xfrm>
            <a:off x="15381622" y="9378950"/>
            <a:ext cx="12600" cy="161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0" name="Google Shape;620;g26f27b06795_0_567"/>
          <p:cNvSpPr/>
          <p:nvPr/>
        </p:nvSpPr>
        <p:spPr>
          <a:xfrm>
            <a:off x="15381622" y="9378950"/>
            <a:ext cx="12600" cy="161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1" name="Google Shape;621;g26f27b06795_0_567"/>
          <p:cNvSpPr/>
          <p:nvPr/>
        </p:nvSpPr>
        <p:spPr>
          <a:xfrm>
            <a:off x="15381622" y="9378950"/>
            <a:ext cx="12600" cy="161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2" name="Google Shape;622;g26f27b06795_0_567"/>
          <p:cNvSpPr/>
          <p:nvPr/>
        </p:nvSpPr>
        <p:spPr>
          <a:xfrm>
            <a:off x="15381622" y="9378950"/>
            <a:ext cx="1981500" cy="105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ttaya"/>
              <a:buNone/>
            </a:pPr>
            <a:r>
              <a:rPr b="0" i="0" lang="en-US" sz="4800" u="none" cap="none" strike="noStrike">
                <a:solidFill>
                  <a:srgbClr val="0E0E0E"/>
                </a:solidFill>
                <a:latin typeface="Pattaya"/>
                <a:ea typeface="Pattaya"/>
                <a:cs typeface="Pattaya"/>
                <a:sym typeface="Pattaya"/>
              </a:rPr>
              <a:t>Eldruin</a:t>
            </a:r>
            <a:endParaRPr b="0" i="0" sz="4800" u="none" cap="none" strike="noStrike">
              <a:solidFill>
                <a:schemeClr val="dk1"/>
              </a:solidFill>
              <a:latin typeface="Calibri"/>
              <a:ea typeface="Calibri"/>
              <a:cs typeface="Calibri"/>
              <a:sym typeface="Calibri"/>
            </a:endParaRPr>
          </a:p>
        </p:txBody>
      </p:sp>
      <p:sp>
        <p:nvSpPr>
          <p:cNvPr id="623" name="Google Shape;623;g26f27b06795_0_567"/>
          <p:cNvSpPr/>
          <p:nvPr/>
        </p:nvSpPr>
        <p:spPr>
          <a:xfrm>
            <a:off x="15381622" y="10382250"/>
            <a:ext cx="29553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624" name="Google Shape;624;g26f27b06795_0_567"/>
          <p:cNvSpPr/>
          <p:nvPr/>
        </p:nvSpPr>
        <p:spPr>
          <a:xfrm>
            <a:off x="2718140" y="86487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5" name="Google Shape;625;g26f27b06795_0_567"/>
          <p:cNvPicPr preferRelativeResize="0"/>
          <p:nvPr/>
        </p:nvPicPr>
        <p:blipFill rotWithShape="1">
          <a:blip r:embed="rId9">
            <a:alphaModFix/>
          </a:blip>
          <a:srcRect b="0" l="0" r="0" t="0"/>
          <a:stretch/>
        </p:blipFill>
        <p:spPr>
          <a:xfrm>
            <a:off x="2718140" y="8667750"/>
            <a:ext cx="3035679" cy="3035300"/>
          </a:xfrm>
          <a:prstGeom prst="rect">
            <a:avLst/>
          </a:prstGeom>
          <a:noFill/>
          <a:ln>
            <a:noFill/>
          </a:ln>
        </p:spPr>
      </p:pic>
      <p:sp>
        <p:nvSpPr>
          <p:cNvPr id="626" name="Google Shape;626;g26f27b06795_0_567"/>
          <p:cNvSpPr/>
          <p:nvPr/>
        </p:nvSpPr>
        <p:spPr>
          <a:xfrm>
            <a:off x="6058657" y="9378950"/>
            <a:ext cx="12600" cy="161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7" name="Google Shape;627;g26f27b06795_0_567"/>
          <p:cNvSpPr/>
          <p:nvPr/>
        </p:nvSpPr>
        <p:spPr>
          <a:xfrm>
            <a:off x="6058657" y="9378950"/>
            <a:ext cx="12600" cy="161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8" name="Google Shape;628;g26f27b06795_0_567"/>
          <p:cNvSpPr/>
          <p:nvPr/>
        </p:nvSpPr>
        <p:spPr>
          <a:xfrm>
            <a:off x="6058657" y="9378950"/>
            <a:ext cx="12600" cy="161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9" name="Google Shape;629;g26f27b06795_0_567"/>
          <p:cNvSpPr/>
          <p:nvPr/>
        </p:nvSpPr>
        <p:spPr>
          <a:xfrm>
            <a:off x="6058657" y="9378950"/>
            <a:ext cx="3073800" cy="105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ttaya"/>
              <a:buNone/>
            </a:pPr>
            <a:r>
              <a:rPr b="0" i="0" lang="en-US" sz="4800" u="none" cap="none" strike="noStrike">
                <a:solidFill>
                  <a:srgbClr val="0E0E0E"/>
                </a:solidFill>
                <a:latin typeface="Pattaya"/>
                <a:ea typeface="Pattaya"/>
                <a:cs typeface="Pattaya"/>
                <a:sym typeface="Pattaya"/>
              </a:rPr>
              <a:t>Elementalen</a:t>
            </a:r>
            <a:endParaRPr b="0" i="0" sz="4800" u="none" cap="none" strike="noStrike">
              <a:solidFill>
                <a:schemeClr val="dk1"/>
              </a:solidFill>
              <a:latin typeface="Calibri"/>
              <a:ea typeface="Calibri"/>
              <a:cs typeface="Calibri"/>
              <a:sym typeface="Calibri"/>
            </a:endParaRPr>
          </a:p>
        </p:txBody>
      </p:sp>
      <p:sp>
        <p:nvSpPr>
          <p:cNvPr id="630" name="Google Shape;630;g26f27b06795_0_567"/>
          <p:cNvSpPr/>
          <p:nvPr/>
        </p:nvSpPr>
        <p:spPr>
          <a:xfrm>
            <a:off x="6058657" y="10382250"/>
            <a:ext cx="28917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Guardian</a:t>
            </a:r>
            <a:endParaRPr b="0" i="0" sz="3200" u="none" cap="none" strike="noStrike">
              <a:solidFill>
                <a:schemeClr val="dk1"/>
              </a:solidFill>
              <a:latin typeface="Calibri"/>
              <a:ea typeface="Calibri"/>
              <a:cs typeface="Calibri"/>
              <a:sym typeface="Calibri"/>
            </a:endParaRPr>
          </a:p>
        </p:txBody>
      </p:sp>
      <p:sp>
        <p:nvSpPr>
          <p:cNvPr id="631" name="Google Shape;631;g26f27b06795_0_567"/>
          <p:cNvSpPr/>
          <p:nvPr/>
        </p:nvSpPr>
        <p:spPr>
          <a:xfrm>
            <a:off x="12041105" y="37719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2" name="Google Shape;632;g26f27b06795_0_567"/>
          <p:cNvPicPr preferRelativeResize="0"/>
          <p:nvPr/>
        </p:nvPicPr>
        <p:blipFill rotWithShape="1">
          <a:blip r:embed="rId10">
            <a:alphaModFix/>
          </a:blip>
          <a:srcRect b="0" l="0" r="0" t="0"/>
          <a:stretch/>
        </p:blipFill>
        <p:spPr>
          <a:xfrm>
            <a:off x="12041105" y="3790950"/>
            <a:ext cx="3035679" cy="3035300"/>
          </a:xfrm>
          <a:prstGeom prst="rect">
            <a:avLst/>
          </a:prstGeom>
          <a:noFill/>
          <a:ln>
            <a:noFill/>
          </a:ln>
        </p:spPr>
      </p:pic>
      <p:sp>
        <p:nvSpPr>
          <p:cNvPr id="633" name="Google Shape;633;g26f27b06795_0_567"/>
          <p:cNvSpPr/>
          <p:nvPr/>
        </p:nvSpPr>
        <p:spPr>
          <a:xfrm>
            <a:off x="15381622" y="4502150"/>
            <a:ext cx="12600" cy="161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4" name="Google Shape;634;g26f27b06795_0_567"/>
          <p:cNvSpPr/>
          <p:nvPr/>
        </p:nvSpPr>
        <p:spPr>
          <a:xfrm>
            <a:off x="15381622" y="4502150"/>
            <a:ext cx="12600" cy="161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5" name="Google Shape;635;g26f27b06795_0_567"/>
          <p:cNvSpPr/>
          <p:nvPr/>
        </p:nvSpPr>
        <p:spPr>
          <a:xfrm>
            <a:off x="15381622" y="4502150"/>
            <a:ext cx="12600" cy="161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6" name="Google Shape;636;g26f27b06795_0_567"/>
          <p:cNvSpPr/>
          <p:nvPr/>
        </p:nvSpPr>
        <p:spPr>
          <a:xfrm>
            <a:off x="15381622" y="4502150"/>
            <a:ext cx="2095800" cy="105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ttaya"/>
              <a:buNone/>
            </a:pPr>
            <a:r>
              <a:rPr b="0" i="0" lang="en-US" sz="4800" u="none" cap="none" strike="noStrike">
                <a:solidFill>
                  <a:srgbClr val="0E0E0E"/>
                </a:solidFill>
                <a:latin typeface="Pattaya"/>
                <a:ea typeface="Pattaya"/>
                <a:cs typeface="Pattaya"/>
                <a:sym typeface="Pattaya"/>
              </a:rPr>
              <a:t>Lunaria</a:t>
            </a:r>
            <a:endParaRPr b="0" i="0" sz="4800" u="none" cap="none" strike="noStrike">
              <a:solidFill>
                <a:schemeClr val="dk1"/>
              </a:solidFill>
              <a:latin typeface="Calibri"/>
              <a:ea typeface="Calibri"/>
              <a:cs typeface="Calibri"/>
              <a:sym typeface="Calibri"/>
            </a:endParaRPr>
          </a:p>
        </p:txBody>
      </p:sp>
      <p:sp>
        <p:nvSpPr>
          <p:cNvPr id="637" name="Google Shape;637;g26f27b06795_0_567"/>
          <p:cNvSpPr/>
          <p:nvPr/>
        </p:nvSpPr>
        <p:spPr>
          <a:xfrm>
            <a:off x="15381622" y="5505450"/>
            <a:ext cx="39969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1E4"/>
        </a:solidFill>
      </p:bgPr>
    </p:bg>
    <p:spTree>
      <p:nvGrpSpPr>
        <p:cNvPr id="642" name="Shape 642"/>
        <p:cNvGrpSpPr/>
        <p:nvPr/>
      </p:nvGrpSpPr>
      <p:grpSpPr>
        <a:xfrm>
          <a:off x="0" y="0"/>
          <a:ext cx="0" cy="0"/>
          <a:chOff x="0" y="0"/>
          <a:chExt cx="0" cy="0"/>
        </a:xfrm>
      </p:grpSpPr>
      <p:pic>
        <p:nvPicPr>
          <p:cNvPr descr=" " id="643" name="Google Shape;643;g26f27b06795_0_605"/>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644" name="Google Shape;644;g26f27b06795_0_605"/>
          <p:cNvPicPr preferRelativeResize="0"/>
          <p:nvPr/>
        </p:nvPicPr>
        <p:blipFill rotWithShape="1">
          <a:blip r:embed="rId4">
            <a:alphaModFix/>
          </a:blip>
          <a:srcRect b="0" l="0" r="0" t="0"/>
          <a:stretch/>
        </p:blipFill>
        <p:spPr>
          <a:xfrm>
            <a:off x="1473384" y="1130300"/>
            <a:ext cx="2959470" cy="3381995"/>
          </a:xfrm>
          <a:prstGeom prst="rect">
            <a:avLst/>
          </a:prstGeom>
          <a:noFill/>
          <a:ln>
            <a:noFill/>
          </a:ln>
        </p:spPr>
      </p:pic>
      <p:pic>
        <p:nvPicPr>
          <p:cNvPr descr=" " id="645" name="Google Shape;645;g26f27b06795_0_605"/>
          <p:cNvPicPr preferRelativeResize="0"/>
          <p:nvPr/>
        </p:nvPicPr>
        <p:blipFill rotWithShape="1">
          <a:blip r:embed="rId5">
            <a:alphaModFix/>
          </a:blip>
          <a:srcRect b="0" l="0" r="0" t="0"/>
          <a:stretch/>
        </p:blipFill>
        <p:spPr>
          <a:xfrm>
            <a:off x="18640073" y="5716588"/>
            <a:ext cx="5746975" cy="7999412"/>
          </a:xfrm>
          <a:prstGeom prst="rect">
            <a:avLst/>
          </a:prstGeom>
          <a:noFill/>
          <a:ln>
            <a:noFill/>
          </a:ln>
        </p:spPr>
      </p:pic>
      <p:sp>
        <p:nvSpPr>
          <p:cNvPr id="646" name="Google Shape;646;g26f27b06795_0_60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7" name="Google Shape;647;g26f27b06795_0_605"/>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648" name="Google Shape;648;g26f27b06795_0_605"/>
          <p:cNvSpPr/>
          <p:nvPr/>
        </p:nvSpPr>
        <p:spPr>
          <a:xfrm>
            <a:off x="787498" y="3365500"/>
            <a:ext cx="22812000" cy="859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9" name="Google Shape;649;g26f27b06795_0_605"/>
          <p:cNvPicPr preferRelativeResize="0"/>
          <p:nvPr/>
        </p:nvPicPr>
        <p:blipFill rotWithShape="1">
          <a:blip r:embed="rId7">
            <a:alphaModFix/>
          </a:blip>
          <a:srcRect b="0" l="0" r="0" t="0"/>
          <a:stretch/>
        </p:blipFill>
        <p:spPr>
          <a:xfrm>
            <a:off x="10173972" y="3365500"/>
            <a:ext cx="5131441" cy="1549400"/>
          </a:xfrm>
          <a:prstGeom prst="rect">
            <a:avLst/>
          </a:prstGeom>
          <a:noFill/>
          <a:ln>
            <a:noFill/>
          </a:ln>
        </p:spPr>
      </p:pic>
      <p:sp>
        <p:nvSpPr>
          <p:cNvPr id="650" name="Google Shape;650;g26f27b06795_0_605"/>
          <p:cNvSpPr/>
          <p:nvPr/>
        </p:nvSpPr>
        <p:spPr>
          <a:xfrm>
            <a:off x="10732841" y="3263900"/>
            <a:ext cx="4572600" cy="1752600"/>
          </a:xfrm>
          <a:prstGeom prst="roundRect">
            <a:avLst>
              <a:gd fmla="val 3130"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1" name="Google Shape;651;g26f27b06795_0_605"/>
          <p:cNvSpPr/>
          <p:nvPr/>
        </p:nvSpPr>
        <p:spPr>
          <a:xfrm>
            <a:off x="11444130" y="3416300"/>
            <a:ext cx="38106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ttaya"/>
              <a:buNone/>
            </a:pPr>
            <a:r>
              <a:rPr b="0" i="0" lang="en-US" sz="3600" u="none" cap="none" strike="noStrike">
                <a:solidFill>
                  <a:srgbClr val="0E0E0E"/>
                </a:solidFill>
                <a:latin typeface="Pattaya"/>
                <a:ea typeface="Pattaya"/>
                <a:cs typeface="Pattaya"/>
                <a:sym typeface="Pattaya"/>
              </a:rPr>
              <a:t>Chloe Ng</a:t>
            </a:r>
            <a:endParaRPr b="0" i="0" sz="3600" u="none" cap="none" strike="noStrike">
              <a:solidFill>
                <a:schemeClr val="dk1"/>
              </a:solidFill>
              <a:latin typeface="Calibri"/>
              <a:ea typeface="Calibri"/>
              <a:cs typeface="Calibri"/>
              <a:sym typeface="Calibri"/>
            </a:endParaRPr>
          </a:p>
        </p:txBody>
      </p:sp>
      <p:sp>
        <p:nvSpPr>
          <p:cNvPr id="652" name="Google Shape;652;g26f27b06795_0_605"/>
          <p:cNvSpPr/>
          <p:nvPr/>
        </p:nvSpPr>
        <p:spPr>
          <a:xfrm>
            <a:off x="11444130" y="425450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Mage</a:t>
            </a:r>
            <a:endParaRPr b="0" i="0" sz="3200" u="none" cap="none" strike="noStrike">
              <a:solidFill>
                <a:schemeClr val="dk1"/>
              </a:solidFill>
              <a:latin typeface="Calibri"/>
              <a:ea typeface="Calibri"/>
              <a:cs typeface="Calibri"/>
              <a:sym typeface="Calibri"/>
            </a:endParaRPr>
          </a:p>
        </p:txBody>
      </p:sp>
      <p:pic>
        <p:nvPicPr>
          <p:cNvPr descr=" " id="653" name="Google Shape;653;g26f27b06795_0_605"/>
          <p:cNvPicPr preferRelativeResize="0"/>
          <p:nvPr/>
        </p:nvPicPr>
        <p:blipFill rotWithShape="1">
          <a:blip r:embed="rId8">
            <a:alphaModFix/>
          </a:blip>
          <a:srcRect b="0" l="0" r="0" t="0"/>
          <a:stretch/>
        </p:blipFill>
        <p:spPr>
          <a:xfrm>
            <a:off x="10173972" y="3581400"/>
            <a:ext cx="1117740" cy="1117600"/>
          </a:xfrm>
          <a:prstGeom prst="rect">
            <a:avLst/>
          </a:prstGeom>
          <a:noFill/>
          <a:ln>
            <a:noFill/>
          </a:ln>
        </p:spPr>
      </p:pic>
      <p:pic>
        <p:nvPicPr>
          <p:cNvPr descr=" " id="654" name="Google Shape;654;g26f27b06795_0_605"/>
          <p:cNvPicPr preferRelativeResize="0"/>
          <p:nvPr/>
        </p:nvPicPr>
        <p:blipFill rotWithShape="1">
          <a:blip r:embed="rId7">
            <a:alphaModFix/>
          </a:blip>
          <a:srcRect b="0" l="0" r="0" t="0"/>
          <a:stretch/>
        </p:blipFill>
        <p:spPr>
          <a:xfrm>
            <a:off x="787498" y="5727700"/>
            <a:ext cx="5131441" cy="1549400"/>
          </a:xfrm>
          <a:prstGeom prst="rect">
            <a:avLst/>
          </a:prstGeom>
          <a:noFill/>
          <a:ln>
            <a:noFill/>
          </a:ln>
        </p:spPr>
      </p:pic>
      <p:sp>
        <p:nvSpPr>
          <p:cNvPr id="655" name="Google Shape;655;g26f27b06795_0_605"/>
          <p:cNvSpPr/>
          <p:nvPr/>
        </p:nvSpPr>
        <p:spPr>
          <a:xfrm>
            <a:off x="1346368" y="5626100"/>
            <a:ext cx="4572600" cy="1752600"/>
          </a:xfrm>
          <a:prstGeom prst="roundRect">
            <a:avLst>
              <a:gd fmla="val 3130"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6" name="Google Shape;656;g26f27b06795_0_605"/>
          <p:cNvSpPr/>
          <p:nvPr/>
        </p:nvSpPr>
        <p:spPr>
          <a:xfrm>
            <a:off x="2057657" y="5778500"/>
            <a:ext cx="38106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ttaya"/>
              <a:buNone/>
            </a:pPr>
            <a:r>
              <a:rPr b="0" i="0" lang="en-US" sz="3600" u="none" cap="none" strike="noStrike">
                <a:solidFill>
                  <a:srgbClr val="0E0E0E"/>
                </a:solidFill>
                <a:latin typeface="Pattaya"/>
                <a:ea typeface="Pattaya"/>
                <a:cs typeface="Pattaya"/>
                <a:sym typeface="Pattaya"/>
              </a:rPr>
              <a:t>Valtorin</a:t>
            </a:r>
            <a:endParaRPr b="0" i="0" sz="3600" u="none" cap="none" strike="noStrike">
              <a:solidFill>
                <a:schemeClr val="dk1"/>
              </a:solidFill>
              <a:latin typeface="Calibri"/>
              <a:ea typeface="Calibri"/>
              <a:cs typeface="Calibri"/>
              <a:sym typeface="Calibri"/>
            </a:endParaRPr>
          </a:p>
        </p:txBody>
      </p:sp>
      <p:sp>
        <p:nvSpPr>
          <p:cNvPr id="657" name="Google Shape;657;g26f27b06795_0_605"/>
          <p:cNvSpPr/>
          <p:nvPr/>
        </p:nvSpPr>
        <p:spPr>
          <a:xfrm>
            <a:off x="2057657" y="661670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Assassin</a:t>
            </a:r>
            <a:endParaRPr b="0" i="0" sz="3200" u="none" cap="none" strike="noStrike">
              <a:solidFill>
                <a:schemeClr val="dk1"/>
              </a:solidFill>
              <a:latin typeface="Calibri"/>
              <a:ea typeface="Calibri"/>
              <a:cs typeface="Calibri"/>
              <a:sym typeface="Calibri"/>
            </a:endParaRPr>
          </a:p>
        </p:txBody>
      </p:sp>
      <p:pic>
        <p:nvPicPr>
          <p:cNvPr descr=" " id="658" name="Google Shape;658;g26f27b06795_0_605"/>
          <p:cNvPicPr preferRelativeResize="0"/>
          <p:nvPr/>
        </p:nvPicPr>
        <p:blipFill rotWithShape="1">
          <a:blip r:embed="rId9">
            <a:alphaModFix/>
          </a:blip>
          <a:srcRect b="0" l="0" r="0" t="0"/>
          <a:stretch/>
        </p:blipFill>
        <p:spPr>
          <a:xfrm>
            <a:off x="787498" y="5943600"/>
            <a:ext cx="1117740" cy="1117600"/>
          </a:xfrm>
          <a:prstGeom prst="rect">
            <a:avLst/>
          </a:prstGeom>
          <a:noFill/>
          <a:ln>
            <a:noFill/>
          </a:ln>
        </p:spPr>
      </p:pic>
      <p:pic>
        <p:nvPicPr>
          <p:cNvPr descr=" " id="659" name="Google Shape;659;g26f27b06795_0_605"/>
          <p:cNvPicPr preferRelativeResize="0"/>
          <p:nvPr/>
        </p:nvPicPr>
        <p:blipFill rotWithShape="1">
          <a:blip r:embed="rId7">
            <a:alphaModFix/>
          </a:blip>
          <a:srcRect b="0" l="0" r="0" t="0"/>
          <a:stretch/>
        </p:blipFill>
        <p:spPr>
          <a:xfrm>
            <a:off x="787498" y="8089900"/>
            <a:ext cx="5131441" cy="1549400"/>
          </a:xfrm>
          <a:prstGeom prst="rect">
            <a:avLst/>
          </a:prstGeom>
          <a:noFill/>
          <a:ln>
            <a:noFill/>
          </a:ln>
        </p:spPr>
      </p:pic>
      <p:sp>
        <p:nvSpPr>
          <p:cNvPr id="660" name="Google Shape;660;g26f27b06795_0_605"/>
          <p:cNvSpPr/>
          <p:nvPr/>
        </p:nvSpPr>
        <p:spPr>
          <a:xfrm>
            <a:off x="1346368" y="7988300"/>
            <a:ext cx="4572600" cy="1752600"/>
          </a:xfrm>
          <a:prstGeom prst="roundRect">
            <a:avLst>
              <a:gd fmla="val 3130"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1" name="Google Shape;661;g26f27b06795_0_605"/>
          <p:cNvSpPr/>
          <p:nvPr/>
        </p:nvSpPr>
        <p:spPr>
          <a:xfrm>
            <a:off x="2057657" y="8140700"/>
            <a:ext cx="38106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ttaya"/>
              <a:buNone/>
            </a:pPr>
            <a:r>
              <a:rPr b="0" i="0" lang="en-US" sz="3600" u="none" cap="none" strike="noStrike">
                <a:solidFill>
                  <a:srgbClr val="0E0E0E"/>
                </a:solidFill>
                <a:latin typeface="Pattaya"/>
                <a:ea typeface="Pattaya"/>
                <a:cs typeface="Pattaya"/>
                <a:sym typeface="Pattaya"/>
              </a:rPr>
              <a:t>Lyrisa</a:t>
            </a:r>
            <a:endParaRPr b="0" i="0" sz="3600" u="none" cap="none" strike="noStrike">
              <a:solidFill>
                <a:schemeClr val="dk1"/>
              </a:solidFill>
              <a:latin typeface="Calibri"/>
              <a:ea typeface="Calibri"/>
              <a:cs typeface="Calibri"/>
              <a:sym typeface="Calibri"/>
            </a:endParaRPr>
          </a:p>
        </p:txBody>
      </p:sp>
      <p:sp>
        <p:nvSpPr>
          <p:cNvPr id="662" name="Google Shape;662;g26f27b06795_0_605"/>
          <p:cNvSpPr/>
          <p:nvPr/>
        </p:nvSpPr>
        <p:spPr>
          <a:xfrm>
            <a:off x="2057657" y="897890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Dreamer</a:t>
            </a:r>
            <a:endParaRPr b="0" i="0" sz="3200" u="none" cap="none" strike="noStrike">
              <a:solidFill>
                <a:schemeClr val="dk1"/>
              </a:solidFill>
              <a:latin typeface="Calibri"/>
              <a:ea typeface="Calibri"/>
              <a:cs typeface="Calibri"/>
              <a:sym typeface="Calibri"/>
            </a:endParaRPr>
          </a:p>
        </p:txBody>
      </p:sp>
      <p:pic>
        <p:nvPicPr>
          <p:cNvPr descr=" " id="663" name="Google Shape;663;g26f27b06795_0_605"/>
          <p:cNvPicPr preferRelativeResize="0"/>
          <p:nvPr/>
        </p:nvPicPr>
        <p:blipFill rotWithShape="1">
          <a:blip r:embed="rId10">
            <a:alphaModFix/>
          </a:blip>
          <a:srcRect b="0" l="0" r="0" t="0"/>
          <a:stretch/>
        </p:blipFill>
        <p:spPr>
          <a:xfrm>
            <a:off x="787498" y="8305800"/>
            <a:ext cx="1117740" cy="1117600"/>
          </a:xfrm>
          <a:prstGeom prst="rect">
            <a:avLst/>
          </a:prstGeom>
          <a:noFill/>
          <a:ln>
            <a:noFill/>
          </a:ln>
        </p:spPr>
      </p:pic>
      <p:pic>
        <p:nvPicPr>
          <p:cNvPr descr=" " id="664" name="Google Shape;664;g26f27b06795_0_605"/>
          <p:cNvPicPr preferRelativeResize="0"/>
          <p:nvPr/>
        </p:nvPicPr>
        <p:blipFill rotWithShape="1">
          <a:blip r:embed="rId7">
            <a:alphaModFix/>
          </a:blip>
          <a:srcRect b="0" l="0" r="0" t="0"/>
          <a:stretch/>
        </p:blipFill>
        <p:spPr>
          <a:xfrm>
            <a:off x="6681035" y="8089900"/>
            <a:ext cx="5131441" cy="1549400"/>
          </a:xfrm>
          <a:prstGeom prst="rect">
            <a:avLst/>
          </a:prstGeom>
          <a:noFill/>
          <a:ln>
            <a:noFill/>
          </a:ln>
        </p:spPr>
      </p:pic>
      <p:sp>
        <p:nvSpPr>
          <p:cNvPr id="665" name="Google Shape;665;g26f27b06795_0_605"/>
          <p:cNvSpPr/>
          <p:nvPr/>
        </p:nvSpPr>
        <p:spPr>
          <a:xfrm>
            <a:off x="7239905" y="7988300"/>
            <a:ext cx="4572600" cy="1752600"/>
          </a:xfrm>
          <a:prstGeom prst="roundRect">
            <a:avLst>
              <a:gd fmla="val 3130"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6" name="Google Shape;666;g26f27b06795_0_605"/>
          <p:cNvSpPr/>
          <p:nvPr/>
        </p:nvSpPr>
        <p:spPr>
          <a:xfrm>
            <a:off x="7951194" y="8140700"/>
            <a:ext cx="38106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ttaya"/>
              <a:buNone/>
            </a:pPr>
            <a:r>
              <a:rPr b="0" i="0" lang="en-US" sz="3600" u="none" cap="none" strike="noStrike">
                <a:solidFill>
                  <a:srgbClr val="0E0E0E"/>
                </a:solidFill>
                <a:latin typeface="Pattaya"/>
                <a:ea typeface="Pattaya"/>
                <a:cs typeface="Pattaya"/>
                <a:sym typeface="Pattaya"/>
              </a:rPr>
              <a:t>Lucian</a:t>
            </a:r>
            <a:endParaRPr b="0" i="0" sz="3600" u="none" cap="none" strike="noStrike">
              <a:solidFill>
                <a:schemeClr val="dk1"/>
              </a:solidFill>
              <a:latin typeface="Calibri"/>
              <a:ea typeface="Calibri"/>
              <a:cs typeface="Calibri"/>
              <a:sym typeface="Calibri"/>
            </a:endParaRPr>
          </a:p>
        </p:txBody>
      </p:sp>
      <p:sp>
        <p:nvSpPr>
          <p:cNvPr id="667" name="Google Shape;667;g26f27b06795_0_605"/>
          <p:cNvSpPr/>
          <p:nvPr/>
        </p:nvSpPr>
        <p:spPr>
          <a:xfrm>
            <a:off x="7951194" y="897890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Conjurer</a:t>
            </a:r>
            <a:endParaRPr b="0" i="0" sz="3200" u="none" cap="none" strike="noStrike">
              <a:solidFill>
                <a:schemeClr val="dk1"/>
              </a:solidFill>
              <a:latin typeface="Calibri"/>
              <a:ea typeface="Calibri"/>
              <a:cs typeface="Calibri"/>
              <a:sym typeface="Calibri"/>
            </a:endParaRPr>
          </a:p>
        </p:txBody>
      </p:sp>
      <p:pic>
        <p:nvPicPr>
          <p:cNvPr descr=" " id="668" name="Google Shape;668;g26f27b06795_0_605"/>
          <p:cNvPicPr preferRelativeResize="0"/>
          <p:nvPr/>
        </p:nvPicPr>
        <p:blipFill rotWithShape="1">
          <a:blip r:embed="rId11">
            <a:alphaModFix/>
          </a:blip>
          <a:srcRect b="0" l="0" r="0" t="0"/>
          <a:stretch/>
        </p:blipFill>
        <p:spPr>
          <a:xfrm>
            <a:off x="6681035" y="8305800"/>
            <a:ext cx="1117740" cy="1117600"/>
          </a:xfrm>
          <a:prstGeom prst="rect">
            <a:avLst/>
          </a:prstGeom>
          <a:noFill/>
          <a:ln>
            <a:noFill/>
          </a:ln>
        </p:spPr>
      </p:pic>
      <p:pic>
        <p:nvPicPr>
          <p:cNvPr descr=" " id="669" name="Google Shape;669;g26f27b06795_0_605"/>
          <p:cNvPicPr preferRelativeResize="0"/>
          <p:nvPr/>
        </p:nvPicPr>
        <p:blipFill rotWithShape="1">
          <a:blip r:embed="rId7">
            <a:alphaModFix/>
          </a:blip>
          <a:srcRect b="0" l="0" r="0" t="0"/>
          <a:stretch/>
        </p:blipFill>
        <p:spPr>
          <a:xfrm>
            <a:off x="6681035" y="10452100"/>
            <a:ext cx="5131441" cy="1549400"/>
          </a:xfrm>
          <a:prstGeom prst="rect">
            <a:avLst/>
          </a:prstGeom>
          <a:noFill/>
          <a:ln>
            <a:noFill/>
          </a:ln>
        </p:spPr>
      </p:pic>
      <p:sp>
        <p:nvSpPr>
          <p:cNvPr id="670" name="Google Shape;670;g26f27b06795_0_605"/>
          <p:cNvSpPr/>
          <p:nvPr/>
        </p:nvSpPr>
        <p:spPr>
          <a:xfrm>
            <a:off x="7239905" y="10350500"/>
            <a:ext cx="4572600" cy="1752600"/>
          </a:xfrm>
          <a:prstGeom prst="roundRect">
            <a:avLst>
              <a:gd fmla="val 3130"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1" name="Google Shape;671;g26f27b06795_0_605"/>
          <p:cNvSpPr/>
          <p:nvPr/>
        </p:nvSpPr>
        <p:spPr>
          <a:xfrm>
            <a:off x="7951194" y="10502900"/>
            <a:ext cx="38106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ttaya"/>
              <a:buNone/>
            </a:pPr>
            <a:r>
              <a:rPr b="0" i="0" lang="en-US" sz="3600" u="none" cap="none" strike="noStrike">
                <a:solidFill>
                  <a:srgbClr val="0E0E0E"/>
                </a:solidFill>
                <a:latin typeface="Pattaya"/>
                <a:ea typeface="Pattaya"/>
                <a:cs typeface="Pattaya"/>
                <a:sym typeface="Pattaya"/>
              </a:rPr>
              <a:t>Cedric</a:t>
            </a:r>
            <a:endParaRPr b="0" i="0" sz="3600" u="none" cap="none" strike="noStrike">
              <a:solidFill>
                <a:schemeClr val="dk1"/>
              </a:solidFill>
              <a:latin typeface="Calibri"/>
              <a:ea typeface="Calibri"/>
              <a:cs typeface="Calibri"/>
              <a:sym typeface="Calibri"/>
            </a:endParaRPr>
          </a:p>
        </p:txBody>
      </p:sp>
      <p:sp>
        <p:nvSpPr>
          <p:cNvPr id="672" name="Google Shape;672;g26f27b06795_0_605"/>
          <p:cNvSpPr/>
          <p:nvPr/>
        </p:nvSpPr>
        <p:spPr>
          <a:xfrm>
            <a:off x="7951194" y="1134110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Timekeeper</a:t>
            </a:r>
            <a:endParaRPr b="0" i="0" sz="3200" u="none" cap="none" strike="noStrike">
              <a:solidFill>
                <a:schemeClr val="dk1"/>
              </a:solidFill>
              <a:latin typeface="Calibri"/>
              <a:ea typeface="Calibri"/>
              <a:cs typeface="Calibri"/>
              <a:sym typeface="Calibri"/>
            </a:endParaRPr>
          </a:p>
        </p:txBody>
      </p:sp>
      <p:pic>
        <p:nvPicPr>
          <p:cNvPr descr=" " id="673" name="Google Shape;673;g26f27b06795_0_605"/>
          <p:cNvPicPr preferRelativeResize="0"/>
          <p:nvPr/>
        </p:nvPicPr>
        <p:blipFill rotWithShape="1">
          <a:blip r:embed="rId12">
            <a:alphaModFix/>
          </a:blip>
          <a:srcRect b="0" l="0" r="0" t="0"/>
          <a:stretch/>
        </p:blipFill>
        <p:spPr>
          <a:xfrm>
            <a:off x="6681035" y="10668000"/>
            <a:ext cx="1117740" cy="1117600"/>
          </a:xfrm>
          <a:prstGeom prst="rect">
            <a:avLst/>
          </a:prstGeom>
          <a:noFill/>
          <a:ln>
            <a:noFill/>
          </a:ln>
        </p:spPr>
      </p:pic>
      <p:pic>
        <p:nvPicPr>
          <p:cNvPr descr=" " id="674" name="Google Shape;674;g26f27b06795_0_605"/>
          <p:cNvPicPr preferRelativeResize="0"/>
          <p:nvPr/>
        </p:nvPicPr>
        <p:blipFill rotWithShape="1">
          <a:blip r:embed="rId7">
            <a:alphaModFix/>
          </a:blip>
          <a:srcRect b="0" l="0" r="0" t="0"/>
          <a:stretch/>
        </p:blipFill>
        <p:spPr>
          <a:xfrm>
            <a:off x="12574572" y="8089900"/>
            <a:ext cx="5131441" cy="1549400"/>
          </a:xfrm>
          <a:prstGeom prst="rect">
            <a:avLst/>
          </a:prstGeom>
          <a:noFill/>
          <a:ln>
            <a:noFill/>
          </a:ln>
        </p:spPr>
      </p:pic>
      <p:sp>
        <p:nvSpPr>
          <p:cNvPr id="675" name="Google Shape;675;g26f27b06795_0_605"/>
          <p:cNvSpPr/>
          <p:nvPr/>
        </p:nvSpPr>
        <p:spPr>
          <a:xfrm>
            <a:off x="13133441" y="7988300"/>
            <a:ext cx="4572600" cy="1752600"/>
          </a:xfrm>
          <a:prstGeom prst="roundRect">
            <a:avLst>
              <a:gd fmla="val 3130"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6" name="Google Shape;676;g26f27b06795_0_605"/>
          <p:cNvSpPr/>
          <p:nvPr/>
        </p:nvSpPr>
        <p:spPr>
          <a:xfrm>
            <a:off x="13844730" y="8140700"/>
            <a:ext cx="38106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ttaya"/>
              <a:buNone/>
            </a:pPr>
            <a:r>
              <a:rPr b="0" i="0" lang="en-US" sz="3600" u="none" cap="none" strike="noStrike">
                <a:solidFill>
                  <a:srgbClr val="0E0E0E"/>
                </a:solidFill>
                <a:latin typeface="Pattaya"/>
                <a:ea typeface="Pattaya"/>
                <a:cs typeface="Pattaya"/>
                <a:sym typeface="Pattaya"/>
              </a:rPr>
              <a:t>Elvina</a:t>
            </a:r>
            <a:endParaRPr b="0" i="0" sz="3600" u="none" cap="none" strike="noStrike">
              <a:solidFill>
                <a:schemeClr val="dk1"/>
              </a:solidFill>
              <a:latin typeface="Calibri"/>
              <a:ea typeface="Calibri"/>
              <a:cs typeface="Calibri"/>
              <a:sym typeface="Calibri"/>
            </a:endParaRPr>
          </a:p>
        </p:txBody>
      </p:sp>
      <p:sp>
        <p:nvSpPr>
          <p:cNvPr id="677" name="Google Shape;677;g26f27b06795_0_605"/>
          <p:cNvSpPr/>
          <p:nvPr/>
        </p:nvSpPr>
        <p:spPr>
          <a:xfrm>
            <a:off x="13844730" y="897890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Oracle</a:t>
            </a:r>
            <a:endParaRPr b="0" i="0" sz="3200" u="none" cap="none" strike="noStrike">
              <a:solidFill>
                <a:schemeClr val="dk1"/>
              </a:solidFill>
              <a:latin typeface="Calibri"/>
              <a:ea typeface="Calibri"/>
              <a:cs typeface="Calibri"/>
              <a:sym typeface="Calibri"/>
            </a:endParaRPr>
          </a:p>
        </p:txBody>
      </p:sp>
      <p:pic>
        <p:nvPicPr>
          <p:cNvPr descr=" " id="678" name="Google Shape;678;g26f27b06795_0_605"/>
          <p:cNvPicPr preferRelativeResize="0"/>
          <p:nvPr/>
        </p:nvPicPr>
        <p:blipFill rotWithShape="1">
          <a:blip r:embed="rId13">
            <a:alphaModFix/>
          </a:blip>
          <a:srcRect b="0" l="0" r="0" t="0"/>
          <a:stretch/>
        </p:blipFill>
        <p:spPr>
          <a:xfrm>
            <a:off x="12574572" y="8305800"/>
            <a:ext cx="1117740" cy="1117600"/>
          </a:xfrm>
          <a:prstGeom prst="rect">
            <a:avLst/>
          </a:prstGeom>
          <a:noFill/>
          <a:ln>
            <a:noFill/>
          </a:ln>
        </p:spPr>
      </p:pic>
      <p:pic>
        <p:nvPicPr>
          <p:cNvPr descr=" " id="679" name="Google Shape;679;g26f27b06795_0_605"/>
          <p:cNvPicPr preferRelativeResize="0"/>
          <p:nvPr/>
        </p:nvPicPr>
        <p:blipFill rotWithShape="1">
          <a:blip r:embed="rId7">
            <a:alphaModFix/>
          </a:blip>
          <a:srcRect b="0" l="0" r="0" t="0"/>
          <a:stretch/>
        </p:blipFill>
        <p:spPr>
          <a:xfrm>
            <a:off x="12574572" y="10452100"/>
            <a:ext cx="5131441" cy="1549400"/>
          </a:xfrm>
          <a:prstGeom prst="rect">
            <a:avLst/>
          </a:prstGeom>
          <a:noFill/>
          <a:ln>
            <a:noFill/>
          </a:ln>
        </p:spPr>
      </p:pic>
      <p:sp>
        <p:nvSpPr>
          <p:cNvPr id="680" name="Google Shape;680;g26f27b06795_0_605"/>
          <p:cNvSpPr/>
          <p:nvPr/>
        </p:nvSpPr>
        <p:spPr>
          <a:xfrm>
            <a:off x="13133441" y="10350500"/>
            <a:ext cx="4572600" cy="1752600"/>
          </a:xfrm>
          <a:prstGeom prst="roundRect">
            <a:avLst>
              <a:gd fmla="val 3130"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1" name="Google Shape;681;g26f27b06795_0_605"/>
          <p:cNvSpPr/>
          <p:nvPr/>
        </p:nvSpPr>
        <p:spPr>
          <a:xfrm>
            <a:off x="13844730" y="10502900"/>
            <a:ext cx="38106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ttaya"/>
              <a:buNone/>
            </a:pPr>
            <a:r>
              <a:rPr b="0" i="0" lang="en-US" sz="3600" u="none" cap="none" strike="noStrike">
                <a:solidFill>
                  <a:srgbClr val="0E0E0E"/>
                </a:solidFill>
                <a:latin typeface="Pattaya"/>
                <a:ea typeface="Pattaya"/>
                <a:cs typeface="Pattaya"/>
                <a:sym typeface="Pattaya"/>
              </a:rPr>
              <a:t>Seraphina</a:t>
            </a:r>
            <a:endParaRPr b="0" i="0" sz="3600" u="none" cap="none" strike="noStrike">
              <a:solidFill>
                <a:schemeClr val="dk1"/>
              </a:solidFill>
              <a:latin typeface="Calibri"/>
              <a:ea typeface="Calibri"/>
              <a:cs typeface="Calibri"/>
              <a:sym typeface="Calibri"/>
            </a:endParaRPr>
          </a:p>
        </p:txBody>
      </p:sp>
      <p:sp>
        <p:nvSpPr>
          <p:cNvPr id="682" name="Google Shape;682;g26f27b06795_0_605"/>
          <p:cNvSpPr/>
          <p:nvPr/>
        </p:nvSpPr>
        <p:spPr>
          <a:xfrm>
            <a:off x="13844730" y="1134110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Lightbringer</a:t>
            </a:r>
            <a:endParaRPr b="0" i="0" sz="3200" u="none" cap="none" strike="noStrike">
              <a:solidFill>
                <a:schemeClr val="dk1"/>
              </a:solidFill>
              <a:latin typeface="Calibri"/>
              <a:ea typeface="Calibri"/>
              <a:cs typeface="Calibri"/>
              <a:sym typeface="Calibri"/>
            </a:endParaRPr>
          </a:p>
        </p:txBody>
      </p:sp>
      <p:pic>
        <p:nvPicPr>
          <p:cNvPr descr=" " id="683" name="Google Shape;683;g26f27b06795_0_605"/>
          <p:cNvPicPr preferRelativeResize="0"/>
          <p:nvPr/>
        </p:nvPicPr>
        <p:blipFill rotWithShape="1">
          <a:blip r:embed="rId14">
            <a:alphaModFix/>
          </a:blip>
          <a:srcRect b="0" l="0" r="0" t="0"/>
          <a:stretch/>
        </p:blipFill>
        <p:spPr>
          <a:xfrm>
            <a:off x="12574572" y="10668000"/>
            <a:ext cx="1117740" cy="1117600"/>
          </a:xfrm>
          <a:prstGeom prst="rect">
            <a:avLst/>
          </a:prstGeom>
          <a:noFill/>
          <a:ln>
            <a:noFill/>
          </a:ln>
        </p:spPr>
      </p:pic>
      <p:pic>
        <p:nvPicPr>
          <p:cNvPr descr=" " id="684" name="Google Shape;684;g26f27b06795_0_605"/>
          <p:cNvPicPr preferRelativeResize="0"/>
          <p:nvPr/>
        </p:nvPicPr>
        <p:blipFill rotWithShape="1">
          <a:blip r:embed="rId7">
            <a:alphaModFix/>
          </a:blip>
          <a:srcRect b="0" l="0" r="0" t="0"/>
          <a:stretch/>
        </p:blipFill>
        <p:spPr>
          <a:xfrm>
            <a:off x="18468108" y="8089900"/>
            <a:ext cx="5131441" cy="1549400"/>
          </a:xfrm>
          <a:prstGeom prst="rect">
            <a:avLst/>
          </a:prstGeom>
          <a:noFill/>
          <a:ln>
            <a:noFill/>
          </a:ln>
        </p:spPr>
      </p:pic>
      <p:sp>
        <p:nvSpPr>
          <p:cNvPr id="685" name="Google Shape;685;g26f27b06795_0_605"/>
          <p:cNvSpPr/>
          <p:nvPr/>
        </p:nvSpPr>
        <p:spPr>
          <a:xfrm>
            <a:off x="19026978" y="7988300"/>
            <a:ext cx="4572600" cy="1752600"/>
          </a:xfrm>
          <a:prstGeom prst="roundRect">
            <a:avLst>
              <a:gd fmla="val 3130"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6" name="Google Shape;686;g26f27b06795_0_605"/>
          <p:cNvSpPr/>
          <p:nvPr/>
        </p:nvSpPr>
        <p:spPr>
          <a:xfrm>
            <a:off x="19738267" y="8140700"/>
            <a:ext cx="38106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ttaya"/>
              <a:buNone/>
            </a:pPr>
            <a:r>
              <a:rPr b="0" i="0" lang="en-US" sz="3600" u="none" cap="none" strike="noStrike">
                <a:solidFill>
                  <a:srgbClr val="0E0E0E"/>
                </a:solidFill>
                <a:latin typeface="Pattaya"/>
                <a:ea typeface="Pattaya"/>
                <a:cs typeface="Pattaya"/>
                <a:sym typeface="Pattaya"/>
              </a:rPr>
              <a:t>Kaelen</a:t>
            </a:r>
            <a:endParaRPr b="0" i="0" sz="3600" u="none" cap="none" strike="noStrike">
              <a:solidFill>
                <a:schemeClr val="dk1"/>
              </a:solidFill>
              <a:latin typeface="Calibri"/>
              <a:ea typeface="Calibri"/>
              <a:cs typeface="Calibri"/>
              <a:sym typeface="Calibri"/>
            </a:endParaRPr>
          </a:p>
        </p:txBody>
      </p:sp>
      <p:sp>
        <p:nvSpPr>
          <p:cNvPr id="687" name="Google Shape;687;g26f27b06795_0_605"/>
          <p:cNvSpPr/>
          <p:nvPr/>
        </p:nvSpPr>
        <p:spPr>
          <a:xfrm>
            <a:off x="19738267" y="897890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Sentinel</a:t>
            </a:r>
            <a:endParaRPr b="0" i="0" sz="3200" u="none" cap="none" strike="noStrike">
              <a:solidFill>
                <a:schemeClr val="dk1"/>
              </a:solidFill>
              <a:latin typeface="Calibri"/>
              <a:ea typeface="Calibri"/>
              <a:cs typeface="Calibri"/>
              <a:sym typeface="Calibri"/>
            </a:endParaRPr>
          </a:p>
        </p:txBody>
      </p:sp>
      <p:pic>
        <p:nvPicPr>
          <p:cNvPr descr=" " id="688" name="Google Shape;688;g26f27b06795_0_605"/>
          <p:cNvPicPr preferRelativeResize="0"/>
          <p:nvPr/>
        </p:nvPicPr>
        <p:blipFill rotWithShape="1">
          <a:blip r:embed="rId15">
            <a:alphaModFix/>
          </a:blip>
          <a:srcRect b="0" l="0" r="0" t="0"/>
          <a:stretch/>
        </p:blipFill>
        <p:spPr>
          <a:xfrm>
            <a:off x="18468108" y="8305800"/>
            <a:ext cx="1117740" cy="1117600"/>
          </a:xfrm>
          <a:prstGeom prst="rect">
            <a:avLst/>
          </a:prstGeom>
          <a:noFill/>
          <a:ln>
            <a:noFill/>
          </a:ln>
        </p:spPr>
      </p:pic>
      <p:pic>
        <p:nvPicPr>
          <p:cNvPr descr=" " id="689" name="Google Shape;689;g26f27b06795_0_605"/>
          <p:cNvPicPr preferRelativeResize="0"/>
          <p:nvPr/>
        </p:nvPicPr>
        <p:blipFill rotWithShape="1">
          <a:blip r:embed="rId7">
            <a:alphaModFix/>
          </a:blip>
          <a:srcRect b="0" l="0" r="0" t="0"/>
          <a:stretch/>
        </p:blipFill>
        <p:spPr>
          <a:xfrm>
            <a:off x="6681035" y="5727700"/>
            <a:ext cx="5131441" cy="1549400"/>
          </a:xfrm>
          <a:prstGeom prst="rect">
            <a:avLst/>
          </a:prstGeom>
          <a:noFill/>
          <a:ln>
            <a:noFill/>
          </a:ln>
        </p:spPr>
      </p:pic>
      <p:sp>
        <p:nvSpPr>
          <p:cNvPr id="690" name="Google Shape;690;g26f27b06795_0_605"/>
          <p:cNvSpPr/>
          <p:nvPr/>
        </p:nvSpPr>
        <p:spPr>
          <a:xfrm>
            <a:off x="7239905" y="5626100"/>
            <a:ext cx="4572600" cy="1752600"/>
          </a:xfrm>
          <a:prstGeom prst="roundRect">
            <a:avLst>
              <a:gd fmla="val 3130"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1" name="Google Shape;691;g26f27b06795_0_605"/>
          <p:cNvSpPr/>
          <p:nvPr/>
        </p:nvSpPr>
        <p:spPr>
          <a:xfrm>
            <a:off x="7951194" y="5778500"/>
            <a:ext cx="38106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ttaya"/>
              <a:buNone/>
            </a:pPr>
            <a:r>
              <a:rPr b="0" i="0" lang="en-US" sz="3600" u="none" cap="none" strike="noStrike">
                <a:solidFill>
                  <a:srgbClr val="0E0E0E"/>
                </a:solidFill>
                <a:latin typeface="Pattaya"/>
                <a:ea typeface="Pattaya"/>
                <a:cs typeface="Pattaya"/>
                <a:sym typeface="Pattaya"/>
              </a:rPr>
              <a:t>Aurielle</a:t>
            </a:r>
            <a:endParaRPr b="0" i="0" sz="3600" u="none" cap="none" strike="noStrike">
              <a:solidFill>
                <a:schemeClr val="dk1"/>
              </a:solidFill>
              <a:latin typeface="Calibri"/>
              <a:ea typeface="Calibri"/>
              <a:cs typeface="Calibri"/>
              <a:sym typeface="Calibri"/>
            </a:endParaRPr>
          </a:p>
        </p:txBody>
      </p:sp>
      <p:sp>
        <p:nvSpPr>
          <p:cNvPr id="692" name="Google Shape;692;g26f27b06795_0_605"/>
          <p:cNvSpPr/>
          <p:nvPr/>
        </p:nvSpPr>
        <p:spPr>
          <a:xfrm>
            <a:off x="7951194" y="661670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Priestess</a:t>
            </a:r>
            <a:endParaRPr b="0" i="0" sz="3200" u="none" cap="none" strike="noStrike">
              <a:solidFill>
                <a:schemeClr val="dk1"/>
              </a:solidFill>
              <a:latin typeface="Calibri"/>
              <a:ea typeface="Calibri"/>
              <a:cs typeface="Calibri"/>
              <a:sym typeface="Calibri"/>
            </a:endParaRPr>
          </a:p>
        </p:txBody>
      </p:sp>
      <p:pic>
        <p:nvPicPr>
          <p:cNvPr descr=" " id="693" name="Google Shape;693;g26f27b06795_0_605"/>
          <p:cNvPicPr preferRelativeResize="0"/>
          <p:nvPr/>
        </p:nvPicPr>
        <p:blipFill rotWithShape="1">
          <a:blip r:embed="rId16">
            <a:alphaModFix/>
          </a:blip>
          <a:srcRect b="0" l="0" r="0" t="0"/>
          <a:stretch/>
        </p:blipFill>
        <p:spPr>
          <a:xfrm>
            <a:off x="6681035" y="5943600"/>
            <a:ext cx="1117740" cy="1117600"/>
          </a:xfrm>
          <a:prstGeom prst="rect">
            <a:avLst/>
          </a:prstGeom>
          <a:noFill/>
          <a:ln>
            <a:noFill/>
          </a:ln>
        </p:spPr>
      </p:pic>
      <p:pic>
        <p:nvPicPr>
          <p:cNvPr descr=" " id="694" name="Google Shape;694;g26f27b06795_0_605"/>
          <p:cNvPicPr preferRelativeResize="0"/>
          <p:nvPr/>
        </p:nvPicPr>
        <p:blipFill rotWithShape="1">
          <a:blip r:embed="rId7">
            <a:alphaModFix/>
          </a:blip>
          <a:srcRect b="0" l="0" r="0" t="0"/>
          <a:stretch/>
        </p:blipFill>
        <p:spPr>
          <a:xfrm>
            <a:off x="18468108" y="5727700"/>
            <a:ext cx="5131441" cy="1549400"/>
          </a:xfrm>
          <a:prstGeom prst="rect">
            <a:avLst/>
          </a:prstGeom>
          <a:noFill/>
          <a:ln>
            <a:noFill/>
          </a:ln>
        </p:spPr>
      </p:pic>
      <p:sp>
        <p:nvSpPr>
          <p:cNvPr id="695" name="Google Shape;695;g26f27b06795_0_605"/>
          <p:cNvSpPr/>
          <p:nvPr/>
        </p:nvSpPr>
        <p:spPr>
          <a:xfrm>
            <a:off x="19026978" y="5626100"/>
            <a:ext cx="4572600" cy="1752600"/>
          </a:xfrm>
          <a:prstGeom prst="roundRect">
            <a:avLst>
              <a:gd fmla="val 3130"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6" name="Google Shape;696;g26f27b06795_0_605"/>
          <p:cNvSpPr/>
          <p:nvPr/>
        </p:nvSpPr>
        <p:spPr>
          <a:xfrm>
            <a:off x="19738267" y="5778500"/>
            <a:ext cx="38106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ttaya"/>
              <a:buNone/>
            </a:pPr>
            <a:r>
              <a:rPr b="0" i="0" lang="en-US" sz="3600" u="none" cap="none" strike="noStrike">
                <a:solidFill>
                  <a:srgbClr val="0E0E0E"/>
                </a:solidFill>
                <a:latin typeface="Pattaya"/>
                <a:ea typeface="Pattaya"/>
                <a:cs typeface="Pattaya"/>
                <a:sym typeface="Pattaya"/>
              </a:rPr>
              <a:t>Dariana</a:t>
            </a:r>
            <a:endParaRPr b="0" i="0" sz="3600" u="none" cap="none" strike="noStrike">
              <a:solidFill>
                <a:schemeClr val="dk1"/>
              </a:solidFill>
              <a:latin typeface="Calibri"/>
              <a:ea typeface="Calibri"/>
              <a:cs typeface="Calibri"/>
              <a:sym typeface="Calibri"/>
            </a:endParaRPr>
          </a:p>
        </p:txBody>
      </p:sp>
      <p:sp>
        <p:nvSpPr>
          <p:cNvPr id="697" name="Google Shape;697;g26f27b06795_0_605"/>
          <p:cNvSpPr/>
          <p:nvPr/>
        </p:nvSpPr>
        <p:spPr>
          <a:xfrm>
            <a:off x="19738267" y="661670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Shaman</a:t>
            </a:r>
            <a:endParaRPr b="0" i="0" sz="3200" u="none" cap="none" strike="noStrike">
              <a:solidFill>
                <a:schemeClr val="dk1"/>
              </a:solidFill>
              <a:latin typeface="Calibri"/>
              <a:ea typeface="Calibri"/>
              <a:cs typeface="Calibri"/>
              <a:sym typeface="Calibri"/>
            </a:endParaRPr>
          </a:p>
        </p:txBody>
      </p:sp>
      <p:pic>
        <p:nvPicPr>
          <p:cNvPr descr=" " id="698" name="Google Shape;698;g26f27b06795_0_605"/>
          <p:cNvPicPr preferRelativeResize="0"/>
          <p:nvPr/>
        </p:nvPicPr>
        <p:blipFill rotWithShape="1">
          <a:blip r:embed="rId17">
            <a:alphaModFix/>
          </a:blip>
          <a:srcRect b="0" l="0" r="0" t="0"/>
          <a:stretch/>
        </p:blipFill>
        <p:spPr>
          <a:xfrm>
            <a:off x="18468108" y="5943600"/>
            <a:ext cx="1117740" cy="1117600"/>
          </a:xfrm>
          <a:prstGeom prst="rect">
            <a:avLst/>
          </a:prstGeom>
          <a:noFill/>
          <a:ln>
            <a:noFill/>
          </a:ln>
        </p:spPr>
      </p:pic>
      <p:pic>
        <p:nvPicPr>
          <p:cNvPr descr=" " id="699" name="Google Shape;699;g26f27b06795_0_605"/>
          <p:cNvPicPr preferRelativeResize="0"/>
          <p:nvPr/>
        </p:nvPicPr>
        <p:blipFill rotWithShape="1">
          <a:blip r:embed="rId7">
            <a:alphaModFix/>
          </a:blip>
          <a:srcRect b="0" l="0" r="0" t="0"/>
          <a:stretch/>
        </p:blipFill>
        <p:spPr>
          <a:xfrm>
            <a:off x="12574572" y="5727700"/>
            <a:ext cx="5131441" cy="1549400"/>
          </a:xfrm>
          <a:prstGeom prst="rect">
            <a:avLst/>
          </a:prstGeom>
          <a:noFill/>
          <a:ln>
            <a:noFill/>
          </a:ln>
        </p:spPr>
      </p:pic>
      <p:sp>
        <p:nvSpPr>
          <p:cNvPr id="700" name="Google Shape;700;g26f27b06795_0_605"/>
          <p:cNvSpPr/>
          <p:nvPr/>
        </p:nvSpPr>
        <p:spPr>
          <a:xfrm>
            <a:off x="13133441" y="5626100"/>
            <a:ext cx="4572600" cy="1752600"/>
          </a:xfrm>
          <a:prstGeom prst="roundRect">
            <a:avLst>
              <a:gd fmla="val 3130"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1" name="Google Shape;701;g26f27b06795_0_605"/>
          <p:cNvSpPr/>
          <p:nvPr/>
        </p:nvSpPr>
        <p:spPr>
          <a:xfrm>
            <a:off x="13844730" y="5778500"/>
            <a:ext cx="38106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ttaya"/>
              <a:buNone/>
            </a:pPr>
            <a:r>
              <a:rPr b="0" i="0" lang="en-US" sz="3600" u="none" cap="none" strike="noStrike">
                <a:solidFill>
                  <a:srgbClr val="0E0E0E"/>
                </a:solidFill>
                <a:latin typeface="Pattaya"/>
                <a:ea typeface="Pattaya"/>
                <a:cs typeface="Pattaya"/>
                <a:sym typeface="Pattaya"/>
              </a:rPr>
              <a:t>Theronis</a:t>
            </a:r>
            <a:endParaRPr b="0" i="0" sz="3600" u="none" cap="none" strike="noStrike">
              <a:solidFill>
                <a:schemeClr val="dk1"/>
              </a:solidFill>
              <a:latin typeface="Calibri"/>
              <a:ea typeface="Calibri"/>
              <a:cs typeface="Calibri"/>
              <a:sym typeface="Calibri"/>
            </a:endParaRPr>
          </a:p>
        </p:txBody>
      </p:sp>
      <p:sp>
        <p:nvSpPr>
          <p:cNvPr id="702" name="Google Shape;702;g26f27b06795_0_605"/>
          <p:cNvSpPr/>
          <p:nvPr/>
        </p:nvSpPr>
        <p:spPr>
          <a:xfrm>
            <a:off x="13844730" y="661670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Warrior</a:t>
            </a:r>
            <a:endParaRPr b="0" i="0" sz="3200" u="none" cap="none" strike="noStrike">
              <a:solidFill>
                <a:schemeClr val="dk1"/>
              </a:solidFill>
              <a:latin typeface="Calibri"/>
              <a:ea typeface="Calibri"/>
              <a:cs typeface="Calibri"/>
              <a:sym typeface="Calibri"/>
            </a:endParaRPr>
          </a:p>
        </p:txBody>
      </p:sp>
      <p:pic>
        <p:nvPicPr>
          <p:cNvPr descr=" " id="703" name="Google Shape;703;g26f27b06795_0_605"/>
          <p:cNvPicPr preferRelativeResize="0"/>
          <p:nvPr/>
        </p:nvPicPr>
        <p:blipFill rotWithShape="1">
          <a:blip r:embed="rId18">
            <a:alphaModFix/>
          </a:blip>
          <a:srcRect b="0" l="0" r="0" t="0"/>
          <a:stretch/>
        </p:blipFill>
        <p:spPr>
          <a:xfrm>
            <a:off x="12574572" y="5943600"/>
            <a:ext cx="1117740" cy="1117600"/>
          </a:xfrm>
          <a:prstGeom prst="rect">
            <a:avLst/>
          </a:prstGeom>
          <a:noFill/>
          <a:ln>
            <a:noFill/>
          </a:ln>
        </p:spPr>
      </p:pic>
      <p:pic>
        <p:nvPicPr>
          <p:cNvPr descr=" " id="704" name="Google Shape;704;g26f27b06795_0_605"/>
          <p:cNvPicPr preferRelativeResize="0"/>
          <p:nvPr/>
        </p:nvPicPr>
        <p:blipFill rotWithShape="1">
          <a:blip r:embed="rId19">
            <a:alphaModFix/>
          </a:blip>
          <a:srcRect b="0" l="0" r="0" t="0"/>
          <a:stretch/>
        </p:blipFill>
        <p:spPr>
          <a:xfrm>
            <a:off x="3353219" y="5308600"/>
            <a:ext cx="17680610" cy="12700"/>
          </a:xfrm>
          <a:prstGeom prst="rect">
            <a:avLst/>
          </a:prstGeom>
          <a:noFill/>
          <a:ln>
            <a:noFill/>
          </a:ln>
        </p:spPr>
      </p:pic>
      <p:pic>
        <p:nvPicPr>
          <p:cNvPr descr=" " id="705" name="Google Shape;705;g26f27b06795_0_605"/>
          <p:cNvPicPr preferRelativeResize="0"/>
          <p:nvPr/>
        </p:nvPicPr>
        <p:blipFill rotWithShape="1">
          <a:blip r:embed="rId20">
            <a:alphaModFix/>
          </a:blip>
          <a:srcRect b="0" l="0" r="0" t="0"/>
          <a:stretch/>
        </p:blipFill>
        <p:spPr>
          <a:xfrm>
            <a:off x="13006426" y="4914900"/>
            <a:ext cx="12702" cy="406400"/>
          </a:xfrm>
          <a:prstGeom prst="rect">
            <a:avLst/>
          </a:prstGeom>
          <a:noFill/>
          <a:ln>
            <a:noFill/>
          </a:ln>
        </p:spPr>
      </p:pic>
      <p:pic>
        <p:nvPicPr>
          <p:cNvPr descr=" " id="706" name="Google Shape;706;g26f27b06795_0_605"/>
          <p:cNvPicPr preferRelativeResize="0"/>
          <p:nvPr/>
        </p:nvPicPr>
        <p:blipFill rotWithShape="1">
          <a:blip r:embed="rId21">
            <a:alphaModFix/>
          </a:blip>
          <a:srcRect b="0" l="0" r="0" t="0"/>
          <a:stretch/>
        </p:blipFill>
        <p:spPr>
          <a:xfrm>
            <a:off x="3353219" y="5321300"/>
            <a:ext cx="12702" cy="419100"/>
          </a:xfrm>
          <a:prstGeom prst="rect">
            <a:avLst/>
          </a:prstGeom>
          <a:noFill/>
          <a:ln>
            <a:noFill/>
          </a:ln>
        </p:spPr>
      </p:pic>
      <p:pic>
        <p:nvPicPr>
          <p:cNvPr descr=" " id="707" name="Google Shape;707;g26f27b06795_0_605"/>
          <p:cNvPicPr preferRelativeResize="0"/>
          <p:nvPr/>
        </p:nvPicPr>
        <p:blipFill rotWithShape="1">
          <a:blip r:embed="rId21">
            <a:alphaModFix/>
          </a:blip>
          <a:srcRect b="0" l="0" r="0" t="0"/>
          <a:stretch/>
        </p:blipFill>
        <p:spPr>
          <a:xfrm>
            <a:off x="9513489" y="5321300"/>
            <a:ext cx="12702" cy="419100"/>
          </a:xfrm>
          <a:prstGeom prst="rect">
            <a:avLst/>
          </a:prstGeom>
          <a:noFill/>
          <a:ln>
            <a:noFill/>
          </a:ln>
        </p:spPr>
      </p:pic>
      <p:pic>
        <p:nvPicPr>
          <p:cNvPr descr=" " id="708" name="Google Shape;708;g26f27b06795_0_605"/>
          <p:cNvPicPr preferRelativeResize="0"/>
          <p:nvPr/>
        </p:nvPicPr>
        <p:blipFill rotWithShape="1">
          <a:blip r:embed="rId21">
            <a:alphaModFix/>
          </a:blip>
          <a:srcRect b="0" l="0" r="0" t="0"/>
          <a:stretch/>
        </p:blipFill>
        <p:spPr>
          <a:xfrm>
            <a:off x="15407026" y="5321300"/>
            <a:ext cx="12702" cy="419100"/>
          </a:xfrm>
          <a:prstGeom prst="rect">
            <a:avLst/>
          </a:prstGeom>
          <a:noFill/>
          <a:ln>
            <a:noFill/>
          </a:ln>
        </p:spPr>
      </p:pic>
      <p:pic>
        <p:nvPicPr>
          <p:cNvPr descr=" " id="709" name="Google Shape;709;g26f27b06795_0_605"/>
          <p:cNvPicPr preferRelativeResize="0"/>
          <p:nvPr/>
        </p:nvPicPr>
        <p:blipFill rotWithShape="1">
          <a:blip r:embed="rId21">
            <a:alphaModFix/>
          </a:blip>
          <a:srcRect b="0" l="0" r="0" t="0"/>
          <a:stretch/>
        </p:blipFill>
        <p:spPr>
          <a:xfrm>
            <a:off x="21021127" y="5321300"/>
            <a:ext cx="12702" cy="419100"/>
          </a:xfrm>
          <a:prstGeom prst="rect">
            <a:avLst/>
          </a:prstGeom>
          <a:noFill/>
          <a:ln>
            <a:noFill/>
          </a:ln>
        </p:spPr>
      </p:pic>
      <p:pic>
        <p:nvPicPr>
          <p:cNvPr descr=" " id="710" name="Google Shape;710;g26f27b06795_0_605"/>
          <p:cNvPicPr preferRelativeResize="0"/>
          <p:nvPr/>
        </p:nvPicPr>
        <p:blipFill rotWithShape="1">
          <a:blip r:embed="rId22">
            <a:alphaModFix/>
          </a:blip>
          <a:srcRect b="0" l="0" r="0" t="0"/>
          <a:stretch/>
        </p:blipFill>
        <p:spPr>
          <a:xfrm>
            <a:off x="3353219" y="7277100"/>
            <a:ext cx="12702" cy="812800"/>
          </a:xfrm>
          <a:prstGeom prst="rect">
            <a:avLst/>
          </a:prstGeom>
          <a:noFill/>
          <a:ln>
            <a:noFill/>
          </a:ln>
        </p:spPr>
      </p:pic>
      <p:pic>
        <p:nvPicPr>
          <p:cNvPr descr=" " id="711" name="Google Shape;711;g26f27b06795_0_605"/>
          <p:cNvPicPr preferRelativeResize="0"/>
          <p:nvPr/>
        </p:nvPicPr>
        <p:blipFill rotWithShape="1">
          <a:blip r:embed="rId22">
            <a:alphaModFix/>
          </a:blip>
          <a:srcRect b="0" l="0" r="0" t="0"/>
          <a:stretch/>
        </p:blipFill>
        <p:spPr>
          <a:xfrm>
            <a:off x="9513489" y="7277100"/>
            <a:ext cx="12702" cy="812800"/>
          </a:xfrm>
          <a:prstGeom prst="rect">
            <a:avLst/>
          </a:prstGeom>
          <a:noFill/>
          <a:ln>
            <a:noFill/>
          </a:ln>
        </p:spPr>
      </p:pic>
      <p:pic>
        <p:nvPicPr>
          <p:cNvPr descr=" " id="712" name="Google Shape;712;g26f27b06795_0_605"/>
          <p:cNvPicPr preferRelativeResize="0"/>
          <p:nvPr/>
        </p:nvPicPr>
        <p:blipFill rotWithShape="1">
          <a:blip r:embed="rId22">
            <a:alphaModFix/>
          </a:blip>
          <a:srcRect b="0" l="0" r="0" t="0"/>
          <a:stretch/>
        </p:blipFill>
        <p:spPr>
          <a:xfrm>
            <a:off x="15407026" y="7277100"/>
            <a:ext cx="12702" cy="812800"/>
          </a:xfrm>
          <a:prstGeom prst="rect">
            <a:avLst/>
          </a:prstGeom>
          <a:noFill/>
          <a:ln>
            <a:noFill/>
          </a:ln>
        </p:spPr>
      </p:pic>
      <p:pic>
        <p:nvPicPr>
          <p:cNvPr descr=" " id="713" name="Google Shape;713;g26f27b06795_0_605"/>
          <p:cNvPicPr preferRelativeResize="0"/>
          <p:nvPr/>
        </p:nvPicPr>
        <p:blipFill rotWithShape="1">
          <a:blip r:embed="rId22">
            <a:alphaModFix/>
          </a:blip>
          <a:srcRect b="0" l="0" r="0" t="0"/>
          <a:stretch/>
        </p:blipFill>
        <p:spPr>
          <a:xfrm>
            <a:off x="21021127" y="7277100"/>
            <a:ext cx="12702" cy="812800"/>
          </a:xfrm>
          <a:prstGeom prst="rect">
            <a:avLst/>
          </a:prstGeom>
          <a:noFill/>
          <a:ln>
            <a:noFill/>
          </a:ln>
        </p:spPr>
      </p:pic>
      <p:pic>
        <p:nvPicPr>
          <p:cNvPr descr=" " id="714" name="Google Shape;714;g26f27b06795_0_605"/>
          <p:cNvPicPr preferRelativeResize="0"/>
          <p:nvPr/>
        </p:nvPicPr>
        <p:blipFill rotWithShape="1">
          <a:blip r:embed="rId22">
            <a:alphaModFix/>
          </a:blip>
          <a:srcRect b="0" l="0" r="0" t="0"/>
          <a:stretch/>
        </p:blipFill>
        <p:spPr>
          <a:xfrm>
            <a:off x="9513489" y="9639300"/>
            <a:ext cx="12702" cy="812800"/>
          </a:xfrm>
          <a:prstGeom prst="rect">
            <a:avLst/>
          </a:prstGeom>
          <a:noFill/>
          <a:ln>
            <a:noFill/>
          </a:ln>
        </p:spPr>
      </p:pic>
      <p:pic>
        <p:nvPicPr>
          <p:cNvPr descr=" " id="715" name="Google Shape;715;g26f27b06795_0_605"/>
          <p:cNvPicPr preferRelativeResize="0"/>
          <p:nvPr/>
        </p:nvPicPr>
        <p:blipFill rotWithShape="1">
          <a:blip r:embed="rId22">
            <a:alphaModFix/>
          </a:blip>
          <a:srcRect b="0" l="0" r="0" t="0"/>
          <a:stretch/>
        </p:blipFill>
        <p:spPr>
          <a:xfrm>
            <a:off x="15407026" y="9639300"/>
            <a:ext cx="12702" cy="812800"/>
          </a:xfrm>
          <a:prstGeom prst="rect">
            <a:avLst/>
          </a:prstGeom>
          <a:noFill/>
          <a:ln>
            <a:noFill/>
          </a:ln>
        </p:spPr>
      </p:pic>
      <p:sp>
        <p:nvSpPr>
          <p:cNvPr id="716" name="Google Shape;716;g26f27b06795_0_605"/>
          <p:cNvSpPr/>
          <p:nvPr/>
        </p:nvSpPr>
        <p:spPr>
          <a:xfrm>
            <a:off x="7747968" y="12801600"/>
            <a:ext cx="9064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To download more editable chart, </a:t>
            </a:r>
            <a:r>
              <a:rPr b="0" i="0" lang="en-US" sz="3200" u="sng" cap="none" strike="noStrike">
                <a:solidFill>
                  <a:srgbClr val="000000"/>
                </a:solidFill>
                <a:latin typeface="Montserrat"/>
                <a:ea typeface="Montserrat"/>
                <a:cs typeface="Montserrat"/>
                <a:sym typeface="Montserrat"/>
                <a:hlinkClick r:id="rId23">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717" name="Google Shape;717;g26f27b06795_0_605"/>
          <p:cNvSpPr/>
          <p:nvPr/>
        </p:nvSpPr>
        <p:spPr>
          <a:xfrm>
            <a:off x="6816519" y="1130300"/>
            <a:ext cx="10754100" cy="174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3B49A1"/>
              </a:buClr>
              <a:buSzPts val="8000"/>
              <a:buFont typeface="Pattaya"/>
              <a:buNone/>
            </a:pPr>
            <a:r>
              <a:rPr b="0" i="0" lang="en-US" sz="8000" u="none" cap="none" strike="noStrike">
                <a:solidFill>
                  <a:srgbClr val="3B49A1"/>
                </a:solidFill>
                <a:latin typeface="Pattaya"/>
                <a:ea typeface="Pattaya"/>
                <a:cs typeface="Pattaya"/>
                <a:sym typeface="Pattaya"/>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1E4"/>
        </a:solidFill>
      </p:bgPr>
    </p:bg>
    <p:spTree>
      <p:nvGrpSpPr>
        <p:cNvPr id="722" name="Shape 722"/>
        <p:cNvGrpSpPr/>
        <p:nvPr/>
      </p:nvGrpSpPr>
      <p:grpSpPr>
        <a:xfrm>
          <a:off x="0" y="0"/>
          <a:ext cx="0" cy="0"/>
          <a:chOff x="0" y="0"/>
          <a:chExt cx="0" cy="0"/>
        </a:xfrm>
      </p:grpSpPr>
      <p:pic>
        <p:nvPicPr>
          <p:cNvPr descr=" " id="723" name="Google Shape;723;g26f27b06795_0_684"/>
          <p:cNvPicPr preferRelativeResize="0"/>
          <p:nvPr/>
        </p:nvPicPr>
        <p:blipFill rotWithShape="1">
          <a:blip r:embed="rId3">
            <a:alphaModFix/>
          </a:blip>
          <a:srcRect b="0" l="0" r="0" t="0"/>
          <a:stretch/>
        </p:blipFill>
        <p:spPr>
          <a:xfrm>
            <a:off x="0" y="0"/>
            <a:ext cx="14441705" cy="13716000"/>
          </a:xfrm>
          <a:prstGeom prst="rect">
            <a:avLst/>
          </a:prstGeom>
          <a:noFill/>
          <a:ln>
            <a:noFill/>
          </a:ln>
        </p:spPr>
      </p:pic>
      <p:pic>
        <p:nvPicPr>
          <p:cNvPr descr=" " id="724" name="Google Shape;724;g26f27b06795_0_684"/>
          <p:cNvPicPr preferRelativeResize="0"/>
          <p:nvPr/>
        </p:nvPicPr>
        <p:blipFill rotWithShape="1">
          <a:blip r:embed="rId4">
            <a:alphaModFix/>
          </a:blip>
          <a:srcRect b="0" l="0" r="0" t="0"/>
          <a:stretch/>
        </p:blipFill>
        <p:spPr>
          <a:xfrm>
            <a:off x="11253607" y="0"/>
            <a:ext cx="13133441" cy="13716000"/>
          </a:xfrm>
          <a:prstGeom prst="rect">
            <a:avLst/>
          </a:prstGeom>
          <a:noFill/>
          <a:ln>
            <a:noFill/>
          </a:ln>
        </p:spPr>
      </p:pic>
      <p:pic>
        <p:nvPicPr>
          <p:cNvPr descr=" " id="725" name="Google Shape;725;g26f27b06795_0_684"/>
          <p:cNvPicPr preferRelativeResize="0"/>
          <p:nvPr/>
        </p:nvPicPr>
        <p:blipFill rotWithShape="1">
          <a:blip r:embed="rId5">
            <a:alphaModFix/>
          </a:blip>
          <a:srcRect b="0" l="0" r="0" t="0"/>
          <a:stretch/>
        </p:blipFill>
        <p:spPr>
          <a:xfrm>
            <a:off x="520765" y="469900"/>
            <a:ext cx="4166121" cy="3746500"/>
          </a:xfrm>
          <a:prstGeom prst="rect">
            <a:avLst/>
          </a:prstGeom>
          <a:noFill/>
          <a:ln>
            <a:noFill/>
          </a:ln>
        </p:spPr>
      </p:pic>
      <p:pic>
        <p:nvPicPr>
          <p:cNvPr descr=" " id="726" name="Google Shape;726;g26f27b06795_0_684"/>
          <p:cNvPicPr preferRelativeResize="0"/>
          <p:nvPr/>
        </p:nvPicPr>
        <p:blipFill rotWithShape="1">
          <a:blip r:embed="rId6">
            <a:alphaModFix/>
          </a:blip>
          <a:srcRect b="0" l="0" r="0" t="0"/>
          <a:stretch/>
        </p:blipFill>
        <p:spPr>
          <a:xfrm>
            <a:off x="14555427" y="9272637"/>
            <a:ext cx="9231935" cy="4245595"/>
          </a:xfrm>
          <a:prstGeom prst="rect">
            <a:avLst/>
          </a:prstGeom>
          <a:noFill/>
          <a:ln>
            <a:noFill/>
          </a:ln>
        </p:spPr>
      </p:pic>
      <p:sp>
        <p:nvSpPr>
          <p:cNvPr id="727" name="Google Shape;727;g26f27b06795_0_684"/>
          <p:cNvSpPr/>
          <p:nvPr/>
        </p:nvSpPr>
        <p:spPr>
          <a:xfrm>
            <a:off x="23370921" y="8483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28" name="Google Shape;728;g26f27b06795_0_684"/>
          <p:cNvPicPr preferRelativeResize="0"/>
          <p:nvPr/>
        </p:nvPicPr>
        <p:blipFill rotWithShape="1">
          <a:blip r:embed="rId7">
            <a:alphaModFix/>
          </a:blip>
          <a:srcRect b="0" l="0" r="0" t="0"/>
          <a:stretch/>
        </p:blipFill>
        <p:spPr>
          <a:xfrm>
            <a:off x="23523340" y="8788400"/>
            <a:ext cx="711289" cy="2590800"/>
          </a:xfrm>
          <a:prstGeom prst="rect">
            <a:avLst/>
          </a:prstGeom>
          <a:noFill/>
          <a:ln>
            <a:noFill/>
          </a:ln>
        </p:spPr>
      </p:pic>
      <p:sp>
        <p:nvSpPr>
          <p:cNvPr id="729" name="Google Shape;729;g26f27b06795_0_684"/>
          <p:cNvSpPr/>
          <p:nvPr/>
        </p:nvSpPr>
        <p:spPr>
          <a:xfrm>
            <a:off x="1867133" y="6819900"/>
            <a:ext cx="8239200" cy="552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730" name="Google Shape;730;g26f27b06795_0_684"/>
          <p:cNvSpPr/>
          <p:nvPr/>
        </p:nvSpPr>
        <p:spPr>
          <a:xfrm>
            <a:off x="1867133" y="2806700"/>
            <a:ext cx="7947000" cy="3158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B49A1"/>
              </a:buClr>
              <a:buSzPts val="8000"/>
              <a:buFont typeface="Pattaya"/>
              <a:buNone/>
            </a:pPr>
            <a:r>
              <a:rPr b="0" i="0" lang="en-US" sz="8000" u="none" cap="none" strike="noStrike">
                <a:solidFill>
                  <a:srgbClr val="3B49A1"/>
                </a:solidFill>
                <a:latin typeface="Pattaya"/>
                <a:ea typeface="Pattaya"/>
                <a:cs typeface="Pattaya"/>
                <a:sym typeface="Pattaya"/>
              </a:rPr>
              <a:t>Thank you for choosing EaTemp</a:t>
            </a:r>
            <a:endParaRPr b="0" i="0" sz="8000" u="none" cap="none" strike="noStrike">
              <a:solidFill>
                <a:schemeClr val="dk1"/>
              </a:solidFill>
              <a:latin typeface="Calibri"/>
              <a:ea typeface="Calibri"/>
              <a:cs typeface="Calibri"/>
              <a:sym typeface="Calibri"/>
            </a:endParaRPr>
          </a:p>
        </p:txBody>
      </p:sp>
      <p:sp>
        <p:nvSpPr>
          <p:cNvPr id="731" name="Google Shape;731;g26f27b06795_0_684"/>
          <p:cNvSpPr/>
          <p:nvPr/>
        </p:nvSpPr>
        <p:spPr>
          <a:xfrm rot="-5400000">
            <a:off x="22204446" y="6294937"/>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8">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732" name="Google Shape;732;g26f27b06795_0_684"/>
          <p:cNvPicPr preferRelativeResize="0"/>
          <p:nvPr/>
        </p:nvPicPr>
        <p:blipFill rotWithShape="1">
          <a:blip r:embed="rId9">
            <a:alphaModFix/>
          </a:blip>
          <a:srcRect b="0" l="0" r="0" t="0"/>
          <a:stretch/>
        </p:blipFill>
        <p:spPr>
          <a:xfrm>
            <a:off x="11050381" y="1574800"/>
            <a:ext cx="11660057" cy="113665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1E4"/>
        </a:solidFill>
      </p:bgPr>
    </p:bg>
    <p:spTree>
      <p:nvGrpSpPr>
        <p:cNvPr id="43" name="Shape 43"/>
        <p:cNvGrpSpPr/>
        <p:nvPr/>
      </p:nvGrpSpPr>
      <p:grpSpPr>
        <a:xfrm>
          <a:off x="0" y="0"/>
          <a:ext cx="0" cy="0"/>
          <a:chOff x="0" y="0"/>
          <a:chExt cx="0" cy="0"/>
        </a:xfrm>
      </p:grpSpPr>
      <p:pic>
        <p:nvPicPr>
          <p:cNvPr descr=" " id="44" name="Google Shape;44;g26f27b06795_0_26"/>
          <p:cNvPicPr preferRelativeResize="0"/>
          <p:nvPr/>
        </p:nvPicPr>
        <p:blipFill rotWithShape="1">
          <a:blip r:embed="rId3">
            <a:alphaModFix/>
          </a:blip>
          <a:srcRect b="0" l="0" r="0" t="0"/>
          <a:stretch/>
        </p:blipFill>
        <p:spPr>
          <a:xfrm>
            <a:off x="5448981" y="0"/>
            <a:ext cx="18938067" cy="13716000"/>
          </a:xfrm>
          <a:prstGeom prst="rect">
            <a:avLst/>
          </a:prstGeom>
          <a:noFill/>
          <a:ln>
            <a:noFill/>
          </a:ln>
        </p:spPr>
      </p:pic>
      <p:pic>
        <p:nvPicPr>
          <p:cNvPr descr=" " id="45" name="Google Shape;45;g26f27b06795_0_26"/>
          <p:cNvPicPr preferRelativeResize="0"/>
          <p:nvPr/>
        </p:nvPicPr>
        <p:blipFill rotWithShape="1">
          <a:blip r:embed="rId4">
            <a:alphaModFix/>
          </a:blip>
          <a:srcRect b="0" l="0" r="0" t="0"/>
          <a:stretch/>
        </p:blipFill>
        <p:spPr>
          <a:xfrm>
            <a:off x="19877984" y="9385300"/>
            <a:ext cx="2730841" cy="3111500"/>
          </a:xfrm>
          <a:prstGeom prst="rect">
            <a:avLst/>
          </a:prstGeom>
          <a:noFill/>
          <a:ln>
            <a:noFill/>
          </a:ln>
        </p:spPr>
      </p:pic>
      <p:pic>
        <p:nvPicPr>
          <p:cNvPr descr=" " id="46" name="Google Shape;46;g26f27b06795_0_26"/>
          <p:cNvPicPr preferRelativeResize="0"/>
          <p:nvPr/>
        </p:nvPicPr>
        <p:blipFill rotWithShape="1">
          <a:blip r:embed="rId5">
            <a:alphaModFix/>
          </a:blip>
          <a:srcRect b="0" l="0" r="0" t="0"/>
          <a:stretch/>
        </p:blipFill>
        <p:spPr>
          <a:xfrm>
            <a:off x="1117740" y="952500"/>
            <a:ext cx="7245216" cy="4229100"/>
          </a:xfrm>
          <a:prstGeom prst="rect">
            <a:avLst/>
          </a:prstGeom>
          <a:noFill/>
          <a:ln>
            <a:noFill/>
          </a:ln>
        </p:spPr>
      </p:pic>
      <p:pic>
        <p:nvPicPr>
          <p:cNvPr descr=" " id="47" name="Google Shape;47;g26f27b06795_0_26"/>
          <p:cNvPicPr preferRelativeResize="0"/>
          <p:nvPr/>
        </p:nvPicPr>
        <p:blipFill rotWithShape="1">
          <a:blip r:embed="rId6">
            <a:alphaModFix/>
          </a:blip>
          <a:srcRect b="0" l="0" r="0" t="0"/>
          <a:stretch/>
        </p:blipFill>
        <p:spPr>
          <a:xfrm>
            <a:off x="21186248" y="12674600"/>
            <a:ext cx="3200800" cy="1016000"/>
          </a:xfrm>
          <a:prstGeom prst="rect">
            <a:avLst/>
          </a:prstGeom>
          <a:noFill/>
          <a:ln>
            <a:noFill/>
          </a:ln>
        </p:spPr>
      </p:pic>
      <p:sp>
        <p:nvSpPr>
          <p:cNvPr id="48" name="Google Shape;48;g26f27b06795_0_26"/>
          <p:cNvSpPr/>
          <p:nvPr/>
        </p:nvSpPr>
        <p:spPr>
          <a:xfrm rot="-5400000">
            <a:off x="-3308720" y="5683161"/>
            <a:ext cx="11097000" cy="2802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B49A1"/>
              </a:buClr>
              <a:buSzPts val="12800"/>
              <a:buFont typeface="Pattaya"/>
              <a:buNone/>
            </a:pPr>
            <a:r>
              <a:rPr b="0" i="0" lang="en-US" sz="12800" u="none" cap="none" strike="noStrike">
                <a:solidFill>
                  <a:srgbClr val="3B49A1"/>
                </a:solidFill>
                <a:latin typeface="Pattaya"/>
                <a:ea typeface="Pattaya"/>
                <a:cs typeface="Pattaya"/>
                <a:sym typeface="Pattaya"/>
              </a:rPr>
              <a:t>Table of Contents</a:t>
            </a:r>
            <a:endParaRPr b="0" i="0" sz="12800" u="none" cap="none" strike="noStrike">
              <a:solidFill>
                <a:schemeClr val="dk1"/>
              </a:solidFill>
              <a:latin typeface="Calibri"/>
              <a:ea typeface="Calibri"/>
              <a:cs typeface="Calibri"/>
              <a:sym typeface="Calibri"/>
            </a:endParaRPr>
          </a:p>
        </p:txBody>
      </p:sp>
      <p:sp>
        <p:nvSpPr>
          <p:cNvPr id="49" name="Google Shape;49;g26f27b06795_0_26"/>
          <p:cNvSpPr/>
          <p:nvPr/>
        </p:nvSpPr>
        <p:spPr>
          <a:xfrm>
            <a:off x="14086061" y="16383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 name="Google Shape;50;g26f27b06795_0_26"/>
          <p:cNvPicPr preferRelativeResize="0"/>
          <p:nvPr/>
        </p:nvPicPr>
        <p:blipFill rotWithShape="1">
          <a:blip r:embed="rId7">
            <a:alphaModFix/>
          </a:blip>
          <a:srcRect b="0" l="0" r="0" t="0"/>
          <a:stretch/>
        </p:blipFill>
        <p:spPr>
          <a:xfrm>
            <a:off x="14086061" y="1638300"/>
            <a:ext cx="1625803" cy="1625600"/>
          </a:xfrm>
          <a:prstGeom prst="rect">
            <a:avLst/>
          </a:prstGeom>
          <a:noFill/>
          <a:ln>
            <a:noFill/>
          </a:ln>
        </p:spPr>
      </p:pic>
      <p:sp>
        <p:nvSpPr>
          <p:cNvPr id="51" name="Google Shape;51;g26f27b06795_0_26"/>
          <p:cNvSpPr/>
          <p:nvPr/>
        </p:nvSpPr>
        <p:spPr>
          <a:xfrm>
            <a:off x="14086061" y="16383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g26f27b06795_0_26"/>
          <p:cNvSpPr/>
          <p:nvPr/>
        </p:nvSpPr>
        <p:spPr>
          <a:xfrm>
            <a:off x="14530616" y="1924050"/>
            <a:ext cx="736800" cy="1054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Pattaya"/>
              <a:buNone/>
            </a:pPr>
            <a:r>
              <a:rPr b="0" i="0" lang="en-US" sz="4800" u="none" cap="none" strike="noStrike">
                <a:solidFill>
                  <a:srgbClr val="000000"/>
                </a:solidFill>
                <a:latin typeface="Pattaya"/>
                <a:ea typeface="Pattaya"/>
                <a:cs typeface="Pattaya"/>
                <a:sym typeface="Pattaya"/>
              </a:rPr>
              <a:t>01</a:t>
            </a:r>
            <a:endParaRPr b="0" i="0" sz="4800" u="none" cap="none" strike="noStrike">
              <a:solidFill>
                <a:schemeClr val="dk1"/>
              </a:solidFill>
              <a:latin typeface="Calibri"/>
              <a:ea typeface="Calibri"/>
              <a:cs typeface="Calibri"/>
              <a:sym typeface="Calibri"/>
            </a:endParaRPr>
          </a:p>
        </p:txBody>
      </p:sp>
      <p:sp>
        <p:nvSpPr>
          <p:cNvPr id="53" name="Google Shape;53;g26f27b06795_0_26"/>
          <p:cNvSpPr/>
          <p:nvPr/>
        </p:nvSpPr>
        <p:spPr>
          <a:xfrm>
            <a:off x="15915089" y="1670050"/>
            <a:ext cx="5931600" cy="156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g26f27b06795_0_26"/>
          <p:cNvSpPr/>
          <p:nvPr/>
        </p:nvSpPr>
        <p:spPr>
          <a:xfrm>
            <a:off x="15915089" y="1670050"/>
            <a:ext cx="6135000" cy="105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ttaya"/>
              <a:buNone/>
            </a:pPr>
            <a:r>
              <a:rPr b="0" i="0" lang="en-US" sz="4800" u="none" cap="none" strike="noStrike">
                <a:solidFill>
                  <a:srgbClr val="0E0E0E"/>
                </a:solidFill>
                <a:latin typeface="Pattaya"/>
                <a:ea typeface="Pattaya"/>
                <a:cs typeface="Pattaya"/>
                <a:sym typeface="Pattaya"/>
              </a:rPr>
              <a:t>Introduction</a:t>
            </a:r>
            <a:endParaRPr b="0" i="0" sz="4800" u="none" cap="none" strike="noStrike">
              <a:solidFill>
                <a:schemeClr val="dk1"/>
              </a:solidFill>
              <a:latin typeface="Calibri"/>
              <a:ea typeface="Calibri"/>
              <a:cs typeface="Calibri"/>
              <a:sym typeface="Calibri"/>
            </a:endParaRPr>
          </a:p>
        </p:txBody>
      </p:sp>
      <p:sp>
        <p:nvSpPr>
          <p:cNvPr id="55" name="Google Shape;55;g26f27b06795_0_26"/>
          <p:cNvSpPr/>
          <p:nvPr/>
        </p:nvSpPr>
        <p:spPr>
          <a:xfrm>
            <a:off x="15915089" y="262255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Extraordinary Realm</a:t>
            </a:r>
            <a:endParaRPr b="0" i="0" sz="3200" u="none" cap="none" strike="noStrike">
              <a:solidFill>
                <a:schemeClr val="dk1"/>
              </a:solidFill>
              <a:latin typeface="Calibri"/>
              <a:ea typeface="Calibri"/>
              <a:cs typeface="Calibri"/>
              <a:sym typeface="Calibri"/>
            </a:endParaRPr>
          </a:p>
        </p:txBody>
      </p:sp>
      <p:sp>
        <p:nvSpPr>
          <p:cNvPr id="56" name="Google Shape;56;g26f27b06795_0_26"/>
          <p:cNvSpPr/>
          <p:nvPr/>
        </p:nvSpPr>
        <p:spPr>
          <a:xfrm>
            <a:off x="14086061" y="43561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 name="Google Shape;57;g26f27b06795_0_26"/>
          <p:cNvPicPr preferRelativeResize="0"/>
          <p:nvPr/>
        </p:nvPicPr>
        <p:blipFill rotWithShape="1">
          <a:blip r:embed="rId7">
            <a:alphaModFix/>
          </a:blip>
          <a:srcRect b="0" l="0" r="0" t="0"/>
          <a:stretch/>
        </p:blipFill>
        <p:spPr>
          <a:xfrm>
            <a:off x="14086061" y="4356100"/>
            <a:ext cx="1625803" cy="1625600"/>
          </a:xfrm>
          <a:prstGeom prst="rect">
            <a:avLst/>
          </a:prstGeom>
          <a:noFill/>
          <a:ln>
            <a:noFill/>
          </a:ln>
        </p:spPr>
      </p:pic>
      <p:sp>
        <p:nvSpPr>
          <p:cNvPr id="58" name="Google Shape;58;g26f27b06795_0_26"/>
          <p:cNvSpPr/>
          <p:nvPr/>
        </p:nvSpPr>
        <p:spPr>
          <a:xfrm>
            <a:off x="14086061" y="43561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g26f27b06795_0_26"/>
          <p:cNvSpPr/>
          <p:nvPr/>
        </p:nvSpPr>
        <p:spPr>
          <a:xfrm>
            <a:off x="14473459" y="4641850"/>
            <a:ext cx="851100" cy="1054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Pattaya"/>
              <a:buNone/>
            </a:pPr>
            <a:r>
              <a:rPr b="0" i="0" lang="en-US" sz="4800" u="none" cap="none" strike="noStrike">
                <a:solidFill>
                  <a:srgbClr val="000000"/>
                </a:solidFill>
                <a:latin typeface="Pattaya"/>
                <a:ea typeface="Pattaya"/>
                <a:cs typeface="Pattaya"/>
                <a:sym typeface="Pattaya"/>
              </a:rPr>
              <a:t>02</a:t>
            </a:r>
            <a:endParaRPr b="0" i="0" sz="4800" u="none" cap="none" strike="noStrike">
              <a:solidFill>
                <a:schemeClr val="dk1"/>
              </a:solidFill>
              <a:latin typeface="Calibri"/>
              <a:ea typeface="Calibri"/>
              <a:cs typeface="Calibri"/>
              <a:sym typeface="Calibri"/>
            </a:endParaRPr>
          </a:p>
        </p:txBody>
      </p:sp>
      <p:sp>
        <p:nvSpPr>
          <p:cNvPr id="60" name="Google Shape;60;g26f27b06795_0_26"/>
          <p:cNvSpPr/>
          <p:nvPr/>
        </p:nvSpPr>
        <p:spPr>
          <a:xfrm>
            <a:off x="15915089" y="4387850"/>
            <a:ext cx="5931600" cy="156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g26f27b06795_0_26"/>
          <p:cNvSpPr/>
          <p:nvPr/>
        </p:nvSpPr>
        <p:spPr>
          <a:xfrm>
            <a:off x="15915089" y="4387850"/>
            <a:ext cx="6135000" cy="105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ttaya"/>
              <a:buNone/>
            </a:pPr>
            <a:r>
              <a:rPr b="0" i="0" lang="en-US" sz="4800" u="none" cap="none" strike="noStrike">
                <a:solidFill>
                  <a:srgbClr val="0E0E0E"/>
                </a:solidFill>
                <a:latin typeface="Pattaya"/>
                <a:ea typeface="Pattaya"/>
                <a:cs typeface="Pattaya"/>
                <a:sym typeface="Pattaya"/>
              </a:rPr>
              <a:t>Encounters</a:t>
            </a:r>
            <a:endParaRPr b="0" i="0" sz="4800" u="none" cap="none" strike="noStrike">
              <a:solidFill>
                <a:schemeClr val="dk1"/>
              </a:solidFill>
              <a:latin typeface="Calibri"/>
              <a:ea typeface="Calibri"/>
              <a:cs typeface="Calibri"/>
              <a:sym typeface="Calibri"/>
            </a:endParaRPr>
          </a:p>
        </p:txBody>
      </p:sp>
      <p:sp>
        <p:nvSpPr>
          <p:cNvPr id="62" name="Google Shape;62;g26f27b06795_0_26"/>
          <p:cNvSpPr/>
          <p:nvPr/>
        </p:nvSpPr>
        <p:spPr>
          <a:xfrm>
            <a:off x="15915089" y="534035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Unicorn Sightings</a:t>
            </a:r>
            <a:endParaRPr b="0" i="0" sz="3200" u="none" cap="none" strike="noStrike">
              <a:solidFill>
                <a:schemeClr val="dk1"/>
              </a:solidFill>
              <a:latin typeface="Calibri"/>
              <a:ea typeface="Calibri"/>
              <a:cs typeface="Calibri"/>
              <a:sym typeface="Calibri"/>
            </a:endParaRPr>
          </a:p>
        </p:txBody>
      </p:sp>
      <p:sp>
        <p:nvSpPr>
          <p:cNvPr id="63" name="Google Shape;63;g26f27b06795_0_26"/>
          <p:cNvSpPr/>
          <p:nvPr/>
        </p:nvSpPr>
        <p:spPr>
          <a:xfrm>
            <a:off x="14086061" y="70739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 name="Google Shape;64;g26f27b06795_0_26"/>
          <p:cNvPicPr preferRelativeResize="0"/>
          <p:nvPr/>
        </p:nvPicPr>
        <p:blipFill rotWithShape="1">
          <a:blip r:embed="rId7">
            <a:alphaModFix/>
          </a:blip>
          <a:srcRect b="0" l="0" r="0" t="0"/>
          <a:stretch/>
        </p:blipFill>
        <p:spPr>
          <a:xfrm>
            <a:off x="14086061" y="7073900"/>
            <a:ext cx="1625803" cy="1625600"/>
          </a:xfrm>
          <a:prstGeom prst="rect">
            <a:avLst/>
          </a:prstGeom>
          <a:noFill/>
          <a:ln>
            <a:noFill/>
          </a:ln>
        </p:spPr>
      </p:pic>
      <p:sp>
        <p:nvSpPr>
          <p:cNvPr id="65" name="Google Shape;65;g26f27b06795_0_26"/>
          <p:cNvSpPr/>
          <p:nvPr/>
        </p:nvSpPr>
        <p:spPr>
          <a:xfrm>
            <a:off x="14086061" y="70739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g26f27b06795_0_26"/>
          <p:cNvSpPr/>
          <p:nvPr/>
        </p:nvSpPr>
        <p:spPr>
          <a:xfrm>
            <a:off x="14473459" y="7359650"/>
            <a:ext cx="851100" cy="1054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Pattaya"/>
              <a:buNone/>
            </a:pPr>
            <a:r>
              <a:rPr b="0" i="0" lang="en-US" sz="4800" u="none" cap="none" strike="noStrike">
                <a:solidFill>
                  <a:srgbClr val="000000"/>
                </a:solidFill>
                <a:latin typeface="Pattaya"/>
                <a:ea typeface="Pattaya"/>
                <a:cs typeface="Pattaya"/>
                <a:sym typeface="Pattaya"/>
              </a:rPr>
              <a:t>03</a:t>
            </a:r>
            <a:endParaRPr b="0" i="0" sz="4800" u="none" cap="none" strike="noStrike">
              <a:solidFill>
                <a:schemeClr val="dk1"/>
              </a:solidFill>
              <a:latin typeface="Calibri"/>
              <a:ea typeface="Calibri"/>
              <a:cs typeface="Calibri"/>
              <a:sym typeface="Calibri"/>
            </a:endParaRPr>
          </a:p>
        </p:txBody>
      </p:sp>
      <p:sp>
        <p:nvSpPr>
          <p:cNvPr id="67" name="Google Shape;67;g26f27b06795_0_26"/>
          <p:cNvSpPr/>
          <p:nvPr/>
        </p:nvSpPr>
        <p:spPr>
          <a:xfrm>
            <a:off x="15915089" y="7105650"/>
            <a:ext cx="5931600" cy="156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g26f27b06795_0_26"/>
          <p:cNvSpPr/>
          <p:nvPr/>
        </p:nvSpPr>
        <p:spPr>
          <a:xfrm>
            <a:off x="15915089" y="7105650"/>
            <a:ext cx="6135000" cy="105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ttaya"/>
              <a:buNone/>
            </a:pPr>
            <a:r>
              <a:rPr b="0" i="0" lang="en-US" sz="4800" u="none" cap="none" strike="noStrike">
                <a:solidFill>
                  <a:srgbClr val="0E0E0E"/>
                </a:solidFill>
                <a:latin typeface="Pattaya"/>
                <a:ea typeface="Pattaya"/>
                <a:cs typeface="Pattaya"/>
                <a:sym typeface="Pattaya"/>
              </a:rPr>
              <a:t>Wonders</a:t>
            </a:r>
            <a:endParaRPr b="0" i="0" sz="4800" u="none" cap="none" strike="noStrike">
              <a:solidFill>
                <a:schemeClr val="dk1"/>
              </a:solidFill>
              <a:latin typeface="Calibri"/>
              <a:ea typeface="Calibri"/>
              <a:cs typeface="Calibri"/>
              <a:sym typeface="Calibri"/>
            </a:endParaRPr>
          </a:p>
        </p:txBody>
      </p:sp>
      <p:sp>
        <p:nvSpPr>
          <p:cNvPr id="69" name="Google Shape;69;g26f27b06795_0_26"/>
          <p:cNvSpPr/>
          <p:nvPr/>
        </p:nvSpPr>
        <p:spPr>
          <a:xfrm>
            <a:off x="15915089" y="805815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Wishes Granted</a:t>
            </a:r>
            <a:endParaRPr b="0" i="0" sz="3200" u="none" cap="none" strike="noStrike">
              <a:solidFill>
                <a:schemeClr val="dk1"/>
              </a:solidFill>
              <a:latin typeface="Calibri"/>
              <a:ea typeface="Calibri"/>
              <a:cs typeface="Calibri"/>
              <a:sym typeface="Calibri"/>
            </a:endParaRPr>
          </a:p>
        </p:txBody>
      </p:sp>
      <p:sp>
        <p:nvSpPr>
          <p:cNvPr id="70" name="Google Shape;70;g26f27b06795_0_26"/>
          <p:cNvSpPr/>
          <p:nvPr/>
        </p:nvSpPr>
        <p:spPr>
          <a:xfrm>
            <a:off x="14086061" y="97917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1" name="Google Shape;71;g26f27b06795_0_26"/>
          <p:cNvPicPr preferRelativeResize="0"/>
          <p:nvPr/>
        </p:nvPicPr>
        <p:blipFill rotWithShape="1">
          <a:blip r:embed="rId7">
            <a:alphaModFix/>
          </a:blip>
          <a:srcRect b="0" l="0" r="0" t="0"/>
          <a:stretch/>
        </p:blipFill>
        <p:spPr>
          <a:xfrm>
            <a:off x="14086061" y="9791700"/>
            <a:ext cx="1625803" cy="1625600"/>
          </a:xfrm>
          <a:prstGeom prst="rect">
            <a:avLst/>
          </a:prstGeom>
          <a:noFill/>
          <a:ln>
            <a:noFill/>
          </a:ln>
        </p:spPr>
      </p:pic>
      <p:sp>
        <p:nvSpPr>
          <p:cNvPr id="72" name="Google Shape;72;g26f27b06795_0_26"/>
          <p:cNvSpPr/>
          <p:nvPr/>
        </p:nvSpPr>
        <p:spPr>
          <a:xfrm>
            <a:off x="14086061" y="97917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g26f27b06795_0_26"/>
          <p:cNvSpPr/>
          <p:nvPr/>
        </p:nvSpPr>
        <p:spPr>
          <a:xfrm>
            <a:off x="14479810" y="10077450"/>
            <a:ext cx="838200" cy="1054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Pattaya"/>
              <a:buNone/>
            </a:pPr>
            <a:r>
              <a:rPr b="0" i="0" lang="en-US" sz="4800" u="none" cap="none" strike="noStrike">
                <a:solidFill>
                  <a:srgbClr val="000000"/>
                </a:solidFill>
                <a:latin typeface="Pattaya"/>
                <a:ea typeface="Pattaya"/>
                <a:cs typeface="Pattaya"/>
                <a:sym typeface="Pattaya"/>
              </a:rPr>
              <a:t>04</a:t>
            </a:r>
            <a:endParaRPr b="0" i="0" sz="4800" u="none" cap="none" strike="noStrike">
              <a:solidFill>
                <a:schemeClr val="dk1"/>
              </a:solidFill>
              <a:latin typeface="Calibri"/>
              <a:ea typeface="Calibri"/>
              <a:cs typeface="Calibri"/>
              <a:sym typeface="Calibri"/>
            </a:endParaRPr>
          </a:p>
        </p:txBody>
      </p:sp>
      <p:sp>
        <p:nvSpPr>
          <p:cNvPr id="74" name="Google Shape;74;g26f27b06795_0_26"/>
          <p:cNvSpPr/>
          <p:nvPr/>
        </p:nvSpPr>
        <p:spPr>
          <a:xfrm>
            <a:off x="15915089" y="9823450"/>
            <a:ext cx="5931600" cy="156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g26f27b06795_0_26"/>
          <p:cNvSpPr/>
          <p:nvPr/>
        </p:nvSpPr>
        <p:spPr>
          <a:xfrm>
            <a:off x="15915089" y="9823450"/>
            <a:ext cx="6135000" cy="105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ttaya"/>
              <a:buNone/>
            </a:pPr>
            <a:r>
              <a:rPr b="0" i="0" lang="en-US" sz="4800" u="none" cap="none" strike="noStrike">
                <a:solidFill>
                  <a:srgbClr val="0E0E0E"/>
                </a:solidFill>
                <a:latin typeface="Pattaya"/>
                <a:ea typeface="Pattaya"/>
                <a:cs typeface="Pattaya"/>
                <a:sym typeface="Pattaya"/>
              </a:rPr>
              <a:t>Magic</a:t>
            </a:r>
            <a:endParaRPr b="0" i="0" sz="4800" u="none" cap="none" strike="noStrike">
              <a:solidFill>
                <a:schemeClr val="dk1"/>
              </a:solidFill>
              <a:latin typeface="Calibri"/>
              <a:ea typeface="Calibri"/>
              <a:cs typeface="Calibri"/>
              <a:sym typeface="Calibri"/>
            </a:endParaRPr>
          </a:p>
        </p:txBody>
      </p:sp>
      <p:sp>
        <p:nvSpPr>
          <p:cNvPr id="76" name="Google Shape;76;g26f27b06795_0_26"/>
          <p:cNvSpPr/>
          <p:nvPr/>
        </p:nvSpPr>
        <p:spPr>
          <a:xfrm>
            <a:off x="15915089" y="1077595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Spellcasting</a:t>
            </a:r>
            <a:endParaRPr b="0" i="0" sz="3200" u="none" cap="none" strike="noStrike">
              <a:solidFill>
                <a:schemeClr val="dk1"/>
              </a:solidFill>
              <a:latin typeface="Calibri"/>
              <a:ea typeface="Calibri"/>
              <a:cs typeface="Calibri"/>
              <a:sym typeface="Calibri"/>
            </a:endParaRPr>
          </a:p>
        </p:txBody>
      </p:sp>
      <p:sp>
        <p:nvSpPr>
          <p:cNvPr id="77" name="Google Shape;77;g26f27b06795_0_26"/>
          <p:cNvSpPr/>
          <p:nvPr/>
        </p:nvSpPr>
        <p:spPr>
          <a:xfrm>
            <a:off x="14086061" y="3810000"/>
            <a:ext cx="16257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8" name="Google Shape;78;g26f27b06795_0_26"/>
          <p:cNvPicPr preferRelativeResize="0"/>
          <p:nvPr/>
        </p:nvPicPr>
        <p:blipFill rotWithShape="1">
          <a:blip r:embed="rId8">
            <a:alphaModFix/>
          </a:blip>
          <a:srcRect b="0" l="0" r="0" t="0"/>
          <a:stretch/>
        </p:blipFill>
        <p:spPr>
          <a:xfrm>
            <a:off x="14086061" y="3771900"/>
            <a:ext cx="1625803" cy="38100"/>
          </a:xfrm>
          <a:prstGeom prst="rect">
            <a:avLst/>
          </a:prstGeom>
          <a:noFill/>
          <a:ln>
            <a:noFill/>
          </a:ln>
        </p:spPr>
      </p:pic>
      <p:sp>
        <p:nvSpPr>
          <p:cNvPr id="79" name="Google Shape;79;g26f27b06795_0_26"/>
          <p:cNvSpPr/>
          <p:nvPr/>
        </p:nvSpPr>
        <p:spPr>
          <a:xfrm>
            <a:off x="14086061" y="6527800"/>
            <a:ext cx="16257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0" name="Google Shape;80;g26f27b06795_0_26"/>
          <p:cNvPicPr preferRelativeResize="0"/>
          <p:nvPr/>
        </p:nvPicPr>
        <p:blipFill rotWithShape="1">
          <a:blip r:embed="rId8">
            <a:alphaModFix/>
          </a:blip>
          <a:srcRect b="0" l="0" r="0" t="0"/>
          <a:stretch/>
        </p:blipFill>
        <p:spPr>
          <a:xfrm>
            <a:off x="14086061" y="6489700"/>
            <a:ext cx="1625803" cy="38100"/>
          </a:xfrm>
          <a:prstGeom prst="rect">
            <a:avLst/>
          </a:prstGeom>
          <a:noFill/>
          <a:ln>
            <a:noFill/>
          </a:ln>
        </p:spPr>
      </p:pic>
      <p:sp>
        <p:nvSpPr>
          <p:cNvPr id="81" name="Google Shape;81;g26f27b06795_0_26"/>
          <p:cNvSpPr/>
          <p:nvPr/>
        </p:nvSpPr>
        <p:spPr>
          <a:xfrm>
            <a:off x="14086061" y="9245600"/>
            <a:ext cx="16257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2" name="Google Shape;82;g26f27b06795_0_26"/>
          <p:cNvPicPr preferRelativeResize="0"/>
          <p:nvPr/>
        </p:nvPicPr>
        <p:blipFill rotWithShape="1">
          <a:blip r:embed="rId8">
            <a:alphaModFix/>
          </a:blip>
          <a:srcRect b="0" l="0" r="0" t="0"/>
          <a:stretch/>
        </p:blipFill>
        <p:spPr>
          <a:xfrm>
            <a:off x="14086061" y="9207500"/>
            <a:ext cx="1625803" cy="38100"/>
          </a:xfrm>
          <a:prstGeom prst="rect">
            <a:avLst/>
          </a:prstGeom>
          <a:noFill/>
          <a:ln>
            <a:noFill/>
          </a:ln>
        </p:spPr>
      </p:pic>
      <p:pic>
        <p:nvPicPr>
          <p:cNvPr descr=" " id="83" name="Google Shape;83;g26f27b06795_0_26"/>
          <p:cNvPicPr preferRelativeResize="0"/>
          <p:nvPr/>
        </p:nvPicPr>
        <p:blipFill rotWithShape="1">
          <a:blip r:embed="rId9">
            <a:alphaModFix/>
          </a:blip>
          <a:srcRect b="0" l="0" r="0" t="0"/>
          <a:stretch/>
        </p:blipFill>
        <p:spPr>
          <a:xfrm>
            <a:off x="3429429" y="1752600"/>
            <a:ext cx="10224778" cy="102108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1E4"/>
        </a:solidFill>
      </p:bgPr>
    </p:bg>
    <p:spTree>
      <p:nvGrpSpPr>
        <p:cNvPr id="88" name="Shape 88"/>
        <p:cNvGrpSpPr/>
        <p:nvPr/>
      </p:nvGrpSpPr>
      <p:grpSpPr>
        <a:xfrm>
          <a:off x="0" y="0"/>
          <a:ext cx="0" cy="0"/>
          <a:chOff x="0" y="0"/>
          <a:chExt cx="0" cy="0"/>
        </a:xfrm>
      </p:grpSpPr>
      <p:pic>
        <p:nvPicPr>
          <p:cNvPr descr=" " id="89" name="Google Shape;89;g26f27b06795_0_70"/>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90" name="Google Shape;90;g26f27b06795_0_70"/>
          <p:cNvPicPr preferRelativeResize="0"/>
          <p:nvPr/>
        </p:nvPicPr>
        <p:blipFill rotWithShape="1">
          <a:blip r:embed="rId4">
            <a:alphaModFix/>
          </a:blip>
          <a:srcRect b="0" l="0" r="0" t="0"/>
          <a:stretch/>
        </p:blipFill>
        <p:spPr>
          <a:xfrm>
            <a:off x="1473384" y="1130300"/>
            <a:ext cx="2959470" cy="3381998"/>
          </a:xfrm>
          <a:prstGeom prst="rect">
            <a:avLst/>
          </a:prstGeom>
          <a:noFill/>
          <a:ln>
            <a:noFill/>
          </a:ln>
        </p:spPr>
      </p:pic>
      <p:pic>
        <p:nvPicPr>
          <p:cNvPr descr=" " id="91" name="Google Shape;91;g26f27b06795_0_70"/>
          <p:cNvPicPr preferRelativeResize="0"/>
          <p:nvPr/>
        </p:nvPicPr>
        <p:blipFill rotWithShape="1">
          <a:blip r:embed="rId5">
            <a:alphaModFix/>
          </a:blip>
          <a:srcRect b="0" l="0" r="0" t="0"/>
          <a:stretch/>
        </p:blipFill>
        <p:spPr>
          <a:xfrm>
            <a:off x="18640073" y="5716575"/>
            <a:ext cx="5746975" cy="7999425"/>
          </a:xfrm>
          <a:prstGeom prst="rect">
            <a:avLst/>
          </a:prstGeom>
          <a:noFill/>
          <a:ln>
            <a:noFill/>
          </a:ln>
        </p:spPr>
      </p:pic>
      <p:sp>
        <p:nvSpPr>
          <p:cNvPr id="92" name="Google Shape;92;g26f27b06795_0_7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3" name="Google Shape;93;g26f27b06795_0_70"/>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94" name="Google Shape;94;g26f27b06795_0_70"/>
          <p:cNvSpPr/>
          <p:nvPr/>
        </p:nvSpPr>
        <p:spPr>
          <a:xfrm>
            <a:off x="2959470" y="2603500"/>
            <a:ext cx="12824400" cy="174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B49A1"/>
              </a:buClr>
              <a:buSzPts val="8000"/>
              <a:buFont typeface="Pattaya"/>
              <a:buNone/>
            </a:pPr>
            <a:r>
              <a:rPr b="0" i="0" lang="en-US" sz="8000" u="none" cap="none" strike="noStrike">
                <a:solidFill>
                  <a:srgbClr val="3B49A1"/>
                </a:solidFill>
                <a:latin typeface="Pattaya"/>
                <a:ea typeface="Pattaya"/>
                <a:cs typeface="Pattaya"/>
                <a:sym typeface="Pattaya"/>
              </a:rPr>
              <a:t>The Realm of the Extraordinary</a:t>
            </a:r>
            <a:endParaRPr b="0" i="0" sz="8000" u="none" cap="none" strike="noStrike">
              <a:solidFill>
                <a:schemeClr val="dk1"/>
              </a:solidFill>
              <a:latin typeface="Calibri"/>
              <a:ea typeface="Calibri"/>
              <a:cs typeface="Calibri"/>
              <a:sym typeface="Calibri"/>
            </a:endParaRPr>
          </a:p>
        </p:txBody>
      </p:sp>
      <p:sp>
        <p:nvSpPr>
          <p:cNvPr id="95" name="Google Shape;95;g26f27b06795_0_70"/>
          <p:cNvSpPr/>
          <p:nvPr/>
        </p:nvSpPr>
        <p:spPr>
          <a:xfrm>
            <a:off x="2959470" y="47498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96" name="Google Shape;96;g26f27b06795_0_70"/>
          <p:cNvSpPr/>
          <p:nvPr/>
        </p:nvSpPr>
        <p:spPr>
          <a:xfrm>
            <a:off x="12701588" y="47498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1E4"/>
        </a:solidFill>
      </p:bgPr>
    </p:bg>
    <p:spTree>
      <p:nvGrpSpPr>
        <p:cNvPr id="101" name="Shape 101"/>
        <p:cNvGrpSpPr/>
        <p:nvPr/>
      </p:nvGrpSpPr>
      <p:grpSpPr>
        <a:xfrm>
          <a:off x="0" y="0"/>
          <a:ext cx="0" cy="0"/>
          <a:chOff x="0" y="0"/>
          <a:chExt cx="0" cy="0"/>
        </a:xfrm>
      </p:grpSpPr>
      <p:pic>
        <p:nvPicPr>
          <p:cNvPr descr=" " id="102" name="Google Shape;102;g26f27b06795_0_82"/>
          <p:cNvPicPr preferRelativeResize="0"/>
          <p:nvPr/>
        </p:nvPicPr>
        <p:blipFill rotWithShape="1">
          <a:blip r:embed="rId3">
            <a:alphaModFix/>
          </a:blip>
          <a:srcRect b="0" l="0" r="0" t="0"/>
          <a:stretch/>
        </p:blipFill>
        <p:spPr>
          <a:xfrm>
            <a:off x="0" y="0"/>
            <a:ext cx="19242905" cy="13716000"/>
          </a:xfrm>
          <a:prstGeom prst="rect">
            <a:avLst/>
          </a:prstGeom>
          <a:noFill/>
          <a:ln>
            <a:noFill/>
          </a:ln>
        </p:spPr>
      </p:pic>
      <p:pic>
        <p:nvPicPr>
          <p:cNvPr descr=" " id="103" name="Google Shape;103;g26f27b06795_0_82"/>
          <p:cNvPicPr preferRelativeResize="0"/>
          <p:nvPr/>
        </p:nvPicPr>
        <p:blipFill rotWithShape="1">
          <a:blip r:embed="rId4">
            <a:alphaModFix/>
          </a:blip>
          <a:srcRect b="0" l="0" r="0" t="0"/>
          <a:stretch/>
        </p:blipFill>
        <p:spPr>
          <a:xfrm>
            <a:off x="17189329" y="687208"/>
            <a:ext cx="7197719" cy="5313257"/>
          </a:xfrm>
          <a:prstGeom prst="rect">
            <a:avLst/>
          </a:prstGeom>
          <a:noFill/>
          <a:ln>
            <a:noFill/>
          </a:ln>
        </p:spPr>
      </p:pic>
      <p:pic>
        <p:nvPicPr>
          <p:cNvPr descr=" " id="104" name="Google Shape;104;g26f27b06795_0_82"/>
          <p:cNvPicPr preferRelativeResize="0"/>
          <p:nvPr/>
        </p:nvPicPr>
        <p:blipFill rotWithShape="1">
          <a:blip r:embed="rId5">
            <a:alphaModFix/>
          </a:blip>
          <a:srcRect b="0" l="0" r="0" t="0"/>
          <a:stretch/>
        </p:blipFill>
        <p:spPr>
          <a:xfrm>
            <a:off x="1295562" y="9829800"/>
            <a:ext cx="2426003" cy="3086100"/>
          </a:xfrm>
          <a:prstGeom prst="rect">
            <a:avLst/>
          </a:prstGeom>
          <a:noFill/>
          <a:ln>
            <a:noFill/>
          </a:ln>
        </p:spPr>
      </p:pic>
      <p:sp>
        <p:nvSpPr>
          <p:cNvPr id="105" name="Google Shape;105;g26f27b06795_0_8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6" name="Google Shape;106;g26f27b06795_0_82"/>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107" name="Google Shape;107;g26f27b06795_0_82"/>
          <p:cNvPicPr preferRelativeResize="0"/>
          <p:nvPr/>
        </p:nvPicPr>
        <p:blipFill rotWithShape="1">
          <a:blip r:embed="rId7">
            <a:alphaModFix/>
          </a:blip>
          <a:srcRect b="0" l="0" r="0" t="0"/>
          <a:stretch/>
        </p:blipFill>
        <p:spPr>
          <a:xfrm>
            <a:off x="13260457" y="1270000"/>
            <a:ext cx="9818327" cy="12446000"/>
          </a:xfrm>
          <a:prstGeom prst="rect">
            <a:avLst/>
          </a:prstGeom>
          <a:noFill/>
          <a:ln>
            <a:noFill/>
          </a:ln>
        </p:spPr>
      </p:pic>
      <p:sp>
        <p:nvSpPr>
          <p:cNvPr id="108" name="Google Shape;108;g26f27b06795_0_82"/>
          <p:cNvSpPr/>
          <p:nvPr/>
        </p:nvSpPr>
        <p:spPr>
          <a:xfrm>
            <a:off x="2502213" y="2489200"/>
            <a:ext cx="7875000" cy="491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9" name="Google Shape;109;g26f27b06795_0_82"/>
          <p:cNvPicPr preferRelativeResize="0"/>
          <p:nvPr/>
        </p:nvPicPr>
        <p:blipFill rotWithShape="1">
          <a:blip r:embed="rId8">
            <a:alphaModFix/>
          </a:blip>
          <a:srcRect b="0" l="0" r="0" t="0"/>
          <a:stretch/>
        </p:blipFill>
        <p:spPr>
          <a:xfrm>
            <a:off x="2502213" y="2489200"/>
            <a:ext cx="1117687" cy="1117600"/>
          </a:xfrm>
          <a:prstGeom prst="rect">
            <a:avLst/>
          </a:prstGeom>
          <a:noFill/>
          <a:ln>
            <a:noFill/>
          </a:ln>
        </p:spPr>
      </p:pic>
      <p:sp>
        <p:nvSpPr>
          <p:cNvPr id="110" name="Google Shape;110;g26f27b06795_0_82"/>
          <p:cNvSpPr/>
          <p:nvPr/>
        </p:nvSpPr>
        <p:spPr>
          <a:xfrm>
            <a:off x="2502213" y="3911600"/>
            <a:ext cx="7875000" cy="349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 name="Google Shape;111;g26f27b06795_0_82"/>
          <p:cNvSpPr/>
          <p:nvPr/>
        </p:nvSpPr>
        <p:spPr>
          <a:xfrm>
            <a:off x="2502213" y="3911600"/>
            <a:ext cx="8078100" cy="105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ttaya"/>
              <a:buNone/>
            </a:pPr>
            <a:r>
              <a:rPr b="0" i="0" lang="en-US" sz="4800" u="none" cap="none" strike="noStrike">
                <a:solidFill>
                  <a:srgbClr val="0E0E0E"/>
                </a:solidFill>
                <a:latin typeface="Pattaya"/>
                <a:ea typeface="Pattaya"/>
                <a:cs typeface="Pattaya"/>
                <a:sym typeface="Pattaya"/>
              </a:rPr>
              <a:t>Unicorn Sightings</a:t>
            </a:r>
            <a:endParaRPr b="0" i="0" sz="4800" u="none" cap="none" strike="noStrike">
              <a:solidFill>
                <a:schemeClr val="dk1"/>
              </a:solidFill>
              <a:latin typeface="Calibri"/>
              <a:ea typeface="Calibri"/>
              <a:cs typeface="Calibri"/>
              <a:sym typeface="Calibri"/>
            </a:endParaRPr>
          </a:p>
        </p:txBody>
      </p:sp>
      <p:sp>
        <p:nvSpPr>
          <p:cNvPr id="112" name="Google Shape;112;g26f27b06795_0_82"/>
          <p:cNvSpPr/>
          <p:nvPr/>
        </p:nvSpPr>
        <p:spPr>
          <a:xfrm>
            <a:off x="2502213" y="4965700"/>
            <a:ext cx="8010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13" name="Google Shape;113;g26f27b06795_0_82"/>
          <p:cNvSpPr/>
          <p:nvPr/>
        </p:nvSpPr>
        <p:spPr>
          <a:xfrm>
            <a:off x="2502213" y="8001000"/>
            <a:ext cx="7875000" cy="491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4" name="Google Shape;114;g26f27b06795_0_82"/>
          <p:cNvPicPr preferRelativeResize="0"/>
          <p:nvPr/>
        </p:nvPicPr>
        <p:blipFill rotWithShape="1">
          <a:blip r:embed="rId9">
            <a:alphaModFix/>
          </a:blip>
          <a:srcRect b="0" l="0" r="0" t="0"/>
          <a:stretch/>
        </p:blipFill>
        <p:spPr>
          <a:xfrm>
            <a:off x="2502213" y="8001000"/>
            <a:ext cx="1080097" cy="1117600"/>
          </a:xfrm>
          <a:prstGeom prst="rect">
            <a:avLst/>
          </a:prstGeom>
          <a:noFill/>
          <a:ln>
            <a:noFill/>
          </a:ln>
        </p:spPr>
      </p:pic>
      <p:sp>
        <p:nvSpPr>
          <p:cNvPr id="115" name="Google Shape;115;g26f27b06795_0_82"/>
          <p:cNvSpPr/>
          <p:nvPr/>
        </p:nvSpPr>
        <p:spPr>
          <a:xfrm>
            <a:off x="2502213" y="9423400"/>
            <a:ext cx="7875000" cy="349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 name="Google Shape;116;g26f27b06795_0_82"/>
          <p:cNvSpPr/>
          <p:nvPr/>
        </p:nvSpPr>
        <p:spPr>
          <a:xfrm>
            <a:off x="2502213" y="9423400"/>
            <a:ext cx="8078100" cy="105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ttaya"/>
              <a:buNone/>
            </a:pPr>
            <a:r>
              <a:rPr b="0" i="0" lang="en-US" sz="4800" u="none" cap="none" strike="noStrike">
                <a:solidFill>
                  <a:srgbClr val="0E0E0E"/>
                </a:solidFill>
                <a:latin typeface="Pattaya"/>
                <a:ea typeface="Pattaya"/>
                <a:cs typeface="Pattaya"/>
                <a:sym typeface="Pattaya"/>
              </a:rPr>
              <a:t>Dragon Taming</a:t>
            </a:r>
            <a:endParaRPr b="0" i="0" sz="4800" u="none" cap="none" strike="noStrike">
              <a:solidFill>
                <a:schemeClr val="dk1"/>
              </a:solidFill>
              <a:latin typeface="Calibri"/>
              <a:ea typeface="Calibri"/>
              <a:cs typeface="Calibri"/>
              <a:sym typeface="Calibri"/>
            </a:endParaRPr>
          </a:p>
        </p:txBody>
      </p:sp>
      <p:sp>
        <p:nvSpPr>
          <p:cNvPr id="117" name="Google Shape;117;g26f27b06795_0_82"/>
          <p:cNvSpPr/>
          <p:nvPr/>
        </p:nvSpPr>
        <p:spPr>
          <a:xfrm>
            <a:off x="2502213" y="10477500"/>
            <a:ext cx="8010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1E4"/>
        </a:solidFill>
      </p:bgPr>
    </p:bg>
    <p:spTree>
      <p:nvGrpSpPr>
        <p:cNvPr id="122" name="Shape 122"/>
        <p:cNvGrpSpPr/>
        <p:nvPr/>
      </p:nvGrpSpPr>
      <p:grpSpPr>
        <a:xfrm>
          <a:off x="0" y="0"/>
          <a:ext cx="0" cy="0"/>
          <a:chOff x="0" y="0"/>
          <a:chExt cx="0" cy="0"/>
        </a:xfrm>
      </p:grpSpPr>
      <p:pic>
        <p:nvPicPr>
          <p:cNvPr descr=" " id="123" name="Google Shape;123;g26f27b06795_0_102"/>
          <p:cNvPicPr preferRelativeResize="0"/>
          <p:nvPr/>
        </p:nvPicPr>
        <p:blipFill rotWithShape="1">
          <a:blip r:embed="rId3">
            <a:alphaModFix/>
          </a:blip>
          <a:srcRect b="0" l="0" r="0" t="0"/>
          <a:stretch/>
        </p:blipFill>
        <p:spPr>
          <a:xfrm>
            <a:off x="5448981" y="0"/>
            <a:ext cx="18938067" cy="13716000"/>
          </a:xfrm>
          <a:prstGeom prst="rect">
            <a:avLst/>
          </a:prstGeom>
          <a:noFill/>
          <a:ln>
            <a:noFill/>
          </a:ln>
        </p:spPr>
      </p:pic>
      <p:pic>
        <p:nvPicPr>
          <p:cNvPr descr=" " id="124" name="Google Shape;124;g26f27b06795_0_102"/>
          <p:cNvPicPr preferRelativeResize="0"/>
          <p:nvPr/>
        </p:nvPicPr>
        <p:blipFill rotWithShape="1">
          <a:blip r:embed="rId4">
            <a:alphaModFix/>
          </a:blip>
          <a:srcRect b="0" l="0" r="0" t="0"/>
          <a:stretch/>
        </p:blipFill>
        <p:spPr>
          <a:xfrm>
            <a:off x="19877984" y="9385300"/>
            <a:ext cx="2730841" cy="3111500"/>
          </a:xfrm>
          <a:prstGeom prst="rect">
            <a:avLst/>
          </a:prstGeom>
          <a:noFill/>
          <a:ln>
            <a:noFill/>
          </a:ln>
        </p:spPr>
      </p:pic>
      <p:pic>
        <p:nvPicPr>
          <p:cNvPr descr=" " id="125" name="Google Shape;125;g26f27b06795_0_102"/>
          <p:cNvPicPr preferRelativeResize="0"/>
          <p:nvPr/>
        </p:nvPicPr>
        <p:blipFill rotWithShape="1">
          <a:blip r:embed="rId5">
            <a:alphaModFix/>
          </a:blip>
          <a:srcRect b="0" l="0" r="0" t="0"/>
          <a:stretch/>
        </p:blipFill>
        <p:spPr>
          <a:xfrm>
            <a:off x="1117740" y="952500"/>
            <a:ext cx="7245216" cy="4229100"/>
          </a:xfrm>
          <a:prstGeom prst="rect">
            <a:avLst/>
          </a:prstGeom>
          <a:noFill/>
          <a:ln>
            <a:noFill/>
          </a:ln>
        </p:spPr>
      </p:pic>
      <p:sp>
        <p:nvSpPr>
          <p:cNvPr id="126" name="Google Shape;126;g26f27b06795_0_10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7" name="Google Shape;127;g26f27b06795_0_102"/>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128" name="Google Shape;128;g26f27b06795_0_102"/>
          <p:cNvSpPr/>
          <p:nvPr/>
        </p:nvSpPr>
        <p:spPr>
          <a:xfrm>
            <a:off x="800200" y="1181100"/>
            <a:ext cx="70494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9" name="Google Shape;129;g26f27b06795_0_102"/>
          <p:cNvPicPr preferRelativeResize="0"/>
          <p:nvPr/>
        </p:nvPicPr>
        <p:blipFill rotWithShape="1">
          <a:blip r:embed="rId7">
            <a:alphaModFix/>
          </a:blip>
          <a:srcRect b="0" l="0" r="0" t="0"/>
          <a:stretch/>
        </p:blipFill>
        <p:spPr>
          <a:xfrm>
            <a:off x="800200" y="1181100"/>
            <a:ext cx="7049381" cy="5245100"/>
          </a:xfrm>
          <a:prstGeom prst="rect">
            <a:avLst/>
          </a:prstGeom>
          <a:noFill/>
          <a:ln>
            <a:noFill/>
          </a:ln>
        </p:spPr>
      </p:pic>
      <p:sp>
        <p:nvSpPr>
          <p:cNvPr id="130" name="Google Shape;130;g26f27b06795_0_102"/>
          <p:cNvSpPr/>
          <p:nvPr/>
        </p:nvSpPr>
        <p:spPr>
          <a:xfrm>
            <a:off x="2133867" y="7035800"/>
            <a:ext cx="4382100" cy="85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 name="Google Shape;131;g26f27b06795_0_102"/>
          <p:cNvSpPr/>
          <p:nvPr/>
        </p:nvSpPr>
        <p:spPr>
          <a:xfrm>
            <a:off x="2133867" y="7035800"/>
            <a:ext cx="4585200" cy="105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ttaya"/>
              <a:buNone/>
            </a:pPr>
            <a:r>
              <a:rPr b="0" i="0" lang="en-US" sz="4800" u="none" cap="none" strike="noStrike">
                <a:solidFill>
                  <a:srgbClr val="0E0E0E"/>
                </a:solidFill>
                <a:latin typeface="Pattaya"/>
                <a:ea typeface="Pattaya"/>
                <a:cs typeface="Pattaya"/>
                <a:sym typeface="Pattaya"/>
              </a:rPr>
              <a:t>Unicorn Sightings</a:t>
            </a:r>
            <a:endParaRPr b="0" i="0" sz="4800" u="none" cap="none" strike="noStrike">
              <a:solidFill>
                <a:schemeClr val="dk1"/>
              </a:solidFill>
              <a:latin typeface="Calibri"/>
              <a:ea typeface="Calibri"/>
              <a:cs typeface="Calibri"/>
              <a:sym typeface="Calibri"/>
            </a:endParaRPr>
          </a:p>
        </p:txBody>
      </p:sp>
      <p:sp>
        <p:nvSpPr>
          <p:cNvPr id="132" name="Google Shape;132;g26f27b06795_0_102"/>
          <p:cNvSpPr/>
          <p:nvPr/>
        </p:nvSpPr>
        <p:spPr>
          <a:xfrm>
            <a:off x="800200" y="8496300"/>
            <a:ext cx="70494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g26f27b06795_0_102"/>
          <p:cNvSpPr/>
          <p:nvPr/>
        </p:nvSpPr>
        <p:spPr>
          <a:xfrm>
            <a:off x="732458" y="8496300"/>
            <a:ext cx="71850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34" name="Google Shape;134;g26f27b06795_0_102"/>
          <p:cNvSpPr/>
          <p:nvPr/>
        </p:nvSpPr>
        <p:spPr>
          <a:xfrm>
            <a:off x="3791424" y="11544300"/>
            <a:ext cx="1066800" cy="85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g26f27b06795_0_102"/>
          <p:cNvSpPr/>
          <p:nvPr/>
        </p:nvSpPr>
        <p:spPr>
          <a:xfrm>
            <a:off x="3791424" y="11544300"/>
            <a:ext cx="1270200" cy="105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18AE4"/>
              </a:buClr>
              <a:buSzPts val="4800"/>
              <a:buFont typeface="Pattaya"/>
              <a:buNone/>
            </a:pPr>
            <a:r>
              <a:rPr b="0" i="0" lang="en-US" sz="4800" u="none" cap="none" strike="noStrike">
                <a:solidFill>
                  <a:srgbClr val="618AE4"/>
                </a:solidFill>
                <a:latin typeface="Pattaya"/>
                <a:ea typeface="Pattaya"/>
                <a:cs typeface="Pattaya"/>
                <a:sym typeface="Pattaya"/>
              </a:rPr>
              <a:t>45%</a:t>
            </a:r>
            <a:endParaRPr b="0" i="0" sz="4800" u="none" cap="none" strike="noStrike">
              <a:solidFill>
                <a:schemeClr val="dk1"/>
              </a:solidFill>
              <a:latin typeface="Calibri"/>
              <a:ea typeface="Calibri"/>
              <a:cs typeface="Calibri"/>
              <a:sym typeface="Calibri"/>
            </a:endParaRPr>
          </a:p>
        </p:txBody>
      </p:sp>
      <p:sp>
        <p:nvSpPr>
          <p:cNvPr id="136" name="Google Shape;136;g26f27b06795_0_102"/>
          <p:cNvSpPr/>
          <p:nvPr/>
        </p:nvSpPr>
        <p:spPr>
          <a:xfrm>
            <a:off x="16016702" y="1181100"/>
            <a:ext cx="70494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7" name="Google Shape;137;g26f27b06795_0_102"/>
          <p:cNvPicPr preferRelativeResize="0"/>
          <p:nvPr/>
        </p:nvPicPr>
        <p:blipFill rotWithShape="1">
          <a:blip r:embed="rId8">
            <a:alphaModFix/>
          </a:blip>
          <a:srcRect b="0" l="0" r="0" t="0"/>
          <a:stretch/>
        </p:blipFill>
        <p:spPr>
          <a:xfrm>
            <a:off x="16016702" y="1181100"/>
            <a:ext cx="7049381" cy="5245100"/>
          </a:xfrm>
          <a:prstGeom prst="rect">
            <a:avLst/>
          </a:prstGeom>
          <a:noFill/>
          <a:ln>
            <a:noFill/>
          </a:ln>
        </p:spPr>
      </p:pic>
      <p:sp>
        <p:nvSpPr>
          <p:cNvPr id="138" name="Google Shape;138;g26f27b06795_0_102"/>
          <p:cNvSpPr/>
          <p:nvPr/>
        </p:nvSpPr>
        <p:spPr>
          <a:xfrm>
            <a:off x="17350369" y="7035800"/>
            <a:ext cx="4382100" cy="85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 name="Google Shape;139;g26f27b06795_0_102"/>
          <p:cNvSpPr/>
          <p:nvPr/>
        </p:nvSpPr>
        <p:spPr>
          <a:xfrm>
            <a:off x="17350369" y="7035800"/>
            <a:ext cx="4585200" cy="105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ttaya"/>
              <a:buNone/>
            </a:pPr>
            <a:r>
              <a:rPr b="0" i="0" lang="en-US" sz="4800" u="none" cap="none" strike="noStrike">
                <a:solidFill>
                  <a:srgbClr val="0E0E0E"/>
                </a:solidFill>
                <a:latin typeface="Pattaya"/>
                <a:ea typeface="Pattaya"/>
                <a:cs typeface="Pattaya"/>
                <a:sym typeface="Pattaya"/>
              </a:rPr>
              <a:t>Unicorn Sightings</a:t>
            </a:r>
            <a:endParaRPr b="0" i="0" sz="4800" u="none" cap="none" strike="noStrike">
              <a:solidFill>
                <a:schemeClr val="dk1"/>
              </a:solidFill>
              <a:latin typeface="Calibri"/>
              <a:ea typeface="Calibri"/>
              <a:cs typeface="Calibri"/>
              <a:sym typeface="Calibri"/>
            </a:endParaRPr>
          </a:p>
        </p:txBody>
      </p:sp>
      <p:sp>
        <p:nvSpPr>
          <p:cNvPr id="140" name="Google Shape;140;g26f27b06795_0_102"/>
          <p:cNvSpPr/>
          <p:nvPr/>
        </p:nvSpPr>
        <p:spPr>
          <a:xfrm>
            <a:off x="16016702" y="8496300"/>
            <a:ext cx="70494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g26f27b06795_0_102"/>
          <p:cNvSpPr/>
          <p:nvPr/>
        </p:nvSpPr>
        <p:spPr>
          <a:xfrm>
            <a:off x="15948960" y="8496300"/>
            <a:ext cx="71850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42" name="Google Shape;142;g26f27b06795_0_102"/>
          <p:cNvSpPr/>
          <p:nvPr/>
        </p:nvSpPr>
        <p:spPr>
          <a:xfrm>
            <a:off x="19007926" y="11544300"/>
            <a:ext cx="1066800" cy="85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g26f27b06795_0_102"/>
          <p:cNvSpPr/>
          <p:nvPr/>
        </p:nvSpPr>
        <p:spPr>
          <a:xfrm>
            <a:off x="19007926" y="11544300"/>
            <a:ext cx="1270200" cy="105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18AE4"/>
              </a:buClr>
              <a:buSzPts val="4800"/>
              <a:buFont typeface="Pattaya"/>
              <a:buNone/>
            </a:pPr>
            <a:r>
              <a:rPr b="0" i="0" lang="en-US" sz="4800" u="none" cap="none" strike="noStrike">
                <a:solidFill>
                  <a:srgbClr val="618AE4"/>
                </a:solidFill>
                <a:latin typeface="Pattaya"/>
                <a:ea typeface="Pattaya"/>
                <a:cs typeface="Pattaya"/>
                <a:sym typeface="Pattaya"/>
              </a:rPr>
              <a:t>45%</a:t>
            </a:r>
            <a:endParaRPr b="0" i="0" sz="4800" u="none" cap="none" strike="noStrike">
              <a:solidFill>
                <a:schemeClr val="dk1"/>
              </a:solidFill>
              <a:latin typeface="Calibri"/>
              <a:ea typeface="Calibri"/>
              <a:cs typeface="Calibri"/>
              <a:sym typeface="Calibri"/>
            </a:endParaRPr>
          </a:p>
        </p:txBody>
      </p:sp>
      <p:sp>
        <p:nvSpPr>
          <p:cNvPr id="144" name="Google Shape;144;g26f27b06795_0_102"/>
          <p:cNvSpPr/>
          <p:nvPr/>
        </p:nvSpPr>
        <p:spPr>
          <a:xfrm>
            <a:off x="8408451" y="1181100"/>
            <a:ext cx="70494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g26f27b06795_0_102"/>
          <p:cNvSpPr/>
          <p:nvPr/>
        </p:nvSpPr>
        <p:spPr>
          <a:xfrm>
            <a:off x="10015202" y="1181100"/>
            <a:ext cx="3835800" cy="85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 name="Google Shape;146;g26f27b06795_0_102"/>
          <p:cNvSpPr/>
          <p:nvPr/>
        </p:nvSpPr>
        <p:spPr>
          <a:xfrm>
            <a:off x="10015202" y="1181100"/>
            <a:ext cx="4039200" cy="105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ttaya"/>
              <a:buNone/>
            </a:pPr>
            <a:r>
              <a:rPr b="0" i="0" lang="en-US" sz="4800" u="none" cap="none" strike="noStrike">
                <a:solidFill>
                  <a:srgbClr val="0E0E0E"/>
                </a:solidFill>
                <a:latin typeface="Pattaya"/>
                <a:ea typeface="Pattaya"/>
                <a:cs typeface="Pattaya"/>
                <a:sym typeface="Pattaya"/>
              </a:rPr>
              <a:t>Dragon Taming</a:t>
            </a:r>
            <a:endParaRPr b="0" i="0" sz="4800" u="none" cap="none" strike="noStrike">
              <a:solidFill>
                <a:schemeClr val="dk1"/>
              </a:solidFill>
              <a:latin typeface="Calibri"/>
              <a:ea typeface="Calibri"/>
              <a:cs typeface="Calibri"/>
              <a:sym typeface="Calibri"/>
            </a:endParaRPr>
          </a:p>
        </p:txBody>
      </p:sp>
      <p:sp>
        <p:nvSpPr>
          <p:cNvPr id="147" name="Google Shape;147;g26f27b06795_0_102"/>
          <p:cNvSpPr/>
          <p:nvPr/>
        </p:nvSpPr>
        <p:spPr>
          <a:xfrm>
            <a:off x="8408451" y="2641600"/>
            <a:ext cx="70494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g26f27b06795_0_102"/>
          <p:cNvSpPr/>
          <p:nvPr/>
        </p:nvSpPr>
        <p:spPr>
          <a:xfrm>
            <a:off x="8340709" y="2641600"/>
            <a:ext cx="71850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49" name="Google Shape;149;g26f27b06795_0_102"/>
          <p:cNvPicPr preferRelativeResize="0"/>
          <p:nvPr/>
        </p:nvPicPr>
        <p:blipFill rotWithShape="1">
          <a:blip r:embed="rId9">
            <a:alphaModFix/>
          </a:blip>
          <a:srcRect b="0" l="0" r="0" t="0"/>
          <a:stretch/>
        </p:blipFill>
        <p:spPr>
          <a:xfrm>
            <a:off x="8408451" y="5689600"/>
            <a:ext cx="7049381" cy="5245100"/>
          </a:xfrm>
          <a:prstGeom prst="rect">
            <a:avLst/>
          </a:prstGeom>
          <a:noFill/>
          <a:ln>
            <a:noFill/>
          </a:ln>
        </p:spPr>
      </p:pic>
      <p:sp>
        <p:nvSpPr>
          <p:cNvPr id="150" name="Google Shape;150;g26f27b06795_0_102"/>
          <p:cNvSpPr/>
          <p:nvPr/>
        </p:nvSpPr>
        <p:spPr>
          <a:xfrm>
            <a:off x="11406026" y="11544300"/>
            <a:ext cx="1054200" cy="85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 name="Google Shape;151;g26f27b06795_0_102"/>
          <p:cNvSpPr/>
          <p:nvPr/>
        </p:nvSpPr>
        <p:spPr>
          <a:xfrm>
            <a:off x="11406026" y="11544300"/>
            <a:ext cx="1257600" cy="105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18AE4"/>
              </a:buClr>
              <a:buSzPts val="4800"/>
              <a:buFont typeface="Pattaya"/>
              <a:buNone/>
            </a:pPr>
            <a:r>
              <a:rPr b="0" i="0" lang="en-US" sz="4800" u="none" cap="none" strike="noStrike">
                <a:solidFill>
                  <a:srgbClr val="618AE4"/>
                </a:solidFill>
                <a:latin typeface="Pattaya"/>
                <a:ea typeface="Pattaya"/>
                <a:cs typeface="Pattaya"/>
                <a:sym typeface="Pattaya"/>
              </a:rPr>
              <a:t>67%</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1E4"/>
        </a:solidFill>
      </p:bgPr>
    </p:bg>
    <p:spTree>
      <p:nvGrpSpPr>
        <p:cNvPr id="156" name="Shape 156"/>
        <p:cNvGrpSpPr/>
        <p:nvPr/>
      </p:nvGrpSpPr>
      <p:grpSpPr>
        <a:xfrm>
          <a:off x="0" y="0"/>
          <a:ext cx="0" cy="0"/>
          <a:chOff x="0" y="0"/>
          <a:chExt cx="0" cy="0"/>
        </a:xfrm>
      </p:grpSpPr>
      <p:pic>
        <p:nvPicPr>
          <p:cNvPr descr=" " id="157" name="Google Shape;157;g26f27b06795_0_135"/>
          <p:cNvPicPr preferRelativeResize="0"/>
          <p:nvPr/>
        </p:nvPicPr>
        <p:blipFill rotWithShape="1">
          <a:blip r:embed="rId3">
            <a:alphaModFix/>
          </a:blip>
          <a:srcRect b="0" l="0" r="0" t="0"/>
          <a:stretch/>
        </p:blipFill>
        <p:spPr>
          <a:xfrm>
            <a:off x="9945343" y="0"/>
            <a:ext cx="14441705" cy="13716000"/>
          </a:xfrm>
          <a:prstGeom prst="rect">
            <a:avLst/>
          </a:prstGeom>
          <a:noFill/>
          <a:ln>
            <a:noFill/>
          </a:ln>
        </p:spPr>
      </p:pic>
      <p:pic>
        <p:nvPicPr>
          <p:cNvPr descr=" " id="158" name="Google Shape;158;g26f27b06795_0_135"/>
          <p:cNvPicPr preferRelativeResize="0"/>
          <p:nvPr/>
        </p:nvPicPr>
        <p:blipFill rotWithShape="1">
          <a:blip r:embed="rId4">
            <a:alphaModFix/>
          </a:blip>
          <a:srcRect b="0" l="0" r="0" t="0"/>
          <a:stretch/>
        </p:blipFill>
        <p:spPr>
          <a:xfrm>
            <a:off x="0" y="0"/>
            <a:ext cx="13133441" cy="13716000"/>
          </a:xfrm>
          <a:prstGeom prst="rect">
            <a:avLst/>
          </a:prstGeom>
          <a:noFill/>
          <a:ln>
            <a:noFill/>
          </a:ln>
        </p:spPr>
      </p:pic>
      <p:pic>
        <p:nvPicPr>
          <p:cNvPr descr=" " id="159" name="Google Shape;159;g26f27b06795_0_135"/>
          <p:cNvPicPr preferRelativeResize="0"/>
          <p:nvPr/>
        </p:nvPicPr>
        <p:blipFill rotWithShape="1">
          <a:blip r:embed="rId5">
            <a:alphaModFix/>
          </a:blip>
          <a:srcRect b="0" l="0" r="0" t="0"/>
          <a:stretch/>
        </p:blipFill>
        <p:spPr>
          <a:xfrm>
            <a:off x="19700162" y="469900"/>
            <a:ext cx="4166121" cy="3746500"/>
          </a:xfrm>
          <a:prstGeom prst="rect">
            <a:avLst/>
          </a:prstGeom>
          <a:noFill/>
          <a:ln>
            <a:noFill/>
          </a:ln>
        </p:spPr>
      </p:pic>
      <p:pic>
        <p:nvPicPr>
          <p:cNvPr descr=" " id="160" name="Google Shape;160;g26f27b06795_0_135"/>
          <p:cNvPicPr preferRelativeResize="0"/>
          <p:nvPr/>
        </p:nvPicPr>
        <p:blipFill rotWithShape="1">
          <a:blip r:embed="rId6">
            <a:alphaModFix/>
          </a:blip>
          <a:srcRect b="0" l="0" r="0" t="0"/>
          <a:stretch/>
        </p:blipFill>
        <p:spPr>
          <a:xfrm>
            <a:off x="599686" y="9272631"/>
            <a:ext cx="9231935" cy="4245601"/>
          </a:xfrm>
          <a:prstGeom prst="rect">
            <a:avLst/>
          </a:prstGeom>
          <a:noFill/>
          <a:ln>
            <a:noFill/>
          </a:ln>
        </p:spPr>
      </p:pic>
      <p:sp>
        <p:nvSpPr>
          <p:cNvPr id="161" name="Google Shape;161;g26f27b06795_0_13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2" name="Google Shape;162;g26f27b06795_0_135"/>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163" name="Google Shape;163;g26f27b06795_0_135"/>
          <p:cNvPicPr preferRelativeResize="0"/>
          <p:nvPr/>
        </p:nvPicPr>
        <p:blipFill rotWithShape="1">
          <a:blip r:embed="rId8">
            <a:alphaModFix/>
          </a:blip>
          <a:srcRect b="0" l="0" r="0" t="0"/>
          <a:stretch/>
        </p:blipFill>
        <p:spPr>
          <a:xfrm>
            <a:off x="0" y="1498600"/>
            <a:ext cx="5966698" cy="4437887"/>
          </a:xfrm>
          <a:prstGeom prst="rect">
            <a:avLst/>
          </a:prstGeom>
          <a:noFill/>
          <a:ln>
            <a:noFill/>
          </a:ln>
        </p:spPr>
      </p:pic>
      <p:sp>
        <p:nvSpPr>
          <p:cNvPr id="164" name="Google Shape;164;g26f27b06795_0_135"/>
          <p:cNvSpPr/>
          <p:nvPr/>
        </p:nvSpPr>
        <p:spPr>
          <a:xfrm>
            <a:off x="5398175" y="4692650"/>
            <a:ext cx="13603500" cy="434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g26f27b06795_0_135"/>
          <p:cNvSpPr/>
          <p:nvPr/>
        </p:nvSpPr>
        <p:spPr>
          <a:xfrm>
            <a:off x="5398175" y="4692650"/>
            <a:ext cx="13806600" cy="3606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ttaya"/>
              <a:buNone/>
            </a:pPr>
            <a:r>
              <a:rPr b="0" i="0" lang="en-US" sz="4800" u="none" cap="none" strike="noStrike">
                <a:solidFill>
                  <a:srgbClr val="0E0E0E"/>
                </a:solidFill>
                <a:latin typeface="Pattaya"/>
                <a:ea typeface="Pattaya"/>
                <a:cs typeface="Pattaya"/>
                <a:sym typeface="Pattaya"/>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66" name="Google Shape;166;g26f27b06795_0_135"/>
          <p:cNvSpPr/>
          <p:nvPr/>
        </p:nvSpPr>
        <p:spPr>
          <a:xfrm>
            <a:off x="15546743" y="8401050"/>
            <a:ext cx="36072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ttaya"/>
              <a:buNone/>
            </a:pPr>
            <a:r>
              <a:rPr b="0" i="0" lang="en-US" sz="3600" u="none" cap="none" strike="noStrike">
                <a:solidFill>
                  <a:srgbClr val="0E0E0E"/>
                </a:solidFill>
                <a:latin typeface="Pattaya"/>
                <a:ea typeface="Pattaya"/>
                <a:cs typeface="Pattaya"/>
                <a:sym typeface="Pattaya"/>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1E4"/>
        </a:solidFill>
      </p:bgPr>
    </p:bg>
    <p:spTree>
      <p:nvGrpSpPr>
        <p:cNvPr id="171" name="Shape 171"/>
        <p:cNvGrpSpPr/>
        <p:nvPr/>
      </p:nvGrpSpPr>
      <p:grpSpPr>
        <a:xfrm>
          <a:off x="0" y="0"/>
          <a:ext cx="0" cy="0"/>
          <a:chOff x="0" y="0"/>
          <a:chExt cx="0" cy="0"/>
        </a:xfrm>
      </p:grpSpPr>
      <p:pic>
        <p:nvPicPr>
          <p:cNvPr descr=" " id="172" name="Google Shape;172;g26f27b06795_0_149"/>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73" name="Google Shape;173;g26f27b06795_0_149"/>
          <p:cNvPicPr preferRelativeResize="0"/>
          <p:nvPr/>
        </p:nvPicPr>
        <p:blipFill rotWithShape="1">
          <a:blip r:embed="rId4">
            <a:alphaModFix/>
          </a:blip>
          <a:srcRect b="0" l="0" r="0" t="0"/>
          <a:stretch/>
        </p:blipFill>
        <p:spPr>
          <a:xfrm>
            <a:off x="1473384" y="1130300"/>
            <a:ext cx="2959470" cy="3381995"/>
          </a:xfrm>
          <a:prstGeom prst="rect">
            <a:avLst/>
          </a:prstGeom>
          <a:noFill/>
          <a:ln>
            <a:noFill/>
          </a:ln>
        </p:spPr>
      </p:pic>
      <p:pic>
        <p:nvPicPr>
          <p:cNvPr descr=" " id="174" name="Google Shape;174;g26f27b06795_0_149"/>
          <p:cNvPicPr preferRelativeResize="0"/>
          <p:nvPr/>
        </p:nvPicPr>
        <p:blipFill rotWithShape="1">
          <a:blip r:embed="rId5">
            <a:alphaModFix/>
          </a:blip>
          <a:srcRect b="0" l="0" r="0" t="0"/>
          <a:stretch/>
        </p:blipFill>
        <p:spPr>
          <a:xfrm>
            <a:off x="18640073" y="5716575"/>
            <a:ext cx="5746975" cy="7999425"/>
          </a:xfrm>
          <a:prstGeom prst="rect">
            <a:avLst/>
          </a:prstGeom>
          <a:noFill/>
          <a:ln>
            <a:noFill/>
          </a:ln>
        </p:spPr>
      </p:pic>
      <p:sp>
        <p:nvSpPr>
          <p:cNvPr id="175" name="Google Shape;175;g26f27b06795_0_149"/>
          <p:cNvSpPr/>
          <p:nvPr/>
        </p:nvSpPr>
        <p:spPr>
          <a:xfrm>
            <a:off x="2104230" y="1079500"/>
            <a:ext cx="20216700" cy="174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3B49A1"/>
              </a:buClr>
              <a:buSzPts val="8000"/>
              <a:buFont typeface="Pattaya"/>
              <a:buNone/>
            </a:pPr>
            <a:r>
              <a:rPr b="0" i="0" lang="en-US" sz="8000" u="none" cap="none" strike="noStrike">
                <a:solidFill>
                  <a:srgbClr val="3B49A1"/>
                </a:solidFill>
                <a:latin typeface="Pattaya"/>
                <a:ea typeface="Pattaya"/>
                <a:cs typeface="Pattaya"/>
                <a:sym typeface="Pattaya"/>
              </a:rPr>
              <a:t>The Magic of Dragons: A Research</a:t>
            </a:r>
            <a:endParaRPr b="0" i="0" sz="8000" u="none" cap="none" strike="noStrike">
              <a:solidFill>
                <a:schemeClr val="dk1"/>
              </a:solidFill>
              <a:latin typeface="Calibri"/>
              <a:ea typeface="Calibri"/>
              <a:cs typeface="Calibri"/>
              <a:sym typeface="Calibri"/>
            </a:endParaRPr>
          </a:p>
        </p:txBody>
      </p:sp>
      <p:sp>
        <p:nvSpPr>
          <p:cNvPr id="176" name="Google Shape;176;g26f27b06795_0_14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7" name="Google Shape;177;g26f27b06795_0_149"/>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178" name="Google Shape;178;g26f27b06795_0_149"/>
          <p:cNvSpPr/>
          <p:nvPr/>
        </p:nvSpPr>
        <p:spPr>
          <a:xfrm>
            <a:off x="2121165" y="3695700"/>
            <a:ext cx="6096900" cy="6096000"/>
          </a:xfrm>
          <a:prstGeom prst="roundRect">
            <a:avLst>
              <a:gd fmla="val 2083350" name="adj"/>
            </a:avLst>
          </a:prstGeom>
          <a:noFill/>
          <a:ln cap="flat" cmpd="sng" w="38100">
            <a:solidFill>
              <a:srgbClr val="618AE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9" name="Google Shape;179;g26f27b06795_0_149"/>
          <p:cNvPicPr preferRelativeResize="0"/>
          <p:nvPr/>
        </p:nvPicPr>
        <p:blipFill rotWithShape="1">
          <a:blip r:embed="rId7">
            <a:alphaModFix/>
          </a:blip>
          <a:srcRect b="0" l="0" r="0" t="0"/>
          <a:stretch/>
        </p:blipFill>
        <p:spPr>
          <a:xfrm>
            <a:off x="4382662" y="4927600"/>
            <a:ext cx="1573769" cy="1625600"/>
          </a:xfrm>
          <a:prstGeom prst="rect">
            <a:avLst/>
          </a:prstGeom>
          <a:noFill/>
          <a:ln>
            <a:noFill/>
          </a:ln>
        </p:spPr>
      </p:pic>
      <p:sp>
        <p:nvSpPr>
          <p:cNvPr id="180" name="Google Shape;180;g26f27b06795_0_149"/>
          <p:cNvSpPr/>
          <p:nvPr/>
        </p:nvSpPr>
        <p:spPr>
          <a:xfrm>
            <a:off x="2273584" y="6858000"/>
            <a:ext cx="5791800" cy="170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g26f27b06795_0_149"/>
          <p:cNvSpPr/>
          <p:nvPr/>
        </p:nvSpPr>
        <p:spPr>
          <a:xfrm>
            <a:off x="2171971" y="6858000"/>
            <a:ext cx="5995200" cy="1905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attaya"/>
              <a:buNone/>
            </a:pPr>
            <a:r>
              <a:rPr b="0" i="0" lang="en-US" sz="4800" u="none" cap="none" strike="noStrike">
                <a:solidFill>
                  <a:srgbClr val="0E0E0E"/>
                </a:solidFill>
                <a:latin typeface="Pattaya"/>
                <a:ea typeface="Pattaya"/>
                <a:cs typeface="Pattaya"/>
                <a:sym typeface="Pattaya"/>
              </a:rPr>
              <a:t>Unicorn</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0E0E0E"/>
              </a:buClr>
              <a:buSzPts val="4800"/>
              <a:buFont typeface="Pattaya"/>
              <a:buNone/>
            </a:pPr>
            <a:r>
              <a:rPr b="0" i="0" lang="en-US" sz="4800" u="none" cap="none" strike="noStrike">
                <a:solidFill>
                  <a:srgbClr val="0E0E0E"/>
                </a:solidFill>
                <a:latin typeface="Pattaya"/>
                <a:ea typeface="Pattaya"/>
                <a:cs typeface="Pattaya"/>
                <a:sym typeface="Pattaya"/>
              </a:rPr>
              <a:t>Sighting</a:t>
            </a:r>
            <a:endParaRPr b="0" i="0" sz="4800" u="none" cap="none" strike="noStrike">
              <a:solidFill>
                <a:schemeClr val="dk1"/>
              </a:solidFill>
              <a:latin typeface="Calibri"/>
              <a:ea typeface="Calibri"/>
              <a:cs typeface="Calibri"/>
              <a:sym typeface="Calibri"/>
            </a:endParaRPr>
          </a:p>
        </p:txBody>
      </p:sp>
      <p:sp>
        <p:nvSpPr>
          <p:cNvPr id="182" name="Google Shape;182;g26f27b06795_0_149"/>
          <p:cNvSpPr/>
          <p:nvPr/>
        </p:nvSpPr>
        <p:spPr>
          <a:xfrm>
            <a:off x="9145143" y="3695700"/>
            <a:ext cx="6096900" cy="6096000"/>
          </a:xfrm>
          <a:prstGeom prst="roundRect">
            <a:avLst>
              <a:gd fmla="val 18300" name="adj"/>
            </a:avLst>
          </a:prstGeom>
          <a:noFill/>
          <a:ln cap="flat" cmpd="sng" w="38100">
            <a:solidFill>
              <a:srgbClr val="618AE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3" name="Google Shape;183;g26f27b06795_0_149"/>
          <p:cNvPicPr preferRelativeResize="0"/>
          <p:nvPr/>
        </p:nvPicPr>
        <p:blipFill rotWithShape="1">
          <a:blip r:embed="rId8">
            <a:alphaModFix/>
          </a:blip>
          <a:srcRect b="0" l="0" r="0" t="0"/>
          <a:stretch/>
        </p:blipFill>
        <p:spPr>
          <a:xfrm>
            <a:off x="11257942" y="4927600"/>
            <a:ext cx="1871168" cy="1625600"/>
          </a:xfrm>
          <a:prstGeom prst="rect">
            <a:avLst/>
          </a:prstGeom>
          <a:noFill/>
          <a:ln>
            <a:noFill/>
          </a:ln>
        </p:spPr>
      </p:pic>
      <p:sp>
        <p:nvSpPr>
          <p:cNvPr id="184" name="Google Shape;184;g26f27b06795_0_149"/>
          <p:cNvSpPr/>
          <p:nvPr/>
        </p:nvSpPr>
        <p:spPr>
          <a:xfrm>
            <a:off x="9297562" y="6858000"/>
            <a:ext cx="5791800" cy="170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 name="Google Shape;185;g26f27b06795_0_149"/>
          <p:cNvSpPr/>
          <p:nvPr/>
        </p:nvSpPr>
        <p:spPr>
          <a:xfrm>
            <a:off x="9195949" y="6858000"/>
            <a:ext cx="5995200" cy="1905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attaya"/>
              <a:buNone/>
            </a:pPr>
            <a:r>
              <a:rPr b="0" i="0" lang="en-US" sz="4800" u="none" cap="none" strike="noStrike">
                <a:solidFill>
                  <a:srgbClr val="0E0E0E"/>
                </a:solidFill>
                <a:latin typeface="Pattaya"/>
                <a:ea typeface="Pattaya"/>
                <a:cs typeface="Pattaya"/>
                <a:sym typeface="Pattaya"/>
              </a:rPr>
              <a:t>Dragon</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0E0E0E"/>
              </a:buClr>
              <a:buSzPts val="4800"/>
              <a:buFont typeface="Pattaya"/>
              <a:buNone/>
            </a:pPr>
            <a:r>
              <a:rPr b="0" i="0" lang="en-US" sz="4800" u="none" cap="none" strike="noStrike">
                <a:solidFill>
                  <a:srgbClr val="0E0E0E"/>
                </a:solidFill>
                <a:latin typeface="Pattaya"/>
                <a:ea typeface="Pattaya"/>
                <a:cs typeface="Pattaya"/>
                <a:sym typeface="Pattaya"/>
              </a:rPr>
              <a:t>Taming</a:t>
            </a:r>
            <a:endParaRPr b="0" i="0" sz="4800" u="none" cap="none" strike="noStrike">
              <a:solidFill>
                <a:schemeClr val="dk1"/>
              </a:solidFill>
              <a:latin typeface="Calibri"/>
              <a:ea typeface="Calibri"/>
              <a:cs typeface="Calibri"/>
              <a:sym typeface="Calibri"/>
            </a:endParaRPr>
          </a:p>
        </p:txBody>
      </p:sp>
      <p:sp>
        <p:nvSpPr>
          <p:cNvPr id="186" name="Google Shape;186;g26f27b06795_0_149"/>
          <p:cNvSpPr/>
          <p:nvPr/>
        </p:nvSpPr>
        <p:spPr>
          <a:xfrm>
            <a:off x="16169121" y="3695700"/>
            <a:ext cx="6096900" cy="6096000"/>
          </a:xfrm>
          <a:prstGeom prst="rect">
            <a:avLst/>
          </a:prstGeom>
          <a:noFill/>
          <a:ln cap="flat" cmpd="sng" w="38100">
            <a:solidFill>
              <a:srgbClr val="618AE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7" name="Google Shape;187;g26f27b06795_0_149"/>
          <p:cNvPicPr preferRelativeResize="0"/>
          <p:nvPr/>
        </p:nvPicPr>
        <p:blipFill rotWithShape="1">
          <a:blip r:embed="rId9">
            <a:alphaModFix/>
          </a:blip>
          <a:srcRect b="0" l="0" r="0" t="0"/>
          <a:stretch/>
        </p:blipFill>
        <p:spPr>
          <a:xfrm>
            <a:off x="18659128" y="4927600"/>
            <a:ext cx="1116750" cy="1625600"/>
          </a:xfrm>
          <a:prstGeom prst="rect">
            <a:avLst/>
          </a:prstGeom>
          <a:noFill/>
          <a:ln>
            <a:noFill/>
          </a:ln>
        </p:spPr>
      </p:pic>
      <p:sp>
        <p:nvSpPr>
          <p:cNvPr id="188" name="Google Shape;188;g26f27b06795_0_149"/>
          <p:cNvSpPr/>
          <p:nvPr/>
        </p:nvSpPr>
        <p:spPr>
          <a:xfrm>
            <a:off x="16321540" y="6858000"/>
            <a:ext cx="5791800" cy="170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 name="Google Shape;189;g26f27b06795_0_149"/>
          <p:cNvSpPr/>
          <p:nvPr/>
        </p:nvSpPr>
        <p:spPr>
          <a:xfrm>
            <a:off x="16219927" y="6858000"/>
            <a:ext cx="5995200" cy="1905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attaya"/>
              <a:buNone/>
            </a:pPr>
            <a:r>
              <a:rPr b="0" i="0" lang="en-US" sz="4800" u="none" cap="none" strike="noStrike">
                <a:solidFill>
                  <a:srgbClr val="0E0E0E"/>
                </a:solidFill>
                <a:latin typeface="Pattaya"/>
                <a:ea typeface="Pattaya"/>
                <a:cs typeface="Pattaya"/>
                <a:sym typeface="Pattaya"/>
              </a:rPr>
              <a:t>Rainbow</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0E0E0E"/>
              </a:buClr>
              <a:buSzPts val="4800"/>
              <a:buFont typeface="Pattaya"/>
              <a:buNone/>
            </a:pPr>
            <a:r>
              <a:rPr b="0" i="0" lang="en-US" sz="4800" u="none" cap="none" strike="noStrike">
                <a:solidFill>
                  <a:srgbClr val="0E0E0E"/>
                </a:solidFill>
                <a:latin typeface="Pattaya"/>
                <a:ea typeface="Pattaya"/>
                <a:cs typeface="Pattaya"/>
                <a:sym typeface="Pattaya"/>
              </a:rPr>
              <a:t>Seeing</a:t>
            </a:r>
            <a:endParaRPr b="0" i="0" sz="4800" u="none" cap="none" strike="noStrike">
              <a:solidFill>
                <a:schemeClr val="dk1"/>
              </a:solidFill>
              <a:latin typeface="Calibri"/>
              <a:ea typeface="Calibri"/>
              <a:cs typeface="Calibri"/>
              <a:sym typeface="Calibri"/>
            </a:endParaRPr>
          </a:p>
        </p:txBody>
      </p:sp>
      <p:sp>
        <p:nvSpPr>
          <p:cNvPr id="190" name="Google Shape;190;g26f27b06795_0_149"/>
          <p:cNvSpPr/>
          <p:nvPr/>
        </p:nvSpPr>
        <p:spPr>
          <a:xfrm>
            <a:off x="2146568"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 name="Google Shape;191;g26f27b06795_0_149"/>
          <p:cNvSpPr/>
          <p:nvPr/>
        </p:nvSpPr>
        <p:spPr>
          <a:xfrm>
            <a:off x="2146568"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 name="Google Shape;192;g26f27b06795_0_149"/>
          <p:cNvSpPr/>
          <p:nvPr/>
        </p:nvSpPr>
        <p:spPr>
          <a:xfrm>
            <a:off x="2078826" y="10401300"/>
            <a:ext cx="62322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93" name="Google Shape;193;g26f27b06795_0_149"/>
          <p:cNvSpPr/>
          <p:nvPr/>
        </p:nvSpPr>
        <p:spPr>
          <a:xfrm>
            <a:off x="9145143"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 name="Google Shape;194;g26f27b06795_0_149"/>
          <p:cNvSpPr/>
          <p:nvPr/>
        </p:nvSpPr>
        <p:spPr>
          <a:xfrm>
            <a:off x="9145143"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 name="Google Shape;195;g26f27b06795_0_149"/>
          <p:cNvSpPr/>
          <p:nvPr/>
        </p:nvSpPr>
        <p:spPr>
          <a:xfrm>
            <a:off x="9077401" y="10401300"/>
            <a:ext cx="62322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Music of the Elves": Immerse yourself in the enchanting music.</a:t>
            </a:r>
            <a:endParaRPr b="0" i="0" sz="3200" u="none" cap="none" strike="noStrike">
              <a:solidFill>
                <a:schemeClr val="dk1"/>
              </a:solidFill>
              <a:latin typeface="Calibri"/>
              <a:ea typeface="Calibri"/>
              <a:cs typeface="Calibri"/>
              <a:sym typeface="Calibri"/>
            </a:endParaRPr>
          </a:p>
        </p:txBody>
      </p:sp>
      <p:sp>
        <p:nvSpPr>
          <p:cNvPr id="196" name="Google Shape;196;g26f27b06795_0_149"/>
          <p:cNvSpPr/>
          <p:nvPr/>
        </p:nvSpPr>
        <p:spPr>
          <a:xfrm>
            <a:off x="16169121"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g26f27b06795_0_149"/>
          <p:cNvSpPr/>
          <p:nvPr/>
        </p:nvSpPr>
        <p:spPr>
          <a:xfrm>
            <a:off x="16169121"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g26f27b06795_0_149"/>
          <p:cNvSpPr/>
          <p:nvPr/>
        </p:nvSpPr>
        <p:spPr>
          <a:xfrm>
            <a:off x="16101379" y="10401300"/>
            <a:ext cx="62322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1E4"/>
        </a:solidFill>
      </p:bgPr>
    </p:bg>
    <p:spTree>
      <p:nvGrpSpPr>
        <p:cNvPr id="203" name="Shape 203"/>
        <p:cNvGrpSpPr/>
        <p:nvPr/>
      </p:nvGrpSpPr>
      <p:grpSpPr>
        <a:xfrm>
          <a:off x="0" y="0"/>
          <a:ext cx="0" cy="0"/>
          <a:chOff x="0" y="0"/>
          <a:chExt cx="0" cy="0"/>
        </a:xfrm>
      </p:grpSpPr>
      <p:pic>
        <p:nvPicPr>
          <p:cNvPr descr=" " id="204" name="Google Shape;204;g26f27b06795_0_180"/>
          <p:cNvPicPr preferRelativeResize="0"/>
          <p:nvPr/>
        </p:nvPicPr>
        <p:blipFill rotWithShape="1">
          <a:blip r:embed="rId3">
            <a:alphaModFix/>
          </a:blip>
          <a:srcRect b="0" l="0" r="0" t="0"/>
          <a:stretch/>
        </p:blipFill>
        <p:spPr>
          <a:xfrm>
            <a:off x="5448981" y="0"/>
            <a:ext cx="18938067" cy="13716000"/>
          </a:xfrm>
          <a:prstGeom prst="rect">
            <a:avLst/>
          </a:prstGeom>
          <a:noFill/>
          <a:ln>
            <a:noFill/>
          </a:ln>
        </p:spPr>
      </p:pic>
      <p:pic>
        <p:nvPicPr>
          <p:cNvPr descr=" " id="205" name="Google Shape;205;g26f27b06795_0_180"/>
          <p:cNvPicPr preferRelativeResize="0"/>
          <p:nvPr/>
        </p:nvPicPr>
        <p:blipFill rotWithShape="1">
          <a:blip r:embed="rId4">
            <a:alphaModFix/>
          </a:blip>
          <a:srcRect b="0" l="0" r="0" t="0"/>
          <a:stretch/>
        </p:blipFill>
        <p:spPr>
          <a:xfrm>
            <a:off x="19877984" y="9385300"/>
            <a:ext cx="2730841" cy="3111500"/>
          </a:xfrm>
          <a:prstGeom prst="rect">
            <a:avLst/>
          </a:prstGeom>
          <a:noFill/>
          <a:ln>
            <a:noFill/>
          </a:ln>
        </p:spPr>
      </p:pic>
      <p:pic>
        <p:nvPicPr>
          <p:cNvPr descr=" " id="206" name="Google Shape;206;g26f27b06795_0_180"/>
          <p:cNvPicPr preferRelativeResize="0"/>
          <p:nvPr/>
        </p:nvPicPr>
        <p:blipFill rotWithShape="1">
          <a:blip r:embed="rId5">
            <a:alphaModFix/>
          </a:blip>
          <a:srcRect b="0" l="0" r="0" t="0"/>
          <a:stretch/>
        </p:blipFill>
        <p:spPr>
          <a:xfrm>
            <a:off x="1117740" y="952500"/>
            <a:ext cx="7245216" cy="4229100"/>
          </a:xfrm>
          <a:prstGeom prst="rect">
            <a:avLst/>
          </a:prstGeom>
          <a:noFill/>
          <a:ln>
            <a:noFill/>
          </a:ln>
        </p:spPr>
      </p:pic>
      <p:sp>
        <p:nvSpPr>
          <p:cNvPr id="207" name="Google Shape;207;g26f27b06795_0_18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8" name="Google Shape;208;g26f27b06795_0_180"/>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209" name="Google Shape;209;g26f27b06795_0_180"/>
          <p:cNvSpPr/>
          <p:nvPr/>
        </p:nvSpPr>
        <p:spPr>
          <a:xfrm>
            <a:off x="9665908" y="469900"/>
            <a:ext cx="5394000" cy="174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B49A1"/>
              </a:buClr>
              <a:buSzPts val="8000"/>
              <a:buFont typeface="Pattaya"/>
              <a:buNone/>
            </a:pPr>
            <a:r>
              <a:rPr b="0" i="0" lang="en-US" sz="8000" u="none" cap="none" strike="noStrike">
                <a:solidFill>
                  <a:srgbClr val="3B49A1"/>
                </a:solidFill>
                <a:latin typeface="Pattaya"/>
                <a:ea typeface="Pattaya"/>
                <a:cs typeface="Pattaya"/>
                <a:sym typeface="Pattaya"/>
              </a:rPr>
              <a:t>Pricing Plan</a:t>
            </a:r>
            <a:endParaRPr b="0" i="0" sz="8000" u="none" cap="none" strike="noStrike">
              <a:solidFill>
                <a:schemeClr val="dk1"/>
              </a:solidFill>
              <a:latin typeface="Calibri"/>
              <a:ea typeface="Calibri"/>
              <a:cs typeface="Calibri"/>
              <a:sym typeface="Calibri"/>
            </a:endParaRPr>
          </a:p>
        </p:txBody>
      </p:sp>
      <p:sp>
        <p:nvSpPr>
          <p:cNvPr id="210" name="Google Shape;210;g26f27b06795_0_180"/>
          <p:cNvSpPr/>
          <p:nvPr/>
        </p:nvSpPr>
        <p:spPr>
          <a:xfrm>
            <a:off x="1778222" y="2286000"/>
            <a:ext cx="20843400" cy="10439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 name="Google Shape;211;g26f27b06795_0_180"/>
          <p:cNvSpPr/>
          <p:nvPr/>
        </p:nvSpPr>
        <p:spPr>
          <a:xfrm>
            <a:off x="1778222" y="2286000"/>
            <a:ext cx="6439800" cy="10439400"/>
          </a:xfrm>
          <a:prstGeom prst="roundRect">
            <a:avLst>
              <a:gd fmla="val 3124" name="adj"/>
            </a:avLst>
          </a:prstGeom>
          <a:noFill/>
          <a:ln cap="flat" cmpd="sng" w="254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2" name="Google Shape;212;g26f27b06795_0_180"/>
          <p:cNvPicPr preferRelativeResize="0"/>
          <p:nvPr/>
        </p:nvPicPr>
        <p:blipFill rotWithShape="1">
          <a:blip r:embed="rId7">
            <a:alphaModFix/>
          </a:blip>
          <a:srcRect b="0" l="0" r="0" t="0"/>
          <a:stretch/>
        </p:blipFill>
        <p:spPr>
          <a:xfrm>
            <a:off x="4356666" y="2743200"/>
            <a:ext cx="1282820" cy="1625600"/>
          </a:xfrm>
          <a:prstGeom prst="rect">
            <a:avLst/>
          </a:prstGeom>
          <a:noFill/>
          <a:ln>
            <a:noFill/>
          </a:ln>
        </p:spPr>
      </p:pic>
      <p:sp>
        <p:nvSpPr>
          <p:cNvPr id="213" name="Google Shape;213;g26f27b06795_0_180"/>
          <p:cNvSpPr/>
          <p:nvPr/>
        </p:nvSpPr>
        <p:spPr>
          <a:xfrm>
            <a:off x="4223278" y="4673600"/>
            <a:ext cx="1549500" cy="1054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618AE4"/>
              </a:buClr>
              <a:buSzPts val="4800"/>
              <a:buFont typeface="Pattaya"/>
              <a:buNone/>
            </a:pPr>
            <a:r>
              <a:rPr b="0" i="0" lang="en-US" sz="4800" u="none" cap="none" strike="noStrike">
                <a:solidFill>
                  <a:srgbClr val="618AE4"/>
                </a:solidFill>
                <a:latin typeface="Pattaya"/>
                <a:ea typeface="Pattaya"/>
                <a:cs typeface="Pattaya"/>
                <a:sym typeface="Pattaya"/>
              </a:rPr>
              <a:t>Basic</a:t>
            </a:r>
            <a:endParaRPr b="0" i="0" sz="4800" u="none" cap="none" strike="noStrike">
              <a:solidFill>
                <a:schemeClr val="dk1"/>
              </a:solidFill>
              <a:latin typeface="Calibri"/>
              <a:ea typeface="Calibri"/>
              <a:cs typeface="Calibri"/>
              <a:sym typeface="Calibri"/>
            </a:endParaRPr>
          </a:p>
        </p:txBody>
      </p:sp>
      <p:sp>
        <p:nvSpPr>
          <p:cNvPr id="214" name="Google Shape;214;g26f27b06795_0_180"/>
          <p:cNvSpPr/>
          <p:nvPr/>
        </p:nvSpPr>
        <p:spPr>
          <a:xfrm>
            <a:off x="2235479" y="58293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15" name="Google Shape;215;g26f27b06795_0_180"/>
          <p:cNvSpPr/>
          <p:nvPr/>
        </p:nvSpPr>
        <p:spPr>
          <a:xfrm>
            <a:off x="3613602" y="11417300"/>
            <a:ext cx="2769000" cy="1054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attaya"/>
              <a:buNone/>
            </a:pPr>
            <a:r>
              <a:rPr b="0" i="0" lang="en-US" sz="4800" u="none" cap="none" strike="noStrike">
                <a:solidFill>
                  <a:srgbClr val="0E0E0E"/>
                </a:solidFill>
                <a:latin typeface="Pattaya"/>
                <a:ea typeface="Pattaya"/>
                <a:cs typeface="Pattaya"/>
                <a:sym typeface="Pattaya"/>
              </a:rPr>
              <a:t>$10/month</a:t>
            </a:r>
            <a:endParaRPr b="0" i="0" sz="4800" u="none" cap="none" strike="noStrike">
              <a:solidFill>
                <a:schemeClr val="dk1"/>
              </a:solidFill>
              <a:latin typeface="Calibri"/>
              <a:ea typeface="Calibri"/>
              <a:cs typeface="Calibri"/>
              <a:sym typeface="Calibri"/>
            </a:endParaRPr>
          </a:p>
        </p:txBody>
      </p:sp>
      <p:sp>
        <p:nvSpPr>
          <p:cNvPr id="216" name="Google Shape;216;g26f27b06795_0_180"/>
          <p:cNvSpPr/>
          <p:nvPr/>
        </p:nvSpPr>
        <p:spPr>
          <a:xfrm>
            <a:off x="8980022" y="2286000"/>
            <a:ext cx="6439800" cy="10439400"/>
          </a:xfrm>
          <a:prstGeom prst="roundRect">
            <a:avLst>
              <a:gd fmla="val 3124" name="adj"/>
            </a:avLst>
          </a:prstGeom>
          <a:noFill/>
          <a:ln cap="flat" cmpd="sng" w="254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7" name="Google Shape;217;g26f27b06795_0_180"/>
          <p:cNvPicPr preferRelativeResize="0"/>
          <p:nvPr/>
        </p:nvPicPr>
        <p:blipFill rotWithShape="1">
          <a:blip r:embed="rId8">
            <a:alphaModFix/>
          </a:blip>
          <a:srcRect b="0" l="0" r="0" t="0"/>
          <a:stretch/>
        </p:blipFill>
        <p:spPr>
          <a:xfrm>
            <a:off x="11104462" y="2743200"/>
            <a:ext cx="2190825" cy="1625600"/>
          </a:xfrm>
          <a:prstGeom prst="rect">
            <a:avLst/>
          </a:prstGeom>
          <a:noFill/>
          <a:ln>
            <a:noFill/>
          </a:ln>
        </p:spPr>
      </p:pic>
      <p:sp>
        <p:nvSpPr>
          <p:cNvPr id="218" name="Google Shape;218;g26f27b06795_0_180"/>
          <p:cNvSpPr/>
          <p:nvPr/>
        </p:nvSpPr>
        <p:spPr>
          <a:xfrm>
            <a:off x="11596549" y="4673600"/>
            <a:ext cx="1206600" cy="1054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618AE4"/>
              </a:buClr>
              <a:buSzPts val="4800"/>
              <a:buFont typeface="Pattaya"/>
              <a:buNone/>
            </a:pPr>
            <a:r>
              <a:rPr b="0" i="0" lang="en-US" sz="4800" u="none" cap="none" strike="noStrike">
                <a:solidFill>
                  <a:srgbClr val="618AE4"/>
                </a:solidFill>
                <a:latin typeface="Pattaya"/>
                <a:ea typeface="Pattaya"/>
                <a:cs typeface="Pattaya"/>
                <a:sym typeface="Pattaya"/>
              </a:rPr>
              <a:t>Elite</a:t>
            </a:r>
            <a:endParaRPr b="0" i="0" sz="4800" u="none" cap="none" strike="noStrike">
              <a:solidFill>
                <a:schemeClr val="dk1"/>
              </a:solidFill>
              <a:latin typeface="Calibri"/>
              <a:ea typeface="Calibri"/>
              <a:cs typeface="Calibri"/>
              <a:sym typeface="Calibri"/>
            </a:endParaRPr>
          </a:p>
        </p:txBody>
      </p:sp>
      <p:sp>
        <p:nvSpPr>
          <p:cNvPr id="219" name="Google Shape;219;g26f27b06795_0_180"/>
          <p:cNvSpPr/>
          <p:nvPr/>
        </p:nvSpPr>
        <p:spPr>
          <a:xfrm>
            <a:off x="9437280" y="58293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20" name="Google Shape;220;g26f27b06795_0_180"/>
          <p:cNvSpPr/>
          <p:nvPr/>
        </p:nvSpPr>
        <p:spPr>
          <a:xfrm>
            <a:off x="10751894" y="11417300"/>
            <a:ext cx="2895900" cy="1054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attaya"/>
              <a:buNone/>
            </a:pPr>
            <a:r>
              <a:rPr b="0" i="0" lang="en-US" sz="4800" u="none" cap="none" strike="noStrike">
                <a:solidFill>
                  <a:srgbClr val="0E0E0E"/>
                </a:solidFill>
                <a:latin typeface="Pattaya"/>
                <a:ea typeface="Pattaya"/>
                <a:cs typeface="Pattaya"/>
                <a:sym typeface="Pattaya"/>
              </a:rPr>
              <a:t>$50/month</a:t>
            </a:r>
            <a:endParaRPr b="0" i="0" sz="4800" u="none" cap="none" strike="noStrike">
              <a:solidFill>
                <a:schemeClr val="dk1"/>
              </a:solidFill>
              <a:latin typeface="Calibri"/>
              <a:ea typeface="Calibri"/>
              <a:cs typeface="Calibri"/>
              <a:sym typeface="Calibri"/>
            </a:endParaRPr>
          </a:p>
        </p:txBody>
      </p:sp>
      <p:sp>
        <p:nvSpPr>
          <p:cNvPr id="221" name="Google Shape;221;g26f27b06795_0_180"/>
          <p:cNvSpPr/>
          <p:nvPr/>
        </p:nvSpPr>
        <p:spPr>
          <a:xfrm>
            <a:off x="16181822" y="2286000"/>
            <a:ext cx="6439800" cy="10439400"/>
          </a:xfrm>
          <a:prstGeom prst="roundRect">
            <a:avLst>
              <a:gd fmla="val 3124" name="adj"/>
            </a:avLst>
          </a:prstGeom>
          <a:noFill/>
          <a:ln cap="flat" cmpd="sng" w="254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2" name="Google Shape;222;g26f27b06795_0_180"/>
          <p:cNvPicPr preferRelativeResize="0"/>
          <p:nvPr/>
        </p:nvPicPr>
        <p:blipFill rotWithShape="1">
          <a:blip r:embed="rId9">
            <a:alphaModFix/>
          </a:blip>
          <a:srcRect b="0" l="0" r="0" t="0"/>
          <a:stretch/>
        </p:blipFill>
        <p:spPr>
          <a:xfrm>
            <a:off x="18521991" y="2743200"/>
            <a:ext cx="1759371" cy="1625600"/>
          </a:xfrm>
          <a:prstGeom prst="rect">
            <a:avLst/>
          </a:prstGeom>
          <a:noFill/>
          <a:ln>
            <a:noFill/>
          </a:ln>
        </p:spPr>
      </p:pic>
      <p:sp>
        <p:nvSpPr>
          <p:cNvPr id="223" name="Google Shape;223;g26f27b06795_0_180"/>
          <p:cNvSpPr/>
          <p:nvPr/>
        </p:nvSpPr>
        <p:spPr>
          <a:xfrm>
            <a:off x="18055307" y="4673600"/>
            <a:ext cx="2692800" cy="1054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618AE4"/>
              </a:buClr>
              <a:buSzPts val="4800"/>
              <a:buFont typeface="Pattaya"/>
              <a:buNone/>
            </a:pPr>
            <a:r>
              <a:rPr b="0" i="0" lang="en-US" sz="4800" u="none" cap="none" strike="noStrike">
                <a:solidFill>
                  <a:srgbClr val="618AE4"/>
                </a:solidFill>
                <a:latin typeface="Pattaya"/>
                <a:ea typeface="Pattaya"/>
                <a:cs typeface="Pattaya"/>
                <a:sym typeface="Pattaya"/>
              </a:rPr>
              <a:t>Legendary</a:t>
            </a:r>
            <a:endParaRPr b="0" i="0" sz="4800" u="none" cap="none" strike="noStrike">
              <a:solidFill>
                <a:schemeClr val="dk1"/>
              </a:solidFill>
              <a:latin typeface="Calibri"/>
              <a:ea typeface="Calibri"/>
              <a:cs typeface="Calibri"/>
              <a:sym typeface="Calibri"/>
            </a:endParaRPr>
          </a:p>
        </p:txBody>
      </p:sp>
      <p:sp>
        <p:nvSpPr>
          <p:cNvPr id="224" name="Google Shape;224;g26f27b06795_0_180"/>
          <p:cNvSpPr/>
          <p:nvPr/>
        </p:nvSpPr>
        <p:spPr>
          <a:xfrm>
            <a:off x="16639080" y="58293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25" name="Google Shape;225;g26f27b06795_0_180"/>
          <p:cNvSpPr/>
          <p:nvPr/>
        </p:nvSpPr>
        <p:spPr>
          <a:xfrm>
            <a:off x="17845730" y="11417300"/>
            <a:ext cx="3111900" cy="1054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attaya"/>
              <a:buNone/>
            </a:pPr>
            <a:r>
              <a:rPr b="0" i="0" lang="en-US" sz="4800" u="none" cap="none" strike="noStrike">
                <a:solidFill>
                  <a:srgbClr val="0E0E0E"/>
                </a:solidFill>
                <a:latin typeface="Pattaya"/>
                <a:ea typeface="Pattaya"/>
                <a:cs typeface="Pattaya"/>
                <a:sym typeface="Pattaya"/>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2024-04-22T08:03:21Z</dcterms:created>
  <dc:creator>PptxGenJS</dc:creator>
</cp:coreProperties>
</file>