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Poppins"/>
      <p:regular r:id="rId29"/>
      <p:bold r:id="rId30"/>
      <p:italic r:id="rId31"/>
      <p:boldItalic r:id="rId32"/>
    </p:embeddedFon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Pattaya"/>
      <p:regular r:id="rId43"/>
    </p:embeddedFont>
    <p:embeddedFont>
      <p:font typeface="Poppins SemiBold"/>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htnGZaS2O2y1FKYR7zZwgsi2EV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PoppinsSemiBold-regular.fntdata"/><Relationship Id="rId21" Type="http://schemas.openxmlformats.org/officeDocument/2006/relationships/slide" Target="slides/slide17.xml"/><Relationship Id="rId43" Type="http://schemas.openxmlformats.org/officeDocument/2006/relationships/font" Target="fonts/Pattaya-regular.fntdata"/><Relationship Id="rId24" Type="http://schemas.openxmlformats.org/officeDocument/2006/relationships/slide" Target="slides/slide20.xml"/><Relationship Id="rId46" Type="http://schemas.openxmlformats.org/officeDocument/2006/relationships/font" Target="fonts/PoppinsSemiBold-italic.fntdata"/><Relationship Id="rId23" Type="http://schemas.openxmlformats.org/officeDocument/2006/relationships/slide" Target="slides/slide19.xml"/><Relationship Id="rId45" Type="http://schemas.openxmlformats.org/officeDocument/2006/relationships/font" Target="fonts/Poppin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48" Type="http://customschemas.google.com/relationships/presentationmetadata" Target="metadata"/><Relationship Id="rId25" Type="http://schemas.openxmlformats.org/officeDocument/2006/relationships/slide" Target="slides/slide21.xml"/><Relationship Id="rId47" Type="http://schemas.openxmlformats.org/officeDocument/2006/relationships/font" Target="fonts/PoppinsSemiBold-boldItalic.fnt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Poppins-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f27b0679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f27b0679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f27b0679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6f27b06795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6f27b06795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6f27b06795_0_2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f27b06795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6f27b06795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g26f27b06795_0_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6f27b06795_0_2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6f27b06795_0_2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6f27b06795_0_2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f27b06795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f27b06795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6f27b06795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f27b06795_0_3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6f27b06795_0_3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26f27b06795_0_3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f27b06795_0_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6f27b06795_0_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26f27b06795_0_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6f27b06795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6f27b06795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g26f27b06795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6f27b06795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6f27b06795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g26f27b06795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6f27b06795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6f27b06795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26f27b06795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6f27b06795_0_4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26f27b06795_0_4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26f27b06795_0_4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6f27b06795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6f27b06795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6f27b06795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6f27b06795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6f27b06795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26f27b06795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6f27b06795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6f27b06795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6f27b06795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6f27b06795_0_5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g26f27b06795_0_5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6f27b06795_0_5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6f27b06795_0_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26f27b06795_0_6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26f27b06795_0_6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6f27b06795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0" name="Google Shape;720;g26f27b06795_0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1" name="Google Shape;721;g26f27b06795_0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6f27b06795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6f27b06795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6f27b06795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6f27b06795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6f27b06795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6f27b06795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6f27b06795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26f27b06795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g26f27b06795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6f27b06795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6f27b06795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6f27b06795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6f27b06795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6f27b06795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6f27b06795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6f27b06795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6f27b06795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6f27b06795_0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6f27b06795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6f27b06795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g26f27b06795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65.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109.png"/><Relationship Id="rId8" Type="http://schemas.openxmlformats.org/officeDocument/2006/relationships/image" Target="../media/image1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73.png"/><Relationship Id="rId8"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9.png"/></Relationships>
</file>

<file path=ppt/slides/_rels/slide14.xml.rels><?xml version="1.0" encoding="UTF-8" standalone="yes"?><Relationships xmlns="http://schemas.openxmlformats.org/package/2006/relationships"><Relationship Id="rId20" Type="http://schemas.openxmlformats.org/officeDocument/2006/relationships/image" Target="../media/image90.png"/><Relationship Id="rId22" Type="http://schemas.openxmlformats.org/officeDocument/2006/relationships/image" Target="../media/image91.png"/><Relationship Id="rId21" Type="http://schemas.openxmlformats.org/officeDocument/2006/relationships/image" Target="../media/image113.png"/><Relationship Id="rId24" Type="http://schemas.openxmlformats.org/officeDocument/2006/relationships/image" Target="../media/image93.png"/><Relationship Id="rId23" Type="http://schemas.openxmlformats.org/officeDocument/2006/relationships/image" Target="../media/image89.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38.png"/><Relationship Id="rId26" Type="http://schemas.openxmlformats.org/officeDocument/2006/relationships/image" Target="../media/image95.png"/><Relationship Id="rId25" Type="http://schemas.openxmlformats.org/officeDocument/2006/relationships/image" Target="../media/image92.png"/><Relationship Id="rId28" Type="http://schemas.openxmlformats.org/officeDocument/2006/relationships/image" Target="../media/image102.png"/><Relationship Id="rId27" Type="http://schemas.openxmlformats.org/officeDocument/2006/relationships/image" Target="../media/image106.png"/><Relationship Id="rId5" Type="http://schemas.openxmlformats.org/officeDocument/2006/relationships/image" Target="../media/image1.png"/><Relationship Id="rId6" Type="http://schemas.openxmlformats.org/officeDocument/2006/relationships/image" Target="../media/image19.png"/><Relationship Id="rId29" Type="http://schemas.openxmlformats.org/officeDocument/2006/relationships/image" Target="../media/image149.png"/><Relationship Id="rId7" Type="http://schemas.openxmlformats.org/officeDocument/2006/relationships/image" Target="../media/image97.png"/><Relationship Id="rId8" Type="http://schemas.openxmlformats.org/officeDocument/2006/relationships/image" Target="../media/image82.png"/><Relationship Id="rId30" Type="http://schemas.openxmlformats.org/officeDocument/2006/relationships/image" Target="../media/image108.png"/><Relationship Id="rId11" Type="http://schemas.openxmlformats.org/officeDocument/2006/relationships/image" Target="../media/image100.png"/><Relationship Id="rId10" Type="http://schemas.openxmlformats.org/officeDocument/2006/relationships/image" Target="../media/image81.png"/><Relationship Id="rId13" Type="http://schemas.openxmlformats.org/officeDocument/2006/relationships/image" Target="../media/image83.png"/><Relationship Id="rId12" Type="http://schemas.openxmlformats.org/officeDocument/2006/relationships/image" Target="../media/image94.png"/><Relationship Id="rId15" Type="http://schemas.openxmlformats.org/officeDocument/2006/relationships/image" Target="../media/image87.png"/><Relationship Id="rId14" Type="http://schemas.openxmlformats.org/officeDocument/2006/relationships/image" Target="../media/image139.png"/><Relationship Id="rId17" Type="http://schemas.openxmlformats.org/officeDocument/2006/relationships/image" Target="../media/image86.png"/><Relationship Id="rId16" Type="http://schemas.openxmlformats.org/officeDocument/2006/relationships/image" Target="../media/image98.png"/><Relationship Id="rId19" Type="http://schemas.openxmlformats.org/officeDocument/2006/relationships/image" Target="../media/image99.png"/><Relationship Id="rId18"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12.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1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141.png"/><Relationship Id="rId8" Type="http://schemas.openxmlformats.org/officeDocument/2006/relationships/image" Target="../media/image1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65.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176.png"/><Relationship Id="rId8" Type="http://schemas.openxmlformats.org/officeDocument/2006/relationships/image" Target="../media/image1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1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29.png"/><Relationship Id="rId7" Type="http://schemas.openxmlformats.org/officeDocument/2006/relationships/image" Target="../media/image1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65.png"/><Relationship Id="rId9" Type="http://schemas.openxmlformats.org/officeDocument/2006/relationships/image" Target="../media/image171.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172.png"/><Relationship Id="rId8" Type="http://schemas.openxmlformats.org/officeDocument/2006/relationships/image" Target="../media/image153.png"/><Relationship Id="rId11" Type="http://schemas.openxmlformats.org/officeDocument/2006/relationships/image" Target="../media/image147.png"/><Relationship Id="rId10" Type="http://schemas.openxmlformats.org/officeDocument/2006/relationships/image" Target="../media/image151.png"/><Relationship Id="rId13" Type="http://schemas.openxmlformats.org/officeDocument/2006/relationships/image" Target="../media/image148.png"/><Relationship Id="rId12" Type="http://schemas.openxmlformats.org/officeDocument/2006/relationships/image" Target="../media/image158.png"/><Relationship Id="rId15" Type="http://schemas.openxmlformats.org/officeDocument/2006/relationships/image" Target="../media/image163.png"/><Relationship Id="rId14" Type="http://schemas.openxmlformats.org/officeDocument/2006/relationships/image" Target="../media/image144.png"/><Relationship Id="rId16" Type="http://schemas.openxmlformats.org/officeDocument/2006/relationships/image" Target="../media/image1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60.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192.png"/><Relationship Id="rId8" Type="http://schemas.openxmlformats.org/officeDocument/2006/relationships/image" Target="../media/image181.png"/><Relationship Id="rId10" Type="http://schemas.openxmlformats.org/officeDocument/2006/relationships/image" Target="../media/image155.png"/></Relationships>
</file>

<file path=ppt/slides/_rels/slide23.xml.rels><?xml version="1.0" encoding="UTF-8" standalone="yes"?><Relationships xmlns="http://schemas.openxmlformats.org/package/2006/relationships"><Relationship Id="rId20" Type="http://schemas.openxmlformats.org/officeDocument/2006/relationships/image" Target="../media/image183.png"/><Relationship Id="rId22" Type="http://schemas.openxmlformats.org/officeDocument/2006/relationships/image" Target="../media/image203.png"/><Relationship Id="rId21" Type="http://schemas.openxmlformats.org/officeDocument/2006/relationships/image" Target="../media/image187.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65.png"/><Relationship Id="rId9" Type="http://schemas.openxmlformats.org/officeDocument/2006/relationships/image" Target="../media/image209.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166.png"/><Relationship Id="rId8" Type="http://schemas.openxmlformats.org/officeDocument/2006/relationships/image" Target="../media/image159.png"/><Relationship Id="rId11" Type="http://schemas.openxmlformats.org/officeDocument/2006/relationships/image" Target="../media/image179.png"/><Relationship Id="rId10" Type="http://schemas.openxmlformats.org/officeDocument/2006/relationships/image" Target="../media/image184.png"/><Relationship Id="rId13" Type="http://schemas.openxmlformats.org/officeDocument/2006/relationships/image" Target="../media/image182.png"/><Relationship Id="rId12" Type="http://schemas.openxmlformats.org/officeDocument/2006/relationships/image" Target="../media/image207.png"/><Relationship Id="rId15" Type="http://schemas.openxmlformats.org/officeDocument/2006/relationships/image" Target="../media/image204.png"/><Relationship Id="rId14" Type="http://schemas.openxmlformats.org/officeDocument/2006/relationships/image" Target="../media/image180.png"/><Relationship Id="rId17" Type="http://schemas.openxmlformats.org/officeDocument/2006/relationships/image" Target="../media/image205.png"/><Relationship Id="rId16" Type="http://schemas.openxmlformats.org/officeDocument/2006/relationships/image" Target="../media/image206.png"/><Relationship Id="rId19" Type="http://schemas.openxmlformats.org/officeDocument/2006/relationships/image" Target="../media/image197.png"/><Relationship Id="rId18" Type="http://schemas.openxmlformats.org/officeDocument/2006/relationships/image" Target="../media/image1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8.png"/><Relationship Id="rId4" Type="http://schemas.openxmlformats.org/officeDocument/2006/relationships/image" Target="../media/image195.png"/><Relationship Id="rId9" Type="http://schemas.openxmlformats.org/officeDocument/2006/relationships/image" Target="../media/image196.png"/><Relationship Id="rId5" Type="http://schemas.openxmlformats.org/officeDocument/2006/relationships/image" Target="../media/image194.png"/><Relationship Id="rId6" Type="http://schemas.openxmlformats.org/officeDocument/2006/relationships/image" Target="../media/image193.png"/><Relationship Id="rId7" Type="http://schemas.openxmlformats.org/officeDocument/2006/relationships/image" Target="../media/image19.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30.png"/><Relationship Id="rId5" Type="http://schemas.openxmlformats.org/officeDocument/2006/relationships/image" Target="../media/image8.png"/><Relationship Id="rId6" Type="http://schemas.openxmlformats.org/officeDocument/2006/relationships/image" Target="../media/image29.png"/><Relationship Id="rId7" Type="http://schemas.openxmlformats.org/officeDocument/2006/relationships/image" Target="../media/image2.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65.png"/><Relationship Id="rId5" Type="http://schemas.openxmlformats.org/officeDocument/2006/relationships/image" Target="../media/image27.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31.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44.png"/><Relationship Id="rId8"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37.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38.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65.png"/><Relationship Id="rId9" Type="http://schemas.openxmlformats.org/officeDocument/2006/relationships/image" Target="../media/image50.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53.png"/><Relationship Id="rId8"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image" Target="../media/image58.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57.png"/><Relationship Id="rId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5" name="Shape 15"/>
        <p:cNvGrpSpPr/>
        <p:nvPr/>
      </p:nvGrpSpPr>
      <p:grpSpPr>
        <a:xfrm>
          <a:off x="0" y="0"/>
          <a:ext cx="0" cy="0"/>
          <a:chOff x="0" y="0"/>
          <a:chExt cx="0" cy="0"/>
        </a:xfrm>
      </p:grpSpPr>
      <p:pic>
        <p:nvPicPr>
          <p:cNvPr descr=" " id="16" name="Google Shape;16;g26f27b06795_0_0"/>
          <p:cNvPicPr preferRelativeResize="0"/>
          <p:nvPr/>
        </p:nvPicPr>
        <p:blipFill rotWithShape="1">
          <a:blip r:embed="rId3">
            <a:alphaModFix/>
          </a:blip>
          <a:srcRect b="0" l="0" r="0" t="0"/>
          <a:stretch/>
        </p:blipFill>
        <p:spPr>
          <a:xfrm>
            <a:off x="0" y="0"/>
            <a:ext cx="19242905" cy="13716000"/>
          </a:xfrm>
          <a:prstGeom prst="rect">
            <a:avLst/>
          </a:prstGeom>
          <a:noFill/>
          <a:ln>
            <a:noFill/>
          </a:ln>
        </p:spPr>
      </p:pic>
      <p:pic>
        <p:nvPicPr>
          <p:cNvPr descr=" " id="17" name="Google Shape;17;g26f27b06795_0_0"/>
          <p:cNvPicPr preferRelativeResize="0"/>
          <p:nvPr/>
        </p:nvPicPr>
        <p:blipFill rotWithShape="1">
          <a:blip r:embed="rId4">
            <a:alphaModFix/>
          </a:blip>
          <a:srcRect b="0" l="0" r="0" t="0"/>
          <a:stretch/>
        </p:blipFill>
        <p:spPr>
          <a:xfrm>
            <a:off x="17189329" y="687206"/>
            <a:ext cx="7197719" cy="5313255"/>
          </a:xfrm>
          <a:prstGeom prst="rect">
            <a:avLst/>
          </a:prstGeom>
          <a:noFill/>
          <a:ln>
            <a:noFill/>
          </a:ln>
        </p:spPr>
      </p:pic>
      <p:pic>
        <p:nvPicPr>
          <p:cNvPr descr=" " id="18" name="Google Shape;18;g26f27b06795_0_0"/>
          <p:cNvPicPr preferRelativeResize="0"/>
          <p:nvPr/>
        </p:nvPicPr>
        <p:blipFill rotWithShape="1">
          <a:blip r:embed="rId5">
            <a:alphaModFix/>
          </a:blip>
          <a:srcRect b="0" l="0" r="0" t="0"/>
          <a:stretch/>
        </p:blipFill>
        <p:spPr>
          <a:xfrm>
            <a:off x="1295562" y="9829800"/>
            <a:ext cx="2426003" cy="3086100"/>
          </a:xfrm>
          <a:prstGeom prst="rect">
            <a:avLst/>
          </a:prstGeom>
          <a:noFill/>
          <a:ln>
            <a:noFill/>
          </a:ln>
        </p:spPr>
      </p:pic>
      <p:sp>
        <p:nvSpPr>
          <p:cNvPr id="19" name="Google Shape;19;g26f27b06795_0_0"/>
          <p:cNvSpPr/>
          <p:nvPr/>
        </p:nvSpPr>
        <p:spPr>
          <a:xfrm>
            <a:off x="10770946" y="1485900"/>
            <a:ext cx="129429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24000"/>
              <a:buFont typeface="Pattaya"/>
              <a:buNone/>
            </a:pPr>
            <a:r>
              <a:rPr b="0" i="0" lang="en-US" sz="24000" u="none" cap="none" strike="noStrike">
                <a:solidFill>
                  <a:srgbClr val="3B49A1"/>
                </a:solidFill>
                <a:latin typeface="Pattaya"/>
                <a:ea typeface="Pattaya"/>
                <a:cs typeface="Pattaya"/>
                <a:sym typeface="Pattaya"/>
              </a:rPr>
              <a:t>Parenting</a:t>
            </a:r>
            <a:endParaRPr b="0" i="0" sz="24000" u="none" cap="none" strike="noStrike">
              <a:solidFill>
                <a:schemeClr val="dk1"/>
              </a:solidFill>
              <a:latin typeface="Calibri"/>
              <a:ea typeface="Calibri"/>
              <a:cs typeface="Calibri"/>
              <a:sym typeface="Calibri"/>
            </a:endParaRPr>
          </a:p>
        </p:txBody>
      </p:sp>
      <p:sp>
        <p:nvSpPr>
          <p:cNvPr id="20" name="Google Shape;20;g26f27b06795_0_0"/>
          <p:cNvSpPr/>
          <p:nvPr/>
        </p:nvSpPr>
        <p:spPr>
          <a:xfrm>
            <a:off x="11151994" y="10896600"/>
            <a:ext cx="107880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1" name="Google Shape;21;g26f27b06795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6f27b06795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 name="Google Shape;23;g26f27b06795_0_0"/>
          <p:cNvPicPr preferRelativeResize="0"/>
          <p:nvPr/>
        </p:nvPicPr>
        <p:blipFill rotWithShape="1">
          <a:blip r:embed="rId7">
            <a:alphaModFix/>
          </a:blip>
          <a:srcRect b="0" l="0" r="0" t="0"/>
          <a:stretch/>
        </p:blipFill>
        <p:spPr>
          <a:xfrm>
            <a:off x="533467" y="1955800"/>
            <a:ext cx="9843730" cy="11760200"/>
          </a:xfrm>
          <a:prstGeom prst="rect">
            <a:avLst/>
          </a:prstGeom>
          <a:noFill/>
          <a:ln>
            <a:noFill/>
          </a:ln>
        </p:spPr>
      </p:pic>
      <p:sp>
        <p:nvSpPr>
          <p:cNvPr id="24" name="Google Shape;24;g26f27b06795_0_0"/>
          <p:cNvSpPr/>
          <p:nvPr/>
        </p:nvSpPr>
        <p:spPr>
          <a:xfrm>
            <a:off x="10770946" y="4076700"/>
            <a:ext cx="57666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4BE5E"/>
              </a:buClr>
              <a:buSzPts val="24000"/>
              <a:buFont typeface="Pattaya"/>
              <a:buNone/>
            </a:pPr>
            <a:r>
              <a:rPr b="0" i="0" lang="en-US" sz="24000" u="none" cap="none" strike="noStrike">
                <a:solidFill>
                  <a:srgbClr val="F4BE5E"/>
                </a:solidFill>
                <a:latin typeface="Pattaya"/>
                <a:ea typeface="Pattaya"/>
                <a:cs typeface="Pattaya"/>
                <a:sym typeface="Pattaya"/>
              </a:rPr>
              <a:t>and</a:t>
            </a:r>
            <a:endParaRPr b="0" i="0" sz="24000" u="none" cap="none" strike="noStrike">
              <a:solidFill>
                <a:schemeClr val="dk1"/>
              </a:solidFill>
              <a:latin typeface="Calibri"/>
              <a:ea typeface="Calibri"/>
              <a:cs typeface="Calibri"/>
              <a:sym typeface="Calibri"/>
            </a:endParaRPr>
          </a:p>
        </p:txBody>
      </p:sp>
      <p:sp>
        <p:nvSpPr>
          <p:cNvPr id="25" name="Google Shape;25;g26f27b06795_0_0"/>
          <p:cNvSpPr/>
          <p:nvPr/>
        </p:nvSpPr>
        <p:spPr>
          <a:xfrm>
            <a:off x="10770946" y="6667500"/>
            <a:ext cx="108090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7CBE"/>
              </a:buClr>
              <a:buSzPts val="24000"/>
              <a:buFont typeface="Pattaya"/>
              <a:buNone/>
            </a:pPr>
            <a:r>
              <a:rPr b="0" i="0" lang="en-US" sz="24000" u="none" cap="none" strike="noStrike">
                <a:solidFill>
                  <a:srgbClr val="EE7CBE"/>
                </a:solidFill>
                <a:latin typeface="Pattaya"/>
                <a:ea typeface="Pattaya"/>
                <a:cs typeface="Pattaya"/>
                <a:sym typeface="Pattaya"/>
              </a:rPr>
              <a:t>Nursing</a:t>
            </a:r>
            <a:r>
              <a:rPr b="0" i="0" lang="en-US" sz="24000" u="none" cap="none" strike="noStrike">
                <a:solidFill>
                  <a:srgbClr val="3B49A1"/>
                </a:solidFill>
                <a:latin typeface="Pattaya"/>
                <a:ea typeface="Pattaya"/>
                <a:cs typeface="Pattaya"/>
                <a:sym typeface="Pattaya"/>
              </a:rPr>
              <a:t> </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230" name="Shape 230"/>
        <p:cNvGrpSpPr/>
        <p:nvPr/>
      </p:nvGrpSpPr>
      <p:grpSpPr>
        <a:xfrm>
          <a:off x="0" y="0"/>
          <a:ext cx="0" cy="0"/>
          <a:chOff x="0" y="0"/>
          <a:chExt cx="0" cy="0"/>
        </a:xfrm>
      </p:grpSpPr>
      <p:pic>
        <p:nvPicPr>
          <p:cNvPr descr=" " id="231" name="Google Shape;231;g26f27b06795_0_20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32" name="Google Shape;232;g26f27b06795_0_206"/>
          <p:cNvPicPr preferRelativeResize="0"/>
          <p:nvPr/>
        </p:nvPicPr>
        <p:blipFill rotWithShape="1">
          <a:blip r:embed="rId4">
            <a:alphaModFix/>
          </a:blip>
          <a:srcRect b="0" l="0" r="0" t="0"/>
          <a:stretch/>
        </p:blipFill>
        <p:spPr>
          <a:xfrm>
            <a:off x="1473384" y="1130300"/>
            <a:ext cx="2959470" cy="3381995"/>
          </a:xfrm>
          <a:prstGeom prst="rect">
            <a:avLst/>
          </a:prstGeom>
          <a:noFill/>
          <a:ln>
            <a:noFill/>
          </a:ln>
        </p:spPr>
      </p:pic>
      <p:pic>
        <p:nvPicPr>
          <p:cNvPr descr=" " id="233" name="Google Shape;233;g26f27b06795_0_206"/>
          <p:cNvPicPr preferRelativeResize="0"/>
          <p:nvPr/>
        </p:nvPicPr>
        <p:blipFill rotWithShape="1">
          <a:blip r:embed="rId5">
            <a:alphaModFix/>
          </a:blip>
          <a:srcRect b="0" l="0" r="0" t="0"/>
          <a:stretch/>
        </p:blipFill>
        <p:spPr>
          <a:xfrm>
            <a:off x="18640073" y="5716575"/>
            <a:ext cx="5746975" cy="7999425"/>
          </a:xfrm>
          <a:prstGeom prst="rect">
            <a:avLst/>
          </a:prstGeom>
          <a:noFill/>
          <a:ln>
            <a:noFill/>
          </a:ln>
        </p:spPr>
      </p:pic>
      <p:sp>
        <p:nvSpPr>
          <p:cNvPr id="234" name="Google Shape;234;g26f27b06795_0_2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6f27b06795_0_20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36" name="Google Shape;236;g26f27b06795_0_206"/>
          <p:cNvPicPr preferRelativeResize="0"/>
          <p:nvPr/>
        </p:nvPicPr>
        <p:blipFill rotWithShape="1">
          <a:blip r:embed="rId7">
            <a:alphaModFix/>
          </a:blip>
          <a:srcRect b="0" l="0" r="0" t="0"/>
          <a:stretch/>
        </p:blipFill>
        <p:spPr>
          <a:xfrm>
            <a:off x="1752819" y="1346200"/>
            <a:ext cx="20881410" cy="11010900"/>
          </a:xfrm>
          <a:prstGeom prst="rect">
            <a:avLst/>
          </a:prstGeom>
          <a:noFill/>
          <a:ln>
            <a:noFill/>
          </a:ln>
        </p:spPr>
      </p:pic>
      <p:pic>
        <p:nvPicPr>
          <p:cNvPr descr=" " id="237" name="Google Shape;237;g26f27b06795_0_206"/>
          <p:cNvPicPr preferRelativeResize="0"/>
          <p:nvPr/>
        </p:nvPicPr>
        <p:blipFill rotWithShape="1">
          <a:blip r:embed="rId8">
            <a:alphaModFix/>
          </a:blip>
          <a:srcRect b="0" l="0" r="0" t="0"/>
          <a:stretch/>
        </p:blipFill>
        <p:spPr>
          <a:xfrm>
            <a:off x="1752819" y="1346200"/>
            <a:ext cx="5639505" cy="11010900"/>
          </a:xfrm>
          <a:prstGeom prst="rect">
            <a:avLst/>
          </a:prstGeom>
          <a:noFill/>
          <a:ln>
            <a:noFill/>
          </a:ln>
        </p:spPr>
      </p:pic>
      <p:sp>
        <p:nvSpPr>
          <p:cNvPr id="238" name="Google Shape;238;g26f27b06795_0_206"/>
          <p:cNvSpPr/>
          <p:nvPr/>
        </p:nvSpPr>
        <p:spPr>
          <a:xfrm>
            <a:off x="1752819" y="1346200"/>
            <a:ext cx="5639400" cy="5638800"/>
          </a:xfrm>
          <a:prstGeom prst="roundRect">
            <a:avLst>
              <a:gd fmla="val 75081" name="adj"/>
            </a:avLst>
          </a:prstGeom>
          <a:solidFill>
            <a:srgbClr val="FCC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f27b06795_0_206"/>
          <p:cNvSpPr/>
          <p:nvPr/>
        </p:nvSpPr>
        <p:spPr>
          <a:xfrm>
            <a:off x="3702513" y="2051050"/>
            <a:ext cx="27561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ttaya"/>
              <a:buNone/>
            </a:pPr>
            <a:r>
              <a:rPr b="0" i="0" lang="en-US" sz="24000" u="none" cap="none" strike="noStrike">
                <a:solidFill>
                  <a:srgbClr val="FFFFFF"/>
                </a:solidFill>
                <a:latin typeface="Pattaya"/>
                <a:ea typeface="Pattaya"/>
                <a:cs typeface="Pattaya"/>
                <a:sym typeface="Pattaya"/>
              </a:rPr>
              <a:t>S</a:t>
            </a:r>
            <a:endParaRPr b="0" i="0" sz="24000" u="none" cap="none" strike="noStrike">
              <a:solidFill>
                <a:schemeClr val="dk1"/>
              </a:solidFill>
              <a:latin typeface="Calibri"/>
              <a:ea typeface="Calibri"/>
              <a:cs typeface="Calibri"/>
              <a:sym typeface="Calibri"/>
            </a:endParaRPr>
          </a:p>
        </p:txBody>
      </p:sp>
      <p:sp>
        <p:nvSpPr>
          <p:cNvPr id="240" name="Google Shape;240;g26f27b06795_0_206"/>
          <p:cNvSpPr/>
          <p:nvPr/>
        </p:nvSpPr>
        <p:spPr>
          <a:xfrm>
            <a:off x="2286286"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f27b06795_0_206"/>
          <p:cNvSpPr/>
          <p:nvPr/>
        </p:nvSpPr>
        <p:spPr>
          <a:xfrm>
            <a:off x="228628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6f27b06795_0_206"/>
          <p:cNvSpPr/>
          <p:nvPr/>
        </p:nvSpPr>
        <p:spPr>
          <a:xfrm>
            <a:off x="228628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6f27b06795_0_206"/>
          <p:cNvSpPr/>
          <p:nvPr/>
        </p:nvSpPr>
        <p:spPr>
          <a:xfrm>
            <a:off x="2286286"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Eclipse</a:t>
            </a:r>
            <a:endParaRPr b="0" i="0" sz="3600" u="none" cap="none" strike="noStrike">
              <a:solidFill>
                <a:schemeClr val="dk1"/>
              </a:solidFill>
              <a:latin typeface="Calibri"/>
              <a:ea typeface="Calibri"/>
              <a:cs typeface="Calibri"/>
              <a:sym typeface="Calibri"/>
            </a:endParaRPr>
          </a:p>
        </p:txBody>
      </p:sp>
      <p:sp>
        <p:nvSpPr>
          <p:cNvPr id="244" name="Google Shape;244;g26f27b06795_0_206"/>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g26f27b06795_0_206"/>
          <p:cNvSpPr/>
          <p:nvPr/>
        </p:nvSpPr>
        <p:spPr>
          <a:xfrm>
            <a:off x="228628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f27b06795_0_206"/>
          <p:cNvSpPr/>
          <p:nvPr/>
        </p:nvSpPr>
        <p:spPr>
          <a:xfrm>
            <a:off x="228628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6f27b06795_0_206"/>
          <p:cNvSpPr/>
          <p:nvPr/>
        </p:nvSpPr>
        <p:spPr>
          <a:xfrm>
            <a:off x="228628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Quest</a:t>
            </a:r>
            <a:endParaRPr b="0" i="0" sz="3600" u="none" cap="none" strike="noStrike">
              <a:solidFill>
                <a:schemeClr val="dk1"/>
              </a:solidFill>
              <a:latin typeface="Calibri"/>
              <a:ea typeface="Calibri"/>
              <a:cs typeface="Calibri"/>
              <a:sym typeface="Calibri"/>
            </a:endParaRPr>
          </a:p>
        </p:txBody>
      </p:sp>
      <p:sp>
        <p:nvSpPr>
          <p:cNvPr id="248" name="Google Shape;248;g26f27b06795_0_206"/>
          <p:cNvSpPr/>
          <p:nvPr/>
        </p:nvSpPr>
        <p:spPr>
          <a:xfrm>
            <a:off x="2286286"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49" name="Google Shape;249;g26f27b06795_0_206"/>
          <p:cNvPicPr preferRelativeResize="0"/>
          <p:nvPr/>
        </p:nvPicPr>
        <p:blipFill rotWithShape="1">
          <a:blip r:embed="rId8">
            <a:alphaModFix/>
          </a:blip>
          <a:srcRect b="0" l="0" r="0" t="0"/>
          <a:stretch/>
        </p:blipFill>
        <p:spPr>
          <a:xfrm>
            <a:off x="6833454" y="1346200"/>
            <a:ext cx="5639505" cy="11010900"/>
          </a:xfrm>
          <a:prstGeom prst="rect">
            <a:avLst/>
          </a:prstGeom>
          <a:noFill/>
          <a:ln>
            <a:noFill/>
          </a:ln>
        </p:spPr>
      </p:pic>
      <p:sp>
        <p:nvSpPr>
          <p:cNvPr id="250" name="Google Shape;250;g26f27b06795_0_206"/>
          <p:cNvSpPr/>
          <p:nvPr/>
        </p:nvSpPr>
        <p:spPr>
          <a:xfrm>
            <a:off x="6833454" y="1346200"/>
            <a:ext cx="5639400" cy="5638800"/>
          </a:xfrm>
          <a:prstGeom prst="roundRect">
            <a:avLst>
              <a:gd fmla="val 75081" name="adj"/>
            </a:avLst>
          </a:prstGeom>
          <a:solidFill>
            <a:srgbClr val="618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6f27b06795_0_206"/>
          <p:cNvSpPr/>
          <p:nvPr/>
        </p:nvSpPr>
        <p:spPr>
          <a:xfrm>
            <a:off x="8186173" y="2051050"/>
            <a:ext cx="39501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ttaya"/>
              <a:buNone/>
            </a:pPr>
            <a:r>
              <a:rPr b="0" i="0" lang="en-US" sz="24000" u="none" cap="none" strike="noStrike">
                <a:solidFill>
                  <a:srgbClr val="FFFFFF"/>
                </a:solidFill>
                <a:latin typeface="Pattaya"/>
                <a:ea typeface="Pattaya"/>
                <a:cs typeface="Pattaya"/>
                <a:sym typeface="Pattaya"/>
              </a:rPr>
              <a:t>W</a:t>
            </a:r>
            <a:endParaRPr b="0" i="0" sz="24000" u="none" cap="none" strike="noStrike">
              <a:solidFill>
                <a:schemeClr val="dk1"/>
              </a:solidFill>
              <a:latin typeface="Calibri"/>
              <a:ea typeface="Calibri"/>
              <a:cs typeface="Calibri"/>
              <a:sym typeface="Calibri"/>
            </a:endParaRPr>
          </a:p>
        </p:txBody>
      </p:sp>
      <p:sp>
        <p:nvSpPr>
          <p:cNvPr id="252" name="Google Shape;252;g26f27b06795_0_206"/>
          <p:cNvSpPr/>
          <p:nvPr/>
        </p:nvSpPr>
        <p:spPr>
          <a:xfrm>
            <a:off x="7366921"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f27b06795_0_206"/>
          <p:cNvSpPr/>
          <p:nvPr/>
        </p:nvSpPr>
        <p:spPr>
          <a:xfrm>
            <a:off x="736692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f27b06795_0_206"/>
          <p:cNvSpPr/>
          <p:nvPr/>
        </p:nvSpPr>
        <p:spPr>
          <a:xfrm>
            <a:off x="736692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6f27b06795_0_206"/>
          <p:cNvSpPr/>
          <p:nvPr/>
        </p:nvSpPr>
        <p:spPr>
          <a:xfrm>
            <a:off x="7366921"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Obtain</a:t>
            </a:r>
            <a:endParaRPr b="0" i="0" sz="3600" u="none" cap="none" strike="noStrike">
              <a:solidFill>
                <a:schemeClr val="dk1"/>
              </a:solidFill>
              <a:latin typeface="Calibri"/>
              <a:ea typeface="Calibri"/>
              <a:cs typeface="Calibri"/>
              <a:sym typeface="Calibri"/>
            </a:endParaRPr>
          </a:p>
        </p:txBody>
      </p:sp>
      <p:sp>
        <p:nvSpPr>
          <p:cNvPr id="256" name="Google Shape;256;g26f27b06795_0_206"/>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57" name="Google Shape;257;g26f27b06795_0_206"/>
          <p:cNvSpPr/>
          <p:nvPr/>
        </p:nvSpPr>
        <p:spPr>
          <a:xfrm>
            <a:off x="736692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6f27b06795_0_206"/>
          <p:cNvSpPr/>
          <p:nvPr/>
        </p:nvSpPr>
        <p:spPr>
          <a:xfrm>
            <a:off x="736692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6f27b06795_0_206"/>
          <p:cNvSpPr/>
          <p:nvPr/>
        </p:nvSpPr>
        <p:spPr>
          <a:xfrm>
            <a:off x="736692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Foundation</a:t>
            </a:r>
            <a:endParaRPr b="0" i="0" sz="3600" u="none" cap="none" strike="noStrike">
              <a:solidFill>
                <a:schemeClr val="dk1"/>
              </a:solidFill>
              <a:latin typeface="Calibri"/>
              <a:ea typeface="Calibri"/>
              <a:cs typeface="Calibri"/>
              <a:sym typeface="Calibri"/>
            </a:endParaRPr>
          </a:p>
        </p:txBody>
      </p:sp>
      <p:sp>
        <p:nvSpPr>
          <p:cNvPr id="260" name="Google Shape;260;g26f27b06795_0_206"/>
          <p:cNvSpPr/>
          <p:nvPr/>
        </p:nvSpPr>
        <p:spPr>
          <a:xfrm>
            <a:off x="7366921"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61" name="Google Shape;261;g26f27b06795_0_206"/>
          <p:cNvPicPr preferRelativeResize="0"/>
          <p:nvPr/>
        </p:nvPicPr>
        <p:blipFill rotWithShape="1">
          <a:blip r:embed="rId8">
            <a:alphaModFix/>
          </a:blip>
          <a:srcRect b="0" l="0" r="0" t="0"/>
          <a:stretch/>
        </p:blipFill>
        <p:spPr>
          <a:xfrm>
            <a:off x="11914089" y="1346200"/>
            <a:ext cx="5639505" cy="11010900"/>
          </a:xfrm>
          <a:prstGeom prst="rect">
            <a:avLst/>
          </a:prstGeom>
          <a:noFill/>
          <a:ln>
            <a:noFill/>
          </a:ln>
        </p:spPr>
      </p:pic>
      <p:sp>
        <p:nvSpPr>
          <p:cNvPr id="262" name="Google Shape;262;g26f27b06795_0_206"/>
          <p:cNvSpPr/>
          <p:nvPr/>
        </p:nvSpPr>
        <p:spPr>
          <a:xfrm>
            <a:off x="11914089" y="1346200"/>
            <a:ext cx="5639400" cy="5638800"/>
          </a:xfrm>
          <a:prstGeom prst="roundRect">
            <a:avLst>
              <a:gd fmla="val 75081" name="adj"/>
            </a:avLst>
          </a:prstGeom>
          <a:solidFill>
            <a:srgbClr val="FCCC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6f27b06795_0_206"/>
          <p:cNvSpPr/>
          <p:nvPr/>
        </p:nvSpPr>
        <p:spPr>
          <a:xfrm>
            <a:off x="13717715" y="2051050"/>
            <a:ext cx="30483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ttaya"/>
              <a:buNone/>
            </a:pPr>
            <a:r>
              <a:rPr b="0" i="0" lang="en-US" sz="24000" u="none" cap="none" strike="noStrike">
                <a:solidFill>
                  <a:srgbClr val="FFFFFF"/>
                </a:solidFill>
                <a:latin typeface="Pattaya"/>
                <a:ea typeface="Pattaya"/>
                <a:cs typeface="Pattaya"/>
                <a:sym typeface="Pattaya"/>
              </a:rPr>
              <a:t>O</a:t>
            </a:r>
            <a:endParaRPr b="0" i="0" sz="24000" u="none" cap="none" strike="noStrike">
              <a:solidFill>
                <a:schemeClr val="dk1"/>
              </a:solidFill>
              <a:latin typeface="Calibri"/>
              <a:ea typeface="Calibri"/>
              <a:cs typeface="Calibri"/>
              <a:sym typeface="Calibri"/>
            </a:endParaRPr>
          </a:p>
        </p:txBody>
      </p:sp>
      <p:sp>
        <p:nvSpPr>
          <p:cNvPr id="264" name="Google Shape;264;g26f27b06795_0_206"/>
          <p:cNvSpPr/>
          <p:nvPr/>
        </p:nvSpPr>
        <p:spPr>
          <a:xfrm>
            <a:off x="12447556"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6f27b06795_0_206"/>
          <p:cNvSpPr/>
          <p:nvPr/>
        </p:nvSpPr>
        <p:spPr>
          <a:xfrm>
            <a:off x="1244755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6f27b06795_0_206"/>
          <p:cNvSpPr/>
          <p:nvPr/>
        </p:nvSpPr>
        <p:spPr>
          <a:xfrm>
            <a:off x="1244755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6f27b06795_0_206"/>
          <p:cNvSpPr/>
          <p:nvPr/>
        </p:nvSpPr>
        <p:spPr>
          <a:xfrm>
            <a:off x="12447556"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War</a:t>
            </a:r>
            <a:endParaRPr b="0" i="0" sz="3600" u="none" cap="none" strike="noStrike">
              <a:solidFill>
                <a:schemeClr val="dk1"/>
              </a:solidFill>
              <a:latin typeface="Calibri"/>
              <a:ea typeface="Calibri"/>
              <a:cs typeface="Calibri"/>
              <a:sym typeface="Calibri"/>
            </a:endParaRPr>
          </a:p>
        </p:txBody>
      </p:sp>
      <p:sp>
        <p:nvSpPr>
          <p:cNvPr id="268" name="Google Shape;268;g26f27b06795_0_206"/>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69" name="Google Shape;269;g26f27b06795_0_206"/>
          <p:cNvSpPr/>
          <p:nvPr/>
        </p:nvSpPr>
        <p:spPr>
          <a:xfrm>
            <a:off x="1244755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6f27b06795_0_206"/>
          <p:cNvSpPr/>
          <p:nvPr/>
        </p:nvSpPr>
        <p:spPr>
          <a:xfrm>
            <a:off x="1244755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6f27b06795_0_206"/>
          <p:cNvSpPr/>
          <p:nvPr/>
        </p:nvSpPr>
        <p:spPr>
          <a:xfrm>
            <a:off x="1244755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Transformation</a:t>
            </a:r>
            <a:endParaRPr b="0" i="0" sz="3600" u="none" cap="none" strike="noStrike">
              <a:solidFill>
                <a:schemeClr val="dk1"/>
              </a:solidFill>
              <a:latin typeface="Calibri"/>
              <a:ea typeface="Calibri"/>
              <a:cs typeface="Calibri"/>
              <a:sym typeface="Calibri"/>
            </a:endParaRPr>
          </a:p>
        </p:txBody>
      </p:sp>
      <p:sp>
        <p:nvSpPr>
          <p:cNvPr id="272" name="Google Shape;272;g26f27b06795_0_206"/>
          <p:cNvSpPr/>
          <p:nvPr/>
        </p:nvSpPr>
        <p:spPr>
          <a:xfrm>
            <a:off x="12447556"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73" name="Google Shape;273;g26f27b06795_0_206"/>
          <p:cNvPicPr preferRelativeResize="0"/>
          <p:nvPr/>
        </p:nvPicPr>
        <p:blipFill rotWithShape="1">
          <a:blip r:embed="rId8">
            <a:alphaModFix/>
          </a:blip>
          <a:srcRect b="0" l="0" r="0" t="0"/>
          <a:stretch/>
        </p:blipFill>
        <p:spPr>
          <a:xfrm>
            <a:off x="16994724" y="1346200"/>
            <a:ext cx="5639505" cy="11010900"/>
          </a:xfrm>
          <a:prstGeom prst="rect">
            <a:avLst/>
          </a:prstGeom>
          <a:noFill/>
          <a:ln>
            <a:noFill/>
          </a:ln>
        </p:spPr>
      </p:pic>
      <p:sp>
        <p:nvSpPr>
          <p:cNvPr id="274" name="Google Shape;274;g26f27b06795_0_206"/>
          <p:cNvSpPr/>
          <p:nvPr/>
        </p:nvSpPr>
        <p:spPr>
          <a:xfrm>
            <a:off x="16994724" y="1346200"/>
            <a:ext cx="5639400" cy="5638800"/>
          </a:xfrm>
          <a:prstGeom prst="roundRect">
            <a:avLst>
              <a:gd fmla="val 75081" name="adj"/>
            </a:avLst>
          </a:prstGeom>
          <a:solidFill>
            <a:srgbClr val="618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f27b06795_0_206"/>
          <p:cNvSpPr/>
          <p:nvPr/>
        </p:nvSpPr>
        <p:spPr>
          <a:xfrm>
            <a:off x="19077784" y="2051050"/>
            <a:ext cx="2489400" cy="52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4000"/>
              <a:buFont typeface="Pattaya"/>
              <a:buNone/>
            </a:pPr>
            <a:r>
              <a:rPr b="0" i="0" lang="en-US" sz="24000" u="none" cap="none" strike="noStrike">
                <a:solidFill>
                  <a:srgbClr val="FFFFFF"/>
                </a:solidFill>
                <a:latin typeface="Pattaya"/>
                <a:ea typeface="Pattaya"/>
                <a:cs typeface="Pattaya"/>
                <a:sym typeface="Pattaya"/>
              </a:rPr>
              <a:t>T</a:t>
            </a:r>
            <a:endParaRPr b="0" i="0" sz="24000" u="none" cap="none" strike="noStrike">
              <a:solidFill>
                <a:schemeClr val="dk1"/>
              </a:solidFill>
              <a:latin typeface="Calibri"/>
              <a:ea typeface="Calibri"/>
              <a:cs typeface="Calibri"/>
              <a:sym typeface="Calibri"/>
            </a:endParaRPr>
          </a:p>
        </p:txBody>
      </p:sp>
      <p:sp>
        <p:nvSpPr>
          <p:cNvPr id="276" name="Google Shape;276;g26f27b06795_0_206"/>
          <p:cNvSpPr/>
          <p:nvPr/>
        </p:nvSpPr>
        <p:spPr>
          <a:xfrm>
            <a:off x="17528191"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f27b06795_0_206"/>
          <p:cNvSpPr/>
          <p:nvPr/>
        </p:nvSpPr>
        <p:spPr>
          <a:xfrm>
            <a:off x="1752819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6f27b06795_0_206"/>
          <p:cNvSpPr/>
          <p:nvPr/>
        </p:nvSpPr>
        <p:spPr>
          <a:xfrm>
            <a:off x="1752819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6f27b06795_0_206"/>
          <p:cNvSpPr/>
          <p:nvPr/>
        </p:nvSpPr>
        <p:spPr>
          <a:xfrm>
            <a:off x="17528191"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Invasion</a:t>
            </a:r>
            <a:endParaRPr b="0" i="0" sz="3600" u="none" cap="none" strike="noStrike">
              <a:solidFill>
                <a:schemeClr val="dk1"/>
              </a:solidFill>
              <a:latin typeface="Calibri"/>
              <a:ea typeface="Calibri"/>
              <a:cs typeface="Calibri"/>
              <a:sym typeface="Calibri"/>
            </a:endParaRPr>
          </a:p>
        </p:txBody>
      </p:sp>
      <p:sp>
        <p:nvSpPr>
          <p:cNvPr id="280" name="Google Shape;280;g26f27b06795_0_206"/>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81" name="Google Shape;281;g26f27b06795_0_206"/>
          <p:cNvSpPr/>
          <p:nvPr/>
        </p:nvSpPr>
        <p:spPr>
          <a:xfrm>
            <a:off x="1752819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6f27b06795_0_206"/>
          <p:cNvSpPr/>
          <p:nvPr/>
        </p:nvSpPr>
        <p:spPr>
          <a:xfrm>
            <a:off x="1752819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f27b06795_0_206"/>
          <p:cNvSpPr/>
          <p:nvPr/>
        </p:nvSpPr>
        <p:spPr>
          <a:xfrm>
            <a:off x="1752819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Betrayal</a:t>
            </a:r>
            <a:endParaRPr b="0" i="0" sz="3600" u="none" cap="none" strike="noStrike">
              <a:solidFill>
                <a:schemeClr val="dk1"/>
              </a:solidFill>
              <a:latin typeface="Calibri"/>
              <a:ea typeface="Calibri"/>
              <a:cs typeface="Calibri"/>
              <a:sym typeface="Calibri"/>
            </a:endParaRPr>
          </a:p>
        </p:txBody>
      </p:sp>
      <p:sp>
        <p:nvSpPr>
          <p:cNvPr id="284" name="Google Shape;284;g26f27b06795_0_206"/>
          <p:cNvSpPr/>
          <p:nvPr/>
        </p:nvSpPr>
        <p:spPr>
          <a:xfrm>
            <a:off x="17528191"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289" name="Shape 289"/>
        <p:cNvGrpSpPr/>
        <p:nvPr/>
      </p:nvGrpSpPr>
      <p:grpSpPr>
        <a:xfrm>
          <a:off x="0" y="0"/>
          <a:ext cx="0" cy="0"/>
          <a:chOff x="0" y="0"/>
          <a:chExt cx="0" cy="0"/>
        </a:xfrm>
      </p:grpSpPr>
      <p:pic>
        <p:nvPicPr>
          <p:cNvPr descr=" " id="290" name="Google Shape;290;g26f27b06795_0_264"/>
          <p:cNvPicPr preferRelativeResize="0"/>
          <p:nvPr/>
        </p:nvPicPr>
        <p:blipFill rotWithShape="1">
          <a:blip r:embed="rId3">
            <a:alphaModFix/>
          </a:blip>
          <a:srcRect b="0" l="0" r="0" t="0"/>
          <a:stretch/>
        </p:blipFill>
        <p:spPr>
          <a:xfrm>
            <a:off x="0" y="0"/>
            <a:ext cx="19242905" cy="13716000"/>
          </a:xfrm>
          <a:prstGeom prst="rect">
            <a:avLst/>
          </a:prstGeom>
          <a:noFill/>
          <a:ln>
            <a:noFill/>
          </a:ln>
        </p:spPr>
      </p:pic>
      <p:pic>
        <p:nvPicPr>
          <p:cNvPr descr=" " id="291" name="Google Shape;291;g26f27b06795_0_264"/>
          <p:cNvPicPr preferRelativeResize="0"/>
          <p:nvPr/>
        </p:nvPicPr>
        <p:blipFill rotWithShape="1">
          <a:blip r:embed="rId4">
            <a:alphaModFix/>
          </a:blip>
          <a:srcRect b="0" l="0" r="0" t="0"/>
          <a:stretch/>
        </p:blipFill>
        <p:spPr>
          <a:xfrm>
            <a:off x="17189329" y="687201"/>
            <a:ext cx="7197719" cy="5313251"/>
          </a:xfrm>
          <a:prstGeom prst="rect">
            <a:avLst/>
          </a:prstGeom>
          <a:noFill/>
          <a:ln>
            <a:noFill/>
          </a:ln>
        </p:spPr>
      </p:pic>
      <p:pic>
        <p:nvPicPr>
          <p:cNvPr descr=" " id="292" name="Google Shape;292;g26f27b06795_0_264"/>
          <p:cNvPicPr preferRelativeResize="0"/>
          <p:nvPr/>
        </p:nvPicPr>
        <p:blipFill rotWithShape="1">
          <a:blip r:embed="rId5">
            <a:alphaModFix/>
          </a:blip>
          <a:srcRect b="0" l="0" r="0" t="0"/>
          <a:stretch/>
        </p:blipFill>
        <p:spPr>
          <a:xfrm>
            <a:off x="1295562" y="9829800"/>
            <a:ext cx="2426003" cy="3086100"/>
          </a:xfrm>
          <a:prstGeom prst="rect">
            <a:avLst/>
          </a:prstGeom>
          <a:noFill/>
          <a:ln>
            <a:noFill/>
          </a:ln>
        </p:spPr>
      </p:pic>
      <p:sp>
        <p:nvSpPr>
          <p:cNvPr id="293" name="Google Shape;293;g26f27b06795_0_2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4" name="Google Shape;294;g26f27b06795_0_26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95" name="Google Shape;295;g26f27b06795_0_264"/>
          <p:cNvPicPr preferRelativeResize="0"/>
          <p:nvPr/>
        </p:nvPicPr>
        <p:blipFill rotWithShape="1">
          <a:blip r:embed="rId7">
            <a:alphaModFix/>
          </a:blip>
          <a:srcRect b="0" l="0" r="0" t="0"/>
          <a:stretch/>
        </p:blipFill>
        <p:spPr>
          <a:xfrm>
            <a:off x="6490511" y="1257300"/>
            <a:ext cx="6084060" cy="12369800"/>
          </a:xfrm>
          <a:prstGeom prst="rect">
            <a:avLst/>
          </a:prstGeom>
          <a:noFill/>
          <a:ln>
            <a:noFill/>
          </a:ln>
        </p:spPr>
      </p:pic>
      <p:pic>
        <p:nvPicPr>
          <p:cNvPr descr=" " id="296" name="Google Shape;296;g26f27b06795_0_264"/>
          <p:cNvPicPr preferRelativeResize="0"/>
          <p:nvPr/>
        </p:nvPicPr>
        <p:blipFill rotWithShape="1">
          <a:blip r:embed="rId8">
            <a:alphaModFix/>
          </a:blip>
          <a:srcRect b="0" l="0" r="0" t="0"/>
          <a:stretch/>
        </p:blipFill>
        <p:spPr>
          <a:xfrm>
            <a:off x="0" y="1257300"/>
            <a:ext cx="6084060" cy="12369800"/>
          </a:xfrm>
          <a:prstGeom prst="rect">
            <a:avLst/>
          </a:prstGeom>
          <a:noFill/>
          <a:ln>
            <a:noFill/>
          </a:ln>
        </p:spPr>
      </p:pic>
      <p:sp>
        <p:nvSpPr>
          <p:cNvPr id="297" name="Google Shape;297;g26f27b06795_0_264"/>
          <p:cNvSpPr/>
          <p:nvPr/>
        </p:nvSpPr>
        <p:spPr>
          <a:xfrm>
            <a:off x="13882835" y="3238500"/>
            <a:ext cx="10690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attaya"/>
              <a:buNone/>
            </a:pPr>
            <a:r>
              <a:rPr b="0" i="0" lang="en-US" sz="8000" u="none" cap="none" strike="noStrike">
                <a:solidFill>
                  <a:srgbClr val="0E0E0E"/>
                </a:solidFill>
                <a:latin typeface="Pattaya"/>
                <a:ea typeface="Pattaya"/>
                <a:cs typeface="Pattaya"/>
                <a:sym typeface="Pattaya"/>
              </a:rPr>
              <a:t>Some Data</a:t>
            </a:r>
            <a:endParaRPr b="0" i="0" sz="8000" u="none" cap="none" strike="noStrike">
              <a:solidFill>
                <a:schemeClr val="dk1"/>
              </a:solidFill>
              <a:latin typeface="Calibri"/>
              <a:ea typeface="Calibri"/>
              <a:cs typeface="Calibri"/>
              <a:sym typeface="Calibri"/>
            </a:endParaRPr>
          </a:p>
        </p:txBody>
      </p:sp>
      <p:sp>
        <p:nvSpPr>
          <p:cNvPr id="298" name="Google Shape;298;g26f27b06795_0_264"/>
          <p:cNvSpPr/>
          <p:nvPr/>
        </p:nvSpPr>
        <p:spPr>
          <a:xfrm>
            <a:off x="13730416" y="6121400"/>
            <a:ext cx="85737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6f27b06795_0_264"/>
          <p:cNvSpPr/>
          <p:nvPr/>
        </p:nvSpPr>
        <p:spPr>
          <a:xfrm>
            <a:off x="13730416" y="6121400"/>
            <a:ext cx="85737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f27b06795_0_264"/>
          <p:cNvSpPr/>
          <p:nvPr/>
        </p:nvSpPr>
        <p:spPr>
          <a:xfrm>
            <a:off x="13730416" y="6121400"/>
            <a:ext cx="17148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f27b06795_0_264"/>
          <p:cNvSpPr/>
          <p:nvPr/>
        </p:nvSpPr>
        <p:spPr>
          <a:xfrm>
            <a:off x="13730416" y="6121400"/>
            <a:ext cx="2053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75%</a:t>
            </a:r>
            <a:endParaRPr b="0" i="0" sz="8000" u="none" cap="none" strike="noStrike">
              <a:solidFill>
                <a:schemeClr val="dk1"/>
              </a:solidFill>
              <a:latin typeface="Calibri"/>
              <a:ea typeface="Calibri"/>
              <a:cs typeface="Calibri"/>
              <a:sym typeface="Calibri"/>
            </a:endParaRPr>
          </a:p>
        </p:txBody>
      </p:sp>
      <p:sp>
        <p:nvSpPr>
          <p:cNvPr id="302" name="Google Shape;302;g26f27b06795_0_264"/>
          <p:cNvSpPr/>
          <p:nvPr/>
        </p:nvSpPr>
        <p:spPr>
          <a:xfrm>
            <a:off x="15648356" y="6153150"/>
            <a:ext cx="66555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f27b06795_0_264"/>
          <p:cNvSpPr/>
          <p:nvPr/>
        </p:nvSpPr>
        <p:spPr>
          <a:xfrm>
            <a:off x="15648356" y="6153150"/>
            <a:ext cx="6808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Enchanted Creatures</a:t>
            </a:r>
            <a:endParaRPr b="0" i="0" sz="3600" u="none" cap="none" strike="noStrike">
              <a:solidFill>
                <a:schemeClr val="dk1"/>
              </a:solidFill>
              <a:latin typeface="Calibri"/>
              <a:ea typeface="Calibri"/>
              <a:cs typeface="Calibri"/>
              <a:sym typeface="Calibri"/>
            </a:endParaRPr>
          </a:p>
        </p:txBody>
      </p:sp>
      <p:sp>
        <p:nvSpPr>
          <p:cNvPr id="304" name="Google Shape;304;g26f27b06795_0_264"/>
          <p:cNvSpPr/>
          <p:nvPr/>
        </p:nvSpPr>
        <p:spPr>
          <a:xfrm>
            <a:off x="15648356" y="6889750"/>
            <a:ext cx="67911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5" name="Google Shape;305;g26f27b06795_0_264"/>
          <p:cNvSpPr/>
          <p:nvPr/>
        </p:nvSpPr>
        <p:spPr>
          <a:xfrm>
            <a:off x="13730416" y="8140700"/>
            <a:ext cx="85737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6f27b06795_0_264"/>
          <p:cNvSpPr/>
          <p:nvPr/>
        </p:nvSpPr>
        <p:spPr>
          <a:xfrm>
            <a:off x="13730416" y="8140700"/>
            <a:ext cx="18291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f27b06795_0_264"/>
          <p:cNvSpPr/>
          <p:nvPr/>
        </p:nvSpPr>
        <p:spPr>
          <a:xfrm>
            <a:off x="13730416" y="8140700"/>
            <a:ext cx="21678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60%</a:t>
            </a:r>
            <a:endParaRPr b="0" i="0" sz="8000" u="none" cap="none" strike="noStrike">
              <a:solidFill>
                <a:schemeClr val="dk1"/>
              </a:solidFill>
              <a:latin typeface="Calibri"/>
              <a:ea typeface="Calibri"/>
              <a:cs typeface="Calibri"/>
              <a:sym typeface="Calibri"/>
            </a:endParaRPr>
          </a:p>
        </p:txBody>
      </p:sp>
      <p:sp>
        <p:nvSpPr>
          <p:cNvPr id="308" name="Google Shape;308;g26f27b06795_0_264"/>
          <p:cNvSpPr/>
          <p:nvPr/>
        </p:nvSpPr>
        <p:spPr>
          <a:xfrm>
            <a:off x="15762670" y="8172450"/>
            <a:ext cx="65412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6f27b06795_0_264"/>
          <p:cNvSpPr/>
          <p:nvPr/>
        </p:nvSpPr>
        <p:spPr>
          <a:xfrm>
            <a:off x="15762670" y="8172450"/>
            <a:ext cx="6693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Magic-Wielding Individuals</a:t>
            </a:r>
            <a:endParaRPr b="0" i="0" sz="3600" u="none" cap="none" strike="noStrike">
              <a:solidFill>
                <a:schemeClr val="dk1"/>
              </a:solidFill>
              <a:latin typeface="Calibri"/>
              <a:ea typeface="Calibri"/>
              <a:cs typeface="Calibri"/>
              <a:sym typeface="Calibri"/>
            </a:endParaRPr>
          </a:p>
        </p:txBody>
      </p:sp>
      <p:sp>
        <p:nvSpPr>
          <p:cNvPr id="310" name="Google Shape;310;g26f27b06795_0_264"/>
          <p:cNvSpPr/>
          <p:nvPr/>
        </p:nvSpPr>
        <p:spPr>
          <a:xfrm>
            <a:off x="15762670" y="8909050"/>
            <a:ext cx="6676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1" name="Google Shape;311;g26f27b06795_0_264"/>
          <p:cNvSpPr/>
          <p:nvPr/>
        </p:nvSpPr>
        <p:spPr>
          <a:xfrm>
            <a:off x="13730416" y="101600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f27b06795_0_264"/>
          <p:cNvSpPr/>
          <p:nvPr/>
        </p:nvSpPr>
        <p:spPr>
          <a:xfrm>
            <a:off x="13730416" y="10433050"/>
            <a:ext cx="18291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f27b06795_0_264"/>
          <p:cNvSpPr/>
          <p:nvPr/>
        </p:nvSpPr>
        <p:spPr>
          <a:xfrm>
            <a:off x="13730416" y="10433050"/>
            <a:ext cx="21678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90%</a:t>
            </a:r>
            <a:endParaRPr b="0" i="0" sz="8000" u="none" cap="none" strike="noStrike">
              <a:solidFill>
                <a:schemeClr val="dk1"/>
              </a:solidFill>
              <a:latin typeface="Calibri"/>
              <a:ea typeface="Calibri"/>
              <a:cs typeface="Calibri"/>
              <a:sym typeface="Calibri"/>
            </a:endParaRPr>
          </a:p>
        </p:txBody>
      </p:sp>
      <p:sp>
        <p:nvSpPr>
          <p:cNvPr id="314" name="Google Shape;314;g26f27b06795_0_264"/>
          <p:cNvSpPr/>
          <p:nvPr/>
        </p:nvSpPr>
        <p:spPr>
          <a:xfrm>
            <a:off x="15762670" y="10160000"/>
            <a:ext cx="6541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f27b06795_0_264"/>
          <p:cNvSpPr/>
          <p:nvPr/>
        </p:nvSpPr>
        <p:spPr>
          <a:xfrm>
            <a:off x="15762670" y="10160000"/>
            <a:ext cx="6693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Spells Cast</a:t>
            </a:r>
            <a:endParaRPr b="0" i="0" sz="3600" u="none" cap="none" strike="noStrike">
              <a:solidFill>
                <a:schemeClr val="dk1"/>
              </a:solidFill>
              <a:latin typeface="Calibri"/>
              <a:ea typeface="Calibri"/>
              <a:cs typeface="Calibri"/>
              <a:sym typeface="Calibri"/>
            </a:endParaRPr>
          </a:p>
        </p:txBody>
      </p:sp>
      <p:sp>
        <p:nvSpPr>
          <p:cNvPr id="316" name="Google Shape;316;g26f27b06795_0_264"/>
          <p:cNvSpPr/>
          <p:nvPr/>
        </p:nvSpPr>
        <p:spPr>
          <a:xfrm>
            <a:off x="15762670" y="10896600"/>
            <a:ext cx="6676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21" name="Shape 321"/>
        <p:cNvGrpSpPr/>
        <p:nvPr/>
      </p:nvGrpSpPr>
      <p:grpSpPr>
        <a:xfrm>
          <a:off x="0" y="0"/>
          <a:ext cx="0" cy="0"/>
          <a:chOff x="0" y="0"/>
          <a:chExt cx="0" cy="0"/>
        </a:xfrm>
      </p:grpSpPr>
      <p:pic>
        <p:nvPicPr>
          <p:cNvPr descr=" " id="322" name="Google Shape;322;g26f27b06795_0_295"/>
          <p:cNvPicPr preferRelativeResize="0"/>
          <p:nvPr/>
        </p:nvPicPr>
        <p:blipFill rotWithShape="1">
          <a:blip r:embed="rId3">
            <a:alphaModFix/>
          </a:blip>
          <a:srcRect b="0" l="0" r="0" t="0"/>
          <a:stretch/>
        </p:blipFill>
        <p:spPr>
          <a:xfrm>
            <a:off x="9945343" y="0"/>
            <a:ext cx="14441705" cy="13716000"/>
          </a:xfrm>
          <a:prstGeom prst="rect">
            <a:avLst/>
          </a:prstGeom>
          <a:noFill/>
          <a:ln>
            <a:noFill/>
          </a:ln>
        </p:spPr>
      </p:pic>
      <p:pic>
        <p:nvPicPr>
          <p:cNvPr descr=" " id="323" name="Google Shape;323;g26f27b06795_0_295"/>
          <p:cNvPicPr preferRelativeResize="0"/>
          <p:nvPr/>
        </p:nvPicPr>
        <p:blipFill rotWithShape="1">
          <a:blip r:embed="rId4">
            <a:alphaModFix/>
          </a:blip>
          <a:srcRect b="0" l="0" r="0" t="0"/>
          <a:stretch/>
        </p:blipFill>
        <p:spPr>
          <a:xfrm>
            <a:off x="0" y="0"/>
            <a:ext cx="13133441" cy="13716000"/>
          </a:xfrm>
          <a:prstGeom prst="rect">
            <a:avLst/>
          </a:prstGeom>
          <a:noFill/>
          <a:ln>
            <a:noFill/>
          </a:ln>
        </p:spPr>
      </p:pic>
      <p:pic>
        <p:nvPicPr>
          <p:cNvPr descr=" " id="324" name="Google Shape;324;g26f27b06795_0_295"/>
          <p:cNvPicPr preferRelativeResize="0"/>
          <p:nvPr/>
        </p:nvPicPr>
        <p:blipFill rotWithShape="1">
          <a:blip r:embed="rId5">
            <a:alphaModFix/>
          </a:blip>
          <a:srcRect b="0" l="0" r="0" t="0"/>
          <a:stretch/>
        </p:blipFill>
        <p:spPr>
          <a:xfrm>
            <a:off x="19700162" y="469900"/>
            <a:ext cx="4166121" cy="3746500"/>
          </a:xfrm>
          <a:prstGeom prst="rect">
            <a:avLst/>
          </a:prstGeom>
          <a:noFill/>
          <a:ln>
            <a:noFill/>
          </a:ln>
        </p:spPr>
      </p:pic>
      <p:pic>
        <p:nvPicPr>
          <p:cNvPr descr=" " id="325" name="Google Shape;325;g26f27b06795_0_295"/>
          <p:cNvPicPr preferRelativeResize="0"/>
          <p:nvPr/>
        </p:nvPicPr>
        <p:blipFill rotWithShape="1">
          <a:blip r:embed="rId6">
            <a:alphaModFix/>
          </a:blip>
          <a:srcRect b="0" l="0" r="0" t="0"/>
          <a:stretch/>
        </p:blipFill>
        <p:spPr>
          <a:xfrm>
            <a:off x="599686" y="9272637"/>
            <a:ext cx="9231935" cy="4245595"/>
          </a:xfrm>
          <a:prstGeom prst="rect">
            <a:avLst/>
          </a:prstGeom>
          <a:noFill/>
          <a:ln>
            <a:noFill/>
          </a:ln>
        </p:spPr>
      </p:pic>
      <p:sp>
        <p:nvSpPr>
          <p:cNvPr id="326" name="Google Shape;326;g26f27b06795_0_2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7" name="Google Shape;327;g26f27b06795_0_29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28" name="Google Shape;328;g26f27b06795_0_295"/>
          <p:cNvSpPr/>
          <p:nvPr/>
        </p:nvSpPr>
        <p:spPr>
          <a:xfrm>
            <a:off x="4318540" y="3219450"/>
            <a:ext cx="15762600" cy="727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f27b06795_0_295"/>
          <p:cNvSpPr/>
          <p:nvPr/>
        </p:nvSpPr>
        <p:spPr>
          <a:xfrm>
            <a:off x="4318540" y="3219450"/>
            <a:ext cx="15762600" cy="565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f27b06795_0_295"/>
          <p:cNvSpPr/>
          <p:nvPr/>
        </p:nvSpPr>
        <p:spPr>
          <a:xfrm>
            <a:off x="6801700" y="3219450"/>
            <a:ext cx="10796400" cy="52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24000"/>
              <a:buFont typeface="Pattaya"/>
              <a:buNone/>
            </a:pPr>
            <a:r>
              <a:rPr b="0" i="0" lang="en-US" sz="24000" u="none" cap="none" strike="noStrike">
                <a:solidFill>
                  <a:srgbClr val="3B49A1"/>
                </a:solidFill>
                <a:latin typeface="Pattaya"/>
                <a:ea typeface="Pattaya"/>
                <a:cs typeface="Pattaya"/>
                <a:sym typeface="Pattaya"/>
              </a:rPr>
              <a:t>234,567</a:t>
            </a:r>
            <a:endParaRPr b="0" i="0" sz="24000" u="none" cap="none" strike="noStrike">
              <a:solidFill>
                <a:schemeClr val="dk1"/>
              </a:solidFill>
              <a:latin typeface="Calibri"/>
              <a:ea typeface="Calibri"/>
              <a:cs typeface="Calibri"/>
              <a:sym typeface="Calibri"/>
            </a:endParaRPr>
          </a:p>
        </p:txBody>
      </p:sp>
      <p:sp>
        <p:nvSpPr>
          <p:cNvPr id="331" name="Google Shape;331;g26f27b06795_0_295"/>
          <p:cNvSpPr/>
          <p:nvPr/>
        </p:nvSpPr>
        <p:spPr>
          <a:xfrm>
            <a:off x="4183056" y="765175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2" name="Google Shape;332;g26f27b06795_0_295"/>
          <p:cNvSpPr/>
          <p:nvPr/>
        </p:nvSpPr>
        <p:spPr>
          <a:xfrm>
            <a:off x="7496054" y="927735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37" name="Shape 337"/>
        <p:cNvGrpSpPr/>
        <p:nvPr/>
      </p:nvGrpSpPr>
      <p:grpSpPr>
        <a:xfrm>
          <a:off x="0" y="0"/>
          <a:ext cx="0" cy="0"/>
          <a:chOff x="0" y="0"/>
          <a:chExt cx="0" cy="0"/>
        </a:xfrm>
      </p:grpSpPr>
      <p:pic>
        <p:nvPicPr>
          <p:cNvPr descr=" " id="338" name="Google Shape;338;g26f27b06795_0_310"/>
          <p:cNvPicPr preferRelativeResize="0"/>
          <p:nvPr/>
        </p:nvPicPr>
        <p:blipFill rotWithShape="1">
          <a:blip r:embed="rId3">
            <a:alphaModFix/>
          </a:blip>
          <a:srcRect b="0" l="0" r="0" t="0"/>
          <a:stretch/>
        </p:blipFill>
        <p:spPr>
          <a:xfrm>
            <a:off x="5448981" y="0"/>
            <a:ext cx="18938067" cy="13716000"/>
          </a:xfrm>
          <a:prstGeom prst="rect">
            <a:avLst/>
          </a:prstGeom>
          <a:noFill/>
          <a:ln>
            <a:noFill/>
          </a:ln>
        </p:spPr>
      </p:pic>
      <p:pic>
        <p:nvPicPr>
          <p:cNvPr descr=" " id="339" name="Google Shape;339;g26f27b06795_0_310"/>
          <p:cNvPicPr preferRelativeResize="0"/>
          <p:nvPr/>
        </p:nvPicPr>
        <p:blipFill rotWithShape="1">
          <a:blip r:embed="rId4">
            <a:alphaModFix/>
          </a:blip>
          <a:srcRect b="0" l="0" r="0" t="0"/>
          <a:stretch/>
        </p:blipFill>
        <p:spPr>
          <a:xfrm>
            <a:off x="19877984" y="9385300"/>
            <a:ext cx="2730841" cy="3111500"/>
          </a:xfrm>
          <a:prstGeom prst="rect">
            <a:avLst/>
          </a:prstGeom>
          <a:noFill/>
          <a:ln>
            <a:noFill/>
          </a:ln>
        </p:spPr>
      </p:pic>
      <p:pic>
        <p:nvPicPr>
          <p:cNvPr descr=" " id="340" name="Google Shape;340;g26f27b06795_0_310"/>
          <p:cNvPicPr preferRelativeResize="0"/>
          <p:nvPr/>
        </p:nvPicPr>
        <p:blipFill rotWithShape="1">
          <a:blip r:embed="rId5">
            <a:alphaModFix/>
          </a:blip>
          <a:srcRect b="0" l="0" r="0" t="0"/>
          <a:stretch/>
        </p:blipFill>
        <p:spPr>
          <a:xfrm>
            <a:off x="1117740" y="952500"/>
            <a:ext cx="7245216" cy="4229100"/>
          </a:xfrm>
          <a:prstGeom prst="rect">
            <a:avLst/>
          </a:prstGeom>
          <a:noFill/>
          <a:ln>
            <a:noFill/>
          </a:ln>
        </p:spPr>
      </p:pic>
      <p:sp>
        <p:nvSpPr>
          <p:cNvPr id="341" name="Google Shape;341;g26f27b06795_0_3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2" name="Google Shape;342;g26f27b06795_0_3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3" name="Google Shape;343;g26f27b06795_0_310"/>
          <p:cNvSpPr/>
          <p:nvPr/>
        </p:nvSpPr>
        <p:spPr>
          <a:xfrm>
            <a:off x="4318540" y="37211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6f27b06795_0_310"/>
          <p:cNvSpPr/>
          <p:nvPr/>
        </p:nvSpPr>
        <p:spPr>
          <a:xfrm>
            <a:off x="5131441" y="3721100"/>
            <a:ext cx="62493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f27b06795_0_310"/>
          <p:cNvSpPr/>
          <p:nvPr/>
        </p:nvSpPr>
        <p:spPr>
          <a:xfrm>
            <a:off x="5131441" y="3721100"/>
            <a:ext cx="67911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233 Coins</a:t>
            </a:r>
            <a:endParaRPr b="0" i="0" sz="12800" u="none" cap="none" strike="noStrike">
              <a:solidFill>
                <a:schemeClr val="dk1"/>
              </a:solidFill>
              <a:latin typeface="Calibri"/>
              <a:ea typeface="Calibri"/>
              <a:cs typeface="Calibri"/>
              <a:sym typeface="Calibri"/>
            </a:endParaRPr>
          </a:p>
        </p:txBody>
      </p:sp>
      <p:sp>
        <p:nvSpPr>
          <p:cNvPr id="346" name="Google Shape;346;g26f27b06795_0_310"/>
          <p:cNvSpPr/>
          <p:nvPr/>
        </p:nvSpPr>
        <p:spPr>
          <a:xfrm>
            <a:off x="4318540" y="598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f27b06795_0_310"/>
          <p:cNvSpPr/>
          <p:nvPr/>
        </p:nvSpPr>
        <p:spPr>
          <a:xfrm>
            <a:off x="4250798" y="598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48" name="Google Shape;348;g26f27b06795_0_310"/>
          <p:cNvSpPr/>
          <p:nvPr/>
        </p:nvSpPr>
        <p:spPr>
          <a:xfrm>
            <a:off x="4318540" y="74422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6f27b06795_0_310"/>
          <p:cNvSpPr/>
          <p:nvPr/>
        </p:nvSpPr>
        <p:spPr>
          <a:xfrm>
            <a:off x="4928216" y="7442200"/>
            <a:ext cx="66555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f27b06795_0_310"/>
          <p:cNvSpPr/>
          <p:nvPr/>
        </p:nvSpPr>
        <p:spPr>
          <a:xfrm>
            <a:off x="4928216" y="7442200"/>
            <a:ext cx="71976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456 Hours</a:t>
            </a:r>
            <a:endParaRPr b="0" i="0" sz="12800" u="none" cap="none" strike="noStrike">
              <a:solidFill>
                <a:schemeClr val="dk1"/>
              </a:solidFill>
              <a:latin typeface="Calibri"/>
              <a:ea typeface="Calibri"/>
              <a:cs typeface="Calibri"/>
              <a:sym typeface="Calibri"/>
            </a:endParaRPr>
          </a:p>
        </p:txBody>
      </p:sp>
      <p:sp>
        <p:nvSpPr>
          <p:cNvPr id="351" name="Google Shape;351;g26f27b06795_0_310"/>
          <p:cNvSpPr/>
          <p:nvPr/>
        </p:nvSpPr>
        <p:spPr>
          <a:xfrm>
            <a:off x="4318540" y="9702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f27b06795_0_310"/>
          <p:cNvSpPr/>
          <p:nvPr/>
        </p:nvSpPr>
        <p:spPr>
          <a:xfrm>
            <a:off x="4250798" y="9702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3" name="Google Shape;353;g26f27b06795_0_310"/>
          <p:cNvSpPr/>
          <p:nvPr/>
        </p:nvSpPr>
        <p:spPr>
          <a:xfrm>
            <a:off x="12193524" y="37211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6f27b06795_0_310"/>
          <p:cNvSpPr/>
          <p:nvPr/>
        </p:nvSpPr>
        <p:spPr>
          <a:xfrm>
            <a:off x="14702088" y="3721100"/>
            <a:ext cx="28578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f27b06795_0_310"/>
          <p:cNvSpPr/>
          <p:nvPr/>
        </p:nvSpPr>
        <p:spPr>
          <a:xfrm>
            <a:off x="14702088" y="3721100"/>
            <a:ext cx="33999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85%</a:t>
            </a:r>
            <a:endParaRPr b="0" i="0" sz="12800" u="none" cap="none" strike="noStrike">
              <a:solidFill>
                <a:schemeClr val="dk1"/>
              </a:solidFill>
              <a:latin typeface="Calibri"/>
              <a:ea typeface="Calibri"/>
              <a:cs typeface="Calibri"/>
              <a:sym typeface="Calibri"/>
            </a:endParaRPr>
          </a:p>
        </p:txBody>
      </p:sp>
      <p:sp>
        <p:nvSpPr>
          <p:cNvPr id="356" name="Google Shape;356;g26f27b06795_0_310"/>
          <p:cNvSpPr/>
          <p:nvPr/>
        </p:nvSpPr>
        <p:spPr>
          <a:xfrm>
            <a:off x="12193524" y="5981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f27b06795_0_310"/>
          <p:cNvSpPr/>
          <p:nvPr/>
        </p:nvSpPr>
        <p:spPr>
          <a:xfrm>
            <a:off x="12125782" y="5981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58" name="Google Shape;358;g26f27b06795_0_310"/>
          <p:cNvSpPr/>
          <p:nvPr/>
        </p:nvSpPr>
        <p:spPr>
          <a:xfrm>
            <a:off x="12193524" y="7442200"/>
            <a:ext cx="78750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6f27b06795_0_310"/>
          <p:cNvSpPr/>
          <p:nvPr/>
        </p:nvSpPr>
        <p:spPr>
          <a:xfrm>
            <a:off x="13641505" y="7442200"/>
            <a:ext cx="4979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6f27b06795_0_310"/>
          <p:cNvSpPr/>
          <p:nvPr/>
        </p:nvSpPr>
        <p:spPr>
          <a:xfrm>
            <a:off x="13641505" y="7442200"/>
            <a:ext cx="55209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544 Km</a:t>
            </a:r>
            <a:endParaRPr b="0" i="0" sz="12800" u="none" cap="none" strike="noStrike">
              <a:solidFill>
                <a:schemeClr val="dk1"/>
              </a:solidFill>
              <a:latin typeface="Calibri"/>
              <a:ea typeface="Calibri"/>
              <a:cs typeface="Calibri"/>
              <a:sym typeface="Calibri"/>
            </a:endParaRPr>
          </a:p>
        </p:txBody>
      </p:sp>
      <p:sp>
        <p:nvSpPr>
          <p:cNvPr id="361" name="Google Shape;361;g26f27b06795_0_310"/>
          <p:cNvSpPr/>
          <p:nvPr/>
        </p:nvSpPr>
        <p:spPr>
          <a:xfrm>
            <a:off x="12193524" y="97028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f27b06795_0_310"/>
          <p:cNvSpPr/>
          <p:nvPr/>
        </p:nvSpPr>
        <p:spPr>
          <a:xfrm>
            <a:off x="12125782" y="97028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67" name="Shape 367"/>
        <p:cNvGrpSpPr/>
        <p:nvPr/>
      </p:nvGrpSpPr>
      <p:grpSpPr>
        <a:xfrm>
          <a:off x="0" y="0"/>
          <a:ext cx="0" cy="0"/>
          <a:chOff x="0" y="0"/>
          <a:chExt cx="0" cy="0"/>
        </a:xfrm>
      </p:grpSpPr>
      <p:pic>
        <p:nvPicPr>
          <p:cNvPr descr=" " id="368" name="Google Shape;368;g26f27b06795_0_339"/>
          <p:cNvPicPr preferRelativeResize="0"/>
          <p:nvPr/>
        </p:nvPicPr>
        <p:blipFill rotWithShape="1">
          <a:blip r:embed="rId3">
            <a:alphaModFix/>
          </a:blip>
          <a:srcRect b="0" l="0" r="0" t="0"/>
          <a:stretch/>
        </p:blipFill>
        <p:spPr>
          <a:xfrm>
            <a:off x="0" y="0"/>
            <a:ext cx="19242905" cy="13716000"/>
          </a:xfrm>
          <a:prstGeom prst="rect">
            <a:avLst/>
          </a:prstGeom>
          <a:noFill/>
          <a:ln>
            <a:noFill/>
          </a:ln>
        </p:spPr>
      </p:pic>
      <p:pic>
        <p:nvPicPr>
          <p:cNvPr descr=" " id="369" name="Google Shape;369;g26f27b06795_0_339"/>
          <p:cNvPicPr preferRelativeResize="0"/>
          <p:nvPr/>
        </p:nvPicPr>
        <p:blipFill rotWithShape="1">
          <a:blip r:embed="rId4">
            <a:alphaModFix/>
          </a:blip>
          <a:srcRect b="0" l="0" r="0" t="0"/>
          <a:stretch/>
        </p:blipFill>
        <p:spPr>
          <a:xfrm>
            <a:off x="17189329" y="687214"/>
            <a:ext cx="7197719" cy="5313238"/>
          </a:xfrm>
          <a:prstGeom prst="rect">
            <a:avLst/>
          </a:prstGeom>
          <a:noFill/>
          <a:ln>
            <a:noFill/>
          </a:ln>
        </p:spPr>
      </p:pic>
      <p:pic>
        <p:nvPicPr>
          <p:cNvPr descr=" " id="370" name="Google Shape;370;g26f27b06795_0_339"/>
          <p:cNvPicPr preferRelativeResize="0"/>
          <p:nvPr/>
        </p:nvPicPr>
        <p:blipFill rotWithShape="1">
          <a:blip r:embed="rId5">
            <a:alphaModFix/>
          </a:blip>
          <a:srcRect b="0" l="0" r="0" t="0"/>
          <a:stretch/>
        </p:blipFill>
        <p:spPr>
          <a:xfrm>
            <a:off x="1295562" y="9829800"/>
            <a:ext cx="2426003" cy="3086100"/>
          </a:xfrm>
          <a:prstGeom prst="rect">
            <a:avLst/>
          </a:prstGeom>
          <a:noFill/>
          <a:ln>
            <a:noFill/>
          </a:ln>
        </p:spPr>
      </p:pic>
      <p:sp>
        <p:nvSpPr>
          <p:cNvPr id="371" name="Google Shape;371;g26f27b06795_0_3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2" name="Google Shape;372;g26f27b06795_0_33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3" name="Google Shape;373;g26f27b06795_0_339"/>
          <p:cNvSpPr/>
          <p:nvPr/>
        </p:nvSpPr>
        <p:spPr>
          <a:xfrm>
            <a:off x="6841922" y="1701800"/>
            <a:ext cx="106905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Some Graph</a:t>
            </a:r>
            <a:endParaRPr b="0" i="0" sz="8000" u="none" cap="none" strike="noStrike">
              <a:solidFill>
                <a:schemeClr val="dk1"/>
              </a:solidFill>
              <a:latin typeface="Calibri"/>
              <a:ea typeface="Calibri"/>
              <a:cs typeface="Calibri"/>
              <a:sym typeface="Calibri"/>
            </a:endParaRPr>
          </a:p>
        </p:txBody>
      </p:sp>
      <p:sp>
        <p:nvSpPr>
          <p:cNvPr id="374" name="Google Shape;374;g26f27b06795_0_339"/>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f27b06795_0_339"/>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6" name="Google Shape;376;g26f27b06795_0_339"/>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77" name="Google Shape;377;g26f27b06795_0_339"/>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78" name="Google Shape;378;g26f27b06795_0_339"/>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9" name="Google Shape;379;g26f27b06795_0_339"/>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0" name="Google Shape;380;g26f27b06795_0_339"/>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1" name="Google Shape;381;g26f27b06795_0_339"/>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2" name="Google Shape;382;g26f27b06795_0_339"/>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3" name="Google Shape;383;g26f27b06795_0_339"/>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2185"/>
              <a:buFont typeface="Lato"/>
              <a:buNone/>
            </a:pPr>
            <a:r>
              <a:rPr b="0" i="0" lang="en-US" sz="2185" u="none" cap="none" strike="noStrike">
                <a:solidFill>
                  <a:srgbClr val="618AE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4" name="Google Shape;384;g26f27b06795_0_339"/>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5" name="Google Shape;385;g26f27b06795_0_339"/>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6" name="Google Shape;386;g26f27b06795_0_339"/>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87" name="Google Shape;387;g26f27b06795_0_339"/>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88" name="Google Shape;388;g26f27b06795_0_339"/>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9" name="Google Shape;389;g26f27b06795_0_339"/>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0" name="Google Shape;390;g26f27b06795_0_339"/>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1" name="Google Shape;391;g26f27b06795_0_339"/>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2" name="Google Shape;392;g26f27b06795_0_339"/>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3" name="Google Shape;393;g26f27b06795_0_339"/>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1820"/>
              <a:buFont typeface="Lato"/>
              <a:buNone/>
            </a:pPr>
            <a:r>
              <a:rPr b="0" i="0" lang="en-US" sz="1820" u="none" cap="none" strike="noStrike">
                <a:solidFill>
                  <a:srgbClr val="618AE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4" name="Google Shape;394;g26f27b06795_0_339"/>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395" name="Google Shape;395;g26f27b06795_0_339"/>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396" name="Google Shape;396;g26f27b06795_0_339"/>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397" name="Google Shape;397;g26f27b06795_0_339"/>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398" name="Google Shape;398;g26f27b06795_0_339"/>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399" name="Google Shape;399;g26f27b06795_0_339"/>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0" name="Google Shape;400;g26f27b06795_0_339"/>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01" name="Google Shape;401;g26f27b06795_0_339"/>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2" name="Google Shape;402;g26f27b06795_0_339"/>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3" name="Google Shape;403;g26f27b06795_0_339"/>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04" name="Google Shape;404;g26f27b06795_0_339"/>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05" name="Google Shape;405;g26f27b06795_0_339"/>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06" name="Google Shape;406;g26f27b06795_0_339"/>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07" name="Google Shape;407;g26f27b06795_0_339"/>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08" name="Google Shape;408;g26f27b06795_0_339"/>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09" name="Google Shape;409;g26f27b06795_0_339"/>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0" name="Google Shape;410;g26f27b06795_0_339"/>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11" name="Google Shape;411;g26f27b06795_0_339"/>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2" name="Google Shape;412;g26f27b06795_0_339"/>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3" name="Google Shape;413;g26f27b06795_0_339"/>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14" name="Google Shape;414;g26f27b06795_0_339"/>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15" name="Google Shape;415;g26f27b06795_0_339"/>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16" name="Google Shape;416;g26f27b06795_0_33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6f27b06795_0_339"/>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6f27b06795_0_339"/>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19" name="Google Shape;419;g26f27b06795_0_339"/>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0" name="Google Shape;420;g26f27b06795_0_339"/>
          <p:cNvSpPr/>
          <p:nvPr/>
        </p:nvSpPr>
        <p:spPr>
          <a:xfrm>
            <a:off x="16385048" y="6365379"/>
            <a:ext cx="1625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6f27b06795_0_339"/>
          <p:cNvSpPr/>
          <p:nvPr/>
        </p:nvSpPr>
        <p:spPr>
          <a:xfrm>
            <a:off x="16385048" y="6248400"/>
            <a:ext cx="1829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34.574</a:t>
            </a:r>
            <a:endParaRPr b="0" i="0" sz="4800" u="none" cap="none" strike="noStrike">
              <a:solidFill>
                <a:schemeClr val="dk1"/>
              </a:solidFill>
              <a:latin typeface="Calibri"/>
              <a:ea typeface="Calibri"/>
              <a:cs typeface="Calibri"/>
              <a:sym typeface="Calibri"/>
            </a:endParaRPr>
          </a:p>
        </p:txBody>
      </p:sp>
      <p:sp>
        <p:nvSpPr>
          <p:cNvPr id="422" name="Google Shape;422;g26f27b06795_0_339"/>
          <p:cNvSpPr/>
          <p:nvPr/>
        </p:nvSpPr>
        <p:spPr>
          <a:xfrm>
            <a:off x="16696237" y="70993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3" name="Google Shape;423;g26f27b06795_0_339"/>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6f27b06795_0_339"/>
          <p:cNvSpPr/>
          <p:nvPr/>
        </p:nvSpPr>
        <p:spPr>
          <a:xfrm>
            <a:off x="13260457"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6f27b06795_0_339"/>
          <p:cNvSpPr/>
          <p:nvPr/>
        </p:nvSpPr>
        <p:spPr>
          <a:xfrm>
            <a:off x="13158845"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Treasure Found</a:t>
            </a:r>
            <a:endParaRPr b="0" i="0" sz="4800" u="none" cap="none" strike="noStrike">
              <a:solidFill>
                <a:schemeClr val="dk1"/>
              </a:solidFill>
              <a:latin typeface="Calibri"/>
              <a:ea typeface="Calibri"/>
              <a:cs typeface="Calibri"/>
              <a:sym typeface="Calibri"/>
            </a:endParaRPr>
          </a:p>
        </p:txBody>
      </p:sp>
      <p:sp>
        <p:nvSpPr>
          <p:cNvPr id="426" name="Google Shape;426;g26f27b06795_0_339"/>
          <p:cNvSpPr/>
          <p:nvPr/>
        </p:nvSpPr>
        <p:spPr>
          <a:xfrm>
            <a:off x="13192716"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27" name="Google Shape;427;g26f27b06795_0_339"/>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6f27b06795_0_339"/>
          <p:cNvSpPr/>
          <p:nvPr/>
        </p:nvSpPr>
        <p:spPr>
          <a:xfrm>
            <a:off x="3251606" y="10515600"/>
            <a:ext cx="78750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6f27b06795_0_339"/>
          <p:cNvSpPr/>
          <p:nvPr/>
        </p:nvSpPr>
        <p:spPr>
          <a:xfrm>
            <a:off x="3149994" y="10515600"/>
            <a:ext cx="80781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Spellcasting Progress</a:t>
            </a:r>
            <a:endParaRPr b="0" i="0" sz="4800" u="none" cap="none" strike="noStrike">
              <a:solidFill>
                <a:schemeClr val="dk1"/>
              </a:solidFill>
              <a:latin typeface="Calibri"/>
              <a:ea typeface="Calibri"/>
              <a:cs typeface="Calibri"/>
              <a:sym typeface="Calibri"/>
            </a:endParaRPr>
          </a:p>
        </p:txBody>
      </p:sp>
      <p:sp>
        <p:nvSpPr>
          <p:cNvPr id="430" name="Google Shape;430;g26f27b06795_0_339"/>
          <p:cNvSpPr/>
          <p:nvPr/>
        </p:nvSpPr>
        <p:spPr>
          <a:xfrm>
            <a:off x="3183865" y="114681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35" name="Shape 435"/>
        <p:cNvGrpSpPr/>
        <p:nvPr/>
      </p:nvGrpSpPr>
      <p:grpSpPr>
        <a:xfrm>
          <a:off x="0" y="0"/>
          <a:ext cx="0" cy="0"/>
          <a:chOff x="0" y="0"/>
          <a:chExt cx="0" cy="0"/>
        </a:xfrm>
      </p:grpSpPr>
      <p:pic>
        <p:nvPicPr>
          <p:cNvPr descr=" " id="436" name="Google Shape;436;g26f27b06795_0_406"/>
          <p:cNvPicPr preferRelativeResize="0"/>
          <p:nvPr/>
        </p:nvPicPr>
        <p:blipFill rotWithShape="1">
          <a:blip r:embed="rId3">
            <a:alphaModFix/>
          </a:blip>
          <a:srcRect b="0" l="0" r="0" t="0"/>
          <a:stretch/>
        </p:blipFill>
        <p:spPr>
          <a:xfrm>
            <a:off x="9945343" y="0"/>
            <a:ext cx="14441705" cy="13716000"/>
          </a:xfrm>
          <a:prstGeom prst="rect">
            <a:avLst/>
          </a:prstGeom>
          <a:noFill/>
          <a:ln>
            <a:noFill/>
          </a:ln>
        </p:spPr>
      </p:pic>
      <p:pic>
        <p:nvPicPr>
          <p:cNvPr descr=" " id="437" name="Google Shape;437;g26f27b06795_0_406"/>
          <p:cNvPicPr preferRelativeResize="0"/>
          <p:nvPr/>
        </p:nvPicPr>
        <p:blipFill rotWithShape="1">
          <a:blip r:embed="rId4">
            <a:alphaModFix/>
          </a:blip>
          <a:srcRect b="0" l="0" r="0" t="0"/>
          <a:stretch/>
        </p:blipFill>
        <p:spPr>
          <a:xfrm>
            <a:off x="0" y="0"/>
            <a:ext cx="13133441" cy="13716000"/>
          </a:xfrm>
          <a:prstGeom prst="rect">
            <a:avLst/>
          </a:prstGeom>
          <a:noFill/>
          <a:ln>
            <a:noFill/>
          </a:ln>
        </p:spPr>
      </p:pic>
      <p:pic>
        <p:nvPicPr>
          <p:cNvPr descr=" " id="438" name="Google Shape;438;g26f27b06795_0_406"/>
          <p:cNvPicPr preferRelativeResize="0"/>
          <p:nvPr/>
        </p:nvPicPr>
        <p:blipFill rotWithShape="1">
          <a:blip r:embed="rId5">
            <a:alphaModFix/>
          </a:blip>
          <a:srcRect b="0" l="0" r="0" t="0"/>
          <a:stretch/>
        </p:blipFill>
        <p:spPr>
          <a:xfrm>
            <a:off x="19700162" y="469900"/>
            <a:ext cx="4166121" cy="3746500"/>
          </a:xfrm>
          <a:prstGeom prst="rect">
            <a:avLst/>
          </a:prstGeom>
          <a:noFill/>
          <a:ln>
            <a:noFill/>
          </a:ln>
        </p:spPr>
      </p:pic>
      <p:pic>
        <p:nvPicPr>
          <p:cNvPr descr=" " id="439" name="Google Shape;439;g26f27b06795_0_406"/>
          <p:cNvPicPr preferRelativeResize="0"/>
          <p:nvPr/>
        </p:nvPicPr>
        <p:blipFill rotWithShape="1">
          <a:blip r:embed="rId6">
            <a:alphaModFix/>
          </a:blip>
          <a:srcRect b="0" l="0" r="0" t="0"/>
          <a:stretch/>
        </p:blipFill>
        <p:spPr>
          <a:xfrm>
            <a:off x="599686" y="9272637"/>
            <a:ext cx="9231935" cy="4245595"/>
          </a:xfrm>
          <a:prstGeom prst="rect">
            <a:avLst/>
          </a:prstGeom>
          <a:noFill/>
          <a:ln>
            <a:noFill/>
          </a:ln>
        </p:spPr>
      </p:pic>
      <p:sp>
        <p:nvSpPr>
          <p:cNvPr id="440" name="Google Shape;440;g26f27b06795_0_4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g26f27b06795_0_4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42" name="Google Shape;442;g26f27b06795_0_406"/>
          <p:cNvSpPr/>
          <p:nvPr/>
        </p:nvSpPr>
        <p:spPr>
          <a:xfrm>
            <a:off x="15470534" y="6457950"/>
            <a:ext cx="47124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f27b06795_0_406"/>
          <p:cNvSpPr/>
          <p:nvPr/>
        </p:nvSpPr>
        <p:spPr>
          <a:xfrm>
            <a:off x="15470534" y="6457950"/>
            <a:ext cx="47124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6f27b06795_0_406"/>
          <p:cNvSpPr/>
          <p:nvPr/>
        </p:nvSpPr>
        <p:spPr>
          <a:xfrm>
            <a:off x="15470534" y="6457950"/>
            <a:ext cx="49155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g26f27b06795_0_406"/>
          <p:cNvSpPr/>
          <p:nvPr/>
        </p:nvSpPr>
        <p:spPr>
          <a:xfrm>
            <a:off x="15470534" y="751205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6" name="Google Shape;446;g26f27b06795_0_406"/>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47" name="Google Shape;447;g26f27b06795_0_406"/>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48" name="Google Shape;448;g26f27b06795_0_406"/>
          <p:cNvSpPr/>
          <p:nvPr/>
        </p:nvSpPr>
        <p:spPr>
          <a:xfrm>
            <a:off x="3200800" y="1752600"/>
            <a:ext cx="10690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53" name="Shape 453"/>
        <p:cNvGrpSpPr/>
        <p:nvPr/>
      </p:nvGrpSpPr>
      <p:grpSpPr>
        <a:xfrm>
          <a:off x="0" y="0"/>
          <a:ext cx="0" cy="0"/>
          <a:chOff x="0" y="0"/>
          <a:chExt cx="0" cy="0"/>
        </a:xfrm>
      </p:grpSpPr>
      <p:pic>
        <p:nvPicPr>
          <p:cNvPr descr=" " id="454" name="Google Shape;454;g26f27b06795_0_423"/>
          <p:cNvPicPr preferRelativeResize="0"/>
          <p:nvPr/>
        </p:nvPicPr>
        <p:blipFill rotWithShape="1">
          <a:blip r:embed="rId3">
            <a:alphaModFix/>
          </a:blip>
          <a:srcRect b="0" l="0" r="0" t="0"/>
          <a:stretch/>
        </p:blipFill>
        <p:spPr>
          <a:xfrm>
            <a:off x="5448981" y="0"/>
            <a:ext cx="18938067" cy="13716000"/>
          </a:xfrm>
          <a:prstGeom prst="rect">
            <a:avLst/>
          </a:prstGeom>
          <a:noFill/>
          <a:ln>
            <a:noFill/>
          </a:ln>
        </p:spPr>
      </p:pic>
      <p:pic>
        <p:nvPicPr>
          <p:cNvPr descr=" " id="455" name="Google Shape;455;g26f27b06795_0_423"/>
          <p:cNvPicPr preferRelativeResize="0"/>
          <p:nvPr/>
        </p:nvPicPr>
        <p:blipFill rotWithShape="1">
          <a:blip r:embed="rId4">
            <a:alphaModFix/>
          </a:blip>
          <a:srcRect b="0" l="0" r="0" t="0"/>
          <a:stretch/>
        </p:blipFill>
        <p:spPr>
          <a:xfrm>
            <a:off x="19877984" y="9385300"/>
            <a:ext cx="2730841" cy="3111500"/>
          </a:xfrm>
          <a:prstGeom prst="rect">
            <a:avLst/>
          </a:prstGeom>
          <a:noFill/>
          <a:ln>
            <a:noFill/>
          </a:ln>
        </p:spPr>
      </p:pic>
      <p:pic>
        <p:nvPicPr>
          <p:cNvPr descr=" " id="456" name="Google Shape;456;g26f27b06795_0_423"/>
          <p:cNvPicPr preferRelativeResize="0"/>
          <p:nvPr/>
        </p:nvPicPr>
        <p:blipFill rotWithShape="1">
          <a:blip r:embed="rId5">
            <a:alphaModFix/>
          </a:blip>
          <a:srcRect b="0" l="0" r="0" t="0"/>
          <a:stretch/>
        </p:blipFill>
        <p:spPr>
          <a:xfrm>
            <a:off x="1117740" y="952500"/>
            <a:ext cx="7245216" cy="4229100"/>
          </a:xfrm>
          <a:prstGeom prst="rect">
            <a:avLst/>
          </a:prstGeom>
          <a:noFill/>
          <a:ln>
            <a:noFill/>
          </a:ln>
        </p:spPr>
      </p:pic>
      <p:sp>
        <p:nvSpPr>
          <p:cNvPr id="457" name="Google Shape;457;g26f27b06795_0_4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8" name="Google Shape;458;g26f27b06795_0_42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59" name="Google Shape;459;g26f27b06795_0_423"/>
          <p:cNvSpPr/>
          <p:nvPr/>
        </p:nvSpPr>
        <p:spPr>
          <a:xfrm>
            <a:off x="11825178" y="33147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f27b06795_0_423"/>
          <p:cNvSpPr/>
          <p:nvPr/>
        </p:nvSpPr>
        <p:spPr>
          <a:xfrm>
            <a:off x="11825178" y="3314700"/>
            <a:ext cx="87387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6f27b06795_0_423"/>
          <p:cNvSpPr/>
          <p:nvPr/>
        </p:nvSpPr>
        <p:spPr>
          <a:xfrm>
            <a:off x="11825178" y="3314700"/>
            <a:ext cx="8941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An mobile app</a:t>
            </a:r>
            <a:endParaRPr b="0" i="0" sz="4800" u="none" cap="none" strike="noStrike">
              <a:solidFill>
                <a:schemeClr val="dk1"/>
              </a:solidFill>
              <a:latin typeface="Calibri"/>
              <a:ea typeface="Calibri"/>
              <a:cs typeface="Calibri"/>
              <a:sym typeface="Calibri"/>
            </a:endParaRPr>
          </a:p>
        </p:txBody>
      </p:sp>
      <p:sp>
        <p:nvSpPr>
          <p:cNvPr id="462" name="Google Shape;462;g26f27b06795_0_423"/>
          <p:cNvSpPr/>
          <p:nvPr/>
        </p:nvSpPr>
        <p:spPr>
          <a:xfrm>
            <a:off x="11825178" y="43688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3" name="Google Shape;463;g26f27b06795_0_423"/>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4" name="Google Shape;464;g26f27b06795_0_423"/>
          <p:cNvSpPr/>
          <p:nvPr/>
        </p:nvSpPr>
        <p:spPr>
          <a:xfrm>
            <a:off x="11825178" y="1511300"/>
            <a:ext cx="129006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The Future of Fantasy</a:t>
            </a:r>
            <a:endParaRPr b="0" i="0" sz="8000" u="none" cap="none" strike="noStrike">
              <a:solidFill>
                <a:schemeClr val="dk1"/>
              </a:solidFill>
              <a:latin typeface="Calibri"/>
              <a:ea typeface="Calibri"/>
              <a:cs typeface="Calibri"/>
              <a:sym typeface="Calibri"/>
            </a:endParaRPr>
          </a:p>
        </p:txBody>
      </p:sp>
      <p:pic>
        <p:nvPicPr>
          <p:cNvPr descr=" " id="465" name="Google Shape;465;g26f27b06795_0_423"/>
          <p:cNvPicPr preferRelativeResize="0"/>
          <p:nvPr/>
        </p:nvPicPr>
        <p:blipFill rotWithShape="1">
          <a:blip r:embed="rId7">
            <a:alphaModFix/>
          </a:blip>
          <a:srcRect b="0" l="0" r="0" t="0"/>
          <a:stretch/>
        </p:blipFill>
        <p:spPr>
          <a:xfrm>
            <a:off x="4470959" y="1028700"/>
            <a:ext cx="5474384" cy="11849100"/>
          </a:xfrm>
          <a:prstGeom prst="rect">
            <a:avLst/>
          </a:prstGeom>
          <a:noFill/>
          <a:ln>
            <a:noFill/>
          </a:ln>
        </p:spPr>
      </p:pic>
      <p:pic>
        <p:nvPicPr>
          <p:cNvPr descr=" " id="466" name="Google Shape;466;g26f27b06795_0_423"/>
          <p:cNvPicPr preferRelativeResize="0"/>
          <p:nvPr/>
        </p:nvPicPr>
        <p:blipFill rotWithShape="1">
          <a:blip r:embed="rId8">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71" name="Shape 471"/>
        <p:cNvGrpSpPr/>
        <p:nvPr/>
      </p:nvGrpSpPr>
      <p:grpSpPr>
        <a:xfrm>
          <a:off x="0" y="0"/>
          <a:ext cx="0" cy="0"/>
          <a:chOff x="0" y="0"/>
          <a:chExt cx="0" cy="0"/>
        </a:xfrm>
      </p:grpSpPr>
      <p:pic>
        <p:nvPicPr>
          <p:cNvPr descr=" " id="472" name="Google Shape;472;g26f27b06795_0_44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73" name="Google Shape;473;g26f27b06795_0_440"/>
          <p:cNvPicPr preferRelativeResize="0"/>
          <p:nvPr/>
        </p:nvPicPr>
        <p:blipFill rotWithShape="1">
          <a:blip r:embed="rId4">
            <a:alphaModFix/>
          </a:blip>
          <a:srcRect b="0" l="0" r="0" t="0"/>
          <a:stretch/>
        </p:blipFill>
        <p:spPr>
          <a:xfrm>
            <a:off x="1473384" y="1130300"/>
            <a:ext cx="2959470" cy="3381995"/>
          </a:xfrm>
          <a:prstGeom prst="rect">
            <a:avLst/>
          </a:prstGeom>
          <a:noFill/>
          <a:ln>
            <a:noFill/>
          </a:ln>
        </p:spPr>
      </p:pic>
      <p:pic>
        <p:nvPicPr>
          <p:cNvPr descr=" " id="474" name="Google Shape;474;g26f27b06795_0_440"/>
          <p:cNvPicPr preferRelativeResize="0"/>
          <p:nvPr/>
        </p:nvPicPr>
        <p:blipFill rotWithShape="1">
          <a:blip r:embed="rId5">
            <a:alphaModFix/>
          </a:blip>
          <a:srcRect b="0" l="0" r="0" t="0"/>
          <a:stretch/>
        </p:blipFill>
        <p:spPr>
          <a:xfrm>
            <a:off x="18640073" y="5716588"/>
            <a:ext cx="5746975" cy="7999412"/>
          </a:xfrm>
          <a:prstGeom prst="rect">
            <a:avLst/>
          </a:prstGeom>
          <a:noFill/>
          <a:ln>
            <a:noFill/>
          </a:ln>
        </p:spPr>
      </p:pic>
      <p:sp>
        <p:nvSpPr>
          <p:cNvPr id="475" name="Google Shape;475;g26f27b06795_0_440"/>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6f27b06795_0_440"/>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477" name="Google Shape;477;g26f27b06795_0_440"/>
          <p:cNvSpPr/>
          <p:nvPr/>
        </p:nvSpPr>
        <p:spPr>
          <a:xfrm>
            <a:off x="1727416" y="8102600"/>
            <a:ext cx="57156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6f27b06795_0_440"/>
          <p:cNvSpPr/>
          <p:nvPr/>
        </p:nvSpPr>
        <p:spPr>
          <a:xfrm>
            <a:off x="1727416" y="8102600"/>
            <a:ext cx="5715600" cy="28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6f27b06795_0_440"/>
          <p:cNvSpPr/>
          <p:nvPr/>
        </p:nvSpPr>
        <p:spPr>
          <a:xfrm>
            <a:off x="1727416" y="8102600"/>
            <a:ext cx="5919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A web application</a:t>
            </a:r>
            <a:endParaRPr b="0" i="0" sz="4800" u="none" cap="none" strike="noStrike">
              <a:solidFill>
                <a:schemeClr val="dk1"/>
              </a:solidFill>
              <a:latin typeface="Calibri"/>
              <a:ea typeface="Calibri"/>
              <a:cs typeface="Calibri"/>
              <a:sym typeface="Calibri"/>
            </a:endParaRPr>
          </a:p>
        </p:txBody>
      </p:sp>
      <p:sp>
        <p:nvSpPr>
          <p:cNvPr id="480" name="Google Shape;480;g26f27b06795_0_440"/>
          <p:cNvSpPr/>
          <p:nvPr/>
        </p:nvSpPr>
        <p:spPr>
          <a:xfrm>
            <a:off x="1727416" y="91567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1" name="Google Shape;481;g26f27b06795_0_440"/>
          <p:cNvSpPr/>
          <p:nvPr/>
        </p:nvSpPr>
        <p:spPr>
          <a:xfrm>
            <a:off x="1727416" y="1816100"/>
            <a:ext cx="7007100" cy="597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2" name="Google Shape;482;g26f27b06795_0_440"/>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3" name="Google Shape;483;g26f27b06795_0_440"/>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84" name="Google Shape;484;g26f27b06795_0_440"/>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89" name="Shape 489"/>
        <p:cNvGrpSpPr/>
        <p:nvPr/>
      </p:nvGrpSpPr>
      <p:grpSpPr>
        <a:xfrm>
          <a:off x="0" y="0"/>
          <a:ext cx="0" cy="0"/>
          <a:chOff x="0" y="0"/>
          <a:chExt cx="0" cy="0"/>
        </a:xfrm>
      </p:grpSpPr>
      <p:pic>
        <p:nvPicPr>
          <p:cNvPr descr=" " id="490" name="Google Shape;490;g26f27b06795_0_45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1" name="Google Shape;491;g26f27b06795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2" name="Google Shape;492;g26f27b06795_0_45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3" name="Google Shape;493;g26f27b06795_0_457"/>
          <p:cNvSpPr/>
          <p:nvPr/>
        </p:nvSpPr>
        <p:spPr>
          <a:xfrm>
            <a:off x="15690694" y="698500"/>
            <a:ext cx="7464300" cy="174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Pattaya"/>
              <a:buNone/>
            </a:pPr>
            <a:r>
              <a:rPr b="0" i="0" lang="en-US" sz="8000" u="none" cap="none" strike="noStrike">
                <a:solidFill>
                  <a:srgbClr val="FFFFFF"/>
                </a:solidFill>
                <a:latin typeface="Pattaya"/>
                <a:ea typeface="Pattaya"/>
                <a:cs typeface="Pattaya"/>
                <a:sym typeface="Pattay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98" name="Shape 498"/>
        <p:cNvGrpSpPr/>
        <p:nvPr/>
      </p:nvGrpSpPr>
      <p:grpSpPr>
        <a:xfrm>
          <a:off x="0" y="0"/>
          <a:ext cx="0" cy="0"/>
          <a:chOff x="0" y="0"/>
          <a:chExt cx="0" cy="0"/>
        </a:xfrm>
      </p:grpSpPr>
      <p:pic>
        <p:nvPicPr>
          <p:cNvPr descr=" " id="499" name="Google Shape;499;g26f27b06795_0_465"/>
          <p:cNvPicPr preferRelativeResize="0"/>
          <p:nvPr/>
        </p:nvPicPr>
        <p:blipFill rotWithShape="1">
          <a:blip r:embed="rId3">
            <a:alphaModFix/>
          </a:blip>
          <a:srcRect b="0" l="0" r="0" t="0"/>
          <a:stretch/>
        </p:blipFill>
        <p:spPr>
          <a:xfrm>
            <a:off x="0" y="0"/>
            <a:ext cx="19242905" cy="13716000"/>
          </a:xfrm>
          <a:prstGeom prst="rect">
            <a:avLst/>
          </a:prstGeom>
          <a:noFill/>
          <a:ln>
            <a:noFill/>
          </a:ln>
        </p:spPr>
      </p:pic>
      <p:pic>
        <p:nvPicPr>
          <p:cNvPr descr=" " id="500" name="Google Shape;500;g26f27b06795_0_465"/>
          <p:cNvPicPr preferRelativeResize="0"/>
          <p:nvPr/>
        </p:nvPicPr>
        <p:blipFill rotWithShape="1">
          <a:blip r:embed="rId4">
            <a:alphaModFix/>
          </a:blip>
          <a:srcRect b="0" l="0" r="0" t="0"/>
          <a:stretch/>
        </p:blipFill>
        <p:spPr>
          <a:xfrm>
            <a:off x="17189329" y="687214"/>
            <a:ext cx="7197719" cy="5313238"/>
          </a:xfrm>
          <a:prstGeom prst="rect">
            <a:avLst/>
          </a:prstGeom>
          <a:noFill/>
          <a:ln>
            <a:noFill/>
          </a:ln>
        </p:spPr>
      </p:pic>
      <p:pic>
        <p:nvPicPr>
          <p:cNvPr descr=" " id="501" name="Google Shape;501;g26f27b06795_0_465"/>
          <p:cNvPicPr preferRelativeResize="0"/>
          <p:nvPr/>
        </p:nvPicPr>
        <p:blipFill rotWithShape="1">
          <a:blip r:embed="rId5">
            <a:alphaModFix/>
          </a:blip>
          <a:srcRect b="0" l="0" r="0" t="0"/>
          <a:stretch/>
        </p:blipFill>
        <p:spPr>
          <a:xfrm>
            <a:off x="1295562" y="9829800"/>
            <a:ext cx="2426003" cy="3086100"/>
          </a:xfrm>
          <a:prstGeom prst="rect">
            <a:avLst/>
          </a:prstGeom>
          <a:noFill/>
          <a:ln>
            <a:noFill/>
          </a:ln>
        </p:spPr>
      </p:pic>
      <p:sp>
        <p:nvSpPr>
          <p:cNvPr id="502" name="Google Shape;502;g26f27b06795_0_4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6f27b06795_0_46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04" name="Google Shape;504;g26f27b06795_0_465"/>
          <p:cNvSpPr/>
          <p:nvPr/>
        </p:nvSpPr>
        <p:spPr>
          <a:xfrm>
            <a:off x="609676" y="3009900"/>
            <a:ext cx="66048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f27b06795_0_465"/>
          <p:cNvSpPr/>
          <p:nvPr/>
        </p:nvSpPr>
        <p:spPr>
          <a:xfrm>
            <a:off x="609676" y="3270250"/>
            <a:ext cx="5208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6f27b06795_0_465"/>
          <p:cNvSpPr/>
          <p:nvPr/>
        </p:nvSpPr>
        <p:spPr>
          <a:xfrm>
            <a:off x="609676" y="3270250"/>
            <a:ext cx="10626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1</a:t>
            </a:r>
            <a:endParaRPr b="0" i="0" sz="12800" u="none" cap="none" strike="noStrike">
              <a:solidFill>
                <a:schemeClr val="dk1"/>
              </a:solidFill>
              <a:latin typeface="Calibri"/>
              <a:ea typeface="Calibri"/>
              <a:cs typeface="Calibri"/>
              <a:sym typeface="Calibri"/>
            </a:endParaRPr>
          </a:p>
        </p:txBody>
      </p:sp>
      <p:sp>
        <p:nvSpPr>
          <p:cNvPr id="507" name="Google Shape;507;g26f27b06795_0_465"/>
          <p:cNvSpPr/>
          <p:nvPr/>
        </p:nvSpPr>
        <p:spPr>
          <a:xfrm>
            <a:off x="1333667" y="3009900"/>
            <a:ext cx="58809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6f27b06795_0_465"/>
          <p:cNvSpPr/>
          <p:nvPr/>
        </p:nvSpPr>
        <p:spPr>
          <a:xfrm>
            <a:off x="1333667" y="3009900"/>
            <a:ext cx="6084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Discover the secrets</a:t>
            </a:r>
            <a:endParaRPr b="0" i="0" sz="4800" u="none" cap="none" strike="noStrike">
              <a:solidFill>
                <a:schemeClr val="dk1"/>
              </a:solidFill>
              <a:latin typeface="Calibri"/>
              <a:ea typeface="Calibri"/>
              <a:cs typeface="Calibri"/>
              <a:sym typeface="Calibri"/>
            </a:endParaRPr>
          </a:p>
        </p:txBody>
      </p:sp>
      <p:sp>
        <p:nvSpPr>
          <p:cNvPr id="509" name="Google Shape;509;g26f27b06795_0_465"/>
          <p:cNvSpPr/>
          <p:nvPr/>
        </p:nvSpPr>
        <p:spPr>
          <a:xfrm>
            <a:off x="1333667" y="3962400"/>
            <a:ext cx="6016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0" name="Google Shape;510;g26f27b06795_0_465"/>
          <p:cNvSpPr/>
          <p:nvPr/>
        </p:nvSpPr>
        <p:spPr>
          <a:xfrm>
            <a:off x="609676" y="7429500"/>
            <a:ext cx="66048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6f27b06795_0_465"/>
          <p:cNvSpPr/>
          <p:nvPr/>
        </p:nvSpPr>
        <p:spPr>
          <a:xfrm>
            <a:off x="609676" y="7994650"/>
            <a:ext cx="8382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6f27b06795_0_465"/>
          <p:cNvSpPr/>
          <p:nvPr/>
        </p:nvSpPr>
        <p:spPr>
          <a:xfrm>
            <a:off x="609676" y="7994650"/>
            <a:ext cx="13803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3</a:t>
            </a:r>
            <a:endParaRPr b="0" i="0" sz="12800" u="none" cap="none" strike="noStrike">
              <a:solidFill>
                <a:schemeClr val="dk1"/>
              </a:solidFill>
              <a:latin typeface="Calibri"/>
              <a:ea typeface="Calibri"/>
              <a:cs typeface="Calibri"/>
              <a:sym typeface="Calibri"/>
            </a:endParaRPr>
          </a:p>
        </p:txBody>
      </p:sp>
      <p:sp>
        <p:nvSpPr>
          <p:cNvPr id="513" name="Google Shape;513;g26f27b06795_0_465"/>
          <p:cNvSpPr/>
          <p:nvPr/>
        </p:nvSpPr>
        <p:spPr>
          <a:xfrm>
            <a:off x="1651206" y="7429500"/>
            <a:ext cx="55632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6f27b06795_0_465"/>
          <p:cNvSpPr/>
          <p:nvPr/>
        </p:nvSpPr>
        <p:spPr>
          <a:xfrm>
            <a:off x="1651206" y="7429500"/>
            <a:ext cx="57666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Meet the creatures</a:t>
            </a:r>
            <a:endParaRPr b="0" i="0" sz="4800" u="none" cap="none" strike="noStrike">
              <a:solidFill>
                <a:schemeClr val="dk1"/>
              </a:solidFill>
              <a:latin typeface="Calibri"/>
              <a:ea typeface="Calibri"/>
              <a:cs typeface="Calibri"/>
              <a:sym typeface="Calibri"/>
            </a:endParaRPr>
          </a:p>
        </p:txBody>
      </p:sp>
      <p:sp>
        <p:nvSpPr>
          <p:cNvPr id="515" name="Google Shape;515;g26f27b06795_0_465"/>
          <p:cNvSpPr/>
          <p:nvPr/>
        </p:nvSpPr>
        <p:spPr>
          <a:xfrm>
            <a:off x="1651206" y="8382000"/>
            <a:ext cx="5698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6" name="Google Shape;516;g26f27b06795_0_465"/>
          <p:cNvSpPr/>
          <p:nvPr/>
        </p:nvSpPr>
        <p:spPr>
          <a:xfrm>
            <a:off x="8116314" y="7429500"/>
            <a:ext cx="66048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6f27b06795_0_465"/>
          <p:cNvSpPr/>
          <p:nvPr/>
        </p:nvSpPr>
        <p:spPr>
          <a:xfrm>
            <a:off x="8116314" y="7994650"/>
            <a:ext cx="774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f27b06795_0_465"/>
          <p:cNvSpPr/>
          <p:nvPr/>
        </p:nvSpPr>
        <p:spPr>
          <a:xfrm>
            <a:off x="8116314" y="7994650"/>
            <a:ext cx="1316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4</a:t>
            </a:r>
            <a:endParaRPr b="0" i="0" sz="12800" u="none" cap="none" strike="noStrike">
              <a:solidFill>
                <a:schemeClr val="dk1"/>
              </a:solidFill>
              <a:latin typeface="Calibri"/>
              <a:ea typeface="Calibri"/>
              <a:cs typeface="Calibri"/>
              <a:sym typeface="Calibri"/>
            </a:endParaRPr>
          </a:p>
        </p:txBody>
      </p:sp>
      <p:sp>
        <p:nvSpPr>
          <p:cNvPr id="519" name="Google Shape;519;g26f27b06795_0_465"/>
          <p:cNvSpPr/>
          <p:nvPr/>
        </p:nvSpPr>
        <p:spPr>
          <a:xfrm>
            <a:off x="9094337" y="7429500"/>
            <a:ext cx="5626800" cy="33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6f27b06795_0_465"/>
          <p:cNvSpPr/>
          <p:nvPr/>
        </p:nvSpPr>
        <p:spPr>
          <a:xfrm>
            <a:off x="9094337" y="7429500"/>
            <a:ext cx="58299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Uncover the magic</a:t>
            </a:r>
            <a:endParaRPr b="0" i="0" sz="4800" u="none" cap="none" strike="noStrike">
              <a:solidFill>
                <a:schemeClr val="dk1"/>
              </a:solidFill>
              <a:latin typeface="Calibri"/>
              <a:ea typeface="Calibri"/>
              <a:cs typeface="Calibri"/>
              <a:sym typeface="Calibri"/>
            </a:endParaRPr>
          </a:p>
        </p:txBody>
      </p:sp>
      <p:sp>
        <p:nvSpPr>
          <p:cNvPr id="521" name="Google Shape;521;g26f27b06795_0_465"/>
          <p:cNvSpPr/>
          <p:nvPr/>
        </p:nvSpPr>
        <p:spPr>
          <a:xfrm>
            <a:off x="9094337" y="8382000"/>
            <a:ext cx="5762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2" name="Google Shape;522;g26f27b06795_0_465"/>
          <p:cNvSpPr/>
          <p:nvPr/>
        </p:nvSpPr>
        <p:spPr>
          <a:xfrm>
            <a:off x="8116314" y="3009900"/>
            <a:ext cx="66048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f27b06795_0_465"/>
          <p:cNvSpPr/>
          <p:nvPr/>
        </p:nvSpPr>
        <p:spPr>
          <a:xfrm>
            <a:off x="8116314" y="3270250"/>
            <a:ext cx="800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6f27b06795_0_465"/>
          <p:cNvSpPr/>
          <p:nvPr/>
        </p:nvSpPr>
        <p:spPr>
          <a:xfrm>
            <a:off x="8116314" y="3270250"/>
            <a:ext cx="13422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2</a:t>
            </a:r>
            <a:endParaRPr b="0" i="0" sz="12800" u="none" cap="none" strike="noStrike">
              <a:solidFill>
                <a:schemeClr val="dk1"/>
              </a:solidFill>
              <a:latin typeface="Calibri"/>
              <a:ea typeface="Calibri"/>
              <a:cs typeface="Calibri"/>
              <a:sym typeface="Calibri"/>
            </a:endParaRPr>
          </a:p>
        </p:txBody>
      </p:sp>
      <p:sp>
        <p:nvSpPr>
          <p:cNvPr id="525" name="Google Shape;525;g26f27b06795_0_465"/>
          <p:cNvSpPr/>
          <p:nvPr/>
        </p:nvSpPr>
        <p:spPr>
          <a:xfrm>
            <a:off x="9119740" y="3009900"/>
            <a:ext cx="5601300" cy="278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6f27b06795_0_465"/>
          <p:cNvSpPr/>
          <p:nvPr/>
        </p:nvSpPr>
        <p:spPr>
          <a:xfrm>
            <a:off x="9119740" y="3009900"/>
            <a:ext cx="58047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Find your own path</a:t>
            </a:r>
            <a:endParaRPr b="0" i="0" sz="4800" u="none" cap="none" strike="noStrike">
              <a:solidFill>
                <a:schemeClr val="dk1"/>
              </a:solidFill>
              <a:latin typeface="Calibri"/>
              <a:ea typeface="Calibri"/>
              <a:cs typeface="Calibri"/>
              <a:sym typeface="Calibri"/>
            </a:endParaRPr>
          </a:p>
        </p:txBody>
      </p:sp>
      <p:sp>
        <p:nvSpPr>
          <p:cNvPr id="527" name="Google Shape;527;g26f27b06795_0_465"/>
          <p:cNvSpPr/>
          <p:nvPr/>
        </p:nvSpPr>
        <p:spPr>
          <a:xfrm>
            <a:off x="9119740" y="3962400"/>
            <a:ext cx="5736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 " id="528" name="Google Shape;528;g26f27b06795_0_465"/>
          <p:cNvPicPr preferRelativeResize="0"/>
          <p:nvPr/>
        </p:nvPicPr>
        <p:blipFill rotWithShape="1">
          <a:blip r:embed="rId7">
            <a:alphaModFix/>
          </a:blip>
          <a:srcRect b="0" l="0" r="0" t="0"/>
          <a:stretch/>
        </p:blipFill>
        <p:spPr>
          <a:xfrm>
            <a:off x="14721140" y="711200"/>
            <a:ext cx="9665908" cy="11518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30" name="Shape 30"/>
        <p:cNvGrpSpPr/>
        <p:nvPr/>
      </p:nvGrpSpPr>
      <p:grpSpPr>
        <a:xfrm>
          <a:off x="0" y="0"/>
          <a:ext cx="0" cy="0"/>
          <a:chOff x="0" y="0"/>
          <a:chExt cx="0" cy="0"/>
        </a:xfrm>
      </p:grpSpPr>
      <p:pic>
        <p:nvPicPr>
          <p:cNvPr descr=" " id="31" name="Google Shape;31;g26f27b06795_0_14"/>
          <p:cNvPicPr preferRelativeResize="0"/>
          <p:nvPr/>
        </p:nvPicPr>
        <p:blipFill rotWithShape="1">
          <a:blip r:embed="rId3">
            <a:alphaModFix/>
          </a:blip>
          <a:srcRect b="0" l="0" r="0" t="0"/>
          <a:stretch/>
        </p:blipFill>
        <p:spPr>
          <a:xfrm>
            <a:off x="9945343" y="0"/>
            <a:ext cx="14441705" cy="13716000"/>
          </a:xfrm>
          <a:prstGeom prst="rect">
            <a:avLst/>
          </a:prstGeom>
          <a:noFill/>
          <a:ln>
            <a:noFill/>
          </a:ln>
        </p:spPr>
      </p:pic>
      <p:pic>
        <p:nvPicPr>
          <p:cNvPr descr=" " id="32" name="Google Shape;32;g26f27b06795_0_14"/>
          <p:cNvPicPr preferRelativeResize="0"/>
          <p:nvPr/>
        </p:nvPicPr>
        <p:blipFill rotWithShape="1">
          <a:blip r:embed="rId4">
            <a:alphaModFix/>
          </a:blip>
          <a:srcRect b="0" l="0" r="0" t="0"/>
          <a:stretch/>
        </p:blipFill>
        <p:spPr>
          <a:xfrm>
            <a:off x="0" y="0"/>
            <a:ext cx="13133441" cy="13716000"/>
          </a:xfrm>
          <a:prstGeom prst="rect">
            <a:avLst/>
          </a:prstGeom>
          <a:noFill/>
          <a:ln>
            <a:noFill/>
          </a:ln>
        </p:spPr>
      </p:pic>
      <p:pic>
        <p:nvPicPr>
          <p:cNvPr descr=" " id="33" name="Google Shape;33;g26f27b06795_0_14"/>
          <p:cNvPicPr preferRelativeResize="0"/>
          <p:nvPr/>
        </p:nvPicPr>
        <p:blipFill rotWithShape="1">
          <a:blip r:embed="rId5">
            <a:alphaModFix/>
          </a:blip>
          <a:srcRect b="0" l="0" r="0" t="0"/>
          <a:stretch/>
        </p:blipFill>
        <p:spPr>
          <a:xfrm>
            <a:off x="19700162" y="469900"/>
            <a:ext cx="4166121" cy="3746500"/>
          </a:xfrm>
          <a:prstGeom prst="rect">
            <a:avLst/>
          </a:prstGeom>
          <a:noFill/>
          <a:ln>
            <a:noFill/>
          </a:ln>
        </p:spPr>
      </p:pic>
      <p:pic>
        <p:nvPicPr>
          <p:cNvPr descr=" " id="34" name="Google Shape;34;g26f27b06795_0_14"/>
          <p:cNvPicPr preferRelativeResize="0"/>
          <p:nvPr/>
        </p:nvPicPr>
        <p:blipFill rotWithShape="1">
          <a:blip r:embed="rId6">
            <a:alphaModFix/>
          </a:blip>
          <a:srcRect b="0" l="0" r="0" t="0"/>
          <a:stretch/>
        </p:blipFill>
        <p:spPr>
          <a:xfrm>
            <a:off x="599686" y="9272632"/>
            <a:ext cx="9231935" cy="4245598"/>
          </a:xfrm>
          <a:prstGeom prst="rect">
            <a:avLst/>
          </a:prstGeom>
          <a:noFill/>
          <a:ln>
            <a:noFill/>
          </a:ln>
        </p:spPr>
      </p:pic>
      <p:sp>
        <p:nvSpPr>
          <p:cNvPr id="35" name="Google Shape;35;g26f27b06795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 name="Google Shape;36;g26f27b06795_0_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 name="Google Shape;37;g26f27b06795_0_14"/>
          <p:cNvSpPr/>
          <p:nvPr/>
        </p:nvSpPr>
        <p:spPr>
          <a:xfrm>
            <a:off x="9013893" y="2578100"/>
            <a:ext cx="6359400" cy="280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Welcome</a:t>
            </a:r>
            <a:endParaRPr b="0" i="0" sz="12800" u="none" cap="none" strike="noStrike">
              <a:solidFill>
                <a:schemeClr val="dk1"/>
              </a:solidFill>
              <a:latin typeface="Calibri"/>
              <a:ea typeface="Calibri"/>
              <a:cs typeface="Calibri"/>
              <a:sym typeface="Calibri"/>
            </a:endParaRPr>
          </a:p>
        </p:txBody>
      </p:sp>
      <p:sp>
        <p:nvSpPr>
          <p:cNvPr id="38" name="Google Shape;38;g26f27b06795_0_14"/>
          <p:cNvSpPr/>
          <p:nvPr/>
        </p:nvSpPr>
        <p:spPr>
          <a:xfrm>
            <a:off x="7108655" y="5880100"/>
            <a:ext cx="10182300" cy="379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533" name="Shape 533"/>
        <p:cNvGrpSpPr/>
        <p:nvPr/>
      </p:nvGrpSpPr>
      <p:grpSpPr>
        <a:xfrm>
          <a:off x="0" y="0"/>
          <a:ext cx="0" cy="0"/>
          <a:chOff x="0" y="0"/>
          <a:chExt cx="0" cy="0"/>
        </a:xfrm>
      </p:grpSpPr>
      <p:pic>
        <p:nvPicPr>
          <p:cNvPr descr=" " id="534" name="Google Shape;534;g26f27b06795_0_499"/>
          <p:cNvPicPr preferRelativeResize="0"/>
          <p:nvPr/>
        </p:nvPicPr>
        <p:blipFill rotWithShape="1">
          <a:blip r:embed="rId3">
            <a:alphaModFix/>
          </a:blip>
          <a:srcRect b="0" l="0" r="0" t="0"/>
          <a:stretch/>
        </p:blipFill>
        <p:spPr>
          <a:xfrm>
            <a:off x="5448981" y="0"/>
            <a:ext cx="18938067" cy="13716000"/>
          </a:xfrm>
          <a:prstGeom prst="rect">
            <a:avLst/>
          </a:prstGeom>
          <a:noFill/>
          <a:ln>
            <a:noFill/>
          </a:ln>
        </p:spPr>
      </p:pic>
      <p:pic>
        <p:nvPicPr>
          <p:cNvPr descr=" " id="535" name="Google Shape;535;g26f27b06795_0_499"/>
          <p:cNvPicPr preferRelativeResize="0"/>
          <p:nvPr/>
        </p:nvPicPr>
        <p:blipFill rotWithShape="1">
          <a:blip r:embed="rId4">
            <a:alphaModFix/>
          </a:blip>
          <a:srcRect b="0" l="0" r="0" t="0"/>
          <a:stretch/>
        </p:blipFill>
        <p:spPr>
          <a:xfrm>
            <a:off x="19877984" y="9385300"/>
            <a:ext cx="2730841" cy="3111500"/>
          </a:xfrm>
          <a:prstGeom prst="rect">
            <a:avLst/>
          </a:prstGeom>
          <a:noFill/>
          <a:ln>
            <a:noFill/>
          </a:ln>
        </p:spPr>
      </p:pic>
      <p:pic>
        <p:nvPicPr>
          <p:cNvPr descr=" " id="536" name="Google Shape;536;g26f27b06795_0_499"/>
          <p:cNvPicPr preferRelativeResize="0"/>
          <p:nvPr/>
        </p:nvPicPr>
        <p:blipFill rotWithShape="1">
          <a:blip r:embed="rId5">
            <a:alphaModFix/>
          </a:blip>
          <a:srcRect b="0" l="0" r="0" t="0"/>
          <a:stretch/>
        </p:blipFill>
        <p:spPr>
          <a:xfrm>
            <a:off x="1117740" y="952500"/>
            <a:ext cx="7245216" cy="4229100"/>
          </a:xfrm>
          <a:prstGeom prst="rect">
            <a:avLst/>
          </a:prstGeom>
          <a:noFill/>
          <a:ln>
            <a:noFill/>
          </a:ln>
        </p:spPr>
      </p:pic>
      <p:pic>
        <p:nvPicPr>
          <p:cNvPr descr=" " id="537" name="Google Shape;537;g26f27b06795_0_499"/>
          <p:cNvPicPr preferRelativeResize="0"/>
          <p:nvPr/>
        </p:nvPicPr>
        <p:blipFill rotWithShape="1">
          <a:blip r:embed="rId6">
            <a:alphaModFix/>
          </a:blip>
          <a:srcRect b="0" l="0" r="0" t="0"/>
          <a:stretch/>
        </p:blipFill>
        <p:spPr>
          <a:xfrm>
            <a:off x="21186248" y="12700000"/>
            <a:ext cx="3200800" cy="1016000"/>
          </a:xfrm>
          <a:prstGeom prst="rect">
            <a:avLst/>
          </a:prstGeom>
          <a:noFill/>
          <a:ln>
            <a:noFill/>
          </a:ln>
        </p:spPr>
      </p:pic>
      <p:pic>
        <p:nvPicPr>
          <p:cNvPr descr=" " id="538" name="Google Shape;538;g26f27b06795_0_499"/>
          <p:cNvPicPr preferRelativeResize="0"/>
          <p:nvPr/>
        </p:nvPicPr>
        <p:blipFill rotWithShape="1">
          <a:blip r:embed="rId7">
            <a:alphaModFix/>
          </a:blip>
          <a:srcRect b="0" l="0" r="0" t="0"/>
          <a:stretch/>
        </p:blipFill>
        <p:spPr>
          <a:xfrm>
            <a:off x="8332241" y="3390900"/>
            <a:ext cx="14479810" cy="7861300"/>
          </a:xfrm>
          <a:prstGeom prst="rect">
            <a:avLst/>
          </a:prstGeom>
          <a:noFill/>
          <a:ln>
            <a:noFill/>
          </a:ln>
        </p:spPr>
      </p:pic>
      <p:sp>
        <p:nvSpPr>
          <p:cNvPr id="539" name="Google Shape;539;g26f27b06795_0_499"/>
          <p:cNvSpPr/>
          <p:nvPr/>
        </p:nvSpPr>
        <p:spPr>
          <a:xfrm>
            <a:off x="5025595" y="1193800"/>
            <a:ext cx="143487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Fantasy Realm at a Glance</a:t>
            </a:r>
            <a:endParaRPr b="0" i="0" sz="8000" u="none" cap="none" strike="noStrike">
              <a:solidFill>
                <a:schemeClr val="dk1"/>
              </a:solidFill>
              <a:latin typeface="Calibri"/>
              <a:ea typeface="Calibri"/>
              <a:cs typeface="Calibri"/>
              <a:sym typeface="Calibri"/>
            </a:endParaRPr>
          </a:p>
        </p:txBody>
      </p:sp>
      <p:sp>
        <p:nvSpPr>
          <p:cNvPr id="540" name="Google Shape;540;g26f27b06795_0_499"/>
          <p:cNvSpPr/>
          <p:nvPr/>
        </p:nvSpPr>
        <p:spPr>
          <a:xfrm>
            <a:off x="1956044" y="44132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6f27b06795_0_499"/>
          <p:cNvSpPr/>
          <p:nvPr/>
        </p:nvSpPr>
        <p:spPr>
          <a:xfrm>
            <a:off x="1956044" y="44132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6f27b06795_0_499"/>
          <p:cNvSpPr/>
          <p:nvPr/>
        </p:nvSpPr>
        <p:spPr>
          <a:xfrm>
            <a:off x="1956044" y="4413250"/>
            <a:ext cx="5982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The Forest</a:t>
            </a:r>
            <a:endParaRPr b="0" i="0" sz="4800" u="none" cap="none" strike="noStrike">
              <a:solidFill>
                <a:schemeClr val="dk1"/>
              </a:solidFill>
              <a:latin typeface="Calibri"/>
              <a:ea typeface="Calibri"/>
              <a:cs typeface="Calibri"/>
              <a:sym typeface="Calibri"/>
            </a:endParaRPr>
          </a:p>
        </p:txBody>
      </p:sp>
      <p:sp>
        <p:nvSpPr>
          <p:cNvPr id="543" name="Google Shape;543;g26f27b06795_0_499"/>
          <p:cNvSpPr/>
          <p:nvPr/>
        </p:nvSpPr>
        <p:spPr>
          <a:xfrm>
            <a:off x="1956044" y="53657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44" name="Google Shape;544;g26f27b06795_0_499"/>
          <p:cNvSpPr/>
          <p:nvPr/>
        </p:nvSpPr>
        <p:spPr>
          <a:xfrm>
            <a:off x="1956044" y="71056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6f27b06795_0_499"/>
          <p:cNvSpPr/>
          <p:nvPr/>
        </p:nvSpPr>
        <p:spPr>
          <a:xfrm>
            <a:off x="1956044" y="71056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6f27b06795_0_499"/>
          <p:cNvSpPr/>
          <p:nvPr/>
        </p:nvSpPr>
        <p:spPr>
          <a:xfrm>
            <a:off x="1956044" y="7105650"/>
            <a:ext cx="5982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The Caves</a:t>
            </a:r>
            <a:endParaRPr b="0" i="0" sz="4800" u="none" cap="none" strike="noStrike">
              <a:solidFill>
                <a:schemeClr val="dk1"/>
              </a:solidFill>
              <a:latin typeface="Calibri"/>
              <a:ea typeface="Calibri"/>
              <a:cs typeface="Calibri"/>
              <a:sym typeface="Calibri"/>
            </a:endParaRPr>
          </a:p>
        </p:txBody>
      </p:sp>
      <p:sp>
        <p:nvSpPr>
          <p:cNvPr id="547" name="Google Shape;547;g26f27b06795_0_499"/>
          <p:cNvSpPr/>
          <p:nvPr/>
        </p:nvSpPr>
        <p:spPr>
          <a:xfrm>
            <a:off x="1956044" y="80581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48" name="Google Shape;548;g26f27b06795_0_499"/>
          <p:cNvSpPr/>
          <p:nvPr/>
        </p:nvSpPr>
        <p:spPr>
          <a:xfrm>
            <a:off x="1956044" y="97980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6f27b06795_0_499"/>
          <p:cNvSpPr/>
          <p:nvPr/>
        </p:nvSpPr>
        <p:spPr>
          <a:xfrm>
            <a:off x="1956044" y="9798050"/>
            <a:ext cx="5779200"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6f27b06795_0_499"/>
          <p:cNvSpPr/>
          <p:nvPr/>
        </p:nvSpPr>
        <p:spPr>
          <a:xfrm>
            <a:off x="1956044" y="9798050"/>
            <a:ext cx="59823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The Lair</a:t>
            </a:r>
            <a:endParaRPr b="0" i="0" sz="4800" u="none" cap="none" strike="noStrike">
              <a:solidFill>
                <a:schemeClr val="dk1"/>
              </a:solidFill>
              <a:latin typeface="Calibri"/>
              <a:ea typeface="Calibri"/>
              <a:cs typeface="Calibri"/>
              <a:sym typeface="Calibri"/>
            </a:endParaRPr>
          </a:p>
        </p:txBody>
      </p:sp>
      <p:sp>
        <p:nvSpPr>
          <p:cNvPr id="551" name="Google Shape;551;g26f27b06795_0_499"/>
          <p:cNvSpPr/>
          <p:nvPr/>
        </p:nvSpPr>
        <p:spPr>
          <a:xfrm>
            <a:off x="1956044" y="1075055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556" name="Shape 556"/>
        <p:cNvGrpSpPr/>
        <p:nvPr/>
      </p:nvGrpSpPr>
      <p:grpSpPr>
        <a:xfrm>
          <a:off x="0" y="0"/>
          <a:ext cx="0" cy="0"/>
          <a:chOff x="0" y="0"/>
          <a:chExt cx="0" cy="0"/>
        </a:xfrm>
      </p:grpSpPr>
      <p:pic>
        <p:nvPicPr>
          <p:cNvPr descr=" " id="557" name="Google Shape;557;g26f27b06795_0_5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8" name="Google Shape;558;g26f27b06795_0_521"/>
          <p:cNvPicPr preferRelativeResize="0"/>
          <p:nvPr/>
        </p:nvPicPr>
        <p:blipFill rotWithShape="1">
          <a:blip r:embed="rId4">
            <a:alphaModFix/>
          </a:blip>
          <a:srcRect b="0" l="0" r="0" t="0"/>
          <a:stretch/>
        </p:blipFill>
        <p:spPr>
          <a:xfrm>
            <a:off x="1473384" y="1130300"/>
            <a:ext cx="2959470" cy="3381995"/>
          </a:xfrm>
          <a:prstGeom prst="rect">
            <a:avLst/>
          </a:prstGeom>
          <a:noFill/>
          <a:ln>
            <a:noFill/>
          </a:ln>
        </p:spPr>
      </p:pic>
      <p:pic>
        <p:nvPicPr>
          <p:cNvPr descr=" " id="559" name="Google Shape;559;g26f27b06795_0_521"/>
          <p:cNvPicPr preferRelativeResize="0"/>
          <p:nvPr/>
        </p:nvPicPr>
        <p:blipFill rotWithShape="1">
          <a:blip r:embed="rId5">
            <a:alphaModFix/>
          </a:blip>
          <a:srcRect b="0" l="0" r="0" t="0"/>
          <a:stretch/>
        </p:blipFill>
        <p:spPr>
          <a:xfrm>
            <a:off x="18640073" y="5716588"/>
            <a:ext cx="5746975" cy="7999412"/>
          </a:xfrm>
          <a:prstGeom prst="rect">
            <a:avLst/>
          </a:prstGeom>
          <a:noFill/>
          <a:ln>
            <a:noFill/>
          </a:ln>
        </p:spPr>
      </p:pic>
      <p:sp>
        <p:nvSpPr>
          <p:cNvPr id="560" name="Google Shape;560;g26f27b06795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1" name="Google Shape;561;g26f27b06795_0_5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62" name="Google Shape;562;g26f27b06795_0_521"/>
          <p:cNvPicPr preferRelativeResize="0"/>
          <p:nvPr/>
        </p:nvPicPr>
        <p:blipFill rotWithShape="1">
          <a:blip r:embed="rId7">
            <a:alphaModFix/>
          </a:blip>
          <a:srcRect b="0" l="0" r="0" t="0"/>
          <a:stretch/>
        </p:blipFill>
        <p:spPr>
          <a:xfrm>
            <a:off x="0" y="914400"/>
            <a:ext cx="24387048" cy="12801600"/>
          </a:xfrm>
          <a:prstGeom prst="rect">
            <a:avLst/>
          </a:prstGeom>
          <a:noFill/>
          <a:ln>
            <a:noFill/>
          </a:ln>
        </p:spPr>
      </p:pic>
      <p:sp>
        <p:nvSpPr>
          <p:cNvPr id="563" name="Google Shape;563;g26f27b06795_0_521"/>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6f27b06795_0_521"/>
          <p:cNvPicPr preferRelativeResize="0"/>
          <p:nvPr/>
        </p:nvPicPr>
        <p:blipFill rotWithShape="1">
          <a:blip r:embed="rId8">
            <a:alphaModFix/>
          </a:blip>
          <a:srcRect b="0" l="0" r="0" t="0"/>
          <a:stretch/>
        </p:blipFill>
        <p:spPr>
          <a:xfrm>
            <a:off x="0" y="6870700"/>
            <a:ext cx="24387048" cy="12700"/>
          </a:xfrm>
          <a:prstGeom prst="rect">
            <a:avLst/>
          </a:prstGeom>
          <a:noFill/>
          <a:ln>
            <a:noFill/>
          </a:ln>
        </p:spPr>
      </p:pic>
      <p:pic>
        <p:nvPicPr>
          <p:cNvPr descr=" " id="565" name="Google Shape;565;g26f27b06795_0_521"/>
          <p:cNvPicPr preferRelativeResize="0"/>
          <p:nvPr/>
        </p:nvPicPr>
        <p:blipFill rotWithShape="1">
          <a:blip r:embed="rId9">
            <a:alphaModFix/>
          </a:blip>
          <a:srcRect b="0" l="0" r="0" t="0"/>
          <a:stretch/>
        </p:blipFill>
        <p:spPr>
          <a:xfrm>
            <a:off x="5207651" y="6781800"/>
            <a:ext cx="190524" cy="6934200"/>
          </a:xfrm>
          <a:prstGeom prst="rect">
            <a:avLst/>
          </a:prstGeom>
          <a:noFill/>
          <a:ln>
            <a:noFill/>
          </a:ln>
        </p:spPr>
      </p:pic>
      <p:pic>
        <p:nvPicPr>
          <p:cNvPr descr=" " id="566" name="Google Shape;566;g26f27b06795_0_521"/>
          <p:cNvPicPr preferRelativeResize="0"/>
          <p:nvPr/>
        </p:nvPicPr>
        <p:blipFill rotWithShape="1">
          <a:blip r:embed="rId10">
            <a:alphaModFix/>
          </a:blip>
          <a:srcRect b="0" l="0" r="0" t="0"/>
          <a:stretch/>
        </p:blipFill>
        <p:spPr>
          <a:xfrm>
            <a:off x="9386473" y="4495800"/>
            <a:ext cx="190524" cy="2476500"/>
          </a:xfrm>
          <a:prstGeom prst="rect">
            <a:avLst/>
          </a:prstGeom>
          <a:noFill/>
          <a:ln>
            <a:noFill/>
          </a:ln>
        </p:spPr>
      </p:pic>
      <p:pic>
        <p:nvPicPr>
          <p:cNvPr descr=" " id="567" name="Google Shape;567;g26f27b06795_0_521"/>
          <p:cNvPicPr preferRelativeResize="0"/>
          <p:nvPr/>
        </p:nvPicPr>
        <p:blipFill rotWithShape="1">
          <a:blip r:embed="rId11">
            <a:alphaModFix/>
          </a:blip>
          <a:srcRect b="0" l="0" r="0" t="0"/>
          <a:stretch/>
        </p:blipFill>
        <p:spPr>
          <a:xfrm>
            <a:off x="13565295" y="6781800"/>
            <a:ext cx="190524" cy="1854200"/>
          </a:xfrm>
          <a:prstGeom prst="rect">
            <a:avLst/>
          </a:prstGeom>
          <a:noFill/>
          <a:ln>
            <a:noFill/>
          </a:ln>
        </p:spPr>
      </p:pic>
      <p:pic>
        <p:nvPicPr>
          <p:cNvPr descr=" " id="568" name="Google Shape;568;g26f27b06795_0_521"/>
          <p:cNvPicPr preferRelativeResize="0"/>
          <p:nvPr/>
        </p:nvPicPr>
        <p:blipFill rotWithShape="1">
          <a:blip r:embed="rId12">
            <a:alphaModFix/>
          </a:blip>
          <a:srcRect b="0" l="0" r="0" t="0"/>
          <a:stretch/>
        </p:blipFill>
        <p:spPr>
          <a:xfrm>
            <a:off x="17642505" y="1841500"/>
            <a:ext cx="393750" cy="5130800"/>
          </a:xfrm>
          <a:prstGeom prst="rect">
            <a:avLst/>
          </a:prstGeom>
          <a:noFill/>
          <a:ln>
            <a:noFill/>
          </a:ln>
        </p:spPr>
      </p:pic>
      <p:sp>
        <p:nvSpPr>
          <p:cNvPr id="569" name="Google Shape;569;g26f27b06795_0_521"/>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6f27b06795_0_521"/>
          <p:cNvPicPr preferRelativeResize="0"/>
          <p:nvPr/>
        </p:nvPicPr>
        <p:blipFill rotWithShape="1">
          <a:blip r:embed="rId13">
            <a:alphaModFix/>
          </a:blip>
          <a:srcRect b="0" l="0" r="0" t="0"/>
          <a:stretch/>
        </p:blipFill>
        <p:spPr>
          <a:xfrm>
            <a:off x="1371771" y="914400"/>
            <a:ext cx="6350794" cy="2997200"/>
          </a:xfrm>
          <a:prstGeom prst="rect">
            <a:avLst/>
          </a:prstGeom>
          <a:noFill/>
          <a:ln>
            <a:noFill/>
          </a:ln>
        </p:spPr>
      </p:pic>
      <p:sp>
        <p:nvSpPr>
          <p:cNvPr id="571" name="Google Shape;571;g26f27b06795_0_521"/>
          <p:cNvSpPr/>
          <p:nvPr/>
        </p:nvSpPr>
        <p:spPr>
          <a:xfrm>
            <a:off x="1371771" y="4216400"/>
            <a:ext cx="12066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6f27b06795_0_521"/>
          <p:cNvSpPr/>
          <p:nvPr/>
        </p:nvSpPr>
        <p:spPr>
          <a:xfrm>
            <a:off x="1371771" y="4216400"/>
            <a:ext cx="1359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Eclipse</a:t>
            </a:r>
            <a:endParaRPr b="0" i="0" sz="3600" u="none" cap="none" strike="noStrike">
              <a:solidFill>
                <a:schemeClr val="dk1"/>
              </a:solidFill>
              <a:latin typeface="Calibri"/>
              <a:ea typeface="Calibri"/>
              <a:cs typeface="Calibri"/>
              <a:sym typeface="Calibri"/>
            </a:endParaRPr>
          </a:p>
        </p:txBody>
      </p:sp>
      <p:sp>
        <p:nvSpPr>
          <p:cNvPr id="573" name="Google Shape;573;g26f27b06795_0_521"/>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6f27b06795_0_521"/>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75" name="Google Shape;575;g26f27b06795_0_521"/>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f27b06795_0_521"/>
          <p:cNvSpPr/>
          <p:nvPr/>
        </p:nvSpPr>
        <p:spPr>
          <a:xfrm>
            <a:off x="5550594" y="7391400"/>
            <a:ext cx="15624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f27b06795_0_521"/>
          <p:cNvSpPr/>
          <p:nvPr/>
        </p:nvSpPr>
        <p:spPr>
          <a:xfrm>
            <a:off x="5550594" y="7391400"/>
            <a:ext cx="17148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Invasion</a:t>
            </a:r>
            <a:endParaRPr b="0" i="0" sz="3600" u="none" cap="none" strike="noStrike">
              <a:solidFill>
                <a:schemeClr val="dk1"/>
              </a:solidFill>
              <a:latin typeface="Calibri"/>
              <a:ea typeface="Calibri"/>
              <a:cs typeface="Calibri"/>
              <a:sym typeface="Calibri"/>
            </a:endParaRPr>
          </a:p>
        </p:txBody>
      </p:sp>
      <p:sp>
        <p:nvSpPr>
          <p:cNvPr id="578" name="Google Shape;578;g26f27b06795_0_521"/>
          <p:cNvSpPr/>
          <p:nvPr/>
        </p:nvSpPr>
        <p:spPr>
          <a:xfrm>
            <a:off x="5550594" y="83312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6f27b06795_0_521"/>
          <p:cNvSpPr/>
          <p:nvPr/>
        </p:nvSpPr>
        <p:spPr>
          <a:xfrm>
            <a:off x="5550594" y="83312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80" name="Google Shape;580;g26f27b06795_0_521"/>
          <p:cNvPicPr preferRelativeResize="0"/>
          <p:nvPr/>
        </p:nvPicPr>
        <p:blipFill rotWithShape="1">
          <a:blip r:embed="rId14">
            <a:alphaModFix/>
          </a:blip>
          <a:srcRect b="0" l="0" r="0" t="0"/>
          <a:stretch/>
        </p:blipFill>
        <p:spPr>
          <a:xfrm>
            <a:off x="5550594" y="9855200"/>
            <a:ext cx="4128016" cy="3302000"/>
          </a:xfrm>
          <a:prstGeom prst="rect">
            <a:avLst/>
          </a:prstGeom>
          <a:noFill/>
          <a:ln>
            <a:noFill/>
          </a:ln>
        </p:spPr>
      </p:pic>
      <p:sp>
        <p:nvSpPr>
          <p:cNvPr id="581" name="Google Shape;581;g26f27b06795_0_521"/>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6f27b06795_0_521"/>
          <p:cNvSpPr/>
          <p:nvPr/>
        </p:nvSpPr>
        <p:spPr>
          <a:xfrm>
            <a:off x="13908238" y="7391400"/>
            <a:ext cx="16005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6f27b06795_0_521"/>
          <p:cNvSpPr/>
          <p:nvPr/>
        </p:nvSpPr>
        <p:spPr>
          <a:xfrm>
            <a:off x="13908238" y="7391400"/>
            <a:ext cx="1752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Betrayal</a:t>
            </a:r>
            <a:endParaRPr b="0" i="0" sz="3600" u="none" cap="none" strike="noStrike">
              <a:solidFill>
                <a:schemeClr val="dk1"/>
              </a:solidFill>
              <a:latin typeface="Calibri"/>
              <a:ea typeface="Calibri"/>
              <a:cs typeface="Calibri"/>
              <a:sym typeface="Calibri"/>
            </a:endParaRPr>
          </a:p>
        </p:txBody>
      </p:sp>
      <p:sp>
        <p:nvSpPr>
          <p:cNvPr id="584" name="Google Shape;584;g26f27b06795_0_521"/>
          <p:cNvSpPr/>
          <p:nvPr/>
        </p:nvSpPr>
        <p:spPr>
          <a:xfrm>
            <a:off x="13908238" y="83312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6f27b06795_0_521"/>
          <p:cNvSpPr/>
          <p:nvPr/>
        </p:nvSpPr>
        <p:spPr>
          <a:xfrm>
            <a:off x="13908238" y="83312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586" name="Google Shape;586;g26f27b06795_0_521"/>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6f27b06795_0_521"/>
          <p:cNvSpPr/>
          <p:nvPr/>
        </p:nvSpPr>
        <p:spPr>
          <a:xfrm>
            <a:off x="9729416" y="4406900"/>
            <a:ext cx="10161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6f27b06795_0_521"/>
          <p:cNvSpPr/>
          <p:nvPr/>
        </p:nvSpPr>
        <p:spPr>
          <a:xfrm>
            <a:off x="9729416" y="4406900"/>
            <a:ext cx="11685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Quest</a:t>
            </a:r>
            <a:endParaRPr b="0" i="0" sz="3600" u="none" cap="none" strike="noStrike">
              <a:solidFill>
                <a:schemeClr val="dk1"/>
              </a:solidFill>
              <a:latin typeface="Calibri"/>
              <a:ea typeface="Calibri"/>
              <a:cs typeface="Calibri"/>
              <a:sym typeface="Calibri"/>
            </a:endParaRPr>
          </a:p>
        </p:txBody>
      </p:sp>
      <p:sp>
        <p:nvSpPr>
          <p:cNvPr id="589" name="Google Shape;589;g26f27b06795_0_521"/>
          <p:cNvSpPr/>
          <p:nvPr/>
        </p:nvSpPr>
        <p:spPr>
          <a:xfrm>
            <a:off x="9729416" y="53467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6f27b06795_0_521"/>
          <p:cNvSpPr/>
          <p:nvPr/>
        </p:nvSpPr>
        <p:spPr>
          <a:xfrm>
            <a:off x="9729416" y="53467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591" name="Google Shape;591;g26f27b06795_0_521"/>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6f27b06795_0_521"/>
          <p:cNvPicPr preferRelativeResize="0"/>
          <p:nvPr/>
        </p:nvPicPr>
        <p:blipFill rotWithShape="1">
          <a:blip r:embed="rId15">
            <a:alphaModFix/>
          </a:blip>
          <a:srcRect b="0" l="0" r="0" t="0"/>
          <a:stretch/>
        </p:blipFill>
        <p:spPr>
          <a:xfrm>
            <a:off x="18087061" y="1841500"/>
            <a:ext cx="4839305" cy="2070100"/>
          </a:xfrm>
          <a:prstGeom prst="rect">
            <a:avLst/>
          </a:prstGeom>
          <a:noFill/>
          <a:ln>
            <a:noFill/>
          </a:ln>
        </p:spPr>
      </p:pic>
      <p:sp>
        <p:nvSpPr>
          <p:cNvPr id="593" name="Google Shape;593;g26f27b06795_0_521"/>
          <p:cNvSpPr/>
          <p:nvPr/>
        </p:nvSpPr>
        <p:spPr>
          <a:xfrm>
            <a:off x="18087061" y="4216400"/>
            <a:ext cx="12321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6f27b06795_0_521"/>
          <p:cNvSpPr/>
          <p:nvPr/>
        </p:nvSpPr>
        <p:spPr>
          <a:xfrm>
            <a:off x="18087061" y="4216400"/>
            <a:ext cx="13845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Obtain</a:t>
            </a:r>
            <a:endParaRPr b="0" i="0" sz="3600" u="none" cap="none" strike="noStrike">
              <a:solidFill>
                <a:schemeClr val="dk1"/>
              </a:solidFill>
              <a:latin typeface="Calibri"/>
              <a:ea typeface="Calibri"/>
              <a:cs typeface="Calibri"/>
              <a:sym typeface="Calibri"/>
            </a:endParaRPr>
          </a:p>
        </p:txBody>
      </p:sp>
      <p:sp>
        <p:nvSpPr>
          <p:cNvPr id="595" name="Google Shape;595;g26f27b06795_0_521"/>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6f27b06795_0_521"/>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597" name="Google Shape;597;g26f27b06795_0_521"/>
          <p:cNvPicPr preferRelativeResize="0"/>
          <p:nvPr/>
        </p:nvPicPr>
        <p:blipFill rotWithShape="1">
          <a:blip r:embed="rId16">
            <a:alphaModFix/>
          </a:blip>
          <a:srcRect b="0" l="0" r="0" t="0"/>
          <a:stretch/>
        </p:blipFill>
        <p:spPr>
          <a:xfrm>
            <a:off x="1028828" y="914400"/>
            <a:ext cx="190524" cy="6057900"/>
          </a:xfrm>
          <a:prstGeom prst="rect">
            <a:avLst/>
          </a:prstGeom>
          <a:noFill/>
          <a:ln>
            <a:noFill/>
          </a:ln>
        </p:spPr>
      </p:pic>
      <p:sp>
        <p:nvSpPr>
          <p:cNvPr id="598" name="Google Shape;598;g26f27b06795_0_521"/>
          <p:cNvSpPr/>
          <p:nvPr/>
        </p:nvSpPr>
        <p:spPr>
          <a:xfrm>
            <a:off x="10317923" y="11722100"/>
            <a:ext cx="12278100" cy="174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603" name="Shape 603"/>
        <p:cNvGrpSpPr/>
        <p:nvPr/>
      </p:nvGrpSpPr>
      <p:grpSpPr>
        <a:xfrm>
          <a:off x="0" y="0"/>
          <a:ext cx="0" cy="0"/>
          <a:chOff x="0" y="0"/>
          <a:chExt cx="0" cy="0"/>
        </a:xfrm>
      </p:grpSpPr>
      <p:pic>
        <p:nvPicPr>
          <p:cNvPr descr=" " id="604" name="Google Shape;604;g26f27b06795_0_567"/>
          <p:cNvPicPr preferRelativeResize="0"/>
          <p:nvPr/>
        </p:nvPicPr>
        <p:blipFill rotWithShape="1">
          <a:blip r:embed="rId3">
            <a:alphaModFix/>
          </a:blip>
          <a:srcRect b="0" l="0" r="0" t="0"/>
          <a:stretch/>
        </p:blipFill>
        <p:spPr>
          <a:xfrm>
            <a:off x="0" y="0"/>
            <a:ext cx="19242905" cy="13716000"/>
          </a:xfrm>
          <a:prstGeom prst="rect">
            <a:avLst/>
          </a:prstGeom>
          <a:noFill/>
          <a:ln>
            <a:noFill/>
          </a:ln>
        </p:spPr>
      </p:pic>
      <p:pic>
        <p:nvPicPr>
          <p:cNvPr descr=" " id="605" name="Google Shape;605;g26f27b06795_0_567"/>
          <p:cNvPicPr preferRelativeResize="0"/>
          <p:nvPr/>
        </p:nvPicPr>
        <p:blipFill rotWithShape="1">
          <a:blip r:embed="rId4">
            <a:alphaModFix/>
          </a:blip>
          <a:srcRect b="0" l="0" r="0" t="0"/>
          <a:stretch/>
        </p:blipFill>
        <p:spPr>
          <a:xfrm>
            <a:off x="17189329" y="687214"/>
            <a:ext cx="7197719" cy="5313238"/>
          </a:xfrm>
          <a:prstGeom prst="rect">
            <a:avLst/>
          </a:prstGeom>
          <a:noFill/>
          <a:ln>
            <a:noFill/>
          </a:ln>
        </p:spPr>
      </p:pic>
      <p:pic>
        <p:nvPicPr>
          <p:cNvPr descr=" " id="606" name="Google Shape;606;g26f27b06795_0_567"/>
          <p:cNvPicPr preferRelativeResize="0"/>
          <p:nvPr/>
        </p:nvPicPr>
        <p:blipFill rotWithShape="1">
          <a:blip r:embed="rId5">
            <a:alphaModFix/>
          </a:blip>
          <a:srcRect b="0" l="0" r="0" t="0"/>
          <a:stretch/>
        </p:blipFill>
        <p:spPr>
          <a:xfrm>
            <a:off x="1295562" y="9829800"/>
            <a:ext cx="2426003" cy="3086100"/>
          </a:xfrm>
          <a:prstGeom prst="rect">
            <a:avLst/>
          </a:prstGeom>
          <a:noFill/>
          <a:ln>
            <a:noFill/>
          </a:ln>
        </p:spPr>
      </p:pic>
      <p:sp>
        <p:nvSpPr>
          <p:cNvPr id="607" name="Google Shape;607;g26f27b06795_0_5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g26f27b06795_0_56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09" name="Google Shape;609;g26f27b06795_0_567"/>
          <p:cNvSpPr/>
          <p:nvPr/>
        </p:nvSpPr>
        <p:spPr>
          <a:xfrm>
            <a:off x="7883452" y="1955800"/>
            <a:ext cx="58512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Our Team</a:t>
            </a:r>
            <a:endParaRPr b="0" i="0" sz="8000" u="none" cap="none" strike="noStrike">
              <a:solidFill>
                <a:schemeClr val="dk1"/>
              </a:solidFill>
              <a:latin typeface="Calibri"/>
              <a:ea typeface="Calibri"/>
              <a:cs typeface="Calibri"/>
              <a:sym typeface="Calibri"/>
            </a:endParaRPr>
          </a:p>
        </p:txBody>
      </p:sp>
      <p:sp>
        <p:nvSpPr>
          <p:cNvPr id="610" name="Google Shape;610;g26f27b06795_0_567"/>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1" name="Google Shape;611;g26f27b06795_0_567"/>
          <p:cNvPicPr preferRelativeResize="0"/>
          <p:nvPr/>
        </p:nvPicPr>
        <p:blipFill rotWithShape="1">
          <a:blip r:embed="rId7">
            <a:alphaModFix/>
          </a:blip>
          <a:srcRect b="0" l="0" r="0" t="0"/>
          <a:stretch/>
        </p:blipFill>
        <p:spPr>
          <a:xfrm>
            <a:off x="2718140" y="3790950"/>
            <a:ext cx="3035679" cy="3035300"/>
          </a:xfrm>
          <a:prstGeom prst="rect">
            <a:avLst/>
          </a:prstGeom>
          <a:noFill/>
          <a:ln>
            <a:noFill/>
          </a:ln>
        </p:spPr>
      </p:pic>
      <p:sp>
        <p:nvSpPr>
          <p:cNvPr id="612" name="Google Shape;612;g26f27b06795_0_567"/>
          <p:cNvSpPr/>
          <p:nvPr/>
        </p:nvSpPr>
        <p:spPr>
          <a:xfrm>
            <a:off x="6058657"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6f27b06795_0_567"/>
          <p:cNvSpPr/>
          <p:nvPr/>
        </p:nvSpPr>
        <p:spPr>
          <a:xfrm>
            <a:off x="6058657"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6f27b06795_0_567"/>
          <p:cNvSpPr/>
          <p:nvPr/>
        </p:nvSpPr>
        <p:spPr>
          <a:xfrm>
            <a:off x="6058657"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6f27b06795_0_567"/>
          <p:cNvSpPr/>
          <p:nvPr/>
        </p:nvSpPr>
        <p:spPr>
          <a:xfrm>
            <a:off x="6058657" y="4502150"/>
            <a:ext cx="19815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Eldruin</a:t>
            </a:r>
            <a:endParaRPr b="0" i="0" sz="4800" u="none" cap="none" strike="noStrike">
              <a:solidFill>
                <a:schemeClr val="dk1"/>
              </a:solidFill>
              <a:latin typeface="Calibri"/>
              <a:ea typeface="Calibri"/>
              <a:cs typeface="Calibri"/>
              <a:sym typeface="Calibri"/>
            </a:endParaRPr>
          </a:p>
        </p:txBody>
      </p:sp>
      <p:sp>
        <p:nvSpPr>
          <p:cNvPr id="616" name="Google Shape;616;g26f27b06795_0_567"/>
          <p:cNvSpPr/>
          <p:nvPr/>
        </p:nvSpPr>
        <p:spPr>
          <a:xfrm>
            <a:off x="6058657" y="55054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7" name="Google Shape;617;g26f27b06795_0_567"/>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6f27b06795_0_567"/>
          <p:cNvPicPr preferRelativeResize="0"/>
          <p:nvPr/>
        </p:nvPicPr>
        <p:blipFill rotWithShape="1">
          <a:blip r:embed="rId8">
            <a:alphaModFix/>
          </a:blip>
          <a:srcRect b="0" l="0" r="0" t="0"/>
          <a:stretch/>
        </p:blipFill>
        <p:spPr>
          <a:xfrm>
            <a:off x="12041105" y="8667750"/>
            <a:ext cx="3035679" cy="3035300"/>
          </a:xfrm>
          <a:prstGeom prst="rect">
            <a:avLst/>
          </a:prstGeom>
          <a:noFill/>
          <a:ln>
            <a:noFill/>
          </a:ln>
        </p:spPr>
      </p:pic>
      <p:sp>
        <p:nvSpPr>
          <p:cNvPr id="619" name="Google Shape;619;g26f27b06795_0_567"/>
          <p:cNvSpPr/>
          <p:nvPr/>
        </p:nvSpPr>
        <p:spPr>
          <a:xfrm>
            <a:off x="15381622"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6f27b06795_0_567"/>
          <p:cNvSpPr/>
          <p:nvPr/>
        </p:nvSpPr>
        <p:spPr>
          <a:xfrm>
            <a:off x="15381622"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6f27b06795_0_567"/>
          <p:cNvSpPr/>
          <p:nvPr/>
        </p:nvSpPr>
        <p:spPr>
          <a:xfrm>
            <a:off x="15381622"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6f27b06795_0_567"/>
          <p:cNvSpPr/>
          <p:nvPr/>
        </p:nvSpPr>
        <p:spPr>
          <a:xfrm>
            <a:off x="15381622" y="9378950"/>
            <a:ext cx="19815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Eldruin</a:t>
            </a:r>
            <a:endParaRPr b="0" i="0" sz="4800" u="none" cap="none" strike="noStrike">
              <a:solidFill>
                <a:schemeClr val="dk1"/>
              </a:solidFill>
              <a:latin typeface="Calibri"/>
              <a:ea typeface="Calibri"/>
              <a:cs typeface="Calibri"/>
              <a:sym typeface="Calibri"/>
            </a:endParaRPr>
          </a:p>
        </p:txBody>
      </p:sp>
      <p:sp>
        <p:nvSpPr>
          <p:cNvPr id="623" name="Google Shape;623;g26f27b06795_0_567"/>
          <p:cNvSpPr/>
          <p:nvPr/>
        </p:nvSpPr>
        <p:spPr>
          <a:xfrm>
            <a:off x="15381622" y="1038225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4" name="Google Shape;624;g26f27b06795_0_567"/>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6f27b06795_0_567"/>
          <p:cNvPicPr preferRelativeResize="0"/>
          <p:nvPr/>
        </p:nvPicPr>
        <p:blipFill rotWithShape="1">
          <a:blip r:embed="rId9">
            <a:alphaModFix/>
          </a:blip>
          <a:srcRect b="0" l="0" r="0" t="0"/>
          <a:stretch/>
        </p:blipFill>
        <p:spPr>
          <a:xfrm>
            <a:off x="2718140" y="8667750"/>
            <a:ext cx="3035679" cy="3035300"/>
          </a:xfrm>
          <a:prstGeom prst="rect">
            <a:avLst/>
          </a:prstGeom>
          <a:noFill/>
          <a:ln>
            <a:noFill/>
          </a:ln>
        </p:spPr>
      </p:pic>
      <p:sp>
        <p:nvSpPr>
          <p:cNvPr id="626" name="Google Shape;626;g26f27b06795_0_567"/>
          <p:cNvSpPr/>
          <p:nvPr/>
        </p:nvSpPr>
        <p:spPr>
          <a:xfrm>
            <a:off x="6058657"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6f27b06795_0_567"/>
          <p:cNvSpPr/>
          <p:nvPr/>
        </p:nvSpPr>
        <p:spPr>
          <a:xfrm>
            <a:off x="6058657"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6f27b06795_0_567"/>
          <p:cNvSpPr/>
          <p:nvPr/>
        </p:nvSpPr>
        <p:spPr>
          <a:xfrm>
            <a:off x="6058657" y="93789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6f27b06795_0_567"/>
          <p:cNvSpPr/>
          <p:nvPr/>
        </p:nvSpPr>
        <p:spPr>
          <a:xfrm>
            <a:off x="6058657" y="9378950"/>
            <a:ext cx="3073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Elementalen</a:t>
            </a:r>
            <a:endParaRPr b="0" i="0" sz="4800" u="none" cap="none" strike="noStrike">
              <a:solidFill>
                <a:schemeClr val="dk1"/>
              </a:solidFill>
              <a:latin typeface="Calibri"/>
              <a:ea typeface="Calibri"/>
              <a:cs typeface="Calibri"/>
              <a:sym typeface="Calibri"/>
            </a:endParaRPr>
          </a:p>
        </p:txBody>
      </p:sp>
      <p:sp>
        <p:nvSpPr>
          <p:cNvPr id="630" name="Google Shape;630;g26f27b06795_0_567"/>
          <p:cNvSpPr/>
          <p:nvPr/>
        </p:nvSpPr>
        <p:spPr>
          <a:xfrm>
            <a:off x="6058657" y="1038225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1" name="Google Shape;631;g26f27b06795_0_567"/>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6f27b06795_0_567"/>
          <p:cNvPicPr preferRelativeResize="0"/>
          <p:nvPr/>
        </p:nvPicPr>
        <p:blipFill rotWithShape="1">
          <a:blip r:embed="rId10">
            <a:alphaModFix/>
          </a:blip>
          <a:srcRect b="0" l="0" r="0" t="0"/>
          <a:stretch/>
        </p:blipFill>
        <p:spPr>
          <a:xfrm>
            <a:off x="12041105" y="3790950"/>
            <a:ext cx="3035679" cy="3035300"/>
          </a:xfrm>
          <a:prstGeom prst="rect">
            <a:avLst/>
          </a:prstGeom>
          <a:noFill/>
          <a:ln>
            <a:noFill/>
          </a:ln>
        </p:spPr>
      </p:pic>
      <p:sp>
        <p:nvSpPr>
          <p:cNvPr id="633" name="Google Shape;633;g26f27b06795_0_567"/>
          <p:cNvSpPr/>
          <p:nvPr/>
        </p:nvSpPr>
        <p:spPr>
          <a:xfrm>
            <a:off x="15381622"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6f27b06795_0_567"/>
          <p:cNvSpPr/>
          <p:nvPr/>
        </p:nvSpPr>
        <p:spPr>
          <a:xfrm>
            <a:off x="15381622"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6f27b06795_0_567"/>
          <p:cNvSpPr/>
          <p:nvPr/>
        </p:nvSpPr>
        <p:spPr>
          <a:xfrm>
            <a:off x="15381622" y="4502150"/>
            <a:ext cx="12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6f27b06795_0_567"/>
          <p:cNvSpPr/>
          <p:nvPr/>
        </p:nvSpPr>
        <p:spPr>
          <a:xfrm>
            <a:off x="15381622" y="4502150"/>
            <a:ext cx="20958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Lunaria</a:t>
            </a:r>
            <a:endParaRPr b="0" i="0" sz="4800" u="none" cap="none" strike="noStrike">
              <a:solidFill>
                <a:schemeClr val="dk1"/>
              </a:solidFill>
              <a:latin typeface="Calibri"/>
              <a:ea typeface="Calibri"/>
              <a:cs typeface="Calibri"/>
              <a:sym typeface="Calibri"/>
            </a:endParaRPr>
          </a:p>
        </p:txBody>
      </p:sp>
      <p:sp>
        <p:nvSpPr>
          <p:cNvPr id="637" name="Google Shape;637;g26f27b06795_0_567"/>
          <p:cNvSpPr/>
          <p:nvPr/>
        </p:nvSpPr>
        <p:spPr>
          <a:xfrm>
            <a:off x="15381622" y="550545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642" name="Shape 642"/>
        <p:cNvGrpSpPr/>
        <p:nvPr/>
      </p:nvGrpSpPr>
      <p:grpSpPr>
        <a:xfrm>
          <a:off x="0" y="0"/>
          <a:ext cx="0" cy="0"/>
          <a:chOff x="0" y="0"/>
          <a:chExt cx="0" cy="0"/>
        </a:xfrm>
      </p:grpSpPr>
      <p:pic>
        <p:nvPicPr>
          <p:cNvPr descr=" " id="643" name="Google Shape;643;g26f27b06795_0_60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44" name="Google Shape;644;g26f27b06795_0_605"/>
          <p:cNvPicPr preferRelativeResize="0"/>
          <p:nvPr/>
        </p:nvPicPr>
        <p:blipFill rotWithShape="1">
          <a:blip r:embed="rId4">
            <a:alphaModFix/>
          </a:blip>
          <a:srcRect b="0" l="0" r="0" t="0"/>
          <a:stretch/>
        </p:blipFill>
        <p:spPr>
          <a:xfrm>
            <a:off x="1473384" y="1130300"/>
            <a:ext cx="2959470" cy="3381995"/>
          </a:xfrm>
          <a:prstGeom prst="rect">
            <a:avLst/>
          </a:prstGeom>
          <a:noFill/>
          <a:ln>
            <a:noFill/>
          </a:ln>
        </p:spPr>
      </p:pic>
      <p:pic>
        <p:nvPicPr>
          <p:cNvPr descr=" " id="645" name="Google Shape;645;g26f27b06795_0_605"/>
          <p:cNvPicPr preferRelativeResize="0"/>
          <p:nvPr/>
        </p:nvPicPr>
        <p:blipFill rotWithShape="1">
          <a:blip r:embed="rId5">
            <a:alphaModFix/>
          </a:blip>
          <a:srcRect b="0" l="0" r="0" t="0"/>
          <a:stretch/>
        </p:blipFill>
        <p:spPr>
          <a:xfrm>
            <a:off x="18640073" y="5716588"/>
            <a:ext cx="5746975" cy="7999412"/>
          </a:xfrm>
          <a:prstGeom prst="rect">
            <a:avLst/>
          </a:prstGeom>
          <a:noFill/>
          <a:ln>
            <a:noFill/>
          </a:ln>
        </p:spPr>
      </p:pic>
      <p:sp>
        <p:nvSpPr>
          <p:cNvPr id="646" name="Google Shape;646;g26f27b06795_0_6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6f27b06795_0_60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48" name="Google Shape;648;g26f27b06795_0_605"/>
          <p:cNvSpPr/>
          <p:nvPr/>
        </p:nvSpPr>
        <p:spPr>
          <a:xfrm>
            <a:off x="787498" y="33655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6f27b06795_0_605"/>
          <p:cNvPicPr preferRelativeResize="0"/>
          <p:nvPr/>
        </p:nvPicPr>
        <p:blipFill rotWithShape="1">
          <a:blip r:embed="rId7">
            <a:alphaModFix/>
          </a:blip>
          <a:srcRect b="0" l="0" r="0" t="0"/>
          <a:stretch/>
        </p:blipFill>
        <p:spPr>
          <a:xfrm>
            <a:off x="10173972" y="3365500"/>
            <a:ext cx="5131441" cy="1549400"/>
          </a:xfrm>
          <a:prstGeom prst="rect">
            <a:avLst/>
          </a:prstGeom>
          <a:noFill/>
          <a:ln>
            <a:noFill/>
          </a:ln>
        </p:spPr>
      </p:pic>
      <p:sp>
        <p:nvSpPr>
          <p:cNvPr id="650" name="Google Shape;650;g26f27b06795_0_605"/>
          <p:cNvSpPr/>
          <p:nvPr/>
        </p:nvSpPr>
        <p:spPr>
          <a:xfrm>
            <a:off x="10732841" y="32639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6f27b06795_0_605"/>
          <p:cNvSpPr/>
          <p:nvPr/>
        </p:nvSpPr>
        <p:spPr>
          <a:xfrm>
            <a:off x="11444130" y="34163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Chloe Ng</a:t>
            </a:r>
            <a:endParaRPr b="0" i="0" sz="3600" u="none" cap="none" strike="noStrike">
              <a:solidFill>
                <a:schemeClr val="dk1"/>
              </a:solidFill>
              <a:latin typeface="Calibri"/>
              <a:ea typeface="Calibri"/>
              <a:cs typeface="Calibri"/>
              <a:sym typeface="Calibri"/>
            </a:endParaRPr>
          </a:p>
        </p:txBody>
      </p:sp>
      <p:sp>
        <p:nvSpPr>
          <p:cNvPr id="652" name="Google Shape;652;g26f27b06795_0_605"/>
          <p:cNvSpPr/>
          <p:nvPr/>
        </p:nvSpPr>
        <p:spPr>
          <a:xfrm>
            <a:off x="11444130" y="42545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53" name="Google Shape;653;g26f27b06795_0_605"/>
          <p:cNvPicPr preferRelativeResize="0"/>
          <p:nvPr/>
        </p:nvPicPr>
        <p:blipFill rotWithShape="1">
          <a:blip r:embed="rId8">
            <a:alphaModFix/>
          </a:blip>
          <a:srcRect b="0" l="0" r="0" t="0"/>
          <a:stretch/>
        </p:blipFill>
        <p:spPr>
          <a:xfrm>
            <a:off x="10173972" y="3581400"/>
            <a:ext cx="1117740" cy="1117600"/>
          </a:xfrm>
          <a:prstGeom prst="rect">
            <a:avLst/>
          </a:prstGeom>
          <a:noFill/>
          <a:ln>
            <a:noFill/>
          </a:ln>
        </p:spPr>
      </p:pic>
      <p:pic>
        <p:nvPicPr>
          <p:cNvPr descr=" " id="654" name="Google Shape;654;g26f27b06795_0_605"/>
          <p:cNvPicPr preferRelativeResize="0"/>
          <p:nvPr/>
        </p:nvPicPr>
        <p:blipFill rotWithShape="1">
          <a:blip r:embed="rId7">
            <a:alphaModFix/>
          </a:blip>
          <a:srcRect b="0" l="0" r="0" t="0"/>
          <a:stretch/>
        </p:blipFill>
        <p:spPr>
          <a:xfrm>
            <a:off x="787498" y="5727700"/>
            <a:ext cx="5131441" cy="1549400"/>
          </a:xfrm>
          <a:prstGeom prst="rect">
            <a:avLst/>
          </a:prstGeom>
          <a:noFill/>
          <a:ln>
            <a:noFill/>
          </a:ln>
        </p:spPr>
      </p:pic>
      <p:sp>
        <p:nvSpPr>
          <p:cNvPr id="655" name="Google Shape;655;g26f27b06795_0_605"/>
          <p:cNvSpPr/>
          <p:nvPr/>
        </p:nvSpPr>
        <p:spPr>
          <a:xfrm>
            <a:off x="1346368" y="56261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6f27b06795_0_605"/>
          <p:cNvSpPr/>
          <p:nvPr/>
        </p:nvSpPr>
        <p:spPr>
          <a:xfrm>
            <a:off x="2057657" y="57785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Valtorin</a:t>
            </a:r>
            <a:endParaRPr b="0" i="0" sz="3600" u="none" cap="none" strike="noStrike">
              <a:solidFill>
                <a:schemeClr val="dk1"/>
              </a:solidFill>
              <a:latin typeface="Calibri"/>
              <a:ea typeface="Calibri"/>
              <a:cs typeface="Calibri"/>
              <a:sym typeface="Calibri"/>
            </a:endParaRPr>
          </a:p>
        </p:txBody>
      </p:sp>
      <p:sp>
        <p:nvSpPr>
          <p:cNvPr id="657" name="Google Shape;657;g26f27b06795_0_605"/>
          <p:cNvSpPr/>
          <p:nvPr/>
        </p:nvSpPr>
        <p:spPr>
          <a:xfrm>
            <a:off x="2057657" y="6616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658" name="Google Shape;658;g26f27b06795_0_605"/>
          <p:cNvPicPr preferRelativeResize="0"/>
          <p:nvPr/>
        </p:nvPicPr>
        <p:blipFill rotWithShape="1">
          <a:blip r:embed="rId9">
            <a:alphaModFix/>
          </a:blip>
          <a:srcRect b="0" l="0" r="0" t="0"/>
          <a:stretch/>
        </p:blipFill>
        <p:spPr>
          <a:xfrm>
            <a:off x="787498" y="5943600"/>
            <a:ext cx="1117740" cy="1117600"/>
          </a:xfrm>
          <a:prstGeom prst="rect">
            <a:avLst/>
          </a:prstGeom>
          <a:noFill/>
          <a:ln>
            <a:noFill/>
          </a:ln>
        </p:spPr>
      </p:pic>
      <p:pic>
        <p:nvPicPr>
          <p:cNvPr descr=" " id="659" name="Google Shape;659;g26f27b06795_0_605"/>
          <p:cNvPicPr preferRelativeResize="0"/>
          <p:nvPr/>
        </p:nvPicPr>
        <p:blipFill rotWithShape="1">
          <a:blip r:embed="rId7">
            <a:alphaModFix/>
          </a:blip>
          <a:srcRect b="0" l="0" r="0" t="0"/>
          <a:stretch/>
        </p:blipFill>
        <p:spPr>
          <a:xfrm>
            <a:off x="787498" y="8089900"/>
            <a:ext cx="5131441" cy="1549400"/>
          </a:xfrm>
          <a:prstGeom prst="rect">
            <a:avLst/>
          </a:prstGeom>
          <a:noFill/>
          <a:ln>
            <a:noFill/>
          </a:ln>
        </p:spPr>
      </p:pic>
      <p:sp>
        <p:nvSpPr>
          <p:cNvPr id="660" name="Google Shape;660;g26f27b06795_0_605"/>
          <p:cNvSpPr/>
          <p:nvPr/>
        </p:nvSpPr>
        <p:spPr>
          <a:xfrm>
            <a:off x="1346368" y="79883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6f27b06795_0_605"/>
          <p:cNvSpPr/>
          <p:nvPr/>
        </p:nvSpPr>
        <p:spPr>
          <a:xfrm>
            <a:off x="2057657" y="81407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Lyrisa</a:t>
            </a:r>
            <a:endParaRPr b="0" i="0" sz="3600" u="none" cap="none" strike="noStrike">
              <a:solidFill>
                <a:schemeClr val="dk1"/>
              </a:solidFill>
              <a:latin typeface="Calibri"/>
              <a:ea typeface="Calibri"/>
              <a:cs typeface="Calibri"/>
              <a:sym typeface="Calibri"/>
            </a:endParaRPr>
          </a:p>
        </p:txBody>
      </p:sp>
      <p:sp>
        <p:nvSpPr>
          <p:cNvPr id="662" name="Google Shape;662;g26f27b06795_0_605"/>
          <p:cNvSpPr/>
          <p:nvPr/>
        </p:nvSpPr>
        <p:spPr>
          <a:xfrm>
            <a:off x="2057657" y="89789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663" name="Google Shape;663;g26f27b06795_0_605"/>
          <p:cNvPicPr preferRelativeResize="0"/>
          <p:nvPr/>
        </p:nvPicPr>
        <p:blipFill rotWithShape="1">
          <a:blip r:embed="rId10">
            <a:alphaModFix/>
          </a:blip>
          <a:srcRect b="0" l="0" r="0" t="0"/>
          <a:stretch/>
        </p:blipFill>
        <p:spPr>
          <a:xfrm>
            <a:off x="787498" y="8305800"/>
            <a:ext cx="1117740" cy="1117600"/>
          </a:xfrm>
          <a:prstGeom prst="rect">
            <a:avLst/>
          </a:prstGeom>
          <a:noFill/>
          <a:ln>
            <a:noFill/>
          </a:ln>
        </p:spPr>
      </p:pic>
      <p:pic>
        <p:nvPicPr>
          <p:cNvPr descr=" " id="664" name="Google Shape;664;g26f27b06795_0_605"/>
          <p:cNvPicPr preferRelativeResize="0"/>
          <p:nvPr/>
        </p:nvPicPr>
        <p:blipFill rotWithShape="1">
          <a:blip r:embed="rId7">
            <a:alphaModFix/>
          </a:blip>
          <a:srcRect b="0" l="0" r="0" t="0"/>
          <a:stretch/>
        </p:blipFill>
        <p:spPr>
          <a:xfrm>
            <a:off x="6681035" y="8089900"/>
            <a:ext cx="5131441" cy="1549400"/>
          </a:xfrm>
          <a:prstGeom prst="rect">
            <a:avLst/>
          </a:prstGeom>
          <a:noFill/>
          <a:ln>
            <a:noFill/>
          </a:ln>
        </p:spPr>
      </p:pic>
      <p:sp>
        <p:nvSpPr>
          <p:cNvPr id="665" name="Google Shape;665;g26f27b06795_0_605"/>
          <p:cNvSpPr/>
          <p:nvPr/>
        </p:nvSpPr>
        <p:spPr>
          <a:xfrm>
            <a:off x="7239905" y="79883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6f27b06795_0_605"/>
          <p:cNvSpPr/>
          <p:nvPr/>
        </p:nvSpPr>
        <p:spPr>
          <a:xfrm>
            <a:off x="7951194" y="81407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Lucian</a:t>
            </a:r>
            <a:endParaRPr b="0" i="0" sz="3600" u="none" cap="none" strike="noStrike">
              <a:solidFill>
                <a:schemeClr val="dk1"/>
              </a:solidFill>
              <a:latin typeface="Calibri"/>
              <a:ea typeface="Calibri"/>
              <a:cs typeface="Calibri"/>
              <a:sym typeface="Calibri"/>
            </a:endParaRPr>
          </a:p>
        </p:txBody>
      </p:sp>
      <p:sp>
        <p:nvSpPr>
          <p:cNvPr id="667" name="Google Shape;667;g26f27b06795_0_605"/>
          <p:cNvSpPr/>
          <p:nvPr/>
        </p:nvSpPr>
        <p:spPr>
          <a:xfrm>
            <a:off x="7951194" y="89789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668" name="Google Shape;668;g26f27b06795_0_605"/>
          <p:cNvPicPr preferRelativeResize="0"/>
          <p:nvPr/>
        </p:nvPicPr>
        <p:blipFill rotWithShape="1">
          <a:blip r:embed="rId11">
            <a:alphaModFix/>
          </a:blip>
          <a:srcRect b="0" l="0" r="0" t="0"/>
          <a:stretch/>
        </p:blipFill>
        <p:spPr>
          <a:xfrm>
            <a:off x="6681035" y="8305800"/>
            <a:ext cx="1117740" cy="1117600"/>
          </a:xfrm>
          <a:prstGeom prst="rect">
            <a:avLst/>
          </a:prstGeom>
          <a:noFill/>
          <a:ln>
            <a:noFill/>
          </a:ln>
        </p:spPr>
      </p:pic>
      <p:pic>
        <p:nvPicPr>
          <p:cNvPr descr=" " id="669" name="Google Shape;669;g26f27b06795_0_605"/>
          <p:cNvPicPr preferRelativeResize="0"/>
          <p:nvPr/>
        </p:nvPicPr>
        <p:blipFill rotWithShape="1">
          <a:blip r:embed="rId7">
            <a:alphaModFix/>
          </a:blip>
          <a:srcRect b="0" l="0" r="0" t="0"/>
          <a:stretch/>
        </p:blipFill>
        <p:spPr>
          <a:xfrm>
            <a:off x="6681035" y="10452100"/>
            <a:ext cx="5131441" cy="1549400"/>
          </a:xfrm>
          <a:prstGeom prst="rect">
            <a:avLst/>
          </a:prstGeom>
          <a:noFill/>
          <a:ln>
            <a:noFill/>
          </a:ln>
        </p:spPr>
      </p:pic>
      <p:sp>
        <p:nvSpPr>
          <p:cNvPr id="670" name="Google Shape;670;g26f27b06795_0_605"/>
          <p:cNvSpPr/>
          <p:nvPr/>
        </p:nvSpPr>
        <p:spPr>
          <a:xfrm>
            <a:off x="7239905" y="103505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6f27b06795_0_605"/>
          <p:cNvSpPr/>
          <p:nvPr/>
        </p:nvSpPr>
        <p:spPr>
          <a:xfrm>
            <a:off x="7951194" y="105029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Cedric</a:t>
            </a:r>
            <a:endParaRPr b="0" i="0" sz="3600" u="none" cap="none" strike="noStrike">
              <a:solidFill>
                <a:schemeClr val="dk1"/>
              </a:solidFill>
              <a:latin typeface="Calibri"/>
              <a:ea typeface="Calibri"/>
              <a:cs typeface="Calibri"/>
              <a:sym typeface="Calibri"/>
            </a:endParaRPr>
          </a:p>
        </p:txBody>
      </p:sp>
      <p:sp>
        <p:nvSpPr>
          <p:cNvPr id="672" name="Google Shape;672;g26f27b06795_0_605"/>
          <p:cNvSpPr/>
          <p:nvPr/>
        </p:nvSpPr>
        <p:spPr>
          <a:xfrm>
            <a:off x="7951194" y="113411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673" name="Google Shape;673;g26f27b06795_0_605"/>
          <p:cNvPicPr preferRelativeResize="0"/>
          <p:nvPr/>
        </p:nvPicPr>
        <p:blipFill rotWithShape="1">
          <a:blip r:embed="rId12">
            <a:alphaModFix/>
          </a:blip>
          <a:srcRect b="0" l="0" r="0" t="0"/>
          <a:stretch/>
        </p:blipFill>
        <p:spPr>
          <a:xfrm>
            <a:off x="6681035" y="10668000"/>
            <a:ext cx="1117740" cy="1117600"/>
          </a:xfrm>
          <a:prstGeom prst="rect">
            <a:avLst/>
          </a:prstGeom>
          <a:noFill/>
          <a:ln>
            <a:noFill/>
          </a:ln>
        </p:spPr>
      </p:pic>
      <p:pic>
        <p:nvPicPr>
          <p:cNvPr descr=" " id="674" name="Google Shape;674;g26f27b06795_0_605"/>
          <p:cNvPicPr preferRelativeResize="0"/>
          <p:nvPr/>
        </p:nvPicPr>
        <p:blipFill rotWithShape="1">
          <a:blip r:embed="rId7">
            <a:alphaModFix/>
          </a:blip>
          <a:srcRect b="0" l="0" r="0" t="0"/>
          <a:stretch/>
        </p:blipFill>
        <p:spPr>
          <a:xfrm>
            <a:off x="12574572" y="8089900"/>
            <a:ext cx="5131441" cy="1549400"/>
          </a:xfrm>
          <a:prstGeom prst="rect">
            <a:avLst/>
          </a:prstGeom>
          <a:noFill/>
          <a:ln>
            <a:noFill/>
          </a:ln>
        </p:spPr>
      </p:pic>
      <p:sp>
        <p:nvSpPr>
          <p:cNvPr id="675" name="Google Shape;675;g26f27b06795_0_605"/>
          <p:cNvSpPr/>
          <p:nvPr/>
        </p:nvSpPr>
        <p:spPr>
          <a:xfrm>
            <a:off x="13133441" y="79883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6f27b06795_0_605"/>
          <p:cNvSpPr/>
          <p:nvPr/>
        </p:nvSpPr>
        <p:spPr>
          <a:xfrm>
            <a:off x="13844730" y="81407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Elvina</a:t>
            </a:r>
            <a:endParaRPr b="0" i="0" sz="3600" u="none" cap="none" strike="noStrike">
              <a:solidFill>
                <a:schemeClr val="dk1"/>
              </a:solidFill>
              <a:latin typeface="Calibri"/>
              <a:ea typeface="Calibri"/>
              <a:cs typeface="Calibri"/>
              <a:sym typeface="Calibri"/>
            </a:endParaRPr>
          </a:p>
        </p:txBody>
      </p:sp>
      <p:sp>
        <p:nvSpPr>
          <p:cNvPr id="677" name="Google Shape;677;g26f27b06795_0_605"/>
          <p:cNvSpPr/>
          <p:nvPr/>
        </p:nvSpPr>
        <p:spPr>
          <a:xfrm>
            <a:off x="13844730" y="89789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678" name="Google Shape;678;g26f27b06795_0_605"/>
          <p:cNvPicPr preferRelativeResize="0"/>
          <p:nvPr/>
        </p:nvPicPr>
        <p:blipFill rotWithShape="1">
          <a:blip r:embed="rId13">
            <a:alphaModFix/>
          </a:blip>
          <a:srcRect b="0" l="0" r="0" t="0"/>
          <a:stretch/>
        </p:blipFill>
        <p:spPr>
          <a:xfrm>
            <a:off x="12574572" y="8305800"/>
            <a:ext cx="1117740" cy="1117600"/>
          </a:xfrm>
          <a:prstGeom prst="rect">
            <a:avLst/>
          </a:prstGeom>
          <a:noFill/>
          <a:ln>
            <a:noFill/>
          </a:ln>
        </p:spPr>
      </p:pic>
      <p:pic>
        <p:nvPicPr>
          <p:cNvPr descr=" " id="679" name="Google Shape;679;g26f27b06795_0_605"/>
          <p:cNvPicPr preferRelativeResize="0"/>
          <p:nvPr/>
        </p:nvPicPr>
        <p:blipFill rotWithShape="1">
          <a:blip r:embed="rId7">
            <a:alphaModFix/>
          </a:blip>
          <a:srcRect b="0" l="0" r="0" t="0"/>
          <a:stretch/>
        </p:blipFill>
        <p:spPr>
          <a:xfrm>
            <a:off x="12574572" y="10452100"/>
            <a:ext cx="5131441" cy="1549400"/>
          </a:xfrm>
          <a:prstGeom prst="rect">
            <a:avLst/>
          </a:prstGeom>
          <a:noFill/>
          <a:ln>
            <a:noFill/>
          </a:ln>
        </p:spPr>
      </p:pic>
      <p:sp>
        <p:nvSpPr>
          <p:cNvPr id="680" name="Google Shape;680;g26f27b06795_0_605"/>
          <p:cNvSpPr/>
          <p:nvPr/>
        </p:nvSpPr>
        <p:spPr>
          <a:xfrm>
            <a:off x="13133441" y="103505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6f27b06795_0_605"/>
          <p:cNvSpPr/>
          <p:nvPr/>
        </p:nvSpPr>
        <p:spPr>
          <a:xfrm>
            <a:off x="13844730" y="105029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Seraphina</a:t>
            </a:r>
            <a:endParaRPr b="0" i="0" sz="3600" u="none" cap="none" strike="noStrike">
              <a:solidFill>
                <a:schemeClr val="dk1"/>
              </a:solidFill>
              <a:latin typeface="Calibri"/>
              <a:ea typeface="Calibri"/>
              <a:cs typeface="Calibri"/>
              <a:sym typeface="Calibri"/>
            </a:endParaRPr>
          </a:p>
        </p:txBody>
      </p:sp>
      <p:sp>
        <p:nvSpPr>
          <p:cNvPr id="682" name="Google Shape;682;g26f27b06795_0_605"/>
          <p:cNvSpPr/>
          <p:nvPr/>
        </p:nvSpPr>
        <p:spPr>
          <a:xfrm>
            <a:off x="13844730" y="113411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683" name="Google Shape;683;g26f27b06795_0_605"/>
          <p:cNvPicPr preferRelativeResize="0"/>
          <p:nvPr/>
        </p:nvPicPr>
        <p:blipFill rotWithShape="1">
          <a:blip r:embed="rId14">
            <a:alphaModFix/>
          </a:blip>
          <a:srcRect b="0" l="0" r="0" t="0"/>
          <a:stretch/>
        </p:blipFill>
        <p:spPr>
          <a:xfrm>
            <a:off x="12574572" y="10668000"/>
            <a:ext cx="1117740" cy="1117600"/>
          </a:xfrm>
          <a:prstGeom prst="rect">
            <a:avLst/>
          </a:prstGeom>
          <a:noFill/>
          <a:ln>
            <a:noFill/>
          </a:ln>
        </p:spPr>
      </p:pic>
      <p:pic>
        <p:nvPicPr>
          <p:cNvPr descr=" " id="684" name="Google Shape;684;g26f27b06795_0_605"/>
          <p:cNvPicPr preferRelativeResize="0"/>
          <p:nvPr/>
        </p:nvPicPr>
        <p:blipFill rotWithShape="1">
          <a:blip r:embed="rId7">
            <a:alphaModFix/>
          </a:blip>
          <a:srcRect b="0" l="0" r="0" t="0"/>
          <a:stretch/>
        </p:blipFill>
        <p:spPr>
          <a:xfrm>
            <a:off x="18468108" y="8089900"/>
            <a:ext cx="5131441" cy="1549400"/>
          </a:xfrm>
          <a:prstGeom prst="rect">
            <a:avLst/>
          </a:prstGeom>
          <a:noFill/>
          <a:ln>
            <a:noFill/>
          </a:ln>
        </p:spPr>
      </p:pic>
      <p:sp>
        <p:nvSpPr>
          <p:cNvPr id="685" name="Google Shape;685;g26f27b06795_0_605"/>
          <p:cNvSpPr/>
          <p:nvPr/>
        </p:nvSpPr>
        <p:spPr>
          <a:xfrm>
            <a:off x="19026978" y="79883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6f27b06795_0_605"/>
          <p:cNvSpPr/>
          <p:nvPr/>
        </p:nvSpPr>
        <p:spPr>
          <a:xfrm>
            <a:off x="19738267" y="81407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Kaelen</a:t>
            </a:r>
            <a:endParaRPr b="0" i="0" sz="3600" u="none" cap="none" strike="noStrike">
              <a:solidFill>
                <a:schemeClr val="dk1"/>
              </a:solidFill>
              <a:latin typeface="Calibri"/>
              <a:ea typeface="Calibri"/>
              <a:cs typeface="Calibri"/>
              <a:sym typeface="Calibri"/>
            </a:endParaRPr>
          </a:p>
        </p:txBody>
      </p:sp>
      <p:sp>
        <p:nvSpPr>
          <p:cNvPr id="687" name="Google Shape;687;g26f27b06795_0_605"/>
          <p:cNvSpPr/>
          <p:nvPr/>
        </p:nvSpPr>
        <p:spPr>
          <a:xfrm>
            <a:off x="19738267" y="89789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688" name="Google Shape;688;g26f27b06795_0_605"/>
          <p:cNvPicPr preferRelativeResize="0"/>
          <p:nvPr/>
        </p:nvPicPr>
        <p:blipFill rotWithShape="1">
          <a:blip r:embed="rId15">
            <a:alphaModFix/>
          </a:blip>
          <a:srcRect b="0" l="0" r="0" t="0"/>
          <a:stretch/>
        </p:blipFill>
        <p:spPr>
          <a:xfrm>
            <a:off x="18468108" y="8305800"/>
            <a:ext cx="1117740" cy="1117600"/>
          </a:xfrm>
          <a:prstGeom prst="rect">
            <a:avLst/>
          </a:prstGeom>
          <a:noFill/>
          <a:ln>
            <a:noFill/>
          </a:ln>
        </p:spPr>
      </p:pic>
      <p:pic>
        <p:nvPicPr>
          <p:cNvPr descr=" " id="689" name="Google Shape;689;g26f27b06795_0_605"/>
          <p:cNvPicPr preferRelativeResize="0"/>
          <p:nvPr/>
        </p:nvPicPr>
        <p:blipFill rotWithShape="1">
          <a:blip r:embed="rId7">
            <a:alphaModFix/>
          </a:blip>
          <a:srcRect b="0" l="0" r="0" t="0"/>
          <a:stretch/>
        </p:blipFill>
        <p:spPr>
          <a:xfrm>
            <a:off x="6681035" y="5727700"/>
            <a:ext cx="5131441" cy="1549400"/>
          </a:xfrm>
          <a:prstGeom prst="rect">
            <a:avLst/>
          </a:prstGeom>
          <a:noFill/>
          <a:ln>
            <a:noFill/>
          </a:ln>
        </p:spPr>
      </p:pic>
      <p:sp>
        <p:nvSpPr>
          <p:cNvPr id="690" name="Google Shape;690;g26f27b06795_0_605"/>
          <p:cNvSpPr/>
          <p:nvPr/>
        </p:nvSpPr>
        <p:spPr>
          <a:xfrm>
            <a:off x="7239905" y="56261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6f27b06795_0_605"/>
          <p:cNvSpPr/>
          <p:nvPr/>
        </p:nvSpPr>
        <p:spPr>
          <a:xfrm>
            <a:off x="7951194" y="57785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Aurielle</a:t>
            </a:r>
            <a:endParaRPr b="0" i="0" sz="3600" u="none" cap="none" strike="noStrike">
              <a:solidFill>
                <a:schemeClr val="dk1"/>
              </a:solidFill>
              <a:latin typeface="Calibri"/>
              <a:ea typeface="Calibri"/>
              <a:cs typeface="Calibri"/>
              <a:sym typeface="Calibri"/>
            </a:endParaRPr>
          </a:p>
        </p:txBody>
      </p:sp>
      <p:sp>
        <p:nvSpPr>
          <p:cNvPr id="692" name="Google Shape;692;g26f27b06795_0_605"/>
          <p:cNvSpPr/>
          <p:nvPr/>
        </p:nvSpPr>
        <p:spPr>
          <a:xfrm>
            <a:off x="7951194" y="6616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693" name="Google Shape;693;g26f27b06795_0_605"/>
          <p:cNvPicPr preferRelativeResize="0"/>
          <p:nvPr/>
        </p:nvPicPr>
        <p:blipFill rotWithShape="1">
          <a:blip r:embed="rId16">
            <a:alphaModFix/>
          </a:blip>
          <a:srcRect b="0" l="0" r="0" t="0"/>
          <a:stretch/>
        </p:blipFill>
        <p:spPr>
          <a:xfrm>
            <a:off x="6681035" y="5943600"/>
            <a:ext cx="1117740" cy="1117600"/>
          </a:xfrm>
          <a:prstGeom prst="rect">
            <a:avLst/>
          </a:prstGeom>
          <a:noFill/>
          <a:ln>
            <a:noFill/>
          </a:ln>
        </p:spPr>
      </p:pic>
      <p:pic>
        <p:nvPicPr>
          <p:cNvPr descr=" " id="694" name="Google Shape;694;g26f27b06795_0_605"/>
          <p:cNvPicPr preferRelativeResize="0"/>
          <p:nvPr/>
        </p:nvPicPr>
        <p:blipFill rotWithShape="1">
          <a:blip r:embed="rId7">
            <a:alphaModFix/>
          </a:blip>
          <a:srcRect b="0" l="0" r="0" t="0"/>
          <a:stretch/>
        </p:blipFill>
        <p:spPr>
          <a:xfrm>
            <a:off x="18468108" y="5727700"/>
            <a:ext cx="5131441" cy="1549400"/>
          </a:xfrm>
          <a:prstGeom prst="rect">
            <a:avLst/>
          </a:prstGeom>
          <a:noFill/>
          <a:ln>
            <a:noFill/>
          </a:ln>
        </p:spPr>
      </p:pic>
      <p:sp>
        <p:nvSpPr>
          <p:cNvPr id="695" name="Google Shape;695;g26f27b06795_0_605"/>
          <p:cNvSpPr/>
          <p:nvPr/>
        </p:nvSpPr>
        <p:spPr>
          <a:xfrm>
            <a:off x="19026978" y="56261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6f27b06795_0_605"/>
          <p:cNvSpPr/>
          <p:nvPr/>
        </p:nvSpPr>
        <p:spPr>
          <a:xfrm>
            <a:off x="19738267" y="57785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Dariana</a:t>
            </a:r>
            <a:endParaRPr b="0" i="0" sz="3600" u="none" cap="none" strike="noStrike">
              <a:solidFill>
                <a:schemeClr val="dk1"/>
              </a:solidFill>
              <a:latin typeface="Calibri"/>
              <a:ea typeface="Calibri"/>
              <a:cs typeface="Calibri"/>
              <a:sym typeface="Calibri"/>
            </a:endParaRPr>
          </a:p>
        </p:txBody>
      </p:sp>
      <p:sp>
        <p:nvSpPr>
          <p:cNvPr id="697" name="Google Shape;697;g26f27b06795_0_605"/>
          <p:cNvSpPr/>
          <p:nvPr/>
        </p:nvSpPr>
        <p:spPr>
          <a:xfrm>
            <a:off x="19738267" y="6616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698" name="Google Shape;698;g26f27b06795_0_605"/>
          <p:cNvPicPr preferRelativeResize="0"/>
          <p:nvPr/>
        </p:nvPicPr>
        <p:blipFill rotWithShape="1">
          <a:blip r:embed="rId17">
            <a:alphaModFix/>
          </a:blip>
          <a:srcRect b="0" l="0" r="0" t="0"/>
          <a:stretch/>
        </p:blipFill>
        <p:spPr>
          <a:xfrm>
            <a:off x="18468108" y="5943600"/>
            <a:ext cx="1117740" cy="1117600"/>
          </a:xfrm>
          <a:prstGeom prst="rect">
            <a:avLst/>
          </a:prstGeom>
          <a:noFill/>
          <a:ln>
            <a:noFill/>
          </a:ln>
        </p:spPr>
      </p:pic>
      <p:pic>
        <p:nvPicPr>
          <p:cNvPr descr=" " id="699" name="Google Shape;699;g26f27b06795_0_605"/>
          <p:cNvPicPr preferRelativeResize="0"/>
          <p:nvPr/>
        </p:nvPicPr>
        <p:blipFill rotWithShape="1">
          <a:blip r:embed="rId7">
            <a:alphaModFix/>
          </a:blip>
          <a:srcRect b="0" l="0" r="0" t="0"/>
          <a:stretch/>
        </p:blipFill>
        <p:spPr>
          <a:xfrm>
            <a:off x="12574572" y="5727700"/>
            <a:ext cx="5131441" cy="1549400"/>
          </a:xfrm>
          <a:prstGeom prst="rect">
            <a:avLst/>
          </a:prstGeom>
          <a:noFill/>
          <a:ln>
            <a:noFill/>
          </a:ln>
        </p:spPr>
      </p:pic>
      <p:sp>
        <p:nvSpPr>
          <p:cNvPr id="700" name="Google Shape;700;g26f27b06795_0_605"/>
          <p:cNvSpPr/>
          <p:nvPr/>
        </p:nvSpPr>
        <p:spPr>
          <a:xfrm>
            <a:off x="13133441" y="56261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6f27b06795_0_605"/>
          <p:cNvSpPr/>
          <p:nvPr/>
        </p:nvSpPr>
        <p:spPr>
          <a:xfrm>
            <a:off x="13844730" y="57785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Theronis</a:t>
            </a:r>
            <a:endParaRPr b="0" i="0" sz="3600" u="none" cap="none" strike="noStrike">
              <a:solidFill>
                <a:schemeClr val="dk1"/>
              </a:solidFill>
              <a:latin typeface="Calibri"/>
              <a:ea typeface="Calibri"/>
              <a:cs typeface="Calibri"/>
              <a:sym typeface="Calibri"/>
            </a:endParaRPr>
          </a:p>
        </p:txBody>
      </p:sp>
      <p:sp>
        <p:nvSpPr>
          <p:cNvPr id="702" name="Google Shape;702;g26f27b06795_0_605"/>
          <p:cNvSpPr/>
          <p:nvPr/>
        </p:nvSpPr>
        <p:spPr>
          <a:xfrm>
            <a:off x="13844730" y="66167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03" name="Google Shape;703;g26f27b06795_0_605"/>
          <p:cNvPicPr preferRelativeResize="0"/>
          <p:nvPr/>
        </p:nvPicPr>
        <p:blipFill rotWithShape="1">
          <a:blip r:embed="rId18">
            <a:alphaModFix/>
          </a:blip>
          <a:srcRect b="0" l="0" r="0" t="0"/>
          <a:stretch/>
        </p:blipFill>
        <p:spPr>
          <a:xfrm>
            <a:off x="12574572" y="5943600"/>
            <a:ext cx="1117740" cy="1117600"/>
          </a:xfrm>
          <a:prstGeom prst="rect">
            <a:avLst/>
          </a:prstGeom>
          <a:noFill/>
          <a:ln>
            <a:noFill/>
          </a:ln>
        </p:spPr>
      </p:pic>
      <p:pic>
        <p:nvPicPr>
          <p:cNvPr descr=" " id="704" name="Google Shape;704;g26f27b06795_0_605"/>
          <p:cNvPicPr preferRelativeResize="0"/>
          <p:nvPr/>
        </p:nvPicPr>
        <p:blipFill rotWithShape="1">
          <a:blip r:embed="rId19">
            <a:alphaModFix/>
          </a:blip>
          <a:srcRect b="0" l="0" r="0" t="0"/>
          <a:stretch/>
        </p:blipFill>
        <p:spPr>
          <a:xfrm>
            <a:off x="3353219" y="5308600"/>
            <a:ext cx="17680610" cy="12700"/>
          </a:xfrm>
          <a:prstGeom prst="rect">
            <a:avLst/>
          </a:prstGeom>
          <a:noFill/>
          <a:ln>
            <a:noFill/>
          </a:ln>
        </p:spPr>
      </p:pic>
      <p:pic>
        <p:nvPicPr>
          <p:cNvPr descr=" " id="705" name="Google Shape;705;g26f27b06795_0_605"/>
          <p:cNvPicPr preferRelativeResize="0"/>
          <p:nvPr/>
        </p:nvPicPr>
        <p:blipFill rotWithShape="1">
          <a:blip r:embed="rId20">
            <a:alphaModFix/>
          </a:blip>
          <a:srcRect b="0" l="0" r="0" t="0"/>
          <a:stretch/>
        </p:blipFill>
        <p:spPr>
          <a:xfrm>
            <a:off x="13006426" y="4914900"/>
            <a:ext cx="12702" cy="406400"/>
          </a:xfrm>
          <a:prstGeom prst="rect">
            <a:avLst/>
          </a:prstGeom>
          <a:noFill/>
          <a:ln>
            <a:noFill/>
          </a:ln>
        </p:spPr>
      </p:pic>
      <p:pic>
        <p:nvPicPr>
          <p:cNvPr descr=" " id="706" name="Google Shape;706;g26f27b06795_0_605"/>
          <p:cNvPicPr preferRelativeResize="0"/>
          <p:nvPr/>
        </p:nvPicPr>
        <p:blipFill rotWithShape="1">
          <a:blip r:embed="rId21">
            <a:alphaModFix/>
          </a:blip>
          <a:srcRect b="0" l="0" r="0" t="0"/>
          <a:stretch/>
        </p:blipFill>
        <p:spPr>
          <a:xfrm>
            <a:off x="3353219" y="5321300"/>
            <a:ext cx="12702" cy="419100"/>
          </a:xfrm>
          <a:prstGeom prst="rect">
            <a:avLst/>
          </a:prstGeom>
          <a:noFill/>
          <a:ln>
            <a:noFill/>
          </a:ln>
        </p:spPr>
      </p:pic>
      <p:pic>
        <p:nvPicPr>
          <p:cNvPr descr=" " id="707" name="Google Shape;707;g26f27b06795_0_605"/>
          <p:cNvPicPr preferRelativeResize="0"/>
          <p:nvPr/>
        </p:nvPicPr>
        <p:blipFill rotWithShape="1">
          <a:blip r:embed="rId21">
            <a:alphaModFix/>
          </a:blip>
          <a:srcRect b="0" l="0" r="0" t="0"/>
          <a:stretch/>
        </p:blipFill>
        <p:spPr>
          <a:xfrm>
            <a:off x="9513489" y="5321300"/>
            <a:ext cx="12702" cy="419100"/>
          </a:xfrm>
          <a:prstGeom prst="rect">
            <a:avLst/>
          </a:prstGeom>
          <a:noFill/>
          <a:ln>
            <a:noFill/>
          </a:ln>
        </p:spPr>
      </p:pic>
      <p:pic>
        <p:nvPicPr>
          <p:cNvPr descr=" " id="708" name="Google Shape;708;g26f27b06795_0_605"/>
          <p:cNvPicPr preferRelativeResize="0"/>
          <p:nvPr/>
        </p:nvPicPr>
        <p:blipFill rotWithShape="1">
          <a:blip r:embed="rId21">
            <a:alphaModFix/>
          </a:blip>
          <a:srcRect b="0" l="0" r="0" t="0"/>
          <a:stretch/>
        </p:blipFill>
        <p:spPr>
          <a:xfrm>
            <a:off x="15407026" y="5321300"/>
            <a:ext cx="12702" cy="419100"/>
          </a:xfrm>
          <a:prstGeom prst="rect">
            <a:avLst/>
          </a:prstGeom>
          <a:noFill/>
          <a:ln>
            <a:noFill/>
          </a:ln>
        </p:spPr>
      </p:pic>
      <p:pic>
        <p:nvPicPr>
          <p:cNvPr descr=" " id="709" name="Google Shape;709;g26f27b06795_0_605"/>
          <p:cNvPicPr preferRelativeResize="0"/>
          <p:nvPr/>
        </p:nvPicPr>
        <p:blipFill rotWithShape="1">
          <a:blip r:embed="rId21">
            <a:alphaModFix/>
          </a:blip>
          <a:srcRect b="0" l="0" r="0" t="0"/>
          <a:stretch/>
        </p:blipFill>
        <p:spPr>
          <a:xfrm>
            <a:off x="21021127" y="5321300"/>
            <a:ext cx="12702" cy="419100"/>
          </a:xfrm>
          <a:prstGeom prst="rect">
            <a:avLst/>
          </a:prstGeom>
          <a:noFill/>
          <a:ln>
            <a:noFill/>
          </a:ln>
        </p:spPr>
      </p:pic>
      <p:pic>
        <p:nvPicPr>
          <p:cNvPr descr=" " id="710" name="Google Shape;710;g26f27b06795_0_605"/>
          <p:cNvPicPr preferRelativeResize="0"/>
          <p:nvPr/>
        </p:nvPicPr>
        <p:blipFill rotWithShape="1">
          <a:blip r:embed="rId22">
            <a:alphaModFix/>
          </a:blip>
          <a:srcRect b="0" l="0" r="0" t="0"/>
          <a:stretch/>
        </p:blipFill>
        <p:spPr>
          <a:xfrm>
            <a:off x="3353219" y="7277100"/>
            <a:ext cx="12702" cy="812800"/>
          </a:xfrm>
          <a:prstGeom prst="rect">
            <a:avLst/>
          </a:prstGeom>
          <a:noFill/>
          <a:ln>
            <a:noFill/>
          </a:ln>
        </p:spPr>
      </p:pic>
      <p:pic>
        <p:nvPicPr>
          <p:cNvPr descr=" " id="711" name="Google Shape;711;g26f27b06795_0_605"/>
          <p:cNvPicPr preferRelativeResize="0"/>
          <p:nvPr/>
        </p:nvPicPr>
        <p:blipFill rotWithShape="1">
          <a:blip r:embed="rId22">
            <a:alphaModFix/>
          </a:blip>
          <a:srcRect b="0" l="0" r="0" t="0"/>
          <a:stretch/>
        </p:blipFill>
        <p:spPr>
          <a:xfrm>
            <a:off x="9513489" y="7277100"/>
            <a:ext cx="12702" cy="812800"/>
          </a:xfrm>
          <a:prstGeom prst="rect">
            <a:avLst/>
          </a:prstGeom>
          <a:noFill/>
          <a:ln>
            <a:noFill/>
          </a:ln>
        </p:spPr>
      </p:pic>
      <p:pic>
        <p:nvPicPr>
          <p:cNvPr descr=" " id="712" name="Google Shape;712;g26f27b06795_0_605"/>
          <p:cNvPicPr preferRelativeResize="0"/>
          <p:nvPr/>
        </p:nvPicPr>
        <p:blipFill rotWithShape="1">
          <a:blip r:embed="rId22">
            <a:alphaModFix/>
          </a:blip>
          <a:srcRect b="0" l="0" r="0" t="0"/>
          <a:stretch/>
        </p:blipFill>
        <p:spPr>
          <a:xfrm>
            <a:off x="15407026" y="7277100"/>
            <a:ext cx="12702" cy="812800"/>
          </a:xfrm>
          <a:prstGeom prst="rect">
            <a:avLst/>
          </a:prstGeom>
          <a:noFill/>
          <a:ln>
            <a:noFill/>
          </a:ln>
        </p:spPr>
      </p:pic>
      <p:pic>
        <p:nvPicPr>
          <p:cNvPr descr=" " id="713" name="Google Shape;713;g26f27b06795_0_605"/>
          <p:cNvPicPr preferRelativeResize="0"/>
          <p:nvPr/>
        </p:nvPicPr>
        <p:blipFill rotWithShape="1">
          <a:blip r:embed="rId22">
            <a:alphaModFix/>
          </a:blip>
          <a:srcRect b="0" l="0" r="0" t="0"/>
          <a:stretch/>
        </p:blipFill>
        <p:spPr>
          <a:xfrm>
            <a:off x="21021127" y="7277100"/>
            <a:ext cx="12702" cy="812800"/>
          </a:xfrm>
          <a:prstGeom prst="rect">
            <a:avLst/>
          </a:prstGeom>
          <a:noFill/>
          <a:ln>
            <a:noFill/>
          </a:ln>
        </p:spPr>
      </p:pic>
      <p:pic>
        <p:nvPicPr>
          <p:cNvPr descr=" " id="714" name="Google Shape;714;g26f27b06795_0_605"/>
          <p:cNvPicPr preferRelativeResize="0"/>
          <p:nvPr/>
        </p:nvPicPr>
        <p:blipFill rotWithShape="1">
          <a:blip r:embed="rId22">
            <a:alphaModFix/>
          </a:blip>
          <a:srcRect b="0" l="0" r="0" t="0"/>
          <a:stretch/>
        </p:blipFill>
        <p:spPr>
          <a:xfrm>
            <a:off x="9513489" y="9639300"/>
            <a:ext cx="12702" cy="812800"/>
          </a:xfrm>
          <a:prstGeom prst="rect">
            <a:avLst/>
          </a:prstGeom>
          <a:noFill/>
          <a:ln>
            <a:noFill/>
          </a:ln>
        </p:spPr>
      </p:pic>
      <p:pic>
        <p:nvPicPr>
          <p:cNvPr descr=" " id="715" name="Google Shape;715;g26f27b06795_0_605"/>
          <p:cNvPicPr preferRelativeResize="0"/>
          <p:nvPr/>
        </p:nvPicPr>
        <p:blipFill rotWithShape="1">
          <a:blip r:embed="rId22">
            <a:alphaModFix/>
          </a:blip>
          <a:srcRect b="0" l="0" r="0" t="0"/>
          <a:stretch/>
        </p:blipFill>
        <p:spPr>
          <a:xfrm>
            <a:off x="15407026" y="9639300"/>
            <a:ext cx="12702" cy="812800"/>
          </a:xfrm>
          <a:prstGeom prst="rect">
            <a:avLst/>
          </a:prstGeom>
          <a:noFill/>
          <a:ln>
            <a:noFill/>
          </a:ln>
        </p:spPr>
      </p:pic>
      <p:sp>
        <p:nvSpPr>
          <p:cNvPr id="716" name="Google Shape;716;g26f27b06795_0_60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17" name="Google Shape;717;g26f27b06795_0_605"/>
          <p:cNvSpPr/>
          <p:nvPr/>
        </p:nvSpPr>
        <p:spPr>
          <a:xfrm>
            <a:off x="6816519" y="1130300"/>
            <a:ext cx="107541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722" name="Shape 722"/>
        <p:cNvGrpSpPr/>
        <p:nvPr/>
      </p:nvGrpSpPr>
      <p:grpSpPr>
        <a:xfrm>
          <a:off x="0" y="0"/>
          <a:ext cx="0" cy="0"/>
          <a:chOff x="0" y="0"/>
          <a:chExt cx="0" cy="0"/>
        </a:xfrm>
      </p:grpSpPr>
      <p:pic>
        <p:nvPicPr>
          <p:cNvPr descr=" " id="723" name="Google Shape;723;g26f27b06795_0_684"/>
          <p:cNvPicPr preferRelativeResize="0"/>
          <p:nvPr/>
        </p:nvPicPr>
        <p:blipFill rotWithShape="1">
          <a:blip r:embed="rId3">
            <a:alphaModFix/>
          </a:blip>
          <a:srcRect b="0" l="0" r="0" t="0"/>
          <a:stretch/>
        </p:blipFill>
        <p:spPr>
          <a:xfrm>
            <a:off x="0" y="0"/>
            <a:ext cx="14441705" cy="13716000"/>
          </a:xfrm>
          <a:prstGeom prst="rect">
            <a:avLst/>
          </a:prstGeom>
          <a:noFill/>
          <a:ln>
            <a:noFill/>
          </a:ln>
        </p:spPr>
      </p:pic>
      <p:pic>
        <p:nvPicPr>
          <p:cNvPr descr=" " id="724" name="Google Shape;724;g26f27b06795_0_684"/>
          <p:cNvPicPr preferRelativeResize="0"/>
          <p:nvPr/>
        </p:nvPicPr>
        <p:blipFill rotWithShape="1">
          <a:blip r:embed="rId4">
            <a:alphaModFix/>
          </a:blip>
          <a:srcRect b="0" l="0" r="0" t="0"/>
          <a:stretch/>
        </p:blipFill>
        <p:spPr>
          <a:xfrm>
            <a:off x="11253607" y="0"/>
            <a:ext cx="13133441" cy="13716000"/>
          </a:xfrm>
          <a:prstGeom prst="rect">
            <a:avLst/>
          </a:prstGeom>
          <a:noFill/>
          <a:ln>
            <a:noFill/>
          </a:ln>
        </p:spPr>
      </p:pic>
      <p:pic>
        <p:nvPicPr>
          <p:cNvPr descr=" " id="725" name="Google Shape;725;g26f27b06795_0_684"/>
          <p:cNvPicPr preferRelativeResize="0"/>
          <p:nvPr/>
        </p:nvPicPr>
        <p:blipFill rotWithShape="1">
          <a:blip r:embed="rId5">
            <a:alphaModFix/>
          </a:blip>
          <a:srcRect b="0" l="0" r="0" t="0"/>
          <a:stretch/>
        </p:blipFill>
        <p:spPr>
          <a:xfrm>
            <a:off x="520765" y="469900"/>
            <a:ext cx="4166121" cy="3746500"/>
          </a:xfrm>
          <a:prstGeom prst="rect">
            <a:avLst/>
          </a:prstGeom>
          <a:noFill/>
          <a:ln>
            <a:noFill/>
          </a:ln>
        </p:spPr>
      </p:pic>
      <p:pic>
        <p:nvPicPr>
          <p:cNvPr descr=" " id="726" name="Google Shape;726;g26f27b06795_0_684"/>
          <p:cNvPicPr preferRelativeResize="0"/>
          <p:nvPr/>
        </p:nvPicPr>
        <p:blipFill rotWithShape="1">
          <a:blip r:embed="rId6">
            <a:alphaModFix/>
          </a:blip>
          <a:srcRect b="0" l="0" r="0" t="0"/>
          <a:stretch/>
        </p:blipFill>
        <p:spPr>
          <a:xfrm>
            <a:off x="14555427" y="9272637"/>
            <a:ext cx="9231935" cy="4245595"/>
          </a:xfrm>
          <a:prstGeom prst="rect">
            <a:avLst/>
          </a:prstGeom>
          <a:noFill/>
          <a:ln>
            <a:noFill/>
          </a:ln>
        </p:spPr>
      </p:pic>
      <p:sp>
        <p:nvSpPr>
          <p:cNvPr id="727" name="Google Shape;727;g26f27b06795_0_684"/>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8" name="Google Shape;728;g26f27b06795_0_684"/>
          <p:cNvPicPr preferRelativeResize="0"/>
          <p:nvPr/>
        </p:nvPicPr>
        <p:blipFill rotWithShape="1">
          <a:blip r:embed="rId7">
            <a:alphaModFix/>
          </a:blip>
          <a:srcRect b="0" l="0" r="0" t="0"/>
          <a:stretch/>
        </p:blipFill>
        <p:spPr>
          <a:xfrm>
            <a:off x="23523340" y="8788400"/>
            <a:ext cx="711289" cy="2590800"/>
          </a:xfrm>
          <a:prstGeom prst="rect">
            <a:avLst/>
          </a:prstGeom>
          <a:noFill/>
          <a:ln>
            <a:noFill/>
          </a:ln>
        </p:spPr>
      </p:pic>
      <p:sp>
        <p:nvSpPr>
          <p:cNvPr id="729" name="Google Shape;729;g26f27b06795_0_684"/>
          <p:cNvSpPr/>
          <p:nvPr/>
        </p:nvSpPr>
        <p:spPr>
          <a:xfrm>
            <a:off x="1867133" y="6819900"/>
            <a:ext cx="8239200" cy="552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30" name="Google Shape;730;g26f27b06795_0_684"/>
          <p:cNvSpPr/>
          <p:nvPr/>
        </p:nvSpPr>
        <p:spPr>
          <a:xfrm>
            <a:off x="1867133" y="2806700"/>
            <a:ext cx="7947000" cy="315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Thank you for choosing EaTemp</a:t>
            </a:r>
            <a:endParaRPr b="0" i="0" sz="8000" u="none" cap="none" strike="noStrike">
              <a:solidFill>
                <a:schemeClr val="dk1"/>
              </a:solidFill>
              <a:latin typeface="Calibri"/>
              <a:ea typeface="Calibri"/>
              <a:cs typeface="Calibri"/>
              <a:sym typeface="Calibri"/>
            </a:endParaRPr>
          </a:p>
        </p:txBody>
      </p:sp>
      <p:sp>
        <p:nvSpPr>
          <p:cNvPr id="731" name="Google Shape;731;g26f27b06795_0_684"/>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32" name="Google Shape;732;g26f27b06795_0_684"/>
          <p:cNvPicPr preferRelativeResize="0"/>
          <p:nvPr/>
        </p:nvPicPr>
        <p:blipFill rotWithShape="1">
          <a:blip r:embed="rId9">
            <a:alphaModFix/>
          </a:blip>
          <a:srcRect b="0" l="0" r="0" t="0"/>
          <a:stretch/>
        </p:blipFill>
        <p:spPr>
          <a:xfrm>
            <a:off x="11050381" y="1574800"/>
            <a:ext cx="11660057" cy="1136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43" name="Shape 43"/>
        <p:cNvGrpSpPr/>
        <p:nvPr/>
      </p:nvGrpSpPr>
      <p:grpSpPr>
        <a:xfrm>
          <a:off x="0" y="0"/>
          <a:ext cx="0" cy="0"/>
          <a:chOff x="0" y="0"/>
          <a:chExt cx="0" cy="0"/>
        </a:xfrm>
      </p:grpSpPr>
      <p:pic>
        <p:nvPicPr>
          <p:cNvPr descr=" " id="44" name="Google Shape;44;g26f27b06795_0_26"/>
          <p:cNvPicPr preferRelativeResize="0"/>
          <p:nvPr/>
        </p:nvPicPr>
        <p:blipFill rotWithShape="1">
          <a:blip r:embed="rId3">
            <a:alphaModFix/>
          </a:blip>
          <a:srcRect b="0" l="0" r="0" t="0"/>
          <a:stretch/>
        </p:blipFill>
        <p:spPr>
          <a:xfrm>
            <a:off x="5448981" y="0"/>
            <a:ext cx="18938067" cy="13716000"/>
          </a:xfrm>
          <a:prstGeom prst="rect">
            <a:avLst/>
          </a:prstGeom>
          <a:noFill/>
          <a:ln>
            <a:noFill/>
          </a:ln>
        </p:spPr>
      </p:pic>
      <p:pic>
        <p:nvPicPr>
          <p:cNvPr descr=" " id="45" name="Google Shape;45;g26f27b06795_0_26"/>
          <p:cNvPicPr preferRelativeResize="0"/>
          <p:nvPr/>
        </p:nvPicPr>
        <p:blipFill rotWithShape="1">
          <a:blip r:embed="rId4">
            <a:alphaModFix/>
          </a:blip>
          <a:srcRect b="0" l="0" r="0" t="0"/>
          <a:stretch/>
        </p:blipFill>
        <p:spPr>
          <a:xfrm>
            <a:off x="19877984" y="9385300"/>
            <a:ext cx="2730841" cy="3111500"/>
          </a:xfrm>
          <a:prstGeom prst="rect">
            <a:avLst/>
          </a:prstGeom>
          <a:noFill/>
          <a:ln>
            <a:noFill/>
          </a:ln>
        </p:spPr>
      </p:pic>
      <p:pic>
        <p:nvPicPr>
          <p:cNvPr descr=" " id="46" name="Google Shape;46;g26f27b06795_0_26"/>
          <p:cNvPicPr preferRelativeResize="0"/>
          <p:nvPr/>
        </p:nvPicPr>
        <p:blipFill rotWithShape="1">
          <a:blip r:embed="rId5">
            <a:alphaModFix/>
          </a:blip>
          <a:srcRect b="0" l="0" r="0" t="0"/>
          <a:stretch/>
        </p:blipFill>
        <p:spPr>
          <a:xfrm>
            <a:off x="1117740" y="952500"/>
            <a:ext cx="7245216" cy="4229100"/>
          </a:xfrm>
          <a:prstGeom prst="rect">
            <a:avLst/>
          </a:prstGeom>
          <a:noFill/>
          <a:ln>
            <a:noFill/>
          </a:ln>
        </p:spPr>
      </p:pic>
      <p:pic>
        <p:nvPicPr>
          <p:cNvPr descr=" " id="47" name="Google Shape;47;g26f27b06795_0_26"/>
          <p:cNvPicPr preferRelativeResize="0"/>
          <p:nvPr/>
        </p:nvPicPr>
        <p:blipFill rotWithShape="1">
          <a:blip r:embed="rId6">
            <a:alphaModFix/>
          </a:blip>
          <a:srcRect b="0" l="0" r="0" t="0"/>
          <a:stretch/>
        </p:blipFill>
        <p:spPr>
          <a:xfrm>
            <a:off x="21186248" y="12674600"/>
            <a:ext cx="3200800" cy="1016000"/>
          </a:xfrm>
          <a:prstGeom prst="rect">
            <a:avLst/>
          </a:prstGeom>
          <a:noFill/>
          <a:ln>
            <a:noFill/>
          </a:ln>
        </p:spPr>
      </p:pic>
      <p:sp>
        <p:nvSpPr>
          <p:cNvPr id="48" name="Google Shape;48;g26f27b06795_0_26"/>
          <p:cNvSpPr/>
          <p:nvPr/>
        </p:nvSpPr>
        <p:spPr>
          <a:xfrm rot="-5400000">
            <a:off x="-3308720" y="5683161"/>
            <a:ext cx="110970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12800"/>
              <a:buFont typeface="Pattaya"/>
              <a:buNone/>
            </a:pPr>
            <a:r>
              <a:rPr b="0" i="0" lang="en-US" sz="12800" u="none" cap="none" strike="noStrike">
                <a:solidFill>
                  <a:srgbClr val="3B49A1"/>
                </a:solidFill>
                <a:latin typeface="Pattaya"/>
                <a:ea typeface="Pattaya"/>
                <a:cs typeface="Pattaya"/>
                <a:sym typeface="Pattaya"/>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6f27b06795_0_26"/>
          <p:cNvSpPr/>
          <p:nvPr/>
        </p:nvSpPr>
        <p:spPr>
          <a:xfrm>
            <a:off x="14086061"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6f27b06795_0_26"/>
          <p:cNvPicPr preferRelativeResize="0"/>
          <p:nvPr/>
        </p:nvPicPr>
        <p:blipFill rotWithShape="1">
          <a:blip r:embed="rId7">
            <a:alphaModFix/>
          </a:blip>
          <a:srcRect b="0" l="0" r="0" t="0"/>
          <a:stretch/>
        </p:blipFill>
        <p:spPr>
          <a:xfrm>
            <a:off x="14086061" y="1638300"/>
            <a:ext cx="1625803" cy="1625600"/>
          </a:xfrm>
          <a:prstGeom prst="rect">
            <a:avLst/>
          </a:prstGeom>
          <a:noFill/>
          <a:ln>
            <a:noFill/>
          </a:ln>
        </p:spPr>
      </p:pic>
      <p:sp>
        <p:nvSpPr>
          <p:cNvPr id="51" name="Google Shape;51;g26f27b06795_0_26"/>
          <p:cNvSpPr/>
          <p:nvPr/>
        </p:nvSpPr>
        <p:spPr>
          <a:xfrm>
            <a:off x="14086061" y="16383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f27b06795_0_26"/>
          <p:cNvSpPr/>
          <p:nvPr/>
        </p:nvSpPr>
        <p:spPr>
          <a:xfrm>
            <a:off x="14530616" y="1924050"/>
            <a:ext cx="7368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ttaya"/>
              <a:buNone/>
            </a:pPr>
            <a:r>
              <a:rPr b="0" i="0" lang="en-US" sz="4800" u="none" cap="none" strike="noStrike">
                <a:solidFill>
                  <a:srgbClr val="000000"/>
                </a:solidFill>
                <a:latin typeface="Pattaya"/>
                <a:ea typeface="Pattaya"/>
                <a:cs typeface="Pattaya"/>
                <a:sym typeface="Pattaya"/>
              </a:rPr>
              <a:t>01</a:t>
            </a:r>
            <a:endParaRPr b="0" i="0" sz="4800" u="none" cap="none" strike="noStrike">
              <a:solidFill>
                <a:schemeClr val="dk1"/>
              </a:solidFill>
              <a:latin typeface="Calibri"/>
              <a:ea typeface="Calibri"/>
              <a:cs typeface="Calibri"/>
              <a:sym typeface="Calibri"/>
            </a:endParaRPr>
          </a:p>
        </p:txBody>
      </p:sp>
      <p:sp>
        <p:nvSpPr>
          <p:cNvPr id="53" name="Google Shape;53;g26f27b06795_0_26"/>
          <p:cNvSpPr/>
          <p:nvPr/>
        </p:nvSpPr>
        <p:spPr>
          <a:xfrm>
            <a:off x="15915089" y="16700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6f27b06795_0_26"/>
          <p:cNvSpPr/>
          <p:nvPr/>
        </p:nvSpPr>
        <p:spPr>
          <a:xfrm>
            <a:off x="15915089" y="16700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Introduction</a:t>
            </a:r>
            <a:endParaRPr b="0" i="0" sz="4800" u="none" cap="none" strike="noStrike">
              <a:solidFill>
                <a:schemeClr val="dk1"/>
              </a:solidFill>
              <a:latin typeface="Calibri"/>
              <a:ea typeface="Calibri"/>
              <a:cs typeface="Calibri"/>
              <a:sym typeface="Calibri"/>
            </a:endParaRPr>
          </a:p>
        </p:txBody>
      </p:sp>
      <p:sp>
        <p:nvSpPr>
          <p:cNvPr id="55" name="Google Shape;55;g26f27b06795_0_26"/>
          <p:cNvSpPr/>
          <p:nvPr/>
        </p:nvSpPr>
        <p:spPr>
          <a:xfrm>
            <a:off x="15915089" y="26225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6" name="Google Shape;56;g26f27b06795_0_26"/>
          <p:cNvSpPr/>
          <p:nvPr/>
        </p:nvSpPr>
        <p:spPr>
          <a:xfrm>
            <a:off x="14086061"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6f27b06795_0_26"/>
          <p:cNvPicPr preferRelativeResize="0"/>
          <p:nvPr/>
        </p:nvPicPr>
        <p:blipFill rotWithShape="1">
          <a:blip r:embed="rId7">
            <a:alphaModFix/>
          </a:blip>
          <a:srcRect b="0" l="0" r="0" t="0"/>
          <a:stretch/>
        </p:blipFill>
        <p:spPr>
          <a:xfrm>
            <a:off x="14086061" y="4356100"/>
            <a:ext cx="1625803" cy="1625600"/>
          </a:xfrm>
          <a:prstGeom prst="rect">
            <a:avLst/>
          </a:prstGeom>
          <a:noFill/>
          <a:ln>
            <a:noFill/>
          </a:ln>
        </p:spPr>
      </p:pic>
      <p:sp>
        <p:nvSpPr>
          <p:cNvPr id="58" name="Google Shape;58;g26f27b06795_0_26"/>
          <p:cNvSpPr/>
          <p:nvPr/>
        </p:nvSpPr>
        <p:spPr>
          <a:xfrm>
            <a:off x="14086061" y="43561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f27b06795_0_26"/>
          <p:cNvSpPr/>
          <p:nvPr/>
        </p:nvSpPr>
        <p:spPr>
          <a:xfrm>
            <a:off x="14473459" y="4641850"/>
            <a:ext cx="8511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ttaya"/>
              <a:buNone/>
            </a:pPr>
            <a:r>
              <a:rPr b="0" i="0" lang="en-US" sz="4800" u="none" cap="none" strike="noStrike">
                <a:solidFill>
                  <a:srgbClr val="000000"/>
                </a:solidFill>
                <a:latin typeface="Pattaya"/>
                <a:ea typeface="Pattaya"/>
                <a:cs typeface="Pattaya"/>
                <a:sym typeface="Pattaya"/>
              </a:rPr>
              <a:t>02</a:t>
            </a:r>
            <a:endParaRPr b="0" i="0" sz="4800" u="none" cap="none" strike="noStrike">
              <a:solidFill>
                <a:schemeClr val="dk1"/>
              </a:solidFill>
              <a:latin typeface="Calibri"/>
              <a:ea typeface="Calibri"/>
              <a:cs typeface="Calibri"/>
              <a:sym typeface="Calibri"/>
            </a:endParaRPr>
          </a:p>
        </p:txBody>
      </p:sp>
      <p:sp>
        <p:nvSpPr>
          <p:cNvPr id="60" name="Google Shape;60;g26f27b06795_0_26"/>
          <p:cNvSpPr/>
          <p:nvPr/>
        </p:nvSpPr>
        <p:spPr>
          <a:xfrm>
            <a:off x="15915089" y="43878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f27b06795_0_26"/>
          <p:cNvSpPr/>
          <p:nvPr/>
        </p:nvSpPr>
        <p:spPr>
          <a:xfrm>
            <a:off x="15915089" y="43878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Encounters</a:t>
            </a:r>
            <a:endParaRPr b="0" i="0" sz="4800" u="none" cap="none" strike="noStrike">
              <a:solidFill>
                <a:schemeClr val="dk1"/>
              </a:solidFill>
              <a:latin typeface="Calibri"/>
              <a:ea typeface="Calibri"/>
              <a:cs typeface="Calibri"/>
              <a:sym typeface="Calibri"/>
            </a:endParaRPr>
          </a:p>
        </p:txBody>
      </p:sp>
      <p:sp>
        <p:nvSpPr>
          <p:cNvPr id="62" name="Google Shape;62;g26f27b06795_0_26"/>
          <p:cNvSpPr/>
          <p:nvPr/>
        </p:nvSpPr>
        <p:spPr>
          <a:xfrm>
            <a:off x="15915089" y="53403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6f27b06795_0_26"/>
          <p:cNvSpPr/>
          <p:nvPr/>
        </p:nvSpPr>
        <p:spPr>
          <a:xfrm>
            <a:off x="14086061"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6f27b06795_0_26"/>
          <p:cNvPicPr preferRelativeResize="0"/>
          <p:nvPr/>
        </p:nvPicPr>
        <p:blipFill rotWithShape="1">
          <a:blip r:embed="rId7">
            <a:alphaModFix/>
          </a:blip>
          <a:srcRect b="0" l="0" r="0" t="0"/>
          <a:stretch/>
        </p:blipFill>
        <p:spPr>
          <a:xfrm>
            <a:off x="14086061" y="7073900"/>
            <a:ext cx="1625803" cy="1625600"/>
          </a:xfrm>
          <a:prstGeom prst="rect">
            <a:avLst/>
          </a:prstGeom>
          <a:noFill/>
          <a:ln>
            <a:noFill/>
          </a:ln>
        </p:spPr>
      </p:pic>
      <p:sp>
        <p:nvSpPr>
          <p:cNvPr id="65" name="Google Shape;65;g26f27b06795_0_26"/>
          <p:cNvSpPr/>
          <p:nvPr/>
        </p:nvSpPr>
        <p:spPr>
          <a:xfrm>
            <a:off x="14086061" y="7073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6f27b06795_0_26"/>
          <p:cNvSpPr/>
          <p:nvPr/>
        </p:nvSpPr>
        <p:spPr>
          <a:xfrm>
            <a:off x="14473459" y="7359650"/>
            <a:ext cx="8511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ttaya"/>
              <a:buNone/>
            </a:pPr>
            <a:r>
              <a:rPr b="0" i="0" lang="en-US" sz="4800" u="none" cap="none" strike="noStrike">
                <a:solidFill>
                  <a:srgbClr val="000000"/>
                </a:solidFill>
                <a:latin typeface="Pattaya"/>
                <a:ea typeface="Pattaya"/>
                <a:cs typeface="Pattaya"/>
                <a:sym typeface="Pattaya"/>
              </a:rPr>
              <a:t>03</a:t>
            </a:r>
            <a:endParaRPr b="0" i="0" sz="4800" u="none" cap="none" strike="noStrike">
              <a:solidFill>
                <a:schemeClr val="dk1"/>
              </a:solidFill>
              <a:latin typeface="Calibri"/>
              <a:ea typeface="Calibri"/>
              <a:cs typeface="Calibri"/>
              <a:sym typeface="Calibri"/>
            </a:endParaRPr>
          </a:p>
        </p:txBody>
      </p:sp>
      <p:sp>
        <p:nvSpPr>
          <p:cNvPr id="67" name="Google Shape;67;g26f27b06795_0_26"/>
          <p:cNvSpPr/>
          <p:nvPr/>
        </p:nvSpPr>
        <p:spPr>
          <a:xfrm>
            <a:off x="15915089" y="71056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f27b06795_0_26"/>
          <p:cNvSpPr/>
          <p:nvPr/>
        </p:nvSpPr>
        <p:spPr>
          <a:xfrm>
            <a:off x="15915089" y="71056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Wonders</a:t>
            </a:r>
            <a:endParaRPr b="0" i="0" sz="4800" u="none" cap="none" strike="noStrike">
              <a:solidFill>
                <a:schemeClr val="dk1"/>
              </a:solidFill>
              <a:latin typeface="Calibri"/>
              <a:ea typeface="Calibri"/>
              <a:cs typeface="Calibri"/>
              <a:sym typeface="Calibri"/>
            </a:endParaRPr>
          </a:p>
        </p:txBody>
      </p:sp>
      <p:sp>
        <p:nvSpPr>
          <p:cNvPr id="69" name="Google Shape;69;g26f27b06795_0_26"/>
          <p:cNvSpPr/>
          <p:nvPr/>
        </p:nvSpPr>
        <p:spPr>
          <a:xfrm>
            <a:off x="15915089" y="80581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g26f27b06795_0_26"/>
          <p:cNvSpPr/>
          <p:nvPr/>
        </p:nvSpPr>
        <p:spPr>
          <a:xfrm>
            <a:off x="14086061"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g26f27b06795_0_26"/>
          <p:cNvPicPr preferRelativeResize="0"/>
          <p:nvPr/>
        </p:nvPicPr>
        <p:blipFill rotWithShape="1">
          <a:blip r:embed="rId7">
            <a:alphaModFix/>
          </a:blip>
          <a:srcRect b="0" l="0" r="0" t="0"/>
          <a:stretch/>
        </p:blipFill>
        <p:spPr>
          <a:xfrm>
            <a:off x="14086061" y="9791700"/>
            <a:ext cx="1625803" cy="1625600"/>
          </a:xfrm>
          <a:prstGeom prst="rect">
            <a:avLst/>
          </a:prstGeom>
          <a:noFill/>
          <a:ln>
            <a:noFill/>
          </a:ln>
        </p:spPr>
      </p:pic>
      <p:sp>
        <p:nvSpPr>
          <p:cNvPr id="72" name="Google Shape;72;g26f27b06795_0_26"/>
          <p:cNvSpPr/>
          <p:nvPr/>
        </p:nvSpPr>
        <p:spPr>
          <a:xfrm>
            <a:off x="14086061" y="97917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f27b06795_0_26"/>
          <p:cNvSpPr/>
          <p:nvPr/>
        </p:nvSpPr>
        <p:spPr>
          <a:xfrm>
            <a:off x="14479810" y="10077450"/>
            <a:ext cx="838200" cy="1054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Pattaya"/>
              <a:buNone/>
            </a:pPr>
            <a:r>
              <a:rPr b="0" i="0" lang="en-US" sz="4800" u="none" cap="none" strike="noStrike">
                <a:solidFill>
                  <a:srgbClr val="000000"/>
                </a:solidFill>
                <a:latin typeface="Pattaya"/>
                <a:ea typeface="Pattaya"/>
                <a:cs typeface="Pattaya"/>
                <a:sym typeface="Pattaya"/>
              </a:rPr>
              <a:t>04</a:t>
            </a:r>
            <a:endParaRPr b="0" i="0" sz="4800" u="none" cap="none" strike="noStrike">
              <a:solidFill>
                <a:schemeClr val="dk1"/>
              </a:solidFill>
              <a:latin typeface="Calibri"/>
              <a:ea typeface="Calibri"/>
              <a:cs typeface="Calibri"/>
              <a:sym typeface="Calibri"/>
            </a:endParaRPr>
          </a:p>
        </p:txBody>
      </p:sp>
      <p:sp>
        <p:nvSpPr>
          <p:cNvPr id="74" name="Google Shape;74;g26f27b06795_0_26"/>
          <p:cNvSpPr/>
          <p:nvPr/>
        </p:nvSpPr>
        <p:spPr>
          <a:xfrm>
            <a:off x="15915089" y="9823450"/>
            <a:ext cx="5931600" cy="156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f27b06795_0_26"/>
          <p:cNvSpPr/>
          <p:nvPr/>
        </p:nvSpPr>
        <p:spPr>
          <a:xfrm>
            <a:off x="15915089" y="9823450"/>
            <a:ext cx="61350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Magic</a:t>
            </a:r>
            <a:endParaRPr b="0" i="0" sz="4800" u="none" cap="none" strike="noStrike">
              <a:solidFill>
                <a:schemeClr val="dk1"/>
              </a:solidFill>
              <a:latin typeface="Calibri"/>
              <a:ea typeface="Calibri"/>
              <a:cs typeface="Calibri"/>
              <a:sym typeface="Calibri"/>
            </a:endParaRPr>
          </a:p>
        </p:txBody>
      </p:sp>
      <p:sp>
        <p:nvSpPr>
          <p:cNvPr id="76" name="Google Shape;76;g26f27b06795_0_26"/>
          <p:cNvSpPr/>
          <p:nvPr/>
        </p:nvSpPr>
        <p:spPr>
          <a:xfrm>
            <a:off x="15915089" y="1077595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7" name="Google Shape;77;g26f27b06795_0_26"/>
          <p:cNvSpPr/>
          <p:nvPr/>
        </p:nvSpPr>
        <p:spPr>
          <a:xfrm>
            <a:off x="14086061" y="38100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6f27b06795_0_26"/>
          <p:cNvPicPr preferRelativeResize="0"/>
          <p:nvPr/>
        </p:nvPicPr>
        <p:blipFill rotWithShape="1">
          <a:blip r:embed="rId8">
            <a:alphaModFix/>
          </a:blip>
          <a:srcRect b="0" l="0" r="0" t="0"/>
          <a:stretch/>
        </p:blipFill>
        <p:spPr>
          <a:xfrm>
            <a:off x="14086061" y="3771900"/>
            <a:ext cx="1625803" cy="38100"/>
          </a:xfrm>
          <a:prstGeom prst="rect">
            <a:avLst/>
          </a:prstGeom>
          <a:noFill/>
          <a:ln>
            <a:noFill/>
          </a:ln>
        </p:spPr>
      </p:pic>
      <p:sp>
        <p:nvSpPr>
          <p:cNvPr id="79" name="Google Shape;79;g26f27b06795_0_26"/>
          <p:cNvSpPr/>
          <p:nvPr/>
        </p:nvSpPr>
        <p:spPr>
          <a:xfrm>
            <a:off x="14086061" y="65278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6f27b06795_0_26"/>
          <p:cNvPicPr preferRelativeResize="0"/>
          <p:nvPr/>
        </p:nvPicPr>
        <p:blipFill rotWithShape="1">
          <a:blip r:embed="rId8">
            <a:alphaModFix/>
          </a:blip>
          <a:srcRect b="0" l="0" r="0" t="0"/>
          <a:stretch/>
        </p:blipFill>
        <p:spPr>
          <a:xfrm>
            <a:off x="14086061" y="6489700"/>
            <a:ext cx="1625803" cy="38100"/>
          </a:xfrm>
          <a:prstGeom prst="rect">
            <a:avLst/>
          </a:prstGeom>
          <a:noFill/>
          <a:ln>
            <a:noFill/>
          </a:ln>
        </p:spPr>
      </p:pic>
      <p:sp>
        <p:nvSpPr>
          <p:cNvPr id="81" name="Google Shape;81;g26f27b06795_0_26"/>
          <p:cNvSpPr/>
          <p:nvPr/>
        </p:nvSpPr>
        <p:spPr>
          <a:xfrm>
            <a:off x="14086061" y="92456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6f27b06795_0_26"/>
          <p:cNvPicPr preferRelativeResize="0"/>
          <p:nvPr/>
        </p:nvPicPr>
        <p:blipFill rotWithShape="1">
          <a:blip r:embed="rId8">
            <a:alphaModFix/>
          </a:blip>
          <a:srcRect b="0" l="0" r="0" t="0"/>
          <a:stretch/>
        </p:blipFill>
        <p:spPr>
          <a:xfrm>
            <a:off x="14086061" y="9207500"/>
            <a:ext cx="1625803" cy="38100"/>
          </a:xfrm>
          <a:prstGeom prst="rect">
            <a:avLst/>
          </a:prstGeom>
          <a:noFill/>
          <a:ln>
            <a:noFill/>
          </a:ln>
        </p:spPr>
      </p:pic>
      <p:pic>
        <p:nvPicPr>
          <p:cNvPr descr=" " id="83" name="Google Shape;83;g26f27b06795_0_26"/>
          <p:cNvPicPr preferRelativeResize="0"/>
          <p:nvPr/>
        </p:nvPicPr>
        <p:blipFill rotWithShape="1">
          <a:blip r:embed="rId9">
            <a:alphaModFix/>
          </a:blip>
          <a:srcRect b="0" l="0" r="0" t="0"/>
          <a:stretch/>
        </p:blipFill>
        <p:spPr>
          <a:xfrm>
            <a:off x="3429429" y="1752600"/>
            <a:ext cx="10224778" cy="1021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88" name="Shape 88"/>
        <p:cNvGrpSpPr/>
        <p:nvPr/>
      </p:nvGrpSpPr>
      <p:grpSpPr>
        <a:xfrm>
          <a:off x="0" y="0"/>
          <a:ext cx="0" cy="0"/>
          <a:chOff x="0" y="0"/>
          <a:chExt cx="0" cy="0"/>
        </a:xfrm>
      </p:grpSpPr>
      <p:pic>
        <p:nvPicPr>
          <p:cNvPr descr=" " id="89" name="Google Shape;89;g26f27b06795_0_7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0" name="Google Shape;90;g26f27b06795_0_70"/>
          <p:cNvPicPr preferRelativeResize="0"/>
          <p:nvPr/>
        </p:nvPicPr>
        <p:blipFill rotWithShape="1">
          <a:blip r:embed="rId4">
            <a:alphaModFix/>
          </a:blip>
          <a:srcRect b="0" l="0" r="0" t="0"/>
          <a:stretch/>
        </p:blipFill>
        <p:spPr>
          <a:xfrm>
            <a:off x="1473384" y="1130300"/>
            <a:ext cx="2959470" cy="3381998"/>
          </a:xfrm>
          <a:prstGeom prst="rect">
            <a:avLst/>
          </a:prstGeom>
          <a:noFill/>
          <a:ln>
            <a:noFill/>
          </a:ln>
        </p:spPr>
      </p:pic>
      <p:pic>
        <p:nvPicPr>
          <p:cNvPr descr=" " id="91" name="Google Shape;91;g26f27b06795_0_70"/>
          <p:cNvPicPr preferRelativeResize="0"/>
          <p:nvPr/>
        </p:nvPicPr>
        <p:blipFill rotWithShape="1">
          <a:blip r:embed="rId5">
            <a:alphaModFix/>
          </a:blip>
          <a:srcRect b="0" l="0" r="0" t="0"/>
          <a:stretch/>
        </p:blipFill>
        <p:spPr>
          <a:xfrm>
            <a:off x="18640073" y="5716575"/>
            <a:ext cx="5746975" cy="7999425"/>
          </a:xfrm>
          <a:prstGeom prst="rect">
            <a:avLst/>
          </a:prstGeom>
          <a:noFill/>
          <a:ln>
            <a:noFill/>
          </a:ln>
        </p:spPr>
      </p:pic>
      <p:sp>
        <p:nvSpPr>
          <p:cNvPr id="92" name="Google Shape;92;g26f27b06795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6f27b06795_0_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4" name="Google Shape;94;g26f27b06795_0_70"/>
          <p:cNvSpPr/>
          <p:nvPr/>
        </p:nvSpPr>
        <p:spPr>
          <a:xfrm>
            <a:off x="2959470" y="2603500"/>
            <a:ext cx="128244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The Realm of the Extraordinary</a:t>
            </a:r>
            <a:endParaRPr b="0" i="0" sz="8000" u="none" cap="none" strike="noStrike">
              <a:solidFill>
                <a:schemeClr val="dk1"/>
              </a:solidFill>
              <a:latin typeface="Calibri"/>
              <a:ea typeface="Calibri"/>
              <a:cs typeface="Calibri"/>
              <a:sym typeface="Calibri"/>
            </a:endParaRPr>
          </a:p>
        </p:txBody>
      </p:sp>
      <p:sp>
        <p:nvSpPr>
          <p:cNvPr id="95" name="Google Shape;95;g26f27b06795_0_70"/>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6" name="Google Shape;96;g26f27b06795_0_70"/>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01" name="Shape 101"/>
        <p:cNvGrpSpPr/>
        <p:nvPr/>
      </p:nvGrpSpPr>
      <p:grpSpPr>
        <a:xfrm>
          <a:off x="0" y="0"/>
          <a:ext cx="0" cy="0"/>
          <a:chOff x="0" y="0"/>
          <a:chExt cx="0" cy="0"/>
        </a:xfrm>
      </p:grpSpPr>
      <p:pic>
        <p:nvPicPr>
          <p:cNvPr descr=" " id="102" name="Google Shape;102;g26f27b06795_0_82"/>
          <p:cNvPicPr preferRelativeResize="0"/>
          <p:nvPr/>
        </p:nvPicPr>
        <p:blipFill rotWithShape="1">
          <a:blip r:embed="rId3">
            <a:alphaModFix/>
          </a:blip>
          <a:srcRect b="0" l="0" r="0" t="0"/>
          <a:stretch/>
        </p:blipFill>
        <p:spPr>
          <a:xfrm>
            <a:off x="0" y="0"/>
            <a:ext cx="19242905" cy="13716000"/>
          </a:xfrm>
          <a:prstGeom prst="rect">
            <a:avLst/>
          </a:prstGeom>
          <a:noFill/>
          <a:ln>
            <a:noFill/>
          </a:ln>
        </p:spPr>
      </p:pic>
      <p:pic>
        <p:nvPicPr>
          <p:cNvPr descr=" " id="103" name="Google Shape;103;g26f27b06795_0_82"/>
          <p:cNvPicPr preferRelativeResize="0"/>
          <p:nvPr/>
        </p:nvPicPr>
        <p:blipFill rotWithShape="1">
          <a:blip r:embed="rId4">
            <a:alphaModFix/>
          </a:blip>
          <a:srcRect b="0" l="0" r="0" t="0"/>
          <a:stretch/>
        </p:blipFill>
        <p:spPr>
          <a:xfrm>
            <a:off x="17189329" y="687208"/>
            <a:ext cx="7197719" cy="5313257"/>
          </a:xfrm>
          <a:prstGeom prst="rect">
            <a:avLst/>
          </a:prstGeom>
          <a:noFill/>
          <a:ln>
            <a:noFill/>
          </a:ln>
        </p:spPr>
      </p:pic>
      <p:pic>
        <p:nvPicPr>
          <p:cNvPr descr=" " id="104" name="Google Shape;104;g26f27b06795_0_82"/>
          <p:cNvPicPr preferRelativeResize="0"/>
          <p:nvPr/>
        </p:nvPicPr>
        <p:blipFill rotWithShape="1">
          <a:blip r:embed="rId5">
            <a:alphaModFix/>
          </a:blip>
          <a:srcRect b="0" l="0" r="0" t="0"/>
          <a:stretch/>
        </p:blipFill>
        <p:spPr>
          <a:xfrm>
            <a:off x="1295562" y="9829800"/>
            <a:ext cx="2426003" cy="3086100"/>
          </a:xfrm>
          <a:prstGeom prst="rect">
            <a:avLst/>
          </a:prstGeom>
          <a:noFill/>
          <a:ln>
            <a:noFill/>
          </a:ln>
        </p:spPr>
      </p:pic>
      <p:sp>
        <p:nvSpPr>
          <p:cNvPr id="105" name="Google Shape;105;g26f27b06795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6" name="Google Shape;106;g26f27b06795_0_8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7" name="Google Shape;107;g26f27b06795_0_82"/>
          <p:cNvPicPr preferRelativeResize="0"/>
          <p:nvPr/>
        </p:nvPicPr>
        <p:blipFill rotWithShape="1">
          <a:blip r:embed="rId7">
            <a:alphaModFix/>
          </a:blip>
          <a:srcRect b="0" l="0" r="0" t="0"/>
          <a:stretch/>
        </p:blipFill>
        <p:spPr>
          <a:xfrm>
            <a:off x="13260457" y="1270000"/>
            <a:ext cx="9818327" cy="12446000"/>
          </a:xfrm>
          <a:prstGeom prst="rect">
            <a:avLst/>
          </a:prstGeom>
          <a:noFill/>
          <a:ln>
            <a:noFill/>
          </a:ln>
        </p:spPr>
      </p:pic>
      <p:sp>
        <p:nvSpPr>
          <p:cNvPr id="108" name="Google Shape;108;g26f27b06795_0_82"/>
          <p:cNvSpPr/>
          <p:nvPr/>
        </p:nvSpPr>
        <p:spPr>
          <a:xfrm>
            <a:off x="2502213" y="2489200"/>
            <a:ext cx="78750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f27b06795_0_82"/>
          <p:cNvPicPr preferRelativeResize="0"/>
          <p:nvPr/>
        </p:nvPicPr>
        <p:blipFill rotWithShape="1">
          <a:blip r:embed="rId8">
            <a:alphaModFix/>
          </a:blip>
          <a:srcRect b="0" l="0" r="0" t="0"/>
          <a:stretch/>
        </p:blipFill>
        <p:spPr>
          <a:xfrm>
            <a:off x="2502213" y="2489200"/>
            <a:ext cx="1117687" cy="1117600"/>
          </a:xfrm>
          <a:prstGeom prst="rect">
            <a:avLst/>
          </a:prstGeom>
          <a:noFill/>
          <a:ln>
            <a:noFill/>
          </a:ln>
        </p:spPr>
      </p:pic>
      <p:sp>
        <p:nvSpPr>
          <p:cNvPr id="110" name="Google Shape;110;g26f27b06795_0_82"/>
          <p:cNvSpPr/>
          <p:nvPr/>
        </p:nvSpPr>
        <p:spPr>
          <a:xfrm>
            <a:off x="2502213" y="39116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6f27b06795_0_82"/>
          <p:cNvSpPr/>
          <p:nvPr/>
        </p:nvSpPr>
        <p:spPr>
          <a:xfrm>
            <a:off x="2502213" y="3911600"/>
            <a:ext cx="807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Unicorn Sightings</a:t>
            </a:r>
            <a:endParaRPr b="0" i="0" sz="4800" u="none" cap="none" strike="noStrike">
              <a:solidFill>
                <a:schemeClr val="dk1"/>
              </a:solidFill>
              <a:latin typeface="Calibri"/>
              <a:ea typeface="Calibri"/>
              <a:cs typeface="Calibri"/>
              <a:sym typeface="Calibri"/>
            </a:endParaRPr>
          </a:p>
        </p:txBody>
      </p:sp>
      <p:sp>
        <p:nvSpPr>
          <p:cNvPr id="112" name="Google Shape;112;g26f27b06795_0_82"/>
          <p:cNvSpPr/>
          <p:nvPr/>
        </p:nvSpPr>
        <p:spPr>
          <a:xfrm>
            <a:off x="2502213" y="4965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3" name="Google Shape;113;g26f27b06795_0_82"/>
          <p:cNvSpPr/>
          <p:nvPr/>
        </p:nvSpPr>
        <p:spPr>
          <a:xfrm>
            <a:off x="2502213" y="8001000"/>
            <a:ext cx="78750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6f27b06795_0_82"/>
          <p:cNvPicPr preferRelativeResize="0"/>
          <p:nvPr/>
        </p:nvPicPr>
        <p:blipFill rotWithShape="1">
          <a:blip r:embed="rId9">
            <a:alphaModFix/>
          </a:blip>
          <a:srcRect b="0" l="0" r="0" t="0"/>
          <a:stretch/>
        </p:blipFill>
        <p:spPr>
          <a:xfrm>
            <a:off x="2502213" y="8001000"/>
            <a:ext cx="1080097" cy="1117600"/>
          </a:xfrm>
          <a:prstGeom prst="rect">
            <a:avLst/>
          </a:prstGeom>
          <a:noFill/>
          <a:ln>
            <a:noFill/>
          </a:ln>
        </p:spPr>
      </p:pic>
      <p:sp>
        <p:nvSpPr>
          <p:cNvPr id="115" name="Google Shape;115;g26f27b06795_0_82"/>
          <p:cNvSpPr/>
          <p:nvPr/>
        </p:nvSpPr>
        <p:spPr>
          <a:xfrm>
            <a:off x="2502213" y="9423400"/>
            <a:ext cx="7875000" cy="349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6f27b06795_0_82"/>
          <p:cNvSpPr/>
          <p:nvPr/>
        </p:nvSpPr>
        <p:spPr>
          <a:xfrm>
            <a:off x="2502213" y="9423400"/>
            <a:ext cx="80781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Dragon Taming</a:t>
            </a:r>
            <a:endParaRPr b="0" i="0" sz="4800" u="none" cap="none" strike="noStrike">
              <a:solidFill>
                <a:schemeClr val="dk1"/>
              </a:solidFill>
              <a:latin typeface="Calibri"/>
              <a:ea typeface="Calibri"/>
              <a:cs typeface="Calibri"/>
              <a:sym typeface="Calibri"/>
            </a:endParaRPr>
          </a:p>
        </p:txBody>
      </p:sp>
      <p:sp>
        <p:nvSpPr>
          <p:cNvPr id="117" name="Google Shape;117;g26f27b06795_0_82"/>
          <p:cNvSpPr/>
          <p:nvPr/>
        </p:nvSpPr>
        <p:spPr>
          <a:xfrm>
            <a:off x="2502213" y="10477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22" name="Shape 122"/>
        <p:cNvGrpSpPr/>
        <p:nvPr/>
      </p:nvGrpSpPr>
      <p:grpSpPr>
        <a:xfrm>
          <a:off x="0" y="0"/>
          <a:ext cx="0" cy="0"/>
          <a:chOff x="0" y="0"/>
          <a:chExt cx="0" cy="0"/>
        </a:xfrm>
      </p:grpSpPr>
      <p:pic>
        <p:nvPicPr>
          <p:cNvPr descr=" " id="123" name="Google Shape;123;g26f27b06795_0_102"/>
          <p:cNvPicPr preferRelativeResize="0"/>
          <p:nvPr/>
        </p:nvPicPr>
        <p:blipFill rotWithShape="1">
          <a:blip r:embed="rId3">
            <a:alphaModFix/>
          </a:blip>
          <a:srcRect b="0" l="0" r="0" t="0"/>
          <a:stretch/>
        </p:blipFill>
        <p:spPr>
          <a:xfrm>
            <a:off x="5448981" y="0"/>
            <a:ext cx="18938067" cy="13716000"/>
          </a:xfrm>
          <a:prstGeom prst="rect">
            <a:avLst/>
          </a:prstGeom>
          <a:noFill/>
          <a:ln>
            <a:noFill/>
          </a:ln>
        </p:spPr>
      </p:pic>
      <p:pic>
        <p:nvPicPr>
          <p:cNvPr descr=" " id="124" name="Google Shape;124;g26f27b06795_0_102"/>
          <p:cNvPicPr preferRelativeResize="0"/>
          <p:nvPr/>
        </p:nvPicPr>
        <p:blipFill rotWithShape="1">
          <a:blip r:embed="rId4">
            <a:alphaModFix/>
          </a:blip>
          <a:srcRect b="0" l="0" r="0" t="0"/>
          <a:stretch/>
        </p:blipFill>
        <p:spPr>
          <a:xfrm>
            <a:off x="19877984" y="9385300"/>
            <a:ext cx="2730841" cy="3111500"/>
          </a:xfrm>
          <a:prstGeom prst="rect">
            <a:avLst/>
          </a:prstGeom>
          <a:noFill/>
          <a:ln>
            <a:noFill/>
          </a:ln>
        </p:spPr>
      </p:pic>
      <p:pic>
        <p:nvPicPr>
          <p:cNvPr descr=" " id="125" name="Google Shape;125;g26f27b06795_0_102"/>
          <p:cNvPicPr preferRelativeResize="0"/>
          <p:nvPr/>
        </p:nvPicPr>
        <p:blipFill rotWithShape="1">
          <a:blip r:embed="rId5">
            <a:alphaModFix/>
          </a:blip>
          <a:srcRect b="0" l="0" r="0" t="0"/>
          <a:stretch/>
        </p:blipFill>
        <p:spPr>
          <a:xfrm>
            <a:off x="1117740" y="952500"/>
            <a:ext cx="7245216" cy="4229100"/>
          </a:xfrm>
          <a:prstGeom prst="rect">
            <a:avLst/>
          </a:prstGeom>
          <a:noFill/>
          <a:ln>
            <a:noFill/>
          </a:ln>
        </p:spPr>
      </p:pic>
      <p:sp>
        <p:nvSpPr>
          <p:cNvPr id="126" name="Google Shape;126;g26f27b06795_0_1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6f27b06795_0_10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28" name="Google Shape;128;g26f27b06795_0_102"/>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6f27b06795_0_102"/>
          <p:cNvPicPr preferRelativeResize="0"/>
          <p:nvPr/>
        </p:nvPicPr>
        <p:blipFill rotWithShape="1">
          <a:blip r:embed="rId7">
            <a:alphaModFix/>
          </a:blip>
          <a:srcRect b="0" l="0" r="0" t="0"/>
          <a:stretch/>
        </p:blipFill>
        <p:spPr>
          <a:xfrm>
            <a:off x="800200" y="1181100"/>
            <a:ext cx="7049381" cy="5245100"/>
          </a:xfrm>
          <a:prstGeom prst="rect">
            <a:avLst/>
          </a:prstGeom>
          <a:noFill/>
          <a:ln>
            <a:noFill/>
          </a:ln>
        </p:spPr>
      </p:pic>
      <p:sp>
        <p:nvSpPr>
          <p:cNvPr id="130" name="Google Shape;130;g26f27b06795_0_102"/>
          <p:cNvSpPr/>
          <p:nvPr/>
        </p:nvSpPr>
        <p:spPr>
          <a:xfrm>
            <a:off x="2133867" y="7035800"/>
            <a:ext cx="43821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6f27b06795_0_102"/>
          <p:cNvSpPr/>
          <p:nvPr/>
        </p:nvSpPr>
        <p:spPr>
          <a:xfrm>
            <a:off x="2133867" y="7035800"/>
            <a:ext cx="4585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Unicorn Sightings</a:t>
            </a:r>
            <a:endParaRPr b="0" i="0" sz="4800" u="none" cap="none" strike="noStrike">
              <a:solidFill>
                <a:schemeClr val="dk1"/>
              </a:solidFill>
              <a:latin typeface="Calibri"/>
              <a:ea typeface="Calibri"/>
              <a:cs typeface="Calibri"/>
              <a:sym typeface="Calibri"/>
            </a:endParaRPr>
          </a:p>
        </p:txBody>
      </p:sp>
      <p:sp>
        <p:nvSpPr>
          <p:cNvPr id="132" name="Google Shape;132;g26f27b06795_0_102"/>
          <p:cNvSpPr/>
          <p:nvPr/>
        </p:nvSpPr>
        <p:spPr>
          <a:xfrm>
            <a:off x="800200" y="8496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6f27b06795_0_102"/>
          <p:cNvSpPr/>
          <p:nvPr/>
        </p:nvSpPr>
        <p:spPr>
          <a:xfrm>
            <a:off x="732458" y="8496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4" name="Google Shape;134;g26f27b06795_0_102"/>
          <p:cNvSpPr/>
          <p:nvPr/>
        </p:nvSpPr>
        <p:spPr>
          <a:xfrm>
            <a:off x="3791424" y="11544300"/>
            <a:ext cx="10668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f27b06795_0_102"/>
          <p:cNvSpPr/>
          <p:nvPr/>
        </p:nvSpPr>
        <p:spPr>
          <a:xfrm>
            <a:off x="3791424" y="11544300"/>
            <a:ext cx="1270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4800"/>
              <a:buFont typeface="Pattaya"/>
              <a:buNone/>
            </a:pPr>
            <a:r>
              <a:rPr b="0" i="0" lang="en-US" sz="4800" u="none" cap="none" strike="noStrike">
                <a:solidFill>
                  <a:srgbClr val="618AE4"/>
                </a:solidFill>
                <a:latin typeface="Pattaya"/>
                <a:ea typeface="Pattaya"/>
                <a:cs typeface="Pattaya"/>
                <a:sym typeface="Pattaya"/>
              </a:rPr>
              <a:t>45%</a:t>
            </a:r>
            <a:endParaRPr b="0" i="0" sz="4800" u="none" cap="none" strike="noStrike">
              <a:solidFill>
                <a:schemeClr val="dk1"/>
              </a:solidFill>
              <a:latin typeface="Calibri"/>
              <a:ea typeface="Calibri"/>
              <a:cs typeface="Calibri"/>
              <a:sym typeface="Calibri"/>
            </a:endParaRPr>
          </a:p>
        </p:txBody>
      </p:sp>
      <p:sp>
        <p:nvSpPr>
          <p:cNvPr id="136" name="Google Shape;136;g26f27b06795_0_102"/>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7" name="Google Shape;137;g26f27b06795_0_102"/>
          <p:cNvPicPr preferRelativeResize="0"/>
          <p:nvPr/>
        </p:nvPicPr>
        <p:blipFill rotWithShape="1">
          <a:blip r:embed="rId8">
            <a:alphaModFix/>
          </a:blip>
          <a:srcRect b="0" l="0" r="0" t="0"/>
          <a:stretch/>
        </p:blipFill>
        <p:spPr>
          <a:xfrm>
            <a:off x="16016702" y="1181100"/>
            <a:ext cx="7049381" cy="5245100"/>
          </a:xfrm>
          <a:prstGeom prst="rect">
            <a:avLst/>
          </a:prstGeom>
          <a:noFill/>
          <a:ln>
            <a:noFill/>
          </a:ln>
        </p:spPr>
      </p:pic>
      <p:sp>
        <p:nvSpPr>
          <p:cNvPr id="138" name="Google Shape;138;g26f27b06795_0_102"/>
          <p:cNvSpPr/>
          <p:nvPr/>
        </p:nvSpPr>
        <p:spPr>
          <a:xfrm>
            <a:off x="17350369" y="7035800"/>
            <a:ext cx="43821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6f27b06795_0_102"/>
          <p:cNvSpPr/>
          <p:nvPr/>
        </p:nvSpPr>
        <p:spPr>
          <a:xfrm>
            <a:off x="17350369" y="7035800"/>
            <a:ext cx="4585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Unicorn Sightings</a:t>
            </a:r>
            <a:endParaRPr b="0" i="0" sz="4800" u="none" cap="none" strike="noStrike">
              <a:solidFill>
                <a:schemeClr val="dk1"/>
              </a:solidFill>
              <a:latin typeface="Calibri"/>
              <a:ea typeface="Calibri"/>
              <a:cs typeface="Calibri"/>
              <a:sym typeface="Calibri"/>
            </a:endParaRPr>
          </a:p>
        </p:txBody>
      </p:sp>
      <p:sp>
        <p:nvSpPr>
          <p:cNvPr id="140" name="Google Shape;140;g26f27b06795_0_102"/>
          <p:cNvSpPr/>
          <p:nvPr/>
        </p:nvSpPr>
        <p:spPr>
          <a:xfrm>
            <a:off x="16016702" y="84963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6f27b06795_0_102"/>
          <p:cNvSpPr/>
          <p:nvPr/>
        </p:nvSpPr>
        <p:spPr>
          <a:xfrm>
            <a:off x="15948960" y="84963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2" name="Google Shape;142;g26f27b06795_0_102"/>
          <p:cNvSpPr/>
          <p:nvPr/>
        </p:nvSpPr>
        <p:spPr>
          <a:xfrm>
            <a:off x="19007926" y="11544300"/>
            <a:ext cx="10668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6f27b06795_0_102"/>
          <p:cNvSpPr/>
          <p:nvPr/>
        </p:nvSpPr>
        <p:spPr>
          <a:xfrm>
            <a:off x="19007926" y="11544300"/>
            <a:ext cx="1270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4800"/>
              <a:buFont typeface="Pattaya"/>
              <a:buNone/>
            </a:pPr>
            <a:r>
              <a:rPr b="0" i="0" lang="en-US" sz="4800" u="none" cap="none" strike="noStrike">
                <a:solidFill>
                  <a:srgbClr val="618AE4"/>
                </a:solidFill>
                <a:latin typeface="Pattaya"/>
                <a:ea typeface="Pattaya"/>
                <a:cs typeface="Pattaya"/>
                <a:sym typeface="Pattaya"/>
              </a:rPr>
              <a:t>45%</a:t>
            </a:r>
            <a:endParaRPr b="0" i="0" sz="4800" u="none" cap="none" strike="noStrike">
              <a:solidFill>
                <a:schemeClr val="dk1"/>
              </a:solidFill>
              <a:latin typeface="Calibri"/>
              <a:ea typeface="Calibri"/>
              <a:cs typeface="Calibri"/>
              <a:sym typeface="Calibri"/>
            </a:endParaRPr>
          </a:p>
        </p:txBody>
      </p:sp>
      <p:sp>
        <p:nvSpPr>
          <p:cNvPr id="144" name="Google Shape;144;g26f27b06795_0_102"/>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6f27b06795_0_102"/>
          <p:cNvSpPr/>
          <p:nvPr/>
        </p:nvSpPr>
        <p:spPr>
          <a:xfrm>
            <a:off x="10015202" y="1181100"/>
            <a:ext cx="38358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6f27b06795_0_102"/>
          <p:cNvSpPr/>
          <p:nvPr/>
        </p:nvSpPr>
        <p:spPr>
          <a:xfrm>
            <a:off x="10015202" y="1181100"/>
            <a:ext cx="40392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Dragon Taming</a:t>
            </a:r>
            <a:endParaRPr b="0" i="0" sz="4800" u="none" cap="none" strike="noStrike">
              <a:solidFill>
                <a:schemeClr val="dk1"/>
              </a:solidFill>
              <a:latin typeface="Calibri"/>
              <a:ea typeface="Calibri"/>
              <a:cs typeface="Calibri"/>
              <a:sym typeface="Calibri"/>
            </a:endParaRPr>
          </a:p>
        </p:txBody>
      </p:sp>
      <p:sp>
        <p:nvSpPr>
          <p:cNvPr id="147" name="Google Shape;147;g26f27b06795_0_102"/>
          <p:cNvSpPr/>
          <p:nvPr/>
        </p:nvSpPr>
        <p:spPr>
          <a:xfrm>
            <a:off x="8408451" y="26416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6f27b06795_0_102"/>
          <p:cNvSpPr/>
          <p:nvPr/>
        </p:nvSpPr>
        <p:spPr>
          <a:xfrm>
            <a:off x="8340709" y="26416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9" name="Google Shape;149;g26f27b06795_0_102"/>
          <p:cNvPicPr preferRelativeResize="0"/>
          <p:nvPr/>
        </p:nvPicPr>
        <p:blipFill rotWithShape="1">
          <a:blip r:embed="rId9">
            <a:alphaModFix/>
          </a:blip>
          <a:srcRect b="0" l="0" r="0" t="0"/>
          <a:stretch/>
        </p:blipFill>
        <p:spPr>
          <a:xfrm>
            <a:off x="8408451" y="5689600"/>
            <a:ext cx="7049381" cy="5245100"/>
          </a:xfrm>
          <a:prstGeom prst="rect">
            <a:avLst/>
          </a:prstGeom>
          <a:noFill/>
          <a:ln>
            <a:noFill/>
          </a:ln>
        </p:spPr>
      </p:pic>
      <p:sp>
        <p:nvSpPr>
          <p:cNvPr id="150" name="Google Shape;150;g26f27b06795_0_102"/>
          <p:cNvSpPr/>
          <p:nvPr/>
        </p:nvSpPr>
        <p:spPr>
          <a:xfrm>
            <a:off x="11406026" y="11544300"/>
            <a:ext cx="1054200" cy="85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6f27b06795_0_102"/>
          <p:cNvSpPr/>
          <p:nvPr/>
        </p:nvSpPr>
        <p:spPr>
          <a:xfrm>
            <a:off x="11406026" y="11544300"/>
            <a:ext cx="1257600" cy="105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18AE4"/>
              </a:buClr>
              <a:buSzPts val="4800"/>
              <a:buFont typeface="Pattaya"/>
              <a:buNone/>
            </a:pPr>
            <a:r>
              <a:rPr b="0" i="0" lang="en-US" sz="4800" u="none" cap="none" strike="noStrike">
                <a:solidFill>
                  <a:srgbClr val="618AE4"/>
                </a:solidFill>
                <a:latin typeface="Pattaya"/>
                <a:ea typeface="Pattaya"/>
                <a:cs typeface="Pattaya"/>
                <a:sym typeface="Pattaya"/>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56" name="Shape 156"/>
        <p:cNvGrpSpPr/>
        <p:nvPr/>
      </p:nvGrpSpPr>
      <p:grpSpPr>
        <a:xfrm>
          <a:off x="0" y="0"/>
          <a:ext cx="0" cy="0"/>
          <a:chOff x="0" y="0"/>
          <a:chExt cx="0" cy="0"/>
        </a:xfrm>
      </p:grpSpPr>
      <p:pic>
        <p:nvPicPr>
          <p:cNvPr descr=" " id="157" name="Google Shape;157;g26f27b06795_0_135"/>
          <p:cNvPicPr preferRelativeResize="0"/>
          <p:nvPr/>
        </p:nvPicPr>
        <p:blipFill rotWithShape="1">
          <a:blip r:embed="rId3">
            <a:alphaModFix/>
          </a:blip>
          <a:srcRect b="0" l="0" r="0" t="0"/>
          <a:stretch/>
        </p:blipFill>
        <p:spPr>
          <a:xfrm>
            <a:off x="9945343" y="0"/>
            <a:ext cx="14441705" cy="13716000"/>
          </a:xfrm>
          <a:prstGeom prst="rect">
            <a:avLst/>
          </a:prstGeom>
          <a:noFill/>
          <a:ln>
            <a:noFill/>
          </a:ln>
        </p:spPr>
      </p:pic>
      <p:pic>
        <p:nvPicPr>
          <p:cNvPr descr=" " id="158" name="Google Shape;158;g26f27b06795_0_135"/>
          <p:cNvPicPr preferRelativeResize="0"/>
          <p:nvPr/>
        </p:nvPicPr>
        <p:blipFill rotWithShape="1">
          <a:blip r:embed="rId4">
            <a:alphaModFix/>
          </a:blip>
          <a:srcRect b="0" l="0" r="0" t="0"/>
          <a:stretch/>
        </p:blipFill>
        <p:spPr>
          <a:xfrm>
            <a:off x="0" y="0"/>
            <a:ext cx="13133441" cy="13716000"/>
          </a:xfrm>
          <a:prstGeom prst="rect">
            <a:avLst/>
          </a:prstGeom>
          <a:noFill/>
          <a:ln>
            <a:noFill/>
          </a:ln>
        </p:spPr>
      </p:pic>
      <p:pic>
        <p:nvPicPr>
          <p:cNvPr descr=" " id="159" name="Google Shape;159;g26f27b06795_0_135"/>
          <p:cNvPicPr preferRelativeResize="0"/>
          <p:nvPr/>
        </p:nvPicPr>
        <p:blipFill rotWithShape="1">
          <a:blip r:embed="rId5">
            <a:alphaModFix/>
          </a:blip>
          <a:srcRect b="0" l="0" r="0" t="0"/>
          <a:stretch/>
        </p:blipFill>
        <p:spPr>
          <a:xfrm>
            <a:off x="19700162" y="469900"/>
            <a:ext cx="4166121" cy="3746500"/>
          </a:xfrm>
          <a:prstGeom prst="rect">
            <a:avLst/>
          </a:prstGeom>
          <a:noFill/>
          <a:ln>
            <a:noFill/>
          </a:ln>
        </p:spPr>
      </p:pic>
      <p:pic>
        <p:nvPicPr>
          <p:cNvPr descr=" " id="160" name="Google Shape;160;g26f27b06795_0_135"/>
          <p:cNvPicPr preferRelativeResize="0"/>
          <p:nvPr/>
        </p:nvPicPr>
        <p:blipFill rotWithShape="1">
          <a:blip r:embed="rId6">
            <a:alphaModFix/>
          </a:blip>
          <a:srcRect b="0" l="0" r="0" t="0"/>
          <a:stretch/>
        </p:blipFill>
        <p:spPr>
          <a:xfrm>
            <a:off x="599686" y="9272631"/>
            <a:ext cx="9231935" cy="4245601"/>
          </a:xfrm>
          <a:prstGeom prst="rect">
            <a:avLst/>
          </a:prstGeom>
          <a:noFill/>
          <a:ln>
            <a:noFill/>
          </a:ln>
        </p:spPr>
      </p:pic>
      <p:sp>
        <p:nvSpPr>
          <p:cNvPr id="161" name="Google Shape;161;g26f27b06795_0_1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26f27b06795_0_1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3" name="Google Shape;163;g26f27b06795_0_135"/>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64" name="Google Shape;164;g26f27b06795_0_135"/>
          <p:cNvSpPr/>
          <p:nvPr/>
        </p:nvSpPr>
        <p:spPr>
          <a:xfrm>
            <a:off x="5398175" y="4692650"/>
            <a:ext cx="13603500" cy="434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6f27b06795_0_135"/>
          <p:cNvSpPr/>
          <p:nvPr/>
        </p:nvSpPr>
        <p:spPr>
          <a:xfrm>
            <a:off x="5398175" y="4692650"/>
            <a:ext cx="13806600" cy="360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6" name="Google Shape;166;g26f27b06795_0_135"/>
          <p:cNvSpPr/>
          <p:nvPr/>
        </p:nvSpPr>
        <p:spPr>
          <a:xfrm>
            <a:off x="15546743" y="8401050"/>
            <a:ext cx="36072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ttaya"/>
              <a:buNone/>
            </a:pPr>
            <a:r>
              <a:rPr b="0" i="0" lang="en-US" sz="3600" u="none" cap="none" strike="noStrike">
                <a:solidFill>
                  <a:srgbClr val="0E0E0E"/>
                </a:solidFill>
                <a:latin typeface="Pattaya"/>
                <a:ea typeface="Pattaya"/>
                <a:cs typeface="Pattaya"/>
                <a:sym typeface="Pattay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171" name="Shape 171"/>
        <p:cNvGrpSpPr/>
        <p:nvPr/>
      </p:nvGrpSpPr>
      <p:grpSpPr>
        <a:xfrm>
          <a:off x="0" y="0"/>
          <a:ext cx="0" cy="0"/>
          <a:chOff x="0" y="0"/>
          <a:chExt cx="0" cy="0"/>
        </a:xfrm>
      </p:grpSpPr>
      <p:pic>
        <p:nvPicPr>
          <p:cNvPr descr=" " id="172" name="Google Shape;172;g26f27b06795_0_14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3" name="Google Shape;173;g26f27b06795_0_149"/>
          <p:cNvPicPr preferRelativeResize="0"/>
          <p:nvPr/>
        </p:nvPicPr>
        <p:blipFill rotWithShape="1">
          <a:blip r:embed="rId4">
            <a:alphaModFix/>
          </a:blip>
          <a:srcRect b="0" l="0" r="0" t="0"/>
          <a:stretch/>
        </p:blipFill>
        <p:spPr>
          <a:xfrm>
            <a:off x="1473384" y="1130300"/>
            <a:ext cx="2959470" cy="3381995"/>
          </a:xfrm>
          <a:prstGeom prst="rect">
            <a:avLst/>
          </a:prstGeom>
          <a:noFill/>
          <a:ln>
            <a:noFill/>
          </a:ln>
        </p:spPr>
      </p:pic>
      <p:pic>
        <p:nvPicPr>
          <p:cNvPr descr=" " id="174" name="Google Shape;174;g26f27b06795_0_149"/>
          <p:cNvPicPr preferRelativeResize="0"/>
          <p:nvPr/>
        </p:nvPicPr>
        <p:blipFill rotWithShape="1">
          <a:blip r:embed="rId5">
            <a:alphaModFix/>
          </a:blip>
          <a:srcRect b="0" l="0" r="0" t="0"/>
          <a:stretch/>
        </p:blipFill>
        <p:spPr>
          <a:xfrm>
            <a:off x="18640073" y="5716575"/>
            <a:ext cx="5746975" cy="7999425"/>
          </a:xfrm>
          <a:prstGeom prst="rect">
            <a:avLst/>
          </a:prstGeom>
          <a:noFill/>
          <a:ln>
            <a:noFill/>
          </a:ln>
        </p:spPr>
      </p:pic>
      <p:sp>
        <p:nvSpPr>
          <p:cNvPr id="175" name="Google Shape;175;g26f27b06795_0_149"/>
          <p:cNvSpPr/>
          <p:nvPr/>
        </p:nvSpPr>
        <p:spPr>
          <a:xfrm>
            <a:off x="2104230" y="1079500"/>
            <a:ext cx="202167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The Magic of Dragons: A Research</a:t>
            </a:r>
            <a:endParaRPr b="0" i="0" sz="8000" u="none" cap="none" strike="noStrike">
              <a:solidFill>
                <a:schemeClr val="dk1"/>
              </a:solidFill>
              <a:latin typeface="Calibri"/>
              <a:ea typeface="Calibri"/>
              <a:cs typeface="Calibri"/>
              <a:sym typeface="Calibri"/>
            </a:endParaRPr>
          </a:p>
        </p:txBody>
      </p:sp>
      <p:sp>
        <p:nvSpPr>
          <p:cNvPr id="176" name="Google Shape;176;g26f27b06795_0_1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6f27b06795_0_14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8" name="Google Shape;178;g26f27b06795_0_149"/>
          <p:cNvSpPr/>
          <p:nvPr/>
        </p:nvSpPr>
        <p:spPr>
          <a:xfrm>
            <a:off x="2121165" y="3695700"/>
            <a:ext cx="6096900" cy="6096000"/>
          </a:xfrm>
          <a:prstGeom prst="roundRect">
            <a:avLst>
              <a:gd fmla="val 2083350" name="adj"/>
            </a:avLst>
          </a:prstGeom>
          <a:noFill/>
          <a:ln cap="flat" cmpd="sng" w="38100">
            <a:solidFill>
              <a:srgbClr val="618A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26f27b06795_0_149"/>
          <p:cNvPicPr preferRelativeResize="0"/>
          <p:nvPr/>
        </p:nvPicPr>
        <p:blipFill rotWithShape="1">
          <a:blip r:embed="rId7">
            <a:alphaModFix/>
          </a:blip>
          <a:srcRect b="0" l="0" r="0" t="0"/>
          <a:stretch/>
        </p:blipFill>
        <p:spPr>
          <a:xfrm>
            <a:off x="4382662" y="4927600"/>
            <a:ext cx="1573769" cy="1625600"/>
          </a:xfrm>
          <a:prstGeom prst="rect">
            <a:avLst/>
          </a:prstGeom>
          <a:noFill/>
          <a:ln>
            <a:noFill/>
          </a:ln>
        </p:spPr>
      </p:pic>
      <p:sp>
        <p:nvSpPr>
          <p:cNvPr id="180" name="Google Shape;180;g26f27b06795_0_149"/>
          <p:cNvSpPr/>
          <p:nvPr/>
        </p:nvSpPr>
        <p:spPr>
          <a:xfrm>
            <a:off x="2273584" y="6858000"/>
            <a:ext cx="5791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6f27b06795_0_149"/>
          <p:cNvSpPr/>
          <p:nvPr/>
        </p:nvSpPr>
        <p:spPr>
          <a:xfrm>
            <a:off x="2171971" y="6858000"/>
            <a:ext cx="5995200" cy="190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Sighting</a:t>
            </a:r>
            <a:endParaRPr b="0" i="0" sz="4800" u="none" cap="none" strike="noStrike">
              <a:solidFill>
                <a:schemeClr val="dk1"/>
              </a:solidFill>
              <a:latin typeface="Calibri"/>
              <a:ea typeface="Calibri"/>
              <a:cs typeface="Calibri"/>
              <a:sym typeface="Calibri"/>
            </a:endParaRPr>
          </a:p>
        </p:txBody>
      </p:sp>
      <p:sp>
        <p:nvSpPr>
          <p:cNvPr id="182" name="Google Shape;182;g26f27b06795_0_149"/>
          <p:cNvSpPr/>
          <p:nvPr/>
        </p:nvSpPr>
        <p:spPr>
          <a:xfrm>
            <a:off x="9145143" y="3695700"/>
            <a:ext cx="6096900" cy="6096000"/>
          </a:xfrm>
          <a:prstGeom prst="roundRect">
            <a:avLst>
              <a:gd fmla="val 18300" name="adj"/>
            </a:avLst>
          </a:prstGeom>
          <a:noFill/>
          <a:ln cap="flat" cmpd="sng" w="38100">
            <a:solidFill>
              <a:srgbClr val="618A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6f27b06795_0_149"/>
          <p:cNvPicPr preferRelativeResize="0"/>
          <p:nvPr/>
        </p:nvPicPr>
        <p:blipFill rotWithShape="1">
          <a:blip r:embed="rId8">
            <a:alphaModFix/>
          </a:blip>
          <a:srcRect b="0" l="0" r="0" t="0"/>
          <a:stretch/>
        </p:blipFill>
        <p:spPr>
          <a:xfrm>
            <a:off x="11257942" y="4927600"/>
            <a:ext cx="1871168" cy="1625600"/>
          </a:xfrm>
          <a:prstGeom prst="rect">
            <a:avLst/>
          </a:prstGeom>
          <a:noFill/>
          <a:ln>
            <a:noFill/>
          </a:ln>
        </p:spPr>
      </p:pic>
      <p:sp>
        <p:nvSpPr>
          <p:cNvPr id="184" name="Google Shape;184;g26f27b06795_0_149"/>
          <p:cNvSpPr/>
          <p:nvPr/>
        </p:nvSpPr>
        <p:spPr>
          <a:xfrm>
            <a:off x="9297562" y="6858000"/>
            <a:ext cx="5791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6f27b06795_0_149"/>
          <p:cNvSpPr/>
          <p:nvPr/>
        </p:nvSpPr>
        <p:spPr>
          <a:xfrm>
            <a:off x="9195949" y="6858000"/>
            <a:ext cx="5995200" cy="190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Taming</a:t>
            </a:r>
            <a:endParaRPr b="0" i="0" sz="4800" u="none" cap="none" strike="noStrike">
              <a:solidFill>
                <a:schemeClr val="dk1"/>
              </a:solidFill>
              <a:latin typeface="Calibri"/>
              <a:ea typeface="Calibri"/>
              <a:cs typeface="Calibri"/>
              <a:sym typeface="Calibri"/>
            </a:endParaRPr>
          </a:p>
        </p:txBody>
      </p:sp>
      <p:sp>
        <p:nvSpPr>
          <p:cNvPr id="186" name="Google Shape;186;g26f27b06795_0_149"/>
          <p:cNvSpPr/>
          <p:nvPr/>
        </p:nvSpPr>
        <p:spPr>
          <a:xfrm>
            <a:off x="16169121" y="3695700"/>
            <a:ext cx="6096900" cy="6096000"/>
          </a:xfrm>
          <a:prstGeom prst="rect">
            <a:avLst/>
          </a:prstGeom>
          <a:noFill/>
          <a:ln cap="flat" cmpd="sng" w="38100">
            <a:solidFill>
              <a:srgbClr val="618AE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6f27b06795_0_149"/>
          <p:cNvPicPr preferRelativeResize="0"/>
          <p:nvPr/>
        </p:nvPicPr>
        <p:blipFill rotWithShape="1">
          <a:blip r:embed="rId9">
            <a:alphaModFix/>
          </a:blip>
          <a:srcRect b="0" l="0" r="0" t="0"/>
          <a:stretch/>
        </p:blipFill>
        <p:spPr>
          <a:xfrm>
            <a:off x="18659128" y="4927600"/>
            <a:ext cx="1116750" cy="1625600"/>
          </a:xfrm>
          <a:prstGeom prst="rect">
            <a:avLst/>
          </a:prstGeom>
          <a:noFill/>
          <a:ln>
            <a:noFill/>
          </a:ln>
        </p:spPr>
      </p:pic>
      <p:sp>
        <p:nvSpPr>
          <p:cNvPr id="188" name="Google Shape;188;g26f27b06795_0_149"/>
          <p:cNvSpPr/>
          <p:nvPr/>
        </p:nvSpPr>
        <p:spPr>
          <a:xfrm>
            <a:off x="16321540" y="6858000"/>
            <a:ext cx="57918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6f27b06795_0_149"/>
          <p:cNvSpPr/>
          <p:nvPr/>
        </p:nvSpPr>
        <p:spPr>
          <a:xfrm>
            <a:off x="16219927" y="6858000"/>
            <a:ext cx="5995200" cy="1905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Seeing</a:t>
            </a:r>
            <a:endParaRPr b="0" i="0" sz="4800" u="none" cap="none" strike="noStrike">
              <a:solidFill>
                <a:schemeClr val="dk1"/>
              </a:solidFill>
              <a:latin typeface="Calibri"/>
              <a:ea typeface="Calibri"/>
              <a:cs typeface="Calibri"/>
              <a:sym typeface="Calibri"/>
            </a:endParaRPr>
          </a:p>
        </p:txBody>
      </p:sp>
      <p:sp>
        <p:nvSpPr>
          <p:cNvPr id="190" name="Google Shape;190;g26f27b06795_0_149"/>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6f27b06795_0_149"/>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6f27b06795_0_149"/>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3" name="Google Shape;193;g26f27b06795_0_149"/>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6f27b06795_0_149"/>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6f27b06795_0_149"/>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6" name="Google Shape;196;g26f27b06795_0_149"/>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6f27b06795_0_149"/>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6f27b06795_0_149"/>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1E4"/>
        </a:solidFill>
      </p:bgPr>
    </p:bg>
    <p:spTree>
      <p:nvGrpSpPr>
        <p:cNvPr id="203" name="Shape 203"/>
        <p:cNvGrpSpPr/>
        <p:nvPr/>
      </p:nvGrpSpPr>
      <p:grpSpPr>
        <a:xfrm>
          <a:off x="0" y="0"/>
          <a:ext cx="0" cy="0"/>
          <a:chOff x="0" y="0"/>
          <a:chExt cx="0" cy="0"/>
        </a:xfrm>
      </p:grpSpPr>
      <p:pic>
        <p:nvPicPr>
          <p:cNvPr descr=" " id="204" name="Google Shape;204;g26f27b06795_0_180"/>
          <p:cNvPicPr preferRelativeResize="0"/>
          <p:nvPr/>
        </p:nvPicPr>
        <p:blipFill rotWithShape="1">
          <a:blip r:embed="rId3">
            <a:alphaModFix/>
          </a:blip>
          <a:srcRect b="0" l="0" r="0" t="0"/>
          <a:stretch/>
        </p:blipFill>
        <p:spPr>
          <a:xfrm>
            <a:off x="5448981" y="0"/>
            <a:ext cx="18938067" cy="13716000"/>
          </a:xfrm>
          <a:prstGeom prst="rect">
            <a:avLst/>
          </a:prstGeom>
          <a:noFill/>
          <a:ln>
            <a:noFill/>
          </a:ln>
        </p:spPr>
      </p:pic>
      <p:pic>
        <p:nvPicPr>
          <p:cNvPr descr=" " id="205" name="Google Shape;205;g26f27b06795_0_180"/>
          <p:cNvPicPr preferRelativeResize="0"/>
          <p:nvPr/>
        </p:nvPicPr>
        <p:blipFill rotWithShape="1">
          <a:blip r:embed="rId4">
            <a:alphaModFix/>
          </a:blip>
          <a:srcRect b="0" l="0" r="0" t="0"/>
          <a:stretch/>
        </p:blipFill>
        <p:spPr>
          <a:xfrm>
            <a:off x="19877984" y="9385300"/>
            <a:ext cx="2730841" cy="3111500"/>
          </a:xfrm>
          <a:prstGeom prst="rect">
            <a:avLst/>
          </a:prstGeom>
          <a:noFill/>
          <a:ln>
            <a:noFill/>
          </a:ln>
        </p:spPr>
      </p:pic>
      <p:pic>
        <p:nvPicPr>
          <p:cNvPr descr=" " id="206" name="Google Shape;206;g26f27b06795_0_180"/>
          <p:cNvPicPr preferRelativeResize="0"/>
          <p:nvPr/>
        </p:nvPicPr>
        <p:blipFill rotWithShape="1">
          <a:blip r:embed="rId5">
            <a:alphaModFix/>
          </a:blip>
          <a:srcRect b="0" l="0" r="0" t="0"/>
          <a:stretch/>
        </p:blipFill>
        <p:spPr>
          <a:xfrm>
            <a:off x="1117740" y="952500"/>
            <a:ext cx="7245216" cy="4229100"/>
          </a:xfrm>
          <a:prstGeom prst="rect">
            <a:avLst/>
          </a:prstGeom>
          <a:noFill/>
          <a:ln>
            <a:noFill/>
          </a:ln>
        </p:spPr>
      </p:pic>
      <p:sp>
        <p:nvSpPr>
          <p:cNvPr id="207" name="Google Shape;207;g26f27b06795_0_1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f27b06795_0_18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09" name="Google Shape;209;g26f27b06795_0_180"/>
          <p:cNvSpPr/>
          <p:nvPr/>
        </p:nvSpPr>
        <p:spPr>
          <a:xfrm>
            <a:off x="9665908" y="469900"/>
            <a:ext cx="53940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49A1"/>
              </a:buClr>
              <a:buSzPts val="8000"/>
              <a:buFont typeface="Pattaya"/>
              <a:buNone/>
            </a:pPr>
            <a:r>
              <a:rPr b="0" i="0" lang="en-US" sz="8000" u="none" cap="none" strike="noStrike">
                <a:solidFill>
                  <a:srgbClr val="3B49A1"/>
                </a:solidFill>
                <a:latin typeface="Pattaya"/>
                <a:ea typeface="Pattaya"/>
                <a:cs typeface="Pattaya"/>
                <a:sym typeface="Pattaya"/>
              </a:rPr>
              <a:t>Pricing Plan</a:t>
            </a:r>
            <a:endParaRPr b="0" i="0" sz="8000" u="none" cap="none" strike="noStrike">
              <a:solidFill>
                <a:schemeClr val="dk1"/>
              </a:solidFill>
              <a:latin typeface="Calibri"/>
              <a:ea typeface="Calibri"/>
              <a:cs typeface="Calibri"/>
              <a:sym typeface="Calibri"/>
            </a:endParaRPr>
          </a:p>
        </p:txBody>
      </p:sp>
      <p:sp>
        <p:nvSpPr>
          <p:cNvPr id="210" name="Google Shape;210;g26f27b06795_0_180"/>
          <p:cNvSpPr/>
          <p:nvPr/>
        </p:nvSpPr>
        <p:spPr>
          <a:xfrm>
            <a:off x="1778222" y="2286000"/>
            <a:ext cx="20843400" cy="1043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6f27b06795_0_180"/>
          <p:cNvSpPr/>
          <p:nvPr/>
        </p:nvSpPr>
        <p:spPr>
          <a:xfrm>
            <a:off x="1778222" y="2286000"/>
            <a:ext cx="6439800" cy="104394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6f27b06795_0_180"/>
          <p:cNvPicPr preferRelativeResize="0"/>
          <p:nvPr/>
        </p:nvPicPr>
        <p:blipFill rotWithShape="1">
          <a:blip r:embed="rId7">
            <a:alphaModFix/>
          </a:blip>
          <a:srcRect b="0" l="0" r="0" t="0"/>
          <a:stretch/>
        </p:blipFill>
        <p:spPr>
          <a:xfrm>
            <a:off x="4356666" y="2743200"/>
            <a:ext cx="1282820" cy="1625600"/>
          </a:xfrm>
          <a:prstGeom prst="rect">
            <a:avLst/>
          </a:prstGeom>
          <a:noFill/>
          <a:ln>
            <a:noFill/>
          </a:ln>
        </p:spPr>
      </p:pic>
      <p:sp>
        <p:nvSpPr>
          <p:cNvPr id="213" name="Google Shape;213;g26f27b06795_0_180"/>
          <p:cNvSpPr/>
          <p:nvPr/>
        </p:nvSpPr>
        <p:spPr>
          <a:xfrm>
            <a:off x="4223278" y="4673600"/>
            <a:ext cx="15495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18AE4"/>
              </a:buClr>
              <a:buSzPts val="4800"/>
              <a:buFont typeface="Pattaya"/>
              <a:buNone/>
            </a:pPr>
            <a:r>
              <a:rPr b="0" i="0" lang="en-US" sz="4800" u="none" cap="none" strike="noStrike">
                <a:solidFill>
                  <a:srgbClr val="618AE4"/>
                </a:solidFill>
                <a:latin typeface="Pattaya"/>
                <a:ea typeface="Pattaya"/>
                <a:cs typeface="Pattaya"/>
                <a:sym typeface="Pattaya"/>
              </a:rPr>
              <a:t>Basic</a:t>
            </a:r>
            <a:endParaRPr b="0" i="0" sz="4800" u="none" cap="none" strike="noStrike">
              <a:solidFill>
                <a:schemeClr val="dk1"/>
              </a:solidFill>
              <a:latin typeface="Calibri"/>
              <a:ea typeface="Calibri"/>
              <a:cs typeface="Calibri"/>
              <a:sym typeface="Calibri"/>
            </a:endParaRPr>
          </a:p>
        </p:txBody>
      </p:sp>
      <p:sp>
        <p:nvSpPr>
          <p:cNvPr id="214" name="Google Shape;214;g26f27b06795_0_180"/>
          <p:cNvSpPr/>
          <p:nvPr/>
        </p:nvSpPr>
        <p:spPr>
          <a:xfrm>
            <a:off x="2235479" y="5829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6f27b06795_0_180"/>
          <p:cNvSpPr/>
          <p:nvPr/>
        </p:nvSpPr>
        <p:spPr>
          <a:xfrm>
            <a:off x="3613602" y="11417300"/>
            <a:ext cx="27690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$10/month</a:t>
            </a:r>
            <a:endParaRPr b="0" i="0" sz="4800" u="none" cap="none" strike="noStrike">
              <a:solidFill>
                <a:schemeClr val="dk1"/>
              </a:solidFill>
              <a:latin typeface="Calibri"/>
              <a:ea typeface="Calibri"/>
              <a:cs typeface="Calibri"/>
              <a:sym typeface="Calibri"/>
            </a:endParaRPr>
          </a:p>
        </p:txBody>
      </p:sp>
      <p:sp>
        <p:nvSpPr>
          <p:cNvPr id="216" name="Google Shape;216;g26f27b06795_0_180"/>
          <p:cNvSpPr/>
          <p:nvPr/>
        </p:nvSpPr>
        <p:spPr>
          <a:xfrm>
            <a:off x="8980022" y="2286000"/>
            <a:ext cx="6439800" cy="104394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6f27b06795_0_180"/>
          <p:cNvPicPr preferRelativeResize="0"/>
          <p:nvPr/>
        </p:nvPicPr>
        <p:blipFill rotWithShape="1">
          <a:blip r:embed="rId8">
            <a:alphaModFix/>
          </a:blip>
          <a:srcRect b="0" l="0" r="0" t="0"/>
          <a:stretch/>
        </p:blipFill>
        <p:spPr>
          <a:xfrm>
            <a:off x="11104462" y="2743200"/>
            <a:ext cx="2190825" cy="1625600"/>
          </a:xfrm>
          <a:prstGeom prst="rect">
            <a:avLst/>
          </a:prstGeom>
          <a:noFill/>
          <a:ln>
            <a:noFill/>
          </a:ln>
        </p:spPr>
      </p:pic>
      <p:sp>
        <p:nvSpPr>
          <p:cNvPr id="218" name="Google Shape;218;g26f27b06795_0_180"/>
          <p:cNvSpPr/>
          <p:nvPr/>
        </p:nvSpPr>
        <p:spPr>
          <a:xfrm>
            <a:off x="11596549" y="4673600"/>
            <a:ext cx="12066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18AE4"/>
              </a:buClr>
              <a:buSzPts val="4800"/>
              <a:buFont typeface="Pattaya"/>
              <a:buNone/>
            </a:pPr>
            <a:r>
              <a:rPr b="0" i="0" lang="en-US" sz="4800" u="none" cap="none" strike="noStrike">
                <a:solidFill>
                  <a:srgbClr val="618AE4"/>
                </a:solidFill>
                <a:latin typeface="Pattaya"/>
                <a:ea typeface="Pattaya"/>
                <a:cs typeface="Pattaya"/>
                <a:sym typeface="Pattaya"/>
              </a:rPr>
              <a:t>Elite</a:t>
            </a:r>
            <a:endParaRPr b="0" i="0" sz="4800" u="none" cap="none" strike="noStrike">
              <a:solidFill>
                <a:schemeClr val="dk1"/>
              </a:solidFill>
              <a:latin typeface="Calibri"/>
              <a:ea typeface="Calibri"/>
              <a:cs typeface="Calibri"/>
              <a:sym typeface="Calibri"/>
            </a:endParaRPr>
          </a:p>
        </p:txBody>
      </p:sp>
      <p:sp>
        <p:nvSpPr>
          <p:cNvPr id="219" name="Google Shape;219;g26f27b06795_0_180"/>
          <p:cNvSpPr/>
          <p:nvPr/>
        </p:nvSpPr>
        <p:spPr>
          <a:xfrm>
            <a:off x="9437280" y="5829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6f27b06795_0_180"/>
          <p:cNvSpPr/>
          <p:nvPr/>
        </p:nvSpPr>
        <p:spPr>
          <a:xfrm>
            <a:off x="10751894" y="11417300"/>
            <a:ext cx="28959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$50/month</a:t>
            </a:r>
            <a:endParaRPr b="0" i="0" sz="4800" u="none" cap="none" strike="noStrike">
              <a:solidFill>
                <a:schemeClr val="dk1"/>
              </a:solidFill>
              <a:latin typeface="Calibri"/>
              <a:ea typeface="Calibri"/>
              <a:cs typeface="Calibri"/>
              <a:sym typeface="Calibri"/>
            </a:endParaRPr>
          </a:p>
        </p:txBody>
      </p:sp>
      <p:sp>
        <p:nvSpPr>
          <p:cNvPr id="221" name="Google Shape;221;g26f27b06795_0_180"/>
          <p:cNvSpPr/>
          <p:nvPr/>
        </p:nvSpPr>
        <p:spPr>
          <a:xfrm>
            <a:off x="16181822" y="2286000"/>
            <a:ext cx="6439800" cy="10439400"/>
          </a:xfrm>
          <a:prstGeom prst="roundRect">
            <a:avLst>
              <a:gd fmla="val 3124"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6f27b06795_0_180"/>
          <p:cNvPicPr preferRelativeResize="0"/>
          <p:nvPr/>
        </p:nvPicPr>
        <p:blipFill rotWithShape="1">
          <a:blip r:embed="rId9">
            <a:alphaModFix/>
          </a:blip>
          <a:srcRect b="0" l="0" r="0" t="0"/>
          <a:stretch/>
        </p:blipFill>
        <p:spPr>
          <a:xfrm>
            <a:off x="18521991" y="2743200"/>
            <a:ext cx="1759371" cy="1625600"/>
          </a:xfrm>
          <a:prstGeom prst="rect">
            <a:avLst/>
          </a:prstGeom>
          <a:noFill/>
          <a:ln>
            <a:noFill/>
          </a:ln>
        </p:spPr>
      </p:pic>
      <p:sp>
        <p:nvSpPr>
          <p:cNvPr id="223" name="Google Shape;223;g26f27b06795_0_180"/>
          <p:cNvSpPr/>
          <p:nvPr/>
        </p:nvSpPr>
        <p:spPr>
          <a:xfrm>
            <a:off x="18055307" y="4673600"/>
            <a:ext cx="26928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18AE4"/>
              </a:buClr>
              <a:buSzPts val="4800"/>
              <a:buFont typeface="Pattaya"/>
              <a:buNone/>
            </a:pPr>
            <a:r>
              <a:rPr b="0" i="0" lang="en-US" sz="4800" u="none" cap="none" strike="noStrike">
                <a:solidFill>
                  <a:srgbClr val="618AE4"/>
                </a:solidFill>
                <a:latin typeface="Pattaya"/>
                <a:ea typeface="Pattaya"/>
                <a:cs typeface="Pattaya"/>
                <a:sym typeface="Pattaya"/>
              </a:rPr>
              <a:t>Legendary</a:t>
            </a:r>
            <a:endParaRPr b="0" i="0" sz="4800" u="none" cap="none" strike="noStrike">
              <a:solidFill>
                <a:schemeClr val="dk1"/>
              </a:solidFill>
              <a:latin typeface="Calibri"/>
              <a:ea typeface="Calibri"/>
              <a:cs typeface="Calibri"/>
              <a:sym typeface="Calibri"/>
            </a:endParaRPr>
          </a:p>
        </p:txBody>
      </p:sp>
      <p:sp>
        <p:nvSpPr>
          <p:cNvPr id="224" name="Google Shape;224;g26f27b06795_0_180"/>
          <p:cNvSpPr/>
          <p:nvPr/>
        </p:nvSpPr>
        <p:spPr>
          <a:xfrm>
            <a:off x="16639080" y="58293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6f27b06795_0_180"/>
          <p:cNvSpPr/>
          <p:nvPr/>
        </p:nvSpPr>
        <p:spPr>
          <a:xfrm>
            <a:off x="17845730" y="11417300"/>
            <a:ext cx="3111900" cy="105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attaya"/>
              <a:buNone/>
            </a:pPr>
            <a:r>
              <a:rPr b="0" i="0" lang="en-US" sz="4800" u="none" cap="none" strike="noStrike">
                <a:solidFill>
                  <a:srgbClr val="0E0E0E"/>
                </a:solidFill>
                <a:latin typeface="Pattaya"/>
                <a:ea typeface="Pattaya"/>
                <a:cs typeface="Pattaya"/>
                <a:sym typeface="Pattaya"/>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2024-04-22T08:03:21Z</dcterms:created>
  <dc:creator>PptxGenJS</dc:creator>
</cp:coreProperties>
</file>