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829279A-4188-4CB2-B53E-507C183CB9A6}">
  <a:tblStyle styleId="{F829279A-4188-4CB2-B53E-507C183CB9A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can you stop a landslide?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{F829279A-4188-4CB2-B53E-507C183CB9A6}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canyon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deep hole in the ground formed over a long time by moving water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cliff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high area of land with a side that is almost straight up-and-down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design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o make a plan for creating or doing something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engineer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person who uses science to come up with solutions to problems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erosion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tiny bits of rock are moved from one place to another 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hill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high area of land that isn't as tall as a mountain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landslide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when lots of rocks and soil roll down from a cliff or mountain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mountain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high area of land with steep sides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protect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keep safe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root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part of a plant that is usually under the ground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soil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tiny pieces of rock and other materials that cover the ground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steep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that is very high up on one end and very low at the other end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wildfire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big fire that spreads quickly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can you stop a landslide?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