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d8ccc01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d8ccc01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844ff7b1b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844ff7b1b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44ff7b1b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844ff7b1b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bg>
      <p:bgPr>
        <a:solidFill>
          <a:schemeClr val="accent6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-17535" y="-76200"/>
            <a:ext cx="12300978" cy="5592172"/>
          </a:xfrm>
          <a:custGeom>
            <a:rect b="b" l="l" r="r" t="t"/>
            <a:pathLst>
              <a:path extrusionOk="0" h="7056368" w="16185498">
                <a:moveTo>
                  <a:pt x="8093622" y="0"/>
                </a:moveTo>
                <a:lnTo>
                  <a:pt x="13545" y="33865"/>
                </a:lnTo>
                <a:cubicBezTo>
                  <a:pt x="18060" y="1630014"/>
                  <a:pt x="22576" y="3226161"/>
                  <a:pt x="0" y="4822309"/>
                </a:cubicBezTo>
                <a:cubicBezTo>
                  <a:pt x="437981" y="4707170"/>
                  <a:pt x="483134" y="4402390"/>
                  <a:pt x="1313944" y="4476892"/>
                </a:cubicBezTo>
                <a:cubicBezTo>
                  <a:pt x="1952854" y="4637183"/>
                  <a:pt x="1955113" y="4709427"/>
                  <a:pt x="2133466" y="5140636"/>
                </a:cubicBezTo>
                <a:cubicBezTo>
                  <a:pt x="2311818" y="5571844"/>
                  <a:pt x="1988975" y="7025760"/>
                  <a:pt x="2404382" y="7043822"/>
                </a:cubicBezTo>
                <a:cubicBezTo>
                  <a:pt x="2819788" y="7061883"/>
                  <a:pt x="2216996" y="6093359"/>
                  <a:pt x="3081671" y="5045816"/>
                </a:cubicBezTo>
                <a:cubicBezTo>
                  <a:pt x="3779279" y="4576229"/>
                  <a:pt x="4084062" y="5732136"/>
                  <a:pt x="4896810" y="5723106"/>
                </a:cubicBezTo>
                <a:cubicBezTo>
                  <a:pt x="5709558" y="5714076"/>
                  <a:pt x="5560140" y="3984225"/>
                  <a:pt x="6461353" y="3968922"/>
                </a:cubicBezTo>
                <a:cubicBezTo>
                  <a:pt x="7362566" y="3953619"/>
                  <a:pt x="6851156" y="6433994"/>
                  <a:pt x="7433300" y="6396825"/>
                </a:cubicBezTo>
                <a:cubicBezTo>
                  <a:pt x="7915145" y="6366060"/>
                  <a:pt x="7475541" y="5097612"/>
                  <a:pt x="7731529" y="4734987"/>
                </a:cubicBezTo>
                <a:cubicBezTo>
                  <a:pt x="7987517" y="4372362"/>
                  <a:pt x="8533382" y="4154754"/>
                  <a:pt x="8969228" y="4221077"/>
                </a:cubicBezTo>
                <a:cubicBezTo>
                  <a:pt x="9405074" y="4287400"/>
                  <a:pt x="10623863" y="4378766"/>
                  <a:pt x="10346606" y="5132925"/>
                </a:cubicBezTo>
                <a:cubicBezTo>
                  <a:pt x="10069349" y="5887084"/>
                  <a:pt x="9952239" y="7036267"/>
                  <a:pt x="10483354" y="7056228"/>
                </a:cubicBezTo>
                <a:cubicBezTo>
                  <a:pt x="11014469" y="7076189"/>
                  <a:pt x="10406543" y="4957840"/>
                  <a:pt x="11160643" y="4448019"/>
                </a:cubicBezTo>
                <a:cubicBezTo>
                  <a:pt x="11914743" y="3938198"/>
                  <a:pt x="12412502" y="5813294"/>
                  <a:pt x="12975782" y="5735512"/>
                </a:cubicBezTo>
                <a:cubicBezTo>
                  <a:pt x="13539062" y="5657730"/>
                  <a:pt x="13467948" y="4347064"/>
                  <a:pt x="14540325" y="3981328"/>
                </a:cubicBezTo>
                <a:cubicBezTo>
                  <a:pt x="15612701" y="3615593"/>
                  <a:pt x="15187054" y="6174633"/>
                  <a:pt x="15549486" y="6223161"/>
                </a:cubicBezTo>
                <a:cubicBezTo>
                  <a:pt x="16068898" y="6292707"/>
                  <a:pt x="15666380" y="5344263"/>
                  <a:pt x="15688226" y="5156747"/>
                </a:cubicBezTo>
                <a:lnTo>
                  <a:pt x="15680566" y="5098061"/>
                </a:lnTo>
                <a:lnTo>
                  <a:pt x="15673020" y="5073756"/>
                </a:lnTo>
                <a:cubicBezTo>
                  <a:pt x="15667517" y="5046861"/>
                  <a:pt x="15664627" y="5019014"/>
                  <a:pt x="15664627" y="4990492"/>
                </a:cubicBezTo>
                <a:cubicBezTo>
                  <a:pt x="15664627" y="4762317"/>
                  <a:pt x="15849599" y="4577345"/>
                  <a:pt x="16077774" y="4577345"/>
                </a:cubicBezTo>
                <a:cubicBezTo>
                  <a:pt x="16106296" y="4577345"/>
                  <a:pt x="16134143" y="4580235"/>
                  <a:pt x="16161037" y="4585739"/>
                </a:cubicBezTo>
                <a:lnTo>
                  <a:pt x="16185498" y="4593332"/>
                </a:lnTo>
                <a:cubicBezTo>
                  <a:pt x="16181197" y="3066356"/>
                  <a:pt x="16176894" y="1539382"/>
                  <a:pt x="16172593" y="12406"/>
                </a:cubicBezTo>
                <a:lnTo>
                  <a:pt x="8093752" y="46266"/>
                </a:lnTo>
                <a:cubicBezTo>
                  <a:pt x="8093709" y="30844"/>
                  <a:pt x="8093665" y="15422"/>
                  <a:pt x="80936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-25452" y="-66375"/>
            <a:ext cx="12311777" cy="4345528"/>
          </a:xfrm>
          <a:custGeom>
            <a:rect b="b" l="l" r="r" t="t"/>
            <a:pathLst>
              <a:path extrusionOk="0" h="5483316" w="16093826">
                <a:moveTo>
                  <a:pt x="8005989" y="0"/>
                </a:moveTo>
                <a:cubicBezTo>
                  <a:pt x="8005973" y="1325"/>
                  <a:pt x="8005958" y="2649"/>
                  <a:pt x="8005942" y="3974"/>
                </a:cubicBezTo>
                <a:lnTo>
                  <a:pt x="0" y="46016"/>
                </a:lnTo>
                <a:cubicBezTo>
                  <a:pt x="6068" y="1516349"/>
                  <a:pt x="12135" y="2986680"/>
                  <a:pt x="18203" y="4457013"/>
                </a:cubicBezTo>
                <a:cubicBezTo>
                  <a:pt x="467190" y="4240608"/>
                  <a:pt x="782694" y="3739037"/>
                  <a:pt x="1365164" y="3807801"/>
                </a:cubicBezTo>
                <a:cubicBezTo>
                  <a:pt x="1947634" y="3876565"/>
                  <a:pt x="2964934" y="4843304"/>
                  <a:pt x="3513022" y="4869596"/>
                </a:cubicBezTo>
                <a:cubicBezTo>
                  <a:pt x="4061109" y="4895887"/>
                  <a:pt x="4203694" y="4192069"/>
                  <a:pt x="4404930" y="4293193"/>
                </a:cubicBezTo>
                <a:cubicBezTo>
                  <a:pt x="4606164" y="4394316"/>
                  <a:pt x="4100548" y="5345886"/>
                  <a:pt x="4720434" y="5476335"/>
                </a:cubicBezTo>
                <a:cubicBezTo>
                  <a:pt x="5340320" y="5606784"/>
                  <a:pt x="4522200" y="3871684"/>
                  <a:pt x="5284701" y="3401286"/>
                </a:cubicBezTo>
                <a:cubicBezTo>
                  <a:pt x="5691217" y="3150500"/>
                  <a:pt x="5994586" y="3063534"/>
                  <a:pt x="6340428" y="3049377"/>
                </a:cubicBezTo>
                <a:cubicBezTo>
                  <a:pt x="7157905" y="3015915"/>
                  <a:pt x="7029647" y="4605645"/>
                  <a:pt x="8052183" y="4639189"/>
                </a:cubicBezTo>
                <a:cubicBezTo>
                  <a:pt x="9074719" y="4672733"/>
                  <a:pt x="8661278" y="3072360"/>
                  <a:pt x="9753399" y="3045833"/>
                </a:cubicBezTo>
                <a:cubicBezTo>
                  <a:pt x="10099428" y="3037428"/>
                  <a:pt x="10402609" y="3146956"/>
                  <a:pt x="10809125" y="3397742"/>
                </a:cubicBezTo>
                <a:cubicBezTo>
                  <a:pt x="11571625" y="3868140"/>
                  <a:pt x="10753507" y="5603240"/>
                  <a:pt x="11373392" y="5472791"/>
                </a:cubicBezTo>
                <a:cubicBezTo>
                  <a:pt x="11993278" y="5342342"/>
                  <a:pt x="11487662" y="4390772"/>
                  <a:pt x="11688897" y="4289649"/>
                </a:cubicBezTo>
                <a:cubicBezTo>
                  <a:pt x="11890132" y="4188525"/>
                  <a:pt x="12032717" y="4892343"/>
                  <a:pt x="12580804" y="4866052"/>
                </a:cubicBezTo>
                <a:cubicBezTo>
                  <a:pt x="13128891" y="4839760"/>
                  <a:pt x="14146192" y="3873021"/>
                  <a:pt x="14728661" y="3804257"/>
                </a:cubicBezTo>
                <a:cubicBezTo>
                  <a:pt x="15311131" y="3735493"/>
                  <a:pt x="15626636" y="4237064"/>
                  <a:pt x="16075623" y="4453469"/>
                </a:cubicBezTo>
                <a:cubicBezTo>
                  <a:pt x="16081691" y="2983136"/>
                  <a:pt x="16087758" y="1512805"/>
                  <a:pt x="16093826" y="42472"/>
                </a:cubicBezTo>
                <a:lnTo>
                  <a:pt x="8005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-12770" y="-45995"/>
            <a:ext cx="12167613" cy="4688641"/>
          </a:xfrm>
          <a:custGeom>
            <a:rect b="b" l="l" r="r" t="t"/>
            <a:pathLst>
              <a:path extrusionOk="0" h="5916266" w="16010017">
                <a:moveTo>
                  <a:pt x="2698" y="0"/>
                </a:moveTo>
                <a:cubicBezTo>
                  <a:pt x="2697" y="845390"/>
                  <a:pt x="-3371" y="2157971"/>
                  <a:pt x="2696" y="2536171"/>
                </a:cubicBezTo>
                <a:cubicBezTo>
                  <a:pt x="296964" y="2449205"/>
                  <a:pt x="466852" y="2605946"/>
                  <a:pt x="894603" y="2863810"/>
                </a:cubicBezTo>
                <a:cubicBezTo>
                  <a:pt x="1322354" y="3121674"/>
                  <a:pt x="627638" y="5228073"/>
                  <a:pt x="1113030" y="5393913"/>
                </a:cubicBezTo>
                <a:cubicBezTo>
                  <a:pt x="1598421" y="5559754"/>
                  <a:pt x="1422469" y="4652678"/>
                  <a:pt x="1440671" y="4259310"/>
                </a:cubicBezTo>
                <a:cubicBezTo>
                  <a:pt x="1458874" y="3865941"/>
                  <a:pt x="1474040" y="2978080"/>
                  <a:pt x="1804713" y="2924484"/>
                </a:cubicBezTo>
                <a:cubicBezTo>
                  <a:pt x="2135385" y="2870889"/>
                  <a:pt x="2868529" y="3990323"/>
                  <a:pt x="3424706" y="3937739"/>
                </a:cubicBezTo>
                <a:cubicBezTo>
                  <a:pt x="3980883" y="3885155"/>
                  <a:pt x="4681669" y="2717181"/>
                  <a:pt x="5141779" y="2608980"/>
                </a:cubicBezTo>
                <a:cubicBezTo>
                  <a:pt x="5601890" y="2500778"/>
                  <a:pt x="5986158" y="2739429"/>
                  <a:pt x="6185371" y="3288528"/>
                </a:cubicBezTo>
                <a:cubicBezTo>
                  <a:pt x="6384585" y="3837627"/>
                  <a:pt x="5728294" y="5875261"/>
                  <a:pt x="6337057" y="5903575"/>
                </a:cubicBezTo>
                <a:cubicBezTo>
                  <a:pt x="6945819" y="5931888"/>
                  <a:pt x="6385596" y="3856840"/>
                  <a:pt x="6543348" y="3306730"/>
                </a:cubicBezTo>
                <a:cubicBezTo>
                  <a:pt x="6701101" y="2756619"/>
                  <a:pt x="7011574" y="2581170"/>
                  <a:pt x="7283570" y="2602912"/>
                </a:cubicBezTo>
                <a:cubicBezTo>
                  <a:pt x="7954187" y="2656518"/>
                  <a:pt x="7588184" y="3321684"/>
                  <a:pt x="7948661" y="3338821"/>
                </a:cubicBezTo>
                <a:cubicBezTo>
                  <a:pt x="8309138" y="3355958"/>
                  <a:pt x="8233128" y="2496062"/>
                  <a:pt x="8726447" y="2615317"/>
                </a:cubicBezTo>
                <a:cubicBezTo>
                  <a:pt x="8991671" y="2679432"/>
                  <a:pt x="9308916" y="2769024"/>
                  <a:pt x="9466669" y="3319135"/>
                </a:cubicBezTo>
                <a:cubicBezTo>
                  <a:pt x="9624421" y="3869245"/>
                  <a:pt x="9064198" y="5944293"/>
                  <a:pt x="9672961" y="5915980"/>
                </a:cubicBezTo>
                <a:cubicBezTo>
                  <a:pt x="10281723" y="5887666"/>
                  <a:pt x="9625433" y="3850032"/>
                  <a:pt x="9824646" y="3300933"/>
                </a:cubicBezTo>
                <a:cubicBezTo>
                  <a:pt x="10023859" y="2751834"/>
                  <a:pt x="10408127" y="2513183"/>
                  <a:pt x="10868237" y="2621385"/>
                </a:cubicBezTo>
                <a:cubicBezTo>
                  <a:pt x="11328348" y="2729587"/>
                  <a:pt x="12029134" y="3897560"/>
                  <a:pt x="12585311" y="3950144"/>
                </a:cubicBezTo>
                <a:cubicBezTo>
                  <a:pt x="13141488" y="4002728"/>
                  <a:pt x="13874632" y="2883294"/>
                  <a:pt x="14205304" y="2936889"/>
                </a:cubicBezTo>
                <a:cubicBezTo>
                  <a:pt x="14535977" y="2990485"/>
                  <a:pt x="14551143" y="3878346"/>
                  <a:pt x="14569345" y="4271715"/>
                </a:cubicBezTo>
                <a:cubicBezTo>
                  <a:pt x="14587548" y="4665083"/>
                  <a:pt x="14411596" y="5572159"/>
                  <a:pt x="14896987" y="5406318"/>
                </a:cubicBezTo>
                <a:cubicBezTo>
                  <a:pt x="15382379" y="5240478"/>
                  <a:pt x="14687662" y="3134079"/>
                  <a:pt x="15115413" y="2876215"/>
                </a:cubicBezTo>
                <a:cubicBezTo>
                  <a:pt x="15543164" y="2618351"/>
                  <a:pt x="15713053" y="2461609"/>
                  <a:pt x="16007321" y="2548576"/>
                </a:cubicBezTo>
                <a:cubicBezTo>
                  <a:pt x="16013388" y="2170376"/>
                  <a:pt x="16007320" y="857795"/>
                  <a:pt x="16007318" y="12405"/>
                </a:cubicBezTo>
                <a:lnTo>
                  <a:pt x="8060309" y="42325"/>
                </a:lnTo>
                <a:cubicBezTo>
                  <a:pt x="8060272" y="38329"/>
                  <a:pt x="8060234" y="34332"/>
                  <a:pt x="8060197" y="30336"/>
                </a:cubicBezTo>
                <a:lnTo>
                  <a:pt x="26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-46851" y="-71986"/>
            <a:ext cx="12337025" cy="3328937"/>
          </a:xfrm>
          <a:custGeom>
            <a:rect b="b" l="l" r="r" t="t"/>
            <a:pathLst>
              <a:path extrusionOk="0" h="4575859" w="14999423">
                <a:moveTo>
                  <a:pt x="30338" y="0"/>
                </a:moveTo>
                <a:lnTo>
                  <a:pt x="0" y="3112574"/>
                </a:lnTo>
                <a:cubicBezTo>
                  <a:pt x="244718" y="3467516"/>
                  <a:pt x="971795" y="2237858"/>
                  <a:pt x="1498647" y="2129656"/>
                </a:cubicBezTo>
                <a:cubicBezTo>
                  <a:pt x="2025499" y="2021455"/>
                  <a:pt x="2955833" y="1947634"/>
                  <a:pt x="3161113" y="2463362"/>
                </a:cubicBezTo>
                <a:cubicBezTo>
                  <a:pt x="3366393" y="2979090"/>
                  <a:pt x="2822351" y="4561669"/>
                  <a:pt x="3458415" y="4568747"/>
                </a:cubicBezTo>
                <a:cubicBezTo>
                  <a:pt x="4094479" y="4575826"/>
                  <a:pt x="3444258" y="2982125"/>
                  <a:pt x="3810323" y="2505834"/>
                </a:cubicBezTo>
                <a:cubicBezTo>
                  <a:pt x="4176389" y="2029544"/>
                  <a:pt x="5093577" y="1986062"/>
                  <a:pt x="5691215" y="2002241"/>
                </a:cubicBezTo>
                <a:cubicBezTo>
                  <a:pt x="6139444" y="2014376"/>
                  <a:pt x="6643986" y="2317177"/>
                  <a:pt x="7041022" y="2489576"/>
                </a:cubicBezTo>
                <a:lnTo>
                  <a:pt x="7112509" y="2519181"/>
                </a:lnTo>
                <a:lnTo>
                  <a:pt x="7164900" y="2551603"/>
                </a:lnTo>
                <a:cubicBezTo>
                  <a:pt x="7271332" y="2608232"/>
                  <a:pt x="7398494" y="2635788"/>
                  <a:pt x="7603269" y="2610002"/>
                </a:cubicBezTo>
                <a:lnTo>
                  <a:pt x="7620104" y="2606834"/>
                </a:lnTo>
                <a:lnTo>
                  <a:pt x="7652217" y="2604619"/>
                </a:lnTo>
                <a:cubicBezTo>
                  <a:pt x="7687563" y="2599247"/>
                  <a:pt x="7719835" y="2591300"/>
                  <a:pt x="7749924" y="2581156"/>
                </a:cubicBezTo>
                <a:lnTo>
                  <a:pt x="7805862" y="2556928"/>
                </a:lnTo>
                <a:lnTo>
                  <a:pt x="7861477" y="2536805"/>
                </a:lnTo>
                <a:cubicBezTo>
                  <a:pt x="8270956" y="2376751"/>
                  <a:pt x="8822627" y="2022476"/>
                  <a:pt x="9308208" y="2009330"/>
                </a:cubicBezTo>
                <a:cubicBezTo>
                  <a:pt x="9905846" y="1993151"/>
                  <a:pt x="10823034" y="2036633"/>
                  <a:pt x="11189099" y="2512923"/>
                </a:cubicBezTo>
                <a:cubicBezTo>
                  <a:pt x="11555165" y="2989214"/>
                  <a:pt x="10904944" y="4582915"/>
                  <a:pt x="11541008" y="4575836"/>
                </a:cubicBezTo>
                <a:cubicBezTo>
                  <a:pt x="12177072" y="4568758"/>
                  <a:pt x="11633030" y="2986179"/>
                  <a:pt x="11838310" y="2470451"/>
                </a:cubicBezTo>
                <a:cubicBezTo>
                  <a:pt x="12043590" y="1954723"/>
                  <a:pt x="12973923" y="2028544"/>
                  <a:pt x="13500776" y="2136745"/>
                </a:cubicBezTo>
                <a:cubicBezTo>
                  <a:pt x="14027628" y="2244947"/>
                  <a:pt x="14754705" y="3474605"/>
                  <a:pt x="14999423" y="3119663"/>
                </a:cubicBezTo>
                <a:lnTo>
                  <a:pt x="14969085" y="7089"/>
                </a:lnTo>
                <a:lnTo>
                  <a:pt x="8093988" y="27782"/>
                </a:lnTo>
                <a:lnTo>
                  <a:pt x="8093904" y="24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-14552" y="-71986"/>
            <a:ext cx="12304727" cy="1877225"/>
          </a:xfrm>
          <a:custGeom>
            <a:rect b="b" l="l" r="r" t="t"/>
            <a:pathLst>
              <a:path extrusionOk="0" h="2368738" w="16190430">
                <a:moveTo>
                  <a:pt x="8106142" y="0"/>
                </a:moveTo>
                <a:lnTo>
                  <a:pt x="103" y="30338"/>
                </a:lnTo>
                <a:cubicBezTo>
                  <a:pt x="-1920" y="507639"/>
                  <a:pt x="26395" y="960671"/>
                  <a:pt x="24371" y="1437973"/>
                </a:cubicBezTo>
                <a:cubicBezTo>
                  <a:pt x="133585" y="1630107"/>
                  <a:pt x="278192" y="1098199"/>
                  <a:pt x="655382" y="1183143"/>
                </a:cubicBezTo>
                <a:cubicBezTo>
                  <a:pt x="1032572" y="1268086"/>
                  <a:pt x="1708075" y="2030555"/>
                  <a:pt x="2287511" y="1947634"/>
                </a:cubicBezTo>
                <a:cubicBezTo>
                  <a:pt x="2866948" y="1864714"/>
                  <a:pt x="3503012" y="902019"/>
                  <a:pt x="4131998" y="685616"/>
                </a:cubicBezTo>
                <a:cubicBezTo>
                  <a:pt x="4760984" y="469213"/>
                  <a:pt x="5134131" y="2421901"/>
                  <a:pt x="5697387" y="2360217"/>
                </a:cubicBezTo>
                <a:cubicBezTo>
                  <a:pt x="6260643" y="2298533"/>
                  <a:pt x="6454215" y="418101"/>
                  <a:pt x="7256707" y="424718"/>
                </a:cubicBezTo>
                <a:cubicBezTo>
                  <a:pt x="7711910" y="428471"/>
                  <a:pt x="7670459" y="2262252"/>
                  <a:pt x="8066426" y="2351117"/>
                </a:cubicBezTo>
                <a:lnTo>
                  <a:pt x="8084288" y="2352480"/>
                </a:lnTo>
                <a:lnTo>
                  <a:pt x="8084288" y="2361238"/>
                </a:lnTo>
                <a:cubicBezTo>
                  <a:pt x="8523162" y="2389554"/>
                  <a:pt x="8463836" y="435681"/>
                  <a:pt x="8933723" y="431807"/>
                </a:cubicBezTo>
                <a:cubicBezTo>
                  <a:pt x="9736215" y="425190"/>
                  <a:pt x="9929788" y="2305622"/>
                  <a:pt x="10493043" y="2367306"/>
                </a:cubicBezTo>
                <a:cubicBezTo>
                  <a:pt x="11056298" y="2428990"/>
                  <a:pt x="11429446" y="476302"/>
                  <a:pt x="12058432" y="692705"/>
                </a:cubicBezTo>
                <a:cubicBezTo>
                  <a:pt x="12687418" y="909108"/>
                  <a:pt x="13323482" y="1871803"/>
                  <a:pt x="13902918" y="1954723"/>
                </a:cubicBezTo>
                <a:cubicBezTo>
                  <a:pt x="14482355" y="2037644"/>
                  <a:pt x="15157858" y="1275175"/>
                  <a:pt x="15535048" y="1190232"/>
                </a:cubicBezTo>
                <a:cubicBezTo>
                  <a:pt x="15912238" y="1105288"/>
                  <a:pt x="16056845" y="1637196"/>
                  <a:pt x="16166058" y="1445062"/>
                </a:cubicBezTo>
                <a:cubicBezTo>
                  <a:pt x="16164035" y="967760"/>
                  <a:pt x="16192350" y="514728"/>
                  <a:pt x="16190327" y="37427"/>
                </a:cubicBezTo>
                <a:lnTo>
                  <a:pt x="8106142" y="71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667611" y="217042"/>
            <a:ext cx="11360700" cy="273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0" y="5875333"/>
            <a:ext cx="11360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 sz="2800">
                <a:solidFill>
                  <a:srgbClr val="99999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None/>
              <a:defRPr sz="30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26" y="-201886"/>
            <a:ext cx="12185346" cy="1305477"/>
          </a:xfrm>
          <a:custGeom>
            <a:rect b="b" l="l" r="r" t="t"/>
            <a:pathLst>
              <a:path extrusionOk="0" h="2792464" w="12185346">
                <a:moveTo>
                  <a:pt x="12183099" y="0"/>
                </a:moveTo>
                <a:lnTo>
                  <a:pt x="6858" y="0"/>
                </a:lnTo>
                <a:lnTo>
                  <a:pt x="0" y="1021262"/>
                </a:lnTo>
                <a:cubicBezTo>
                  <a:pt x="329737" y="929978"/>
                  <a:pt x="363730" y="688343"/>
                  <a:pt x="989210" y="747410"/>
                </a:cubicBezTo>
                <a:cubicBezTo>
                  <a:pt x="1470217" y="874491"/>
                  <a:pt x="1471918" y="931768"/>
                  <a:pt x="1606192" y="1273638"/>
                </a:cubicBezTo>
                <a:cubicBezTo>
                  <a:pt x="1740466" y="1615507"/>
                  <a:pt x="1497411" y="2768198"/>
                  <a:pt x="1810153" y="2782518"/>
                </a:cubicBezTo>
                <a:cubicBezTo>
                  <a:pt x="2122894" y="2796837"/>
                  <a:pt x="1669078" y="2028974"/>
                  <a:pt x="2320054" y="1198463"/>
                </a:cubicBezTo>
                <a:cubicBezTo>
                  <a:pt x="2845252" y="826166"/>
                  <a:pt x="3074710" y="1742590"/>
                  <a:pt x="3686592" y="1735430"/>
                </a:cubicBezTo>
                <a:cubicBezTo>
                  <a:pt x="4298474" y="1728271"/>
                  <a:pt x="4185984" y="356814"/>
                  <a:pt x="4864467" y="344682"/>
                </a:cubicBezTo>
                <a:cubicBezTo>
                  <a:pt x="5542951" y="332550"/>
                  <a:pt x="5157933" y="2299035"/>
                  <a:pt x="5596203" y="2269567"/>
                </a:cubicBezTo>
                <a:cubicBezTo>
                  <a:pt x="5958963" y="2245176"/>
                  <a:pt x="5628005" y="1239528"/>
                  <a:pt x="5820727" y="952032"/>
                </a:cubicBezTo>
                <a:cubicBezTo>
                  <a:pt x="6013449" y="664536"/>
                  <a:pt x="6424406" y="492013"/>
                  <a:pt x="6752535" y="544595"/>
                </a:cubicBezTo>
                <a:cubicBezTo>
                  <a:pt x="7080664" y="597177"/>
                  <a:pt x="7998237" y="669613"/>
                  <a:pt x="7789502" y="1267524"/>
                </a:cubicBezTo>
                <a:cubicBezTo>
                  <a:pt x="7580768" y="1865435"/>
                  <a:pt x="7492601" y="2776528"/>
                  <a:pt x="7892454" y="2792353"/>
                </a:cubicBezTo>
                <a:cubicBezTo>
                  <a:pt x="8292307" y="2808179"/>
                  <a:pt x="7834626" y="1128714"/>
                  <a:pt x="8402355" y="724519"/>
                </a:cubicBezTo>
                <a:cubicBezTo>
                  <a:pt x="8970083" y="320324"/>
                  <a:pt x="9344824" y="1806933"/>
                  <a:pt x="9768893" y="1745266"/>
                </a:cubicBezTo>
                <a:cubicBezTo>
                  <a:pt x="10192961" y="1683599"/>
                  <a:pt x="10139423" y="644480"/>
                  <a:pt x="10946768" y="354517"/>
                </a:cubicBezTo>
                <a:cubicBezTo>
                  <a:pt x="11754112" y="64557"/>
                  <a:pt x="11433662" y="2093409"/>
                  <a:pt x="11706521" y="2131883"/>
                </a:cubicBezTo>
                <a:cubicBezTo>
                  <a:pt x="12097563" y="2187020"/>
                  <a:pt x="11794525" y="1435077"/>
                  <a:pt x="11810972" y="1286411"/>
                </a:cubicBezTo>
                <a:lnTo>
                  <a:pt x="11805205" y="1239884"/>
                </a:lnTo>
                <a:lnTo>
                  <a:pt x="11799524" y="1220614"/>
                </a:lnTo>
                <a:cubicBezTo>
                  <a:pt x="11795381" y="1199291"/>
                  <a:pt x="11793205" y="1177214"/>
                  <a:pt x="11793205" y="1154601"/>
                </a:cubicBezTo>
                <a:cubicBezTo>
                  <a:pt x="11793205" y="973700"/>
                  <a:pt x="11932462" y="827051"/>
                  <a:pt x="12104245" y="827051"/>
                </a:cubicBezTo>
                <a:cubicBezTo>
                  <a:pt x="12125718" y="827051"/>
                  <a:pt x="12146683" y="829342"/>
                  <a:pt x="12166930" y="833705"/>
                </a:cubicBezTo>
                <a:lnTo>
                  <a:pt x="12185346" y="8397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/>
          <p:nvPr/>
        </p:nvSpPr>
        <p:spPr>
          <a:xfrm flipH="1">
            <a:off x="-95015" y="-201886"/>
            <a:ext cx="12397090" cy="1057505"/>
          </a:xfrm>
          <a:custGeom>
            <a:rect b="b" l="l" r="r" t="t"/>
            <a:pathLst>
              <a:path extrusionOk="0" h="1555155" w="12094722">
                <a:moveTo>
                  <a:pt x="3863603" y="0"/>
                </a:moveTo>
                <a:lnTo>
                  <a:pt x="0" y="0"/>
                </a:lnTo>
                <a:lnTo>
                  <a:pt x="2906" y="741484"/>
                </a:lnTo>
                <a:cubicBezTo>
                  <a:pt x="340929" y="569914"/>
                  <a:pt x="578458" y="172260"/>
                  <a:pt x="1016974" y="226777"/>
                </a:cubicBezTo>
                <a:cubicBezTo>
                  <a:pt x="1455489" y="281294"/>
                  <a:pt x="2221370" y="1047742"/>
                  <a:pt x="2634001" y="1068587"/>
                </a:cubicBezTo>
                <a:cubicBezTo>
                  <a:pt x="3046631" y="1089431"/>
                  <a:pt x="3153977" y="531431"/>
                  <a:pt x="3305479" y="611604"/>
                </a:cubicBezTo>
                <a:cubicBezTo>
                  <a:pt x="3456979" y="691776"/>
                  <a:pt x="3076323" y="1446198"/>
                  <a:pt x="3543008" y="1549621"/>
                </a:cubicBezTo>
                <a:cubicBezTo>
                  <a:pt x="3951358" y="1640115"/>
                  <a:pt x="3530833" y="598219"/>
                  <a:pt x="3803892" y="86490"/>
                </a:cubicBezTo>
                <a:close/>
                <a:moveTo>
                  <a:pt x="6735008" y="0"/>
                </a:moveTo>
                <a:lnTo>
                  <a:pt x="5356428" y="0"/>
                </a:lnTo>
                <a:lnTo>
                  <a:pt x="5377778" y="25516"/>
                </a:lnTo>
                <a:cubicBezTo>
                  <a:pt x="5676228" y="406097"/>
                  <a:pt x="5901850" y="916449"/>
                  <a:pt x="6051334" y="885916"/>
                </a:cubicBezTo>
                <a:lnTo>
                  <a:pt x="6057716" y="883234"/>
                </a:lnTo>
                <a:lnTo>
                  <a:pt x="6068837" y="883333"/>
                </a:lnTo>
                <a:cubicBezTo>
                  <a:pt x="6206025" y="859776"/>
                  <a:pt x="6400567" y="455736"/>
                  <a:pt x="6650291" y="111269"/>
                </a:cubicBezTo>
                <a:close/>
                <a:moveTo>
                  <a:pt x="12094722" y="0"/>
                </a:moveTo>
                <a:lnTo>
                  <a:pt x="8233071" y="0"/>
                </a:lnTo>
                <a:lnTo>
                  <a:pt x="8290843" y="83681"/>
                </a:lnTo>
                <a:cubicBezTo>
                  <a:pt x="8563901" y="595409"/>
                  <a:pt x="8143377" y="1637305"/>
                  <a:pt x="8551726" y="1546811"/>
                </a:cubicBezTo>
                <a:cubicBezTo>
                  <a:pt x="9018411" y="1443389"/>
                  <a:pt x="8637755" y="688967"/>
                  <a:pt x="8789256" y="608795"/>
                </a:cubicBezTo>
                <a:cubicBezTo>
                  <a:pt x="8940757" y="528622"/>
                  <a:pt x="9048103" y="1086621"/>
                  <a:pt x="9460733" y="1065777"/>
                </a:cubicBezTo>
                <a:cubicBezTo>
                  <a:pt x="9873364" y="1044932"/>
                  <a:pt x="10639244" y="278484"/>
                  <a:pt x="11077760" y="223967"/>
                </a:cubicBezTo>
                <a:cubicBezTo>
                  <a:pt x="11516276" y="169450"/>
                  <a:pt x="11753805" y="567104"/>
                  <a:pt x="12091828" y="7386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"/>
          <p:cNvSpPr/>
          <p:nvPr/>
        </p:nvSpPr>
        <p:spPr>
          <a:xfrm flipH="1">
            <a:off x="706866" y="-201886"/>
            <a:ext cx="10649489" cy="1304768"/>
          </a:xfrm>
          <a:custGeom>
            <a:rect b="b" l="l" r="r" t="t"/>
            <a:pathLst>
              <a:path extrusionOk="0" h="1918777" w="10649489">
                <a:moveTo>
                  <a:pt x="428355" y="0"/>
                </a:moveTo>
                <a:lnTo>
                  <a:pt x="79425" y="0"/>
                </a:lnTo>
                <a:lnTo>
                  <a:pt x="78870" y="28080"/>
                </a:lnTo>
                <a:cubicBezTo>
                  <a:pt x="53545" y="596673"/>
                  <a:pt x="-115154" y="1414252"/>
                  <a:pt x="136079" y="1504645"/>
                </a:cubicBezTo>
                <a:cubicBezTo>
                  <a:pt x="501508" y="1636127"/>
                  <a:pt x="369042" y="916981"/>
                  <a:pt x="382746" y="605112"/>
                </a:cubicBezTo>
                <a:cubicBezTo>
                  <a:pt x="387885" y="488161"/>
                  <a:pt x="392703" y="316078"/>
                  <a:pt x="409845" y="144419"/>
                </a:cubicBezTo>
                <a:close/>
                <a:moveTo>
                  <a:pt x="2398177" y="0"/>
                </a:moveTo>
                <a:lnTo>
                  <a:pt x="1259547" y="0"/>
                </a:lnTo>
                <a:lnTo>
                  <a:pt x="1372175" y="103104"/>
                </a:lnTo>
                <a:cubicBezTo>
                  <a:pt x="1543662" y="250763"/>
                  <a:pt x="1719418" y="365798"/>
                  <a:pt x="1876438" y="350165"/>
                </a:cubicBezTo>
                <a:cubicBezTo>
                  <a:pt x="2033458" y="334531"/>
                  <a:pt x="2205789" y="194543"/>
                  <a:pt x="2378132" y="21140"/>
                </a:cubicBezTo>
                <a:close/>
                <a:moveTo>
                  <a:pt x="4205428" y="0"/>
                </a:moveTo>
                <a:lnTo>
                  <a:pt x="3980620" y="0"/>
                </a:lnTo>
                <a:lnTo>
                  <a:pt x="3983990" y="48612"/>
                </a:lnTo>
                <a:cubicBezTo>
                  <a:pt x="3996158" y="649771"/>
                  <a:pt x="3667996" y="1889073"/>
                  <a:pt x="4069018" y="1908715"/>
                </a:cubicBezTo>
                <a:cubicBezTo>
                  <a:pt x="4470040" y="1928356"/>
                  <a:pt x="4197252" y="671254"/>
                  <a:pt x="4202352" y="64494"/>
                </a:cubicBezTo>
                <a:close/>
                <a:moveTo>
                  <a:pt x="6669552" y="0"/>
                </a:moveTo>
                <a:lnTo>
                  <a:pt x="6443593" y="0"/>
                </a:lnTo>
                <a:lnTo>
                  <a:pt x="6447138" y="74329"/>
                </a:lnTo>
                <a:cubicBezTo>
                  <a:pt x="6452238" y="681089"/>
                  <a:pt x="6179451" y="1938191"/>
                  <a:pt x="6580473" y="1918550"/>
                </a:cubicBezTo>
                <a:cubicBezTo>
                  <a:pt x="6981494" y="1898908"/>
                  <a:pt x="6653333" y="659606"/>
                  <a:pt x="6665500" y="58447"/>
                </a:cubicBezTo>
                <a:close/>
                <a:moveTo>
                  <a:pt x="9400687" y="0"/>
                </a:moveTo>
                <a:lnTo>
                  <a:pt x="8241988" y="0"/>
                </a:lnTo>
                <a:lnTo>
                  <a:pt x="8271358" y="30975"/>
                </a:lnTo>
                <a:cubicBezTo>
                  <a:pt x="8443701" y="204378"/>
                  <a:pt x="8616032" y="344366"/>
                  <a:pt x="8773052" y="360000"/>
                </a:cubicBezTo>
                <a:cubicBezTo>
                  <a:pt x="8930072" y="375633"/>
                  <a:pt x="9105828" y="260598"/>
                  <a:pt x="9277315" y="112939"/>
                </a:cubicBezTo>
                <a:close/>
                <a:moveTo>
                  <a:pt x="10569869" y="0"/>
                </a:moveTo>
                <a:lnTo>
                  <a:pt x="10219874" y="0"/>
                </a:lnTo>
                <a:lnTo>
                  <a:pt x="10239645" y="154254"/>
                </a:lnTo>
                <a:cubicBezTo>
                  <a:pt x="10256787" y="325913"/>
                  <a:pt x="10261605" y="497996"/>
                  <a:pt x="10266744" y="614947"/>
                </a:cubicBezTo>
                <a:cubicBezTo>
                  <a:pt x="10280448" y="926816"/>
                  <a:pt x="10147981" y="1645962"/>
                  <a:pt x="10513411" y="1514480"/>
                </a:cubicBezTo>
                <a:cubicBezTo>
                  <a:pt x="10764644" y="1424087"/>
                  <a:pt x="10595945" y="606508"/>
                  <a:pt x="10570619" y="379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/>
          <p:nvPr/>
        </p:nvSpPr>
        <p:spPr>
          <a:xfrm flipH="1" rot="163579">
            <a:off x="2784479" y="-400091"/>
            <a:ext cx="7080788" cy="770525"/>
          </a:xfrm>
          <a:custGeom>
            <a:rect b="b" l="l" r="r" t="t"/>
            <a:pathLst>
              <a:path extrusionOk="0" h="1127169" w="7090500">
                <a:moveTo>
                  <a:pt x="6607432" y="481946"/>
                </a:moveTo>
                <a:lnTo>
                  <a:pt x="6604821" y="509266"/>
                </a:lnTo>
                <a:cubicBezTo>
                  <a:pt x="6574512" y="841451"/>
                  <a:pt x="6571635" y="1129725"/>
                  <a:pt x="6830142" y="1127152"/>
                </a:cubicBezTo>
                <a:cubicBezTo>
                  <a:pt x="7056335" y="1124902"/>
                  <a:pt x="7098926" y="903489"/>
                  <a:pt x="7089245" y="623725"/>
                </a:cubicBezTo>
                <a:lnTo>
                  <a:pt x="7084082" y="532578"/>
                </a:lnTo>
                <a:close/>
                <a:moveTo>
                  <a:pt x="451196" y="28190"/>
                </a:moveTo>
                <a:lnTo>
                  <a:pt x="51982" y="0"/>
                </a:lnTo>
                <a:lnTo>
                  <a:pt x="48602" y="64896"/>
                </a:lnTo>
                <a:cubicBezTo>
                  <a:pt x="10055" y="535961"/>
                  <a:pt x="-107206" y="1118343"/>
                  <a:pt x="260358" y="1122000"/>
                </a:cubicBezTo>
                <a:cubicBezTo>
                  <a:pt x="627921" y="1125657"/>
                  <a:pt x="467040" y="541304"/>
                  <a:pt x="450236" y="78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1"/>
          <p:cNvSpPr txBox="1"/>
          <p:nvPr>
            <p:ph type="title"/>
          </p:nvPr>
        </p:nvSpPr>
        <p:spPr>
          <a:xfrm>
            <a:off x="415600" y="1202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  <a:effectLst>
            <a:outerShdw blurRad="57150" rotWithShape="0" algn="bl" dir="18180000" dist="3810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1" name="Google Shape;111;p12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2"/>
          <p:cNvSpPr/>
          <p:nvPr/>
        </p:nvSpPr>
        <p:spPr>
          <a:xfrm flipH="1" rot="10800000">
            <a:off x="32104" y="4955628"/>
            <a:ext cx="12185346" cy="1919819"/>
          </a:xfrm>
          <a:custGeom>
            <a:rect b="b" l="l" r="r" t="t"/>
            <a:pathLst>
              <a:path extrusionOk="0" h="2792464" w="12185346">
                <a:moveTo>
                  <a:pt x="12183099" y="0"/>
                </a:moveTo>
                <a:lnTo>
                  <a:pt x="6858" y="0"/>
                </a:lnTo>
                <a:lnTo>
                  <a:pt x="0" y="1021262"/>
                </a:lnTo>
                <a:cubicBezTo>
                  <a:pt x="329737" y="929978"/>
                  <a:pt x="363730" y="688343"/>
                  <a:pt x="989210" y="747410"/>
                </a:cubicBezTo>
                <a:cubicBezTo>
                  <a:pt x="1470217" y="874491"/>
                  <a:pt x="1471918" y="931768"/>
                  <a:pt x="1606192" y="1273638"/>
                </a:cubicBezTo>
                <a:cubicBezTo>
                  <a:pt x="1740466" y="1615507"/>
                  <a:pt x="1497411" y="2768198"/>
                  <a:pt x="1810153" y="2782518"/>
                </a:cubicBezTo>
                <a:cubicBezTo>
                  <a:pt x="2122894" y="2796837"/>
                  <a:pt x="1669078" y="2028974"/>
                  <a:pt x="2320054" y="1198463"/>
                </a:cubicBezTo>
                <a:cubicBezTo>
                  <a:pt x="2845252" y="826166"/>
                  <a:pt x="3074710" y="1742590"/>
                  <a:pt x="3686592" y="1735430"/>
                </a:cubicBezTo>
                <a:cubicBezTo>
                  <a:pt x="4298474" y="1728271"/>
                  <a:pt x="4185984" y="356814"/>
                  <a:pt x="4864467" y="344682"/>
                </a:cubicBezTo>
                <a:cubicBezTo>
                  <a:pt x="5542951" y="332550"/>
                  <a:pt x="5157933" y="2299035"/>
                  <a:pt x="5596203" y="2269567"/>
                </a:cubicBezTo>
                <a:cubicBezTo>
                  <a:pt x="5958963" y="2245176"/>
                  <a:pt x="5628005" y="1239528"/>
                  <a:pt x="5820727" y="952032"/>
                </a:cubicBezTo>
                <a:cubicBezTo>
                  <a:pt x="6013449" y="664536"/>
                  <a:pt x="6424406" y="492013"/>
                  <a:pt x="6752535" y="544595"/>
                </a:cubicBezTo>
                <a:cubicBezTo>
                  <a:pt x="7080664" y="597177"/>
                  <a:pt x="7998237" y="669613"/>
                  <a:pt x="7789502" y="1267524"/>
                </a:cubicBezTo>
                <a:cubicBezTo>
                  <a:pt x="7580768" y="1865435"/>
                  <a:pt x="7492601" y="2776528"/>
                  <a:pt x="7892454" y="2792353"/>
                </a:cubicBezTo>
                <a:cubicBezTo>
                  <a:pt x="8292307" y="2808179"/>
                  <a:pt x="7834626" y="1128714"/>
                  <a:pt x="8402355" y="724519"/>
                </a:cubicBezTo>
                <a:cubicBezTo>
                  <a:pt x="8970083" y="320324"/>
                  <a:pt x="9344824" y="1806933"/>
                  <a:pt x="9768893" y="1745266"/>
                </a:cubicBezTo>
                <a:cubicBezTo>
                  <a:pt x="10192961" y="1683599"/>
                  <a:pt x="10139423" y="644480"/>
                  <a:pt x="10946768" y="354517"/>
                </a:cubicBezTo>
                <a:cubicBezTo>
                  <a:pt x="11754112" y="64557"/>
                  <a:pt x="11433662" y="2093409"/>
                  <a:pt x="11706521" y="2131883"/>
                </a:cubicBezTo>
                <a:cubicBezTo>
                  <a:pt x="12097563" y="2187020"/>
                  <a:pt x="11794525" y="1435077"/>
                  <a:pt x="11810972" y="1286411"/>
                </a:cubicBezTo>
                <a:lnTo>
                  <a:pt x="11805205" y="1239884"/>
                </a:lnTo>
                <a:lnTo>
                  <a:pt x="11799524" y="1220614"/>
                </a:lnTo>
                <a:cubicBezTo>
                  <a:pt x="11795381" y="1199291"/>
                  <a:pt x="11793205" y="1177214"/>
                  <a:pt x="11793205" y="1154601"/>
                </a:cubicBezTo>
                <a:cubicBezTo>
                  <a:pt x="11793205" y="973700"/>
                  <a:pt x="11932462" y="827051"/>
                  <a:pt x="12104245" y="827051"/>
                </a:cubicBezTo>
                <a:cubicBezTo>
                  <a:pt x="12125718" y="827051"/>
                  <a:pt x="12146683" y="829342"/>
                  <a:pt x="12166930" y="833705"/>
                </a:cubicBezTo>
                <a:lnTo>
                  <a:pt x="12185346" y="8397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181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 rot="10800000">
            <a:off x="-62915" y="5320292"/>
            <a:ext cx="12397090" cy="1555155"/>
          </a:xfrm>
          <a:custGeom>
            <a:rect b="b" l="l" r="r" t="t"/>
            <a:pathLst>
              <a:path extrusionOk="0" h="1555155" w="12094722">
                <a:moveTo>
                  <a:pt x="3863603" y="0"/>
                </a:moveTo>
                <a:lnTo>
                  <a:pt x="0" y="0"/>
                </a:lnTo>
                <a:lnTo>
                  <a:pt x="2906" y="741484"/>
                </a:lnTo>
                <a:cubicBezTo>
                  <a:pt x="340929" y="569914"/>
                  <a:pt x="578458" y="172260"/>
                  <a:pt x="1016974" y="226777"/>
                </a:cubicBezTo>
                <a:cubicBezTo>
                  <a:pt x="1455489" y="281294"/>
                  <a:pt x="2221370" y="1047742"/>
                  <a:pt x="2634001" y="1068587"/>
                </a:cubicBezTo>
                <a:cubicBezTo>
                  <a:pt x="3046631" y="1089431"/>
                  <a:pt x="3153977" y="531431"/>
                  <a:pt x="3305479" y="611604"/>
                </a:cubicBezTo>
                <a:cubicBezTo>
                  <a:pt x="3456979" y="691776"/>
                  <a:pt x="3076323" y="1446198"/>
                  <a:pt x="3543008" y="1549621"/>
                </a:cubicBezTo>
                <a:cubicBezTo>
                  <a:pt x="3951358" y="1640115"/>
                  <a:pt x="3530833" y="598219"/>
                  <a:pt x="3803892" y="86490"/>
                </a:cubicBezTo>
                <a:close/>
                <a:moveTo>
                  <a:pt x="6735008" y="0"/>
                </a:moveTo>
                <a:lnTo>
                  <a:pt x="5356428" y="0"/>
                </a:lnTo>
                <a:lnTo>
                  <a:pt x="5377778" y="25516"/>
                </a:lnTo>
                <a:cubicBezTo>
                  <a:pt x="5676228" y="406097"/>
                  <a:pt x="5901850" y="916449"/>
                  <a:pt x="6051334" y="885916"/>
                </a:cubicBezTo>
                <a:lnTo>
                  <a:pt x="6057716" y="883234"/>
                </a:lnTo>
                <a:lnTo>
                  <a:pt x="6068837" y="883333"/>
                </a:lnTo>
                <a:cubicBezTo>
                  <a:pt x="6206025" y="859776"/>
                  <a:pt x="6400567" y="455736"/>
                  <a:pt x="6650291" y="111269"/>
                </a:cubicBezTo>
                <a:close/>
                <a:moveTo>
                  <a:pt x="12094722" y="0"/>
                </a:moveTo>
                <a:lnTo>
                  <a:pt x="8233071" y="0"/>
                </a:lnTo>
                <a:lnTo>
                  <a:pt x="8290843" y="83681"/>
                </a:lnTo>
                <a:cubicBezTo>
                  <a:pt x="8563901" y="595409"/>
                  <a:pt x="8143377" y="1637305"/>
                  <a:pt x="8551726" y="1546811"/>
                </a:cubicBezTo>
                <a:cubicBezTo>
                  <a:pt x="9018411" y="1443389"/>
                  <a:pt x="8637755" y="688967"/>
                  <a:pt x="8789256" y="608795"/>
                </a:cubicBezTo>
                <a:cubicBezTo>
                  <a:pt x="8940757" y="528622"/>
                  <a:pt x="9048103" y="1086621"/>
                  <a:pt x="9460733" y="1065777"/>
                </a:cubicBezTo>
                <a:cubicBezTo>
                  <a:pt x="9873364" y="1044932"/>
                  <a:pt x="10639244" y="278484"/>
                  <a:pt x="11077760" y="223967"/>
                </a:cubicBezTo>
                <a:cubicBezTo>
                  <a:pt x="11516276" y="169450"/>
                  <a:pt x="11753805" y="567104"/>
                  <a:pt x="12091828" y="7386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181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/>
          <p:nvPr/>
        </p:nvSpPr>
        <p:spPr>
          <a:xfrm rot="10800000">
            <a:off x="738968" y="4956670"/>
            <a:ext cx="10649489" cy="1918777"/>
          </a:xfrm>
          <a:custGeom>
            <a:rect b="b" l="l" r="r" t="t"/>
            <a:pathLst>
              <a:path extrusionOk="0" h="1918777" w="10649489">
                <a:moveTo>
                  <a:pt x="428355" y="0"/>
                </a:moveTo>
                <a:lnTo>
                  <a:pt x="79425" y="0"/>
                </a:lnTo>
                <a:lnTo>
                  <a:pt x="78870" y="28080"/>
                </a:lnTo>
                <a:cubicBezTo>
                  <a:pt x="53545" y="596673"/>
                  <a:pt x="-115154" y="1414252"/>
                  <a:pt x="136079" y="1504645"/>
                </a:cubicBezTo>
                <a:cubicBezTo>
                  <a:pt x="501508" y="1636127"/>
                  <a:pt x="369042" y="916981"/>
                  <a:pt x="382746" y="605112"/>
                </a:cubicBezTo>
                <a:cubicBezTo>
                  <a:pt x="387885" y="488161"/>
                  <a:pt x="392703" y="316078"/>
                  <a:pt x="409845" y="144419"/>
                </a:cubicBezTo>
                <a:close/>
                <a:moveTo>
                  <a:pt x="2398177" y="0"/>
                </a:moveTo>
                <a:lnTo>
                  <a:pt x="1259547" y="0"/>
                </a:lnTo>
                <a:lnTo>
                  <a:pt x="1372175" y="103104"/>
                </a:lnTo>
                <a:cubicBezTo>
                  <a:pt x="1543662" y="250763"/>
                  <a:pt x="1719418" y="365798"/>
                  <a:pt x="1876438" y="350165"/>
                </a:cubicBezTo>
                <a:cubicBezTo>
                  <a:pt x="2033458" y="334531"/>
                  <a:pt x="2205789" y="194543"/>
                  <a:pt x="2378132" y="21140"/>
                </a:cubicBezTo>
                <a:close/>
                <a:moveTo>
                  <a:pt x="4205428" y="0"/>
                </a:moveTo>
                <a:lnTo>
                  <a:pt x="3980620" y="0"/>
                </a:lnTo>
                <a:lnTo>
                  <a:pt x="3983990" y="48612"/>
                </a:lnTo>
                <a:cubicBezTo>
                  <a:pt x="3996158" y="649771"/>
                  <a:pt x="3667996" y="1889073"/>
                  <a:pt x="4069018" y="1908715"/>
                </a:cubicBezTo>
                <a:cubicBezTo>
                  <a:pt x="4470040" y="1928356"/>
                  <a:pt x="4197252" y="671254"/>
                  <a:pt x="4202352" y="64494"/>
                </a:cubicBezTo>
                <a:close/>
                <a:moveTo>
                  <a:pt x="6669552" y="0"/>
                </a:moveTo>
                <a:lnTo>
                  <a:pt x="6443593" y="0"/>
                </a:lnTo>
                <a:lnTo>
                  <a:pt x="6447138" y="74329"/>
                </a:lnTo>
                <a:cubicBezTo>
                  <a:pt x="6452238" y="681089"/>
                  <a:pt x="6179451" y="1938191"/>
                  <a:pt x="6580473" y="1918550"/>
                </a:cubicBezTo>
                <a:cubicBezTo>
                  <a:pt x="6981494" y="1898908"/>
                  <a:pt x="6653333" y="659606"/>
                  <a:pt x="6665500" y="58447"/>
                </a:cubicBezTo>
                <a:close/>
                <a:moveTo>
                  <a:pt x="9400687" y="0"/>
                </a:moveTo>
                <a:lnTo>
                  <a:pt x="8241988" y="0"/>
                </a:lnTo>
                <a:lnTo>
                  <a:pt x="8271358" y="30975"/>
                </a:lnTo>
                <a:cubicBezTo>
                  <a:pt x="8443701" y="204378"/>
                  <a:pt x="8616032" y="344366"/>
                  <a:pt x="8773052" y="360000"/>
                </a:cubicBezTo>
                <a:cubicBezTo>
                  <a:pt x="8930072" y="375633"/>
                  <a:pt x="9105828" y="260598"/>
                  <a:pt x="9277315" y="112939"/>
                </a:cubicBezTo>
                <a:close/>
                <a:moveTo>
                  <a:pt x="10569869" y="0"/>
                </a:moveTo>
                <a:lnTo>
                  <a:pt x="10219874" y="0"/>
                </a:lnTo>
                <a:lnTo>
                  <a:pt x="10239645" y="154254"/>
                </a:lnTo>
                <a:cubicBezTo>
                  <a:pt x="10256787" y="325913"/>
                  <a:pt x="10261605" y="497996"/>
                  <a:pt x="10266744" y="614947"/>
                </a:cubicBezTo>
                <a:cubicBezTo>
                  <a:pt x="10280448" y="926816"/>
                  <a:pt x="10147981" y="1645962"/>
                  <a:pt x="10513411" y="1514480"/>
                </a:cubicBezTo>
                <a:cubicBezTo>
                  <a:pt x="10764644" y="1424087"/>
                  <a:pt x="10595945" y="606508"/>
                  <a:pt x="10570619" y="379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181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 rot="10559149">
            <a:off x="2811895" y="6038668"/>
            <a:ext cx="7090168" cy="1127116"/>
          </a:xfrm>
          <a:custGeom>
            <a:rect b="b" l="l" r="r" t="t"/>
            <a:pathLst>
              <a:path extrusionOk="0" h="1127169" w="7090500">
                <a:moveTo>
                  <a:pt x="6607432" y="481946"/>
                </a:moveTo>
                <a:lnTo>
                  <a:pt x="6604821" y="509266"/>
                </a:lnTo>
                <a:cubicBezTo>
                  <a:pt x="6574512" y="841451"/>
                  <a:pt x="6571635" y="1129725"/>
                  <a:pt x="6830142" y="1127152"/>
                </a:cubicBezTo>
                <a:cubicBezTo>
                  <a:pt x="7056335" y="1124902"/>
                  <a:pt x="7098926" y="903489"/>
                  <a:pt x="7089245" y="623725"/>
                </a:cubicBezTo>
                <a:lnTo>
                  <a:pt x="7084082" y="532578"/>
                </a:lnTo>
                <a:close/>
                <a:moveTo>
                  <a:pt x="451196" y="28190"/>
                </a:moveTo>
                <a:lnTo>
                  <a:pt x="51982" y="0"/>
                </a:lnTo>
                <a:lnTo>
                  <a:pt x="48602" y="64896"/>
                </a:lnTo>
                <a:cubicBezTo>
                  <a:pt x="10055" y="535961"/>
                  <a:pt x="-107206" y="1118343"/>
                  <a:pt x="260358" y="1122000"/>
                </a:cubicBezTo>
                <a:cubicBezTo>
                  <a:pt x="627921" y="1125657"/>
                  <a:pt x="467040" y="541304"/>
                  <a:pt x="450236" y="78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181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 rot="-5400000">
            <a:off x="11285450" y="58604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" name="Google Shape;122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4" name="Google Shape;124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25" name="Google Shape;125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 flipH="1">
            <a:off x="9289440" y="1950829"/>
            <a:ext cx="2902553" cy="4923039"/>
          </a:xfrm>
          <a:custGeom>
            <a:rect b="b" l="l" r="r" t="t"/>
            <a:pathLst>
              <a:path extrusionOk="0" h="4435170" w="3662528">
                <a:moveTo>
                  <a:pt x="182506" y="0"/>
                </a:moveTo>
                <a:lnTo>
                  <a:pt x="3662528" y="23845"/>
                </a:lnTo>
                <a:cubicBezTo>
                  <a:pt x="3550576" y="146821"/>
                  <a:pt x="3617947" y="167231"/>
                  <a:pt x="3431446" y="287998"/>
                </a:cubicBezTo>
                <a:cubicBezTo>
                  <a:pt x="3244945" y="408765"/>
                  <a:pt x="2760110" y="490110"/>
                  <a:pt x="2543521" y="748448"/>
                </a:cubicBezTo>
                <a:cubicBezTo>
                  <a:pt x="2326932" y="1006786"/>
                  <a:pt x="2234894" y="1223625"/>
                  <a:pt x="2131911" y="1838029"/>
                </a:cubicBezTo>
                <a:cubicBezTo>
                  <a:pt x="2028928" y="2452433"/>
                  <a:pt x="2534382" y="4463187"/>
                  <a:pt x="1925620" y="4434874"/>
                </a:cubicBezTo>
                <a:cubicBezTo>
                  <a:pt x="1316857" y="4406560"/>
                  <a:pt x="1959918" y="2362857"/>
                  <a:pt x="1773934" y="1819827"/>
                </a:cubicBezTo>
                <a:cubicBezTo>
                  <a:pt x="1587950" y="1276797"/>
                  <a:pt x="1074956" y="1479996"/>
                  <a:pt x="809718" y="1176692"/>
                </a:cubicBezTo>
                <a:cubicBezTo>
                  <a:pt x="544480" y="873388"/>
                  <a:pt x="-390329" y="252747"/>
                  <a:pt x="182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flipH="1">
            <a:off x="9038144" y="58638"/>
            <a:ext cx="3153850" cy="5244608"/>
          </a:xfrm>
          <a:custGeom>
            <a:rect b="b" l="l" r="r" t="t"/>
            <a:pathLst>
              <a:path extrusionOk="0" h="5244608" w="3625115">
                <a:moveTo>
                  <a:pt x="16043" y="0"/>
                </a:moveTo>
                <a:lnTo>
                  <a:pt x="3625115" y="3049"/>
                </a:lnTo>
                <a:cubicBezTo>
                  <a:pt x="2812367" y="12079"/>
                  <a:pt x="3779279" y="2776767"/>
                  <a:pt x="3081671" y="3246354"/>
                </a:cubicBezTo>
                <a:cubicBezTo>
                  <a:pt x="2216996" y="4293897"/>
                  <a:pt x="2819788" y="5262421"/>
                  <a:pt x="2404382" y="5244360"/>
                </a:cubicBezTo>
                <a:cubicBezTo>
                  <a:pt x="1988976" y="5226298"/>
                  <a:pt x="2311819" y="3772382"/>
                  <a:pt x="2133466" y="3341174"/>
                </a:cubicBezTo>
                <a:cubicBezTo>
                  <a:pt x="1955113" y="2909965"/>
                  <a:pt x="1952854" y="2837721"/>
                  <a:pt x="1313944" y="2677430"/>
                </a:cubicBezTo>
                <a:cubicBezTo>
                  <a:pt x="483134" y="2602928"/>
                  <a:pt x="437981" y="2907708"/>
                  <a:pt x="0" y="3022847"/>
                </a:cubicBezTo>
                <a:cubicBezTo>
                  <a:pt x="11288" y="2224773"/>
                  <a:pt x="15803" y="1426699"/>
                  <a:pt x="16932" y="628625"/>
                </a:cubicBezTo>
                <a:cubicBezTo>
                  <a:pt x="16636" y="419083"/>
                  <a:pt x="16339" y="209542"/>
                  <a:pt x="160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8662984" y="-131862"/>
            <a:ext cx="3356205" cy="5341690"/>
          </a:xfrm>
          <a:custGeom>
            <a:rect b="b" l="l" r="r" t="t"/>
            <a:pathLst>
              <a:path extrusionOk="0" h="5341690" w="4358708">
                <a:moveTo>
                  <a:pt x="51205" y="74751"/>
                </a:moveTo>
                <a:cubicBezTo>
                  <a:pt x="715946" y="65949"/>
                  <a:pt x="3212974" y="183463"/>
                  <a:pt x="4358708" y="0"/>
                </a:cubicBezTo>
                <a:cubicBezTo>
                  <a:pt x="4237853" y="428456"/>
                  <a:pt x="4411016" y="888847"/>
                  <a:pt x="4284011" y="1327702"/>
                </a:cubicBezTo>
                <a:cubicBezTo>
                  <a:pt x="4157006" y="1766557"/>
                  <a:pt x="3730236" y="1964147"/>
                  <a:pt x="3596680" y="2633133"/>
                </a:cubicBezTo>
                <a:cubicBezTo>
                  <a:pt x="3463124" y="3302119"/>
                  <a:pt x="4128963" y="5355730"/>
                  <a:pt x="3482675" y="5341618"/>
                </a:cubicBezTo>
                <a:cubicBezTo>
                  <a:pt x="2836387" y="5327506"/>
                  <a:pt x="3254153" y="2752711"/>
                  <a:pt x="3122547" y="2142065"/>
                </a:cubicBezTo>
                <a:cubicBezTo>
                  <a:pt x="2990941" y="1531419"/>
                  <a:pt x="2872353" y="1594152"/>
                  <a:pt x="2693039" y="1677743"/>
                </a:cubicBezTo>
                <a:cubicBezTo>
                  <a:pt x="2513725" y="1761334"/>
                  <a:pt x="2594751" y="2669903"/>
                  <a:pt x="2046664" y="2643612"/>
                </a:cubicBezTo>
                <a:cubicBezTo>
                  <a:pt x="1566310" y="458320"/>
                  <a:pt x="-334136" y="515353"/>
                  <a:pt x="51205" y="747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8795281" y="-62972"/>
            <a:ext cx="3396716" cy="4456735"/>
          </a:xfrm>
          <a:custGeom>
            <a:rect b="b" l="l" r="r" t="t"/>
            <a:pathLst>
              <a:path extrusionOk="0" h="4456735" w="3732655">
                <a:moveTo>
                  <a:pt x="0" y="45410"/>
                </a:moveTo>
                <a:lnTo>
                  <a:pt x="3350566" y="0"/>
                </a:lnTo>
                <a:cubicBezTo>
                  <a:pt x="3293887" y="117945"/>
                  <a:pt x="3737542" y="460081"/>
                  <a:pt x="3732615" y="770013"/>
                </a:cubicBezTo>
                <a:cubicBezTo>
                  <a:pt x="3727688" y="1079945"/>
                  <a:pt x="3423988" y="1245190"/>
                  <a:pt x="3321005" y="1859594"/>
                </a:cubicBezTo>
                <a:cubicBezTo>
                  <a:pt x="3218022" y="2473998"/>
                  <a:pt x="3723476" y="4484752"/>
                  <a:pt x="3114714" y="4456439"/>
                </a:cubicBezTo>
                <a:cubicBezTo>
                  <a:pt x="2505951" y="4428125"/>
                  <a:pt x="3246378" y="2323816"/>
                  <a:pt x="2963028" y="1841392"/>
                </a:cubicBezTo>
                <a:cubicBezTo>
                  <a:pt x="2679678" y="1358968"/>
                  <a:pt x="1774709" y="1077455"/>
                  <a:pt x="1414612" y="1561894"/>
                </a:cubicBezTo>
                <a:cubicBezTo>
                  <a:pt x="1054515" y="2046333"/>
                  <a:pt x="758540" y="2438019"/>
                  <a:pt x="202363" y="2490603"/>
                </a:cubicBezTo>
                <a:cubicBezTo>
                  <a:pt x="167602" y="2493890"/>
                  <a:pt x="132150" y="2492598"/>
                  <a:pt x="96147" y="2487301"/>
                </a:cubicBezTo>
                <a:lnTo>
                  <a:pt x="0" y="2463301"/>
                </a:lnTo>
                <a:lnTo>
                  <a:pt x="0" y="45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flipH="1">
            <a:off x="9033706" y="-81359"/>
            <a:ext cx="3154658" cy="3003426"/>
          </a:xfrm>
          <a:custGeom>
            <a:rect b="b" l="l" r="r" t="t"/>
            <a:pathLst>
              <a:path extrusionOk="0" h="3586180" w="4137256">
                <a:moveTo>
                  <a:pt x="23813" y="0"/>
                </a:moveTo>
                <a:lnTo>
                  <a:pt x="0" y="2443163"/>
                </a:lnTo>
                <a:cubicBezTo>
                  <a:pt x="192087" y="2721769"/>
                  <a:pt x="762794" y="1756569"/>
                  <a:pt x="1176338" y="1671638"/>
                </a:cubicBezTo>
                <a:cubicBezTo>
                  <a:pt x="1589882" y="1586707"/>
                  <a:pt x="2320132" y="1528763"/>
                  <a:pt x="2481263" y="1933575"/>
                </a:cubicBezTo>
                <a:cubicBezTo>
                  <a:pt x="2642394" y="2338387"/>
                  <a:pt x="2215357" y="3580606"/>
                  <a:pt x="2714625" y="3586162"/>
                </a:cubicBezTo>
                <a:cubicBezTo>
                  <a:pt x="3213893" y="3591718"/>
                  <a:pt x="2840803" y="2334444"/>
                  <a:pt x="2990850" y="1966913"/>
                </a:cubicBezTo>
                <a:cubicBezTo>
                  <a:pt x="3140897" y="1599382"/>
                  <a:pt x="3249529" y="1604686"/>
                  <a:pt x="3614905" y="1380975"/>
                </a:cubicBezTo>
                <a:cubicBezTo>
                  <a:pt x="3980281" y="1157264"/>
                  <a:pt x="4226735" y="536575"/>
                  <a:pt x="4106490" y="19050"/>
                </a:cubicBezTo>
                <a:lnTo>
                  <a:pt x="23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flipH="1">
            <a:off x="9892107" y="-81353"/>
            <a:ext cx="2391413" cy="3987472"/>
          </a:xfrm>
          <a:custGeom>
            <a:rect b="b" l="l" r="r" t="t"/>
            <a:pathLst>
              <a:path extrusionOk="0" h="3127429" w="2537308">
                <a:moveTo>
                  <a:pt x="19130" y="3127429"/>
                </a:moveTo>
                <a:cubicBezTo>
                  <a:pt x="503601" y="3032349"/>
                  <a:pt x="401537" y="755266"/>
                  <a:pt x="697606" y="442717"/>
                </a:cubicBezTo>
                <a:cubicBezTo>
                  <a:pt x="993675" y="130168"/>
                  <a:pt x="1529230" y="1258655"/>
                  <a:pt x="1795544" y="1252134"/>
                </a:cubicBezTo>
                <a:cubicBezTo>
                  <a:pt x="2061858" y="1245613"/>
                  <a:pt x="2171863" y="612277"/>
                  <a:pt x="2295490" y="403588"/>
                </a:cubicBezTo>
                <a:cubicBezTo>
                  <a:pt x="2419117" y="194899"/>
                  <a:pt x="2347323" y="347194"/>
                  <a:pt x="2537308" y="0"/>
                </a:cubicBezTo>
                <a:lnTo>
                  <a:pt x="81" y="8861"/>
                </a:lnTo>
                <a:cubicBezTo>
                  <a:pt x="-1507" y="383511"/>
                  <a:pt x="20718" y="2752779"/>
                  <a:pt x="19130" y="31274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 flipH="1">
            <a:off x="1" y="-31750"/>
            <a:ext cx="12185346" cy="2792464"/>
          </a:xfrm>
          <a:custGeom>
            <a:rect b="b" l="l" r="r" t="t"/>
            <a:pathLst>
              <a:path extrusionOk="0" h="2792464" w="12185346">
                <a:moveTo>
                  <a:pt x="12183099" y="0"/>
                </a:moveTo>
                <a:lnTo>
                  <a:pt x="6858" y="0"/>
                </a:lnTo>
                <a:lnTo>
                  <a:pt x="0" y="1021262"/>
                </a:lnTo>
                <a:cubicBezTo>
                  <a:pt x="329737" y="929978"/>
                  <a:pt x="363730" y="688343"/>
                  <a:pt x="989210" y="747410"/>
                </a:cubicBezTo>
                <a:cubicBezTo>
                  <a:pt x="1470217" y="874491"/>
                  <a:pt x="1471918" y="931768"/>
                  <a:pt x="1606192" y="1273638"/>
                </a:cubicBezTo>
                <a:cubicBezTo>
                  <a:pt x="1740466" y="1615507"/>
                  <a:pt x="1497411" y="2768198"/>
                  <a:pt x="1810153" y="2782518"/>
                </a:cubicBezTo>
                <a:cubicBezTo>
                  <a:pt x="2122894" y="2796837"/>
                  <a:pt x="1669078" y="2028974"/>
                  <a:pt x="2320054" y="1198463"/>
                </a:cubicBezTo>
                <a:cubicBezTo>
                  <a:pt x="2845252" y="826166"/>
                  <a:pt x="3074710" y="1742590"/>
                  <a:pt x="3686592" y="1735430"/>
                </a:cubicBezTo>
                <a:cubicBezTo>
                  <a:pt x="4298474" y="1728271"/>
                  <a:pt x="4185984" y="356814"/>
                  <a:pt x="4864467" y="344682"/>
                </a:cubicBezTo>
                <a:cubicBezTo>
                  <a:pt x="5542951" y="332550"/>
                  <a:pt x="5157933" y="2299035"/>
                  <a:pt x="5596203" y="2269567"/>
                </a:cubicBezTo>
                <a:cubicBezTo>
                  <a:pt x="5958963" y="2245176"/>
                  <a:pt x="5628005" y="1239528"/>
                  <a:pt x="5820727" y="952032"/>
                </a:cubicBezTo>
                <a:cubicBezTo>
                  <a:pt x="6013449" y="664536"/>
                  <a:pt x="6424406" y="492013"/>
                  <a:pt x="6752535" y="544595"/>
                </a:cubicBezTo>
                <a:cubicBezTo>
                  <a:pt x="7080664" y="597177"/>
                  <a:pt x="7998237" y="669613"/>
                  <a:pt x="7789502" y="1267524"/>
                </a:cubicBezTo>
                <a:cubicBezTo>
                  <a:pt x="7580768" y="1865435"/>
                  <a:pt x="7492601" y="2776528"/>
                  <a:pt x="7892454" y="2792353"/>
                </a:cubicBezTo>
                <a:cubicBezTo>
                  <a:pt x="8292307" y="2808179"/>
                  <a:pt x="7834626" y="1128714"/>
                  <a:pt x="8402355" y="724519"/>
                </a:cubicBezTo>
                <a:cubicBezTo>
                  <a:pt x="8970083" y="320324"/>
                  <a:pt x="9344824" y="1806933"/>
                  <a:pt x="9768893" y="1745266"/>
                </a:cubicBezTo>
                <a:cubicBezTo>
                  <a:pt x="10192961" y="1683599"/>
                  <a:pt x="10139423" y="644480"/>
                  <a:pt x="10946768" y="354517"/>
                </a:cubicBezTo>
                <a:cubicBezTo>
                  <a:pt x="11754112" y="64557"/>
                  <a:pt x="11433662" y="2093409"/>
                  <a:pt x="11706521" y="2131883"/>
                </a:cubicBezTo>
                <a:cubicBezTo>
                  <a:pt x="12097563" y="2187020"/>
                  <a:pt x="11794525" y="1435077"/>
                  <a:pt x="11810972" y="1286411"/>
                </a:cubicBezTo>
                <a:lnTo>
                  <a:pt x="11805205" y="1239884"/>
                </a:lnTo>
                <a:lnTo>
                  <a:pt x="11799524" y="1220614"/>
                </a:lnTo>
                <a:cubicBezTo>
                  <a:pt x="11795381" y="1199291"/>
                  <a:pt x="11793205" y="1177214"/>
                  <a:pt x="11793205" y="1154601"/>
                </a:cubicBezTo>
                <a:cubicBezTo>
                  <a:pt x="11793205" y="973700"/>
                  <a:pt x="11932462" y="827051"/>
                  <a:pt x="12104245" y="827051"/>
                </a:cubicBezTo>
                <a:cubicBezTo>
                  <a:pt x="12125718" y="827051"/>
                  <a:pt x="12146683" y="829342"/>
                  <a:pt x="12166930" y="833705"/>
                </a:cubicBezTo>
                <a:lnTo>
                  <a:pt x="12185346" y="8397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flipH="1">
            <a:off x="13813" y="-31750"/>
            <a:ext cx="12094722" cy="1555155"/>
          </a:xfrm>
          <a:custGeom>
            <a:rect b="b" l="l" r="r" t="t"/>
            <a:pathLst>
              <a:path extrusionOk="0" h="1555155" w="12094722">
                <a:moveTo>
                  <a:pt x="3863603" y="0"/>
                </a:moveTo>
                <a:lnTo>
                  <a:pt x="0" y="0"/>
                </a:lnTo>
                <a:lnTo>
                  <a:pt x="2906" y="741484"/>
                </a:lnTo>
                <a:cubicBezTo>
                  <a:pt x="340929" y="569914"/>
                  <a:pt x="578458" y="172260"/>
                  <a:pt x="1016974" y="226777"/>
                </a:cubicBezTo>
                <a:cubicBezTo>
                  <a:pt x="1455489" y="281294"/>
                  <a:pt x="2221370" y="1047742"/>
                  <a:pt x="2634001" y="1068587"/>
                </a:cubicBezTo>
                <a:cubicBezTo>
                  <a:pt x="3046631" y="1089431"/>
                  <a:pt x="3153977" y="531431"/>
                  <a:pt x="3305479" y="611604"/>
                </a:cubicBezTo>
                <a:cubicBezTo>
                  <a:pt x="3456979" y="691776"/>
                  <a:pt x="3076323" y="1446198"/>
                  <a:pt x="3543008" y="1549621"/>
                </a:cubicBezTo>
                <a:cubicBezTo>
                  <a:pt x="3951358" y="1640115"/>
                  <a:pt x="3530833" y="598219"/>
                  <a:pt x="3803892" y="86490"/>
                </a:cubicBezTo>
                <a:close/>
                <a:moveTo>
                  <a:pt x="6735008" y="0"/>
                </a:moveTo>
                <a:lnTo>
                  <a:pt x="5356428" y="0"/>
                </a:lnTo>
                <a:lnTo>
                  <a:pt x="5377778" y="25516"/>
                </a:lnTo>
                <a:cubicBezTo>
                  <a:pt x="5676228" y="406097"/>
                  <a:pt x="5901850" y="916449"/>
                  <a:pt x="6051334" y="885916"/>
                </a:cubicBezTo>
                <a:lnTo>
                  <a:pt x="6057716" y="883234"/>
                </a:lnTo>
                <a:lnTo>
                  <a:pt x="6068837" y="883333"/>
                </a:lnTo>
                <a:cubicBezTo>
                  <a:pt x="6206025" y="859776"/>
                  <a:pt x="6400567" y="455736"/>
                  <a:pt x="6650291" y="111269"/>
                </a:cubicBezTo>
                <a:close/>
                <a:moveTo>
                  <a:pt x="12094722" y="0"/>
                </a:moveTo>
                <a:lnTo>
                  <a:pt x="8233071" y="0"/>
                </a:lnTo>
                <a:lnTo>
                  <a:pt x="8290843" y="83681"/>
                </a:lnTo>
                <a:cubicBezTo>
                  <a:pt x="8563901" y="595409"/>
                  <a:pt x="8143377" y="1637305"/>
                  <a:pt x="8551726" y="1546811"/>
                </a:cubicBezTo>
                <a:cubicBezTo>
                  <a:pt x="9018411" y="1443389"/>
                  <a:pt x="8637755" y="688967"/>
                  <a:pt x="8789256" y="608795"/>
                </a:cubicBezTo>
                <a:cubicBezTo>
                  <a:pt x="8940757" y="528622"/>
                  <a:pt x="9048103" y="1086621"/>
                  <a:pt x="9460733" y="1065777"/>
                </a:cubicBezTo>
                <a:cubicBezTo>
                  <a:pt x="9873364" y="1044932"/>
                  <a:pt x="10639244" y="278484"/>
                  <a:pt x="11077760" y="223967"/>
                </a:cubicBezTo>
                <a:cubicBezTo>
                  <a:pt x="11516276" y="169450"/>
                  <a:pt x="11753805" y="567104"/>
                  <a:pt x="12091828" y="7386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flipH="1">
            <a:off x="706868" y="-31750"/>
            <a:ext cx="10649489" cy="1918777"/>
          </a:xfrm>
          <a:custGeom>
            <a:rect b="b" l="l" r="r" t="t"/>
            <a:pathLst>
              <a:path extrusionOk="0" h="1918777" w="10649489">
                <a:moveTo>
                  <a:pt x="428355" y="0"/>
                </a:moveTo>
                <a:lnTo>
                  <a:pt x="79425" y="0"/>
                </a:lnTo>
                <a:lnTo>
                  <a:pt x="78870" y="28080"/>
                </a:lnTo>
                <a:cubicBezTo>
                  <a:pt x="53545" y="596673"/>
                  <a:pt x="-115154" y="1414252"/>
                  <a:pt x="136079" y="1504645"/>
                </a:cubicBezTo>
                <a:cubicBezTo>
                  <a:pt x="501508" y="1636127"/>
                  <a:pt x="369042" y="916981"/>
                  <a:pt x="382746" y="605112"/>
                </a:cubicBezTo>
                <a:cubicBezTo>
                  <a:pt x="387885" y="488161"/>
                  <a:pt x="392703" y="316078"/>
                  <a:pt x="409845" y="144419"/>
                </a:cubicBezTo>
                <a:close/>
                <a:moveTo>
                  <a:pt x="2398177" y="0"/>
                </a:moveTo>
                <a:lnTo>
                  <a:pt x="1259547" y="0"/>
                </a:lnTo>
                <a:lnTo>
                  <a:pt x="1372175" y="103104"/>
                </a:lnTo>
                <a:cubicBezTo>
                  <a:pt x="1543662" y="250763"/>
                  <a:pt x="1719418" y="365798"/>
                  <a:pt x="1876438" y="350165"/>
                </a:cubicBezTo>
                <a:cubicBezTo>
                  <a:pt x="2033458" y="334531"/>
                  <a:pt x="2205789" y="194543"/>
                  <a:pt x="2378132" y="21140"/>
                </a:cubicBezTo>
                <a:close/>
                <a:moveTo>
                  <a:pt x="4205428" y="0"/>
                </a:moveTo>
                <a:lnTo>
                  <a:pt x="3980620" y="0"/>
                </a:lnTo>
                <a:lnTo>
                  <a:pt x="3983990" y="48612"/>
                </a:lnTo>
                <a:cubicBezTo>
                  <a:pt x="3996158" y="649771"/>
                  <a:pt x="3667996" y="1889073"/>
                  <a:pt x="4069018" y="1908715"/>
                </a:cubicBezTo>
                <a:cubicBezTo>
                  <a:pt x="4470040" y="1928356"/>
                  <a:pt x="4197252" y="671254"/>
                  <a:pt x="4202352" y="64494"/>
                </a:cubicBezTo>
                <a:close/>
                <a:moveTo>
                  <a:pt x="6669552" y="0"/>
                </a:moveTo>
                <a:lnTo>
                  <a:pt x="6443593" y="0"/>
                </a:lnTo>
                <a:lnTo>
                  <a:pt x="6447138" y="74329"/>
                </a:lnTo>
                <a:cubicBezTo>
                  <a:pt x="6452238" y="681089"/>
                  <a:pt x="6179451" y="1938191"/>
                  <a:pt x="6580473" y="1918550"/>
                </a:cubicBezTo>
                <a:cubicBezTo>
                  <a:pt x="6981494" y="1898908"/>
                  <a:pt x="6653333" y="659606"/>
                  <a:pt x="6665500" y="58447"/>
                </a:cubicBezTo>
                <a:close/>
                <a:moveTo>
                  <a:pt x="9400687" y="0"/>
                </a:moveTo>
                <a:lnTo>
                  <a:pt x="8241988" y="0"/>
                </a:lnTo>
                <a:lnTo>
                  <a:pt x="8271358" y="30975"/>
                </a:lnTo>
                <a:cubicBezTo>
                  <a:pt x="8443701" y="204378"/>
                  <a:pt x="8616032" y="344366"/>
                  <a:pt x="8773052" y="360000"/>
                </a:cubicBezTo>
                <a:cubicBezTo>
                  <a:pt x="8930072" y="375633"/>
                  <a:pt x="9105828" y="260598"/>
                  <a:pt x="9277315" y="112939"/>
                </a:cubicBezTo>
                <a:close/>
                <a:moveTo>
                  <a:pt x="10569869" y="0"/>
                </a:moveTo>
                <a:lnTo>
                  <a:pt x="10219874" y="0"/>
                </a:lnTo>
                <a:lnTo>
                  <a:pt x="10239645" y="154254"/>
                </a:lnTo>
                <a:cubicBezTo>
                  <a:pt x="10256787" y="325913"/>
                  <a:pt x="10261605" y="497996"/>
                  <a:pt x="10266744" y="614947"/>
                </a:cubicBezTo>
                <a:cubicBezTo>
                  <a:pt x="10280448" y="926816"/>
                  <a:pt x="10147981" y="1645962"/>
                  <a:pt x="10513411" y="1514480"/>
                </a:cubicBezTo>
                <a:cubicBezTo>
                  <a:pt x="10764644" y="1424087"/>
                  <a:pt x="10595945" y="606508"/>
                  <a:pt x="10570619" y="379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 flipH="1" rot="240851">
            <a:off x="2779795" y="-322088"/>
            <a:ext cx="7090168" cy="1127116"/>
          </a:xfrm>
          <a:custGeom>
            <a:rect b="b" l="l" r="r" t="t"/>
            <a:pathLst>
              <a:path extrusionOk="0" h="1127169" w="7090500">
                <a:moveTo>
                  <a:pt x="6607432" y="481946"/>
                </a:moveTo>
                <a:lnTo>
                  <a:pt x="6604821" y="509266"/>
                </a:lnTo>
                <a:cubicBezTo>
                  <a:pt x="6574512" y="841451"/>
                  <a:pt x="6571635" y="1129725"/>
                  <a:pt x="6830142" y="1127152"/>
                </a:cubicBezTo>
                <a:cubicBezTo>
                  <a:pt x="7056335" y="1124902"/>
                  <a:pt x="7098926" y="903489"/>
                  <a:pt x="7089245" y="623725"/>
                </a:cubicBezTo>
                <a:lnTo>
                  <a:pt x="7084082" y="532578"/>
                </a:lnTo>
                <a:close/>
                <a:moveTo>
                  <a:pt x="451196" y="28190"/>
                </a:moveTo>
                <a:lnTo>
                  <a:pt x="51982" y="0"/>
                </a:lnTo>
                <a:lnTo>
                  <a:pt x="48602" y="64896"/>
                </a:lnTo>
                <a:cubicBezTo>
                  <a:pt x="10055" y="535961"/>
                  <a:pt x="-107206" y="1118343"/>
                  <a:pt x="260358" y="1122000"/>
                </a:cubicBezTo>
                <a:cubicBezTo>
                  <a:pt x="627921" y="1125657"/>
                  <a:pt x="467040" y="541304"/>
                  <a:pt x="450236" y="78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>
            <a:off x="5759" y="3208863"/>
            <a:ext cx="12179587" cy="3563466"/>
          </a:xfrm>
          <a:custGeom>
            <a:rect b="b" l="l" r="r" t="t"/>
            <a:pathLst>
              <a:path extrusionOk="0" h="7056368" w="16185498">
                <a:moveTo>
                  <a:pt x="8093622" y="0"/>
                </a:moveTo>
                <a:lnTo>
                  <a:pt x="13545" y="33865"/>
                </a:lnTo>
                <a:cubicBezTo>
                  <a:pt x="18060" y="1630014"/>
                  <a:pt x="22576" y="3226161"/>
                  <a:pt x="0" y="4822309"/>
                </a:cubicBezTo>
                <a:cubicBezTo>
                  <a:pt x="437981" y="4707170"/>
                  <a:pt x="483134" y="4402390"/>
                  <a:pt x="1313944" y="4476892"/>
                </a:cubicBezTo>
                <a:cubicBezTo>
                  <a:pt x="1952854" y="4637183"/>
                  <a:pt x="1955113" y="4709427"/>
                  <a:pt x="2133466" y="5140636"/>
                </a:cubicBezTo>
                <a:cubicBezTo>
                  <a:pt x="2311818" y="5571844"/>
                  <a:pt x="1988975" y="7025760"/>
                  <a:pt x="2404382" y="7043822"/>
                </a:cubicBezTo>
                <a:cubicBezTo>
                  <a:pt x="2819788" y="7061883"/>
                  <a:pt x="2216996" y="6093359"/>
                  <a:pt x="3081671" y="5045816"/>
                </a:cubicBezTo>
                <a:cubicBezTo>
                  <a:pt x="3779279" y="4576229"/>
                  <a:pt x="4084062" y="5732136"/>
                  <a:pt x="4896810" y="5723106"/>
                </a:cubicBezTo>
                <a:cubicBezTo>
                  <a:pt x="5709558" y="5714076"/>
                  <a:pt x="5560140" y="3984225"/>
                  <a:pt x="6461353" y="3968922"/>
                </a:cubicBezTo>
                <a:cubicBezTo>
                  <a:pt x="7362566" y="3953619"/>
                  <a:pt x="6851156" y="6433994"/>
                  <a:pt x="7433300" y="6396825"/>
                </a:cubicBezTo>
                <a:cubicBezTo>
                  <a:pt x="7915145" y="6366060"/>
                  <a:pt x="7475541" y="5097612"/>
                  <a:pt x="7731529" y="4734987"/>
                </a:cubicBezTo>
                <a:cubicBezTo>
                  <a:pt x="7987517" y="4372362"/>
                  <a:pt x="8533382" y="4154754"/>
                  <a:pt x="8969228" y="4221077"/>
                </a:cubicBezTo>
                <a:cubicBezTo>
                  <a:pt x="9405074" y="4287400"/>
                  <a:pt x="10623863" y="4378766"/>
                  <a:pt x="10346606" y="5132925"/>
                </a:cubicBezTo>
                <a:cubicBezTo>
                  <a:pt x="10069349" y="5887084"/>
                  <a:pt x="9952239" y="7036267"/>
                  <a:pt x="10483354" y="7056228"/>
                </a:cubicBezTo>
                <a:cubicBezTo>
                  <a:pt x="11014469" y="7076189"/>
                  <a:pt x="10406543" y="4957840"/>
                  <a:pt x="11160643" y="4448019"/>
                </a:cubicBezTo>
                <a:cubicBezTo>
                  <a:pt x="11914743" y="3938198"/>
                  <a:pt x="12412502" y="5813294"/>
                  <a:pt x="12975782" y="5735512"/>
                </a:cubicBezTo>
                <a:cubicBezTo>
                  <a:pt x="13539062" y="5657730"/>
                  <a:pt x="13467948" y="4347064"/>
                  <a:pt x="14540325" y="3981328"/>
                </a:cubicBezTo>
                <a:cubicBezTo>
                  <a:pt x="15612701" y="3615593"/>
                  <a:pt x="15187054" y="6174633"/>
                  <a:pt x="15549486" y="6223161"/>
                </a:cubicBezTo>
                <a:cubicBezTo>
                  <a:pt x="16068898" y="6292707"/>
                  <a:pt x="15666380" y="5344263"/>
                  <a:pt x="15688226" y="5156747"/>
                </a:cubicBezTo>
                <a:lnTo>
                  <a:pt x="15680566" y="5098061"/>
                </a:lnTo>
                <a:lnTo>
                  <a:pt x="15673020" y="5073756"/>
                </a:lnTo>
                <a:cubicBezTo>
                  <a:pt x="15667517" y="5046861"/>
                  <a:pt x="15664627" y="5019014"/>
                  <a:pt x="15664627" y="4990492"/>
                </a:cubicBezTo>
                <a:cubicBezTo>
                  <a:pt x="15664627" y="4762317"/>
                  <a:pt x="15849599" y="4577345"/>
                  <a:pt x="16077774" y="4577345"/>
                </a:cubicBezTo>
                <a:cubicBezTo>
                  <a:pt x="16106296" y="4577345"/>
                  <a:pt x="16134143" y="4580235"/>
                  <a:pt x="16161037" y="4585739"/>
                </a:cubicBezTo>
                <a:lnTo>
                  <a:pt x="16185498" y="4593332"/>
                </a:lnTo>
                <a:cubicBezTo>
                  <a:pt x="16181197" y="3066356"/>
                  <a:pt x="16176894" y="1539382"/>
                  <a:pt x="16172593" y="12406"/>
                </a:cubicBezTo>
                <a:lnTo>
                  <a:pt x="8093752" y="46266"/>
                </a:lnTo>
                <a:cubicBezTo>
                  <a:pt x="8093709" y="30844"/>
                  <a:pt x="8093665" y="15422"/>
                  <a:pt x="8093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flipH="1">
            <a:off x="8728" y="3513668"/>
            <a:ext cx="12110604" cy="2851324"/>
          </a:xfrm>
          <a:custGeom>
            <a:rect b="b" l="l" r="r" t="t"/>
            <a:pathLst>
              <a:path extrusionOk="0" h="5483316" w="16093826">
                <a:moveTo>
                  <a:pt x="8005989" y="0"/>
                </a:moveTo>
                <a:lnTo>
                  <a:pt x="8005942" y="3974"/>
                </a:lnTo>
                <a:lnTo>
                  <a:pt x="0" y="46016"/>
                </a:lnTo>
                <a:cubicBezTo>
                  <a:pt x="6068" y="1516349"/>
                  <a:pt x="12135" y="2986680"/>
                  <a:pt x="18203" y="4457013"/>
                </a:cubicBezTo>
                <a:cubicBezTo>
                  <a:pt x="467190" y="4240608"/>
                  <a:pt x="782694" y="3739037"/>
                  <a:pt x="1365164" y="3807801"/>
                </a:cubicBezTo>
                <a:cubicBezTo>
                  <a:pt x="1947634" y="3876565"/>
                  <a:pt x="2964934" y="4843304"/>
                  <a:pt x="3513022" y="4869596"/>
                </a:cubicBezTo>
                <a:cubicBezTo>
                  <a:pt x="4061109" y="4895887"/>
                  <a:pt x="4203694" y="4192069"/>
                  <a:pt x="4404930" y="4293193"/>
                </a:cubicBezTo>
                <a:cubicBezTo>
                  <a:pt x="4606164" y="4394316"/>
                  <a:pt x="4100548" y="5345886"/>
                  <a:pt x="4720434" y="5476335"/>
                </a:cubicBezTo>
                <a:cubicBezTo>
                  <a:pt x="5340320" y="5606784"/>
                  <a:pt x="4522200" y="3871684"/>
                  <a:pt x="5284701" y="3401286"/>
                </a:cubicBezTo>
                <a:cubicBezTo>
                  <a:pt x="5691217" y="3150500"/>
                  <a:pt x="5994586" y="3063534"/>
                  <a:pt x="6340428" y="3049377"/>
                </a:cubicBezTo>
                <a:cubicBezTo>
                  <a:pt x="7157905" y="3015915"/>
                  <a:pt x="7734493" y="4700809"/>
                  <a:pt x="8052183" y="4639189"/>
                </a:cubicBezTo>
                <a:lnTo>
                  <a:pt x="8060659" y="4635806"/>
                </a:lnTo>
                <a:lnTo>
                  <a:pt x="8075431" y="4635931"/>
                </a:lnTo>
                <a:cubicBezTo>
                  <a:pt x="8399384" y="4583109"/>
                  <a:pt x="8964110" y="3013525"/>
                  <a:pt x="9753399" y="3045833"/>
                </a:cubicBezTo>
                <a:cubicBezTo>
                  <a:pt x="10099240" y="3059990"/>
                  <a:pt x="10402609" y="3146956"/>
                  <a:pt x="10809125" y="3397742"/>
                </a:cubicBezTo>
                <a:cubicBezTo>
                  <a:pt x="11571625" y="3868140"/>
                  <a:pt x="10753507" y="5603240"/>
                  <a:pt x="11373392" y="5472791"/>
                </a:cubicBezTo>
                <a:cubicBezTo>
                  <a:pt x="11993278" y="5342342"/>
                  <a:pt x="11487662" y="4390772"/>
                  <a:pt x="11688897" y="4289649"/>
                </a:cubicBezTo>
                <a:cubicBezTo>
                  <a:pt x="11890132" y="4188525"/>
                  <a:pt x="12032717" y="4892343"/>
                  <a:pt x="12580804" y="4866052"/>
                </a:cubicBezTo>
                <a:cubicBezTo>
                  <a:pt x="13128891" y="4839760"/>
                  <a:pt x="14146192" y="3873021"/>
                  <a:pt x="14728661" y="3804257"/>
                </a:cubicBezTo>
                <a:cubicBezTo>
                  <a:pt x="15311131" y="3735493"/>
                  <a:pt x="15626636" y="4237064"/>
                  <a:pt x="16075623" y="4453469"/>
                </a:cubicBezTo>
                <a:cubicBezTo>
                  <a:pt x="16081691" y="2983136"/>
                  <a:pt x="16087758" y="1512805"/>
                  <a:pt x="16093826" y="424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 flipH="1">
            <a:off x="10690" y="4102151"/>
            <a:ext cx="12047538" cy="2366506"/>
          </a:xfrm>
          <a:custGeom>
            <a:rect b="b" l="l" r="r" t="t"/>
            <a:pathLst>
              <a:path extrusionOk="0" h="5916266" w="16010017">
                <a:moveTo>
                  <a:pt x="2698" y="0"/>
                </a:moveTo>
                <a:cubicBezTo>
                  <a:pt x="2697" y="845390"/>
                  <a:pt x="-3371" y="2157971"/>
                  <a:pt x="2696" y="2536171"/>
                </a:cubicBezTo>
                <a:cubicBezTo>
                  <a:pt x="296964" y="2449205"/>
                  <a:pt x="466852" y="2605946"/>
                  <a:pt x="894603" y="2863810"/>
                </a:cubicBezTo>
                <a:cubicBezTo>
                  <a:pt x="1322354" y="3121674"/>
                  <a:pt x="627638" y="5228073"/>
                  <a:pt x="1113030" y="5393913"/>
                </a:cubicBezTo>
                <a:cubicBezTo>
                  <a:pt x="1598421" y="5559754"/>
                  <a:pt x="1422469" y="4652678"/>
                  <a:pt x="1440671" y="4259310"/>
                </a:cubicBezTo>
                <a:cubicBezTo>
                  <a:pt x="1458874" y="3865941"/>
                  <a:pt x="1474040" y="2978080"/>
                  <a:pt x="1804713" y="2924484"/>
                </a:cubicBezTo>
                <a:cubicBezTo>
                  <a:pt x="2135385" y="2870889"/>
                  <a:pt x="2868529" y="3990323"/>
                  <a:pt x="3424706" y="3937739"/>
                </a:cubicBezTo>
                <a:cubicBezTo>
                  <a:pt x="3980883" y="3885155"/>
                  <a:pt x="4681669" y="2717181"/>
                  <a:pt x="5141779" y="2608980"/>
                </a:cubicBezTo>
                <a:cubicBezTo>
                  <a:pt x="5601890" y="2500778"/>
                  <a:pt x="5986158" y="2739429"/>
                  <a:pt x="6185371" y="3288528"/>
                </a:cubicBezTo>
                <a:cubicBezTo>
                  <a:pt x="6384585" y="3837627"/>
                  <a:pt x="5728294" y="5875261"/>
                  <a:pt x="6337057" y="5903575"/>
                </a:cubicBezTo>
                <a:cubicBezTo>
                  <a:pt x="6945819" y="5931888"/>
                  <a:pt x="6385596" y="3856840"/>
                  <a:pt x="6543348" y="3306730"/>
                </a:cubicBezTo>
                <a:cubicBezTo>
                  <a:pt x="6701101" y="2756619"/>
                  <a:pt x="7013571" y="2563474"/>
                  <a:pt x="7283570" y="2602912"/>
                </a:cubicBezTo>
                <a:cubicBezTo>
                  <a:pt x="7486069" y="2632490"/>
                  <a:pt x="7767066" y="3226337"/>
                  <a:pt x="7948661" y="3338821"/>
                </a:cubicBezTo>
                <a:lnTo>
                  <a:pt x="7956740" y="3342090"/>
                </a:lnTo>
                <a:lnTo>
                  <a:pt x="7962411" y="3349396"/>
                </a:lnTo>
                <a:cubicBezTo>
                  <a:pt x="8122463" y="3510669"/>
                  <a:pt x="8481760" y="2651057"/>
                  <a:pt x="8726447" y="2615317"/>
                </a:cubicBezTo>
                <a:cubicBezTo>
                  <a:pt x="8996446" y="2575879"/>
                  <a:pt x="9308916" y="2769024"/>
                  <a:pt x="9466669" y="3319135"/>
                </a:cubicBezTo>
                <a:cubicBezTo>
                  <a:pt x="9624421" y="3869245"/>
                  <a:pt x="9064198" y="5944293"/>
                  <a:pt x="9672961" y="5915980"/>
                </a:cubicBezTo>
                <a:cubicBezTo>
                  <a:pt x="10281723" y="5887666"/>
                  <a:pt x="9625433" y="3850032"/>
                  <a:pt x="9824646" y="3300933"/>
                </a:cubicBezTo>
                <a:cubicBezTo>
                  <a:pt x="10023859" y="2751834"/>
                  <a:pt x="10408127" y="2513183"/>
                  <a:pt x="10868237" y="2621385"/>
                </a:cubicBezTo>
                <a:cubicBezTo>
                  <a:pt x="11328348" y="2729587"/>
                  <a:pt x="12029134" y="3897560"/>
                  <a:pt x="12585311" y="3950144"/>
                </a:cubicBezTo>
                <a:cubicBezTo>
                  <a:pt x="13141488" y="4002728"/>
                  <a:pt x="13874632" y="2883294"/>
                  <a:pt x="14205304" y="2936889"/>
                </a:cubicBezTo>
                <a:cubicBezTo>
                  <a:pt x="14535977" y="2990485"/>
                  <a:pt x="14551143" y="3878346"/>
                  <a:pt x="14569345" y="4271715"/>
                </a:cubicBezTo>
                <a:cubicBezTo>
                  <a:pt x="14587548" y="4665083"/>
                  <a:pt x="14411596" y="5572159"/>
                  <a:pt x="14896987" y="5406318"/>
                </a:cubicBezTo>
                <a:cubicBezTo>
                  <a:pt x="15382379" y="5240478"/>
                  <a:pt x="14687662" y="3134079"/>
                  <a:pt x="15115413" y="2876215"/>
                </a:cubicBezTo>
                <a:cubicBezTo>
                  <a:pt x="15543164" y="2618351"/>
                  <a:pt x="15713053" y="2461609"/>
                  <a:pt x="16007321" y="2548576"/>
                </a:cubicBezTo>
                <a:cubicBezTo>
                  <a:pt x="16013388" y="2170376"/>
                  <a:pt x="16007320" y="857795"/>
                  <a:pt x="16007318" y="12405"/>
                </a:cubicBezTo>
                <a:lnTo>
                  <a:pt x="8060309" y="42325"/>
                </a:lnTo>
                <a:lnTo>
                  <a:pt x="8060197" y="303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 flipH="1">
            <a:off x="4968" y="3489856"/>
            <a:ext cx="12187031" cy="2745515"/>
          </a:xfrm>
          <a:custGeom>
            <a:rect b="b" l="l" r="r" t="t"/>
            <a:pathLst>
              <a:path extrusionOk="0" h="4575859" w="14999423">
                <a:moveTo>
                  <a:pt x="30338" y="0"/>
                </a:moveTo>
                <a:lnTo>
                  <a:pt x="0" y="3112574"/>
                </a:lnTo>
                <a:cubicBezTo>
                  <a:pt x="244718" y="3467516"/>
                  <a:pt x="971795" y="2237858"/>
                  <a:pt x="1498647" y="2129656"/>
                </a:cubicBezTo>
                <a:cubicBezTo>
                  <a:pt x="2025499" y="2021455"/>
                  <a:pt x="2955833" y="1947634"/>
                  <a:pt x="3161113" y="2463362"/>
                </a:cubicBezTo>
                <a:cubicBezTo>
                  <a:pt x="3366393" y="2979090"/>
                  <a:pt x="2822351" y="4561669"/>
                  <a:pt x="3458415" y="4568747"/>
                </a:cubicBezTo>
                <a:cubicBezTo>
                  <a:pt x="4094479" y="4575826"/>
                  <a:pt x="3444258" y="2982125"/>
                  <a:pt x="3810323" y="2505834"/>
                </a:cubicBezTo>
                <a:cubicBezTo>
                  <a:pt x="4176389" y="2029544"/>
                  <a:pt x="5093577" y="1986062"/>
                  <a:pt x="5691215" y="2002241"/>
                </a:cubicBezTo>
                <a:cubicBezTo>
                  <a:pt x="6139444" y="2014376"/>
                  <a:pt x="6643986" y="2317177"/>
                  <a:pt x="7041022" y="2489576"/>
                </a:cubicBezTo>
                <a:lnTo>
                  <a:pt x="7112509" y="2519181"/>
                </a:lnTo>
                <a:lnTo>
                  <a:pt x="7164900" y="2551603"/>
                </a:lnTo>
                <a:cubicBezTo>
                  <a:pt x="7271332" y="2608232"/>
                  <a:pt x="7398494" y="2635788"/>
                  <a:pt x="7603269" y="2610002"/>
                </a:cubicBezTo>
                <a:lnTo>
                  <a:pt x="7620104" y="2606834"/>
                </a:lnTo>
                <a:lnTo>
                  <a:pt x="7652217" y="2604619"/>
                </a:lnTo>
                <a:cubicBezTo>
                  <a:pt x="7687563" y="2599247"/>
                  <a:pt x="7719835" y="2591300"/>
                  <a:pt x="7749924" y="2581156"/>
                </a:cubicBezTo>
                <a:lnTo>
                  <a:pt x="7805862" y="2556928"/>
                </a:lnTo>
                <a:lnTo>
                  <a:pt x="7861477" y="2536805"/>
                </a:lnTo>
                <a:cubicBezTo>
                  <a:pt x="8270956" y="2376751"/>
                  <a:pt x="8822627" y="2022476"/>
                  <a:pt x="9308208" y="2009330"/>
                </a:cubicBezTo>
                <a:cubicBezTo>
                  <a:pt x="9905846" y="1993151"/>
                  <a:pt x="10823034" y="2036633"/>
                  <a:pt x="11189099" y="2512923"/>
                </a:cubicBezTo>
                <a:cubicBezTo>
                  <a:pt x="11555165" y="2989214"/>
                  <a:pt x="10904944" y="4582915"/>
                  <a:pt x="11541008" y="4575836"/>
                </a:cubicBezTo>
                <a:cubicBezTo>
                  <a:pt x="12177072" y="4568758"/>
                  <a:pt x="11633030" y="2986179"/>
                  <a:pt x="11838310" y="2470451"/>
                </a:cubicBezTo>
                <a:cubicBezTo>
                  <a:pt x="12043590" y="1954723"/>
                  <a:pt x="12973923" y="2028544"/>
                  <a:pt x="13500776" y="2136745"/>
                </a:cubicBezTo>
                <a:cubicBezTo>
                  <a:pt x="14027628" y="2244947"/>
                  <a:pt x="14754705" y="3474605"/>
                  <a:pt x="14999423" y="3119663"/>
                </a:cubicBezTo>
                <a:lnTo>
                  <a:pt x="14969085" y="7089"/>
                </a:lnTo>
                <a:lnTo>
                  <a:pt x="8093988" y="27782"/>
                </a:lnTo>
                <a:lnTo>
                  <a:pt x="8093904" y="242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 flipH="1">
            <a:off x="-1" y="-91550"/>
            <a:ext cx="12192000" cy="4988336"/>
          </a:xfrm>
          <a:custGeom>
            <a:rect b="b" l="l" r="r" t="t"/>
            <a:pathLst>
              <a:path extrusionOk="0" h="4988336" w="12192000">
                <a:moveTo>
                  <a:pt x="12192000" y="0"/>
                </a:moveTo>
                <a:lnTo>
                  <a:pt x="0" y="0"/>
                </a:lnTo>
                <a:lnTo>
                  <a:pt x="0" y="4136065"/>
                </a:lnTo>
                <a:lnTo>
                  <a:pt x="2726" y="4136065"/>
                </a:lnTo>
                <a:lnTo>
                  <a:pt x="9213" y="4335644"/>
                </a:lnTo>
                <a:cubicBezTo>
                  <a:pt x="14162" y="4428515"/>
                  <a:pt x="19110" y="4521386"/>
                  <a:pt x="18348" y="4616680"/>
                </a:cubicBezTo>
                <a:cubicBezTo>
                  <a:pt x="100570" y="4693400"/>
                  <a:pt x="209438" y="4481007"/>
                  <a:pt x="493408" y="4514926"/>
                </a:cubicBezTo>
                <a:cubicBezTo>
                  <a:pt x="777378" y="4548844"/>
                  <a:pt x="1285934" y="4853300"/>
                  <a:pt x="1722166" y="4820189"/>
                </a:cubicBezTo>
                <a:cubicBezTo>
                  <a:pt x="2158398" y="4787079"/>
                  <a:pt x="2637263" y="4402672"/>
                  <a:pt x="3110799" y="4316262"/>
                </a:cubicBezTo>
                <a:cubicBezTo>
                  <a:pt x="3584334" y="4229851"/>
                  <a:pt x="3865260" y="5009565"/>
                  <a:pt x="4289311" y="4984935"/>
                </a:cubicBezTo>
                <a:cubicBezTo>
                  <a:pt x="4713362" y="4960304"/>
                  <a:pt x="4859093" y="4209442"/>
                  <a:pt x="5463254" y="4212084"/>
                </a:cubicBezTo>
                <a:cubicBezTo>
                  <a:pt x="5805956" y="4213583"/>
                  <a:pt x="5774750" y="4945817"/>
                  <a:pt x="6072856" y="4981301"/>
                </a:cubicBezTo>
                <a:lnTo>
                  <a:pt x="6086303" y="4981845"/>
                </a:lnTo>
                <a:lnTo>
                  <a:pt x="6086303" y="4985342"/>
                </a:lnTo>
                <a:cubicBezTo>
                  <a:pt x="6416712" y="4996649"/>
                  <a:pt x="6372048" y="4216462"/>
                  <a:pt x="6725805" y="4214915"/>
                </a:cubicBezTo>
                <a:cubicBezTo>
                  <a:pt x="7329966" y="4212273"/>
                  <a:pt x="7475699" y="4963135"/>
                  <a:pt x="7899748" y="4987765"/>
                </a:cubicBezTo>
                <a:cubicBezTo>
                  <a:pt x="8323798" y="5012396"/>
                  <a:pt x="8604725" y="4232682"/>
                  <a:pt x="9078260" y="4319092"/>
                </a:cubicBezTo>
                <a:cubicBezTo>
                  <a:pt x="9551796" y="4405503"/>
                  <a:pt x="10030661" y="4789910"/>
                  <a:pt x="10466892" y="4823020"/>
                </a:cubicBezTo>
                <a:cubicBezTo>
                  <a:pt x="10903125" y="4856130"/>
                  <a:pt x="11411681" y="4551674"/>
                  <a:pt x="11695651" y="4517756"/>
                </a:cubicBezTo>
                <a:cubicBezTo>
                  <a:pt x="11979621" y="4483838"/>
                  <a:pt x="12088489" y="4696230"/>
                  <a:pt x="12170710" y="4619511"/>
                </a:cubicBezTo>
                <a:cubicBezTo>
                  <a:pt x="12169948" y="4524217"/>
                  <a:pt x="12174897" y="4431345"/>
                  <a:pt x="12179845" y="4338474"/>
                </a:cubicBezTo>
                <a:lnTo>
                  <a:pt x="12186425" y="4136065"/>
                </a:lnTo>
                <a:lnTo>
                  <a:pt x="12192000" y="41360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1296610" y="6126072"/>
            <a:ext cx="731700" cy="524700"/>
          </a:xfrm>
          <a:prstGeom prst="rect">
            <a:avLst/>
          </a:prstGeom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415650" y="2056650"/>
            <a:ext cx="11360700" cy="763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748725" y="1536639"/>
            <a:ext cx="8027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3748725" y="593375"/>
            <a:ext cx="8027700" cy="763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4085" y="2008817"/>
            <a:ext cx="2902553" cy="4923039"/>
          </a:xfrm>
          <a:custGeom>
            <a:rect b="b" l="l" r="r" t="t"/>
            <a:pathLst>
              <a:path extrusionOk="0" h="4435170" w="3662528">
                <a:moveTo>
                  <a:pt x="182506" y="0"/>
                </a:moveTo>
                <a:lnTo>
                  <a:pt x="3662528" y="23845"/>
                </a:lnTo>
                <a:cubicBezTo>
                  <a:pt x="3550576" y="146821"/>
                  <a:pt x="3617947" y="167231"/>
                  <a:pt x="3431446" y="287998"/>
                </a:cubicBezTo>
                <a:cubicBezTo>
                  <a:pt x="3244945" y="408765"/>
                  <a:pt x="2760110" y="490110"/>
                  <a:pt x="2543521" y="748448"/>
                </a:cubicBezTo>
                <a:cubicBezTo>
                  <a:pt x="2326932" y="1006786"/>
                  <a:pt x="2234894" y="1223625"/>
                  <a:pt x="2131911" y="1838029"/>
                </a:cubicBezTo>
                <a:cubicBezTo>
                  <a:pt x="2028928" y="2452433"/>
                  <a:pt x="2534382" y="4463187"/>
                  <a:pt x="1925620" y="4434874"/>
                </a:cubicBezTo>
                <a:cubicBezTo>
                  <a:pt x="1316857" y="4406560"/>
                  <a:pt x="1959918" y="2362857"/>
                  <a:pt x="1773934" y="1819827"/>
                </a:cubicBezTo>
                <a:cubicBezTo>
                  <a:pt x="1587950" y="1276797"/>
                  <a:pt x="1074956" y="1479996"/>
                  <a:pt x="809718" y="1176692"/>
                </a:cubicBezTo>
                <a:cubicBezTo>
                  <a:pt x="544480" y="873388"/>
                  <a:pt x="-390329" y="252747"/>
                  <a:pt x="182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4085" y="116625"/>
            <a:ext cx="3153850" cy="5244608"/>
          </a:xfrm>
          <a:custGeom>
            <a:rect b="b" l="l" r="r" t="t"/>
            <a:pathLst>
              <a:path extrusionOk="0" h="5244608" w="3625115">
                <a:moveTo>
                  <a:pt x="16043" y="0"/>
                </a:moveTo>
                <a:lnTo>
                  <a:pt x="3625115" y="3049"/>
                </a:lnTo>
                <a:cubicBezTo>
                  <a:pt x="2812367" y="12079"/>
                  <a:pt x="3779279" y="2776767"/>
                  <a:pt x="3081671" y="3246354"/>
                </a:cubicBezTo>
                <a:cubicBezTo>
                  <a:pt x="2216996" y="4293897"/>
                  <a:pt x="2819788" y="5262421"/>
                  <a:pt x="2404382" y="5244360"/>
                </a:cubicBezTo>
                <a:cubicBezTo>
                  <a:pt x="1988976" y="5226298"/>
                  <a:pt x="2311819" y="3772382"/>
                  <a:pt x="2133466" y="3341174"/>
                </a:cubicBezTo>
                <a:cubicBezTo>
                  <a:pt x="1955113" y="2909965"/>
                  <a:pt x="1952854" y="2837721"/>
                  <a:pt x="1313944" y="2677430"/>
                </a:cubicBezTo>
                <a:cubicBezTo>
                  <a:pt x="483134" y="2602928"/>
                  <a:pt x="437981" y="2907708"/>
                  <a:pt x="0" y="3022847"/>
                </a:cubicBezTo>
                <a:cubicBezTo>
                  <a:pt x="11288" y="2224773"/>
                  <a:pt x="15803" y="1426699"/>
                  <a:pt x="16932" y="628625"/>
                </a:cubicBezTo>
                <a:cubicBezTo>
                  <a:pt x="16636" y="419083"/>
                  <a:pt x="16339" y="209542"/>
                  <a:pt x="160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/>
          <p:nvPr/>
        </p:nvSpPr>
        <p:spPr>
          <a:xfrm flipH="1">
            <a:off x="176890" y="-73875"/>
            <a:ext cx="3356205" cy="5341690"/>
          </a:xfrm>
          <a:custGeom>
            <a:rect b="b" l="l" r="r" t="t"/>
            <a:pathLst>
              <a:path extrusionOk="0" h="5341690" w="4358708">
                <a:moveTo>
                  <a:pt x="51205" y="74751"/>
                </a:moveTo>
                <a:cubicBezTo>
                  <a:pt x="715946" y="65949"/>
                  <a:pt x="3212974" y="183463"/>
                  <a:pt x="4358708" y="0"/>
                </a:cubicBezTo>
                <a:cubicBezTo>
                  <a:pt x="4237853" y="428456"/>
                  <a:pt x="4411016" y="888847"/>
                  <a:pt x="4284011" y="1327702"/>
                </a:cubicBezTo>
                <a:cubicBezTo>
                  <a:pt x="4157006" y="1766557"/>
                  <a:pt x="3730236" y="1964147"/>
                  <a:pt x="3596680" y="2633133"/>
                </a:cubicBezTo>
                <a:cubicBezTo>
                  <a:pt x="3463124" y="3302119"/>
                  <a:pt x="4128963" y="5355730"/>
                  <a:pt x="3482675" y="5341618"/>
                </a:cubicBezTo>
                <a:cubicBezTo>
                  <a:pt x="2836387" y="5327506"/>
                  <a:pt x="3254153" y="2752711"/>
                  <a:pt x="3122547" y="2142065"/>
                </a:cubicBezTo>
                <a:cubicBezTo>
                  <a:pt x="2990941" y="1531419"/>
                  <a:pt x="2872353" y="1594152"/>
                  <a:pt x="2693039" y="1677743"/>
                </a:cubicBezTo>
                <a:cubicBezTo>
                  <a:pt x="2513725" y="1761334"/>
                  <a:pt x="2594751" y="2669903"/>
                  <a:pt x="2046664" y="2643612"/>
                </a:cubicBezTo>
                <a:cubicBezTo>
                  <a:pt x="1566310" y="458320"/>
                  <a:pt x="-334136" y="515353"/>
                  <a:pt x="51205" y="747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4082" y="-4985"/>
            <a:ext cx="3396716" cy="4456735"/>
          </a:xfrm>
          <a:custGeom>
            <a:rect b="b" l="l" r="r" t="t"/>
            <a:pathLst>
              <a:path extrusionOk="0" h="4456735" w="3732655">
                <a:moveTo>
                  <a:pt x="0" y="45410"/>
                </a:moveTo>
                <a:lnTo>
                  <a:pt x="3350566" y="0"/>
                </a:lnTo>
                <a:cubicBezTo>
                  <a:pt x="3293887" y="117945"/>
                  <a:pt x="3737542" y="460081"/>
                  <a:pt x="3732615" y="770013"/>
                </a:cubicBezTo>
                <a:cubicBezTo>
                  <a:pt x="3727688" y="1079945"/>
                  <a:pt x="3423988" y="1245190"/>
                  <a:pt x="3321005" y="1859594"/>
                </a:cubicBezTo>
                <a:cubicBezTo>
                  <a:pt x="3218022" y="2473998"/>
                  <a:pt x="3723476" y="4484752"/>
                  <a:pt x="3114714" y="4456439"/>
                </a:cubicBezTo>
                <a:cubicBezTo>
                  <a:pt x="2505951" y="4428125"/>
                  <a:pt x="3246378" y="2323816"/>
                  <a:pt x="2963028" y="1841392"/>
                </a:cubicBezTo>
                <a:cubicBezTo>
                  <a:pt x="2679678" y="1358968"/>
                  <a:pt x="1774709" y="1077455"/>
                  <a:pt x="1414612" y="1561894"/>
                </a:cubicBezTo>
                <a:cubicBezTo>
                  <a:pt x="1054515" y="2046333"/>
                  <a:pt x="758540" y="2438019"/>
                  <a:pt x="202363" y="2490603"/>
                </a:cubicBezTo>
                <a:cubicBezTo>
                  <a:pt x="167602" y="2493890"/>
                  <a:pt x="132150" y="2492598"/>
                  <a:pt x="96147" y="2487301"/>
                </a:cubicBezTo>
                <a:lnTo>
                  <a:pt x="0" y="2463301"/>
                </a:lnTo>
                <a:lnTo>
                  <a:pt x="0" y="45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7715" y="-23371"/>
            <a:ext cx="3154658" cy="3003426"/>
          </a:xfrm>
          <a:custGeom>
            <a:rect b="b" l="l" r="r" t="t"/>
            <a:pathLst>
              <a:path extrusionOk="0" h="3586180" w="4137256">
                <a:moveTo>
                  <a:pt x="23813" y="0"/>
                </a:moveTo>
                <a:lnTo>
                  <a:pt x="0" y="2443163"/>
                </a:lnTo>
                <a:cubicBezTo>
                  <a:pt x="192087" y="2721769"/>
                  <a:pt x="762794" y="1756569"/>
                  <a:pt x="1176338" y="1671638"/>
                </a:cubicBezTo>
                <a:cubicBezTo>
                  <a:pt x="1589882" y="1586707"/>
                  <a:pt x="2320132" y="1528763"/>
                  <a:pt x="2481263" y="1933575"/>
                </a:cubicBezTo>
                <a:cubicBezTo>
                  <a:pt x="2642394" y="2338387"/>
                  <a:pt x="2215357" y="3580606"/>
                  <a:pt x="2714625" y="3586162"/>
                </a:cubicBezTo>
                <a:cubicBezTo>
                  <a:pt x="3213893" y="3591718"/>
                  <a:pt x="2840803" y="2334444"/>
                  <a:pt x="2990850" y="1966913"/>
                </a:cubicBezTo>
                <a:cubicBezTo>
                  <a:pt x="3140897" y="1599382"/>
                  <a:pt x="3249529" y="1604686"/>
                  <a:pt x="3614905" y="1380975"/>
                </a:cubicBezTo>
                <a:cubicBezTo>
                  <a:pt x="3980281" y="1157264"/>
                  <a:pt x="4226735" y="536575"/>
                  <a:pt x="4106490" y="19050"/>
                </a:cubicBezTo>
                <a:lnTo>
                  <a:pt x="23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-87441" y="-23365"/>
            <a:ext cx="2391413" cy="3987472"/>
          </a:xfrm>
          <a:custGeom>
            <a:rect b="b" l="l" r="r" t="t"/>
            <a:pathLst>
              <a:path extrusionOk="0" h="3127429" w="2537308">
                <a:moveTo>
                  <a:pt x="19130" y="3127429"/>
                </a:moveTo>
                <a:cubicBezTo>
                  <a:pt x="503601" y="3032349"/>
                  <a:pt x="401537" y="755266"/>
                  <a:pt x="697606" y="442717"/>
                </a:cubicBezTo>
                <a:cubicBezTo>
                  <a:pt x="993675" y="130168"/>
                  <a:pt x="1529230" y="1258655"/>
                  <a:pt x="1795544" y="1252134"/>
                </a:cubicBezTo>
                <a:cubicBezTo>
                  <a:pt x="2061858" y="1245613"/>
                  <a:pt x="2171863" y="612277"/>
                  <a:pt x="2295490" y="403588"/>
                </a:cubicBezTo>
                <a:cubicBezTo>
                  <a:pt x="2419117" y="194899"/>
                  <a:pt x="2347323" y="347194"/>
                  <a:pt x="2537308" y="0"/>
                </a:cubicBezTo>
                <a:lnTo>
                  <a:pt x="81" y="8861"/>
                </a:lnTo>
                <a:cubicBezTo>
                  <a:pt x="-1507" y="383511"/>
                  <a:pt x="20718" y="2752779"/>
                  <a:pt x="19130" y="31274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5759" y="3208863"/>
            <a:ext cx="12179587" cy="3563466"/>
          </a:xfrm>
          <a:custGeom>
            <a:rect b="b" l="l" r="r" t="t"/>
            <a:pathLst>
              <a:path extrusionOk="0" h="7056368" w="16185498">
                <a:moveTo>
                  <a:pt x="8093622" y="0"/>
                </a:moveTo>
                <a:lnTo>
                  <a:pt x="13545" y="33865"/>
                </a:lnTo>
                <a:cubicBezTo>
                  <a:pt x="18060" y="1630014"/>
                  <a:pt x="22576" y="3226161"/>
                  <a:pt x="0" y="4822309"/>
                </a:cubicBezTo>
                <a:cubicBezTo>
                  <a:pt x="437981" y="4707170"/>
                  <a:pt x="483134" y="4402390"/>
                  <a:pt x="1313944" y="4476892"/>
                </a:cubicBezTo>
                <a:cubicBezTo>
                  <a:pt x="1952854" y="4637183"/>
                  <a:pt x="1955113" y="4709427"/>
                  <a:pt x="2133466" y="5140636"/>
                </a:cubicBezTo>
                <a:cubicBezTo>
                  <a:pt x="2311818" y="5571844"/>
                  <a:pt x="1988975" y="7025760"/>
                  <a:pt x="2404382" y="7043822"/>
                </a:cubicBezTo>
                <a:cubicBezTo>
                  <a:pt x="2819788" y="7061883"/>
                  <a:pt x="2216996" y="6093359"/>
                  <a:pt x="3081671" y="5045816"/>
                </a:cubicBezTo>
                <a:cubicBezTo>
                  <a:pt x="3779279" y="4576229"/>
                  <a:pt x="4084062" y="5732136"/>
                  <a:pt x="4896810" y="5723106"/>
                </a:cubicBezTo>
                <a:cubicBezTo>
                  <a:pt x="5709558" y="5714076"/>
                  <a:pt x="5560140" y="3984225"/>
                  <a:pt x="6461353" y="3968922"/>
                </a:cubicBezTo>
                <a:cubicBezTo>
                  <a:pt x="7362566" y="3953619"/>
                  <a:pt x="6851156" y="6433994"/>
                  <a:pt x="7433300" y="6396825"/>
                </a:cubicBezTo>
                <a:cubicBezTo>
                  <a:pt x="7915145" y="6366060"/>
                  <a:pt x="7475541" y="5097612"/>
                  <a:pt x="7731529" y="4734987"/>
                </a:cubicBezTo>
                <a:cubicBezTo>
                  <a:pt x="7987517" y="4372362"/>
                  <a:pt x="8533382" y="4154754"/>
                  <a:pt x="8969228" y="4221077"/>
                </a:cubicBezTo>
                <a:cubicBezTo>
                  <a:pt x="9405074" y="4287400"/>
                  <a:pt x="10623863" y="4378766"/>
                  <a:pt x="10346606" y="5132925"/>
                </a:cubicBezTo>
                <a:cubicBezTo>
                  <a:pt x="10069349" y="5887084"/>
                  <a:pt x="9952239" y="7036267"/>
                  <a:pt x="10483354" y="7056228"/>
                </a:cubicBezTo>
                <a:cubicBezTo>
                  <a:pt x="11014469" y="7076189"/>
                  <a:pt x="10406543" y="4957840"/>
                  <a:pt x="11160643" y="4448019"/>
                </a:cubicBezTo>
                <a:cubicBezTo>
                  <a:pt x="11914743" y="3938198"/>
                  <a:pt x="12412502" y="5813294"/>
                  <a:pt x="12975782" y="5735512"/>
                </a:cubicBezTo>
                <a:cubicBezTo>
                  <a:pt x="13539062" y="5657730"/>
                  <a:pt x="13467948" y="4347064"/>
                  <a:pt x="14540325" y="3981328"/>
                </a:cubicBezTo>
                <a:cubicBezTo>
                  <a:pt x="15612701" y="3615593"/>
                  <a:pt x="15187054" y="6174633"/>
                  <a:pt x="15549486" y="6223161"/>
                </a:cubicBezTo>
                <a:cubicBezTo>
                  <a:pt x="16068898" y="6292707"/>
                  <a:pt x="15666380" y="5344263"/>
                  <a:pt x="15688226" y="5156747"/>
                </a:cubicBezTo>
                <a:lnTo>
                  <a:pt x="15680566" y="5098061"/>
                </a:lnTo>
                <a:lnTo>
                  <a:pt x="15673020" y="5073756"/>
                </a:lnTo>
                <a:cubicBezTo>
                  <a:pt x="15667517" y="5046861"/>
                  <a:pt x="15664627" y="5019014"/>
                  <a:pt x="15664627" y="4990492"/>
                </a:cubicBezTo>
                <a:cubicBezTo>
                  <a:pt x="15664627" y="4762317"/>
                  <a:pt x="15849599" y="4577345"/>
                  <a:pt x="16077774" y="4577345"/>
                </a:cubicBezTo>
                <a:cubicBezTo>
                  <a:pt x="16106296" y="4577345"/>
                  <a:pt x="16134143" y="4580235"/>
                  <a:pt x="16161037" y="4585739"/>
                </a:cubicBezTo>
                <a:lnTo>
                  <a:pt x="16185498" y="4593332"/>
                </a:lnTo>
                <a:cubicBezTo>
                  <a:pt x="16181197" y="3066356"/>
                  <a:pt x="16176894" y="1539382"/>
                  <a:pt x="16172593" y="12406"/>
                </a:cubicBezTo>
                <a:lnTo>
                  <a:pt x="8093752" y="46266"/>
                </a:lnTo>
                <a:cubicBezTo>
                  <a:pt x="8093709" y="30844"/>
                  <a:pt x="8093665" y="15422"/>
                  <a:pt x="80936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 flipH="1">
            <a:off x="8728" y="3513668"/>
            <a:ext cx="12110604" cy="2851324"/>
          </a:xfrm>
          <a:custGeom>
            <a:rect b="b" l="l" r="r" t="t"/>
            <a:pathLst>
              <a:path extrusionOk="0" h="5483316" w="16093826">
                <a:moveTo>
                  <a:pt x="8005989" y="0"/>
                </a:moveTo>
                <a:lnTo>
                  <a:pt x="8005942" y="3974"/>
                </a:lnTo>
                <a:lnTo>
                  <a:pt x="0" y="46016"/>
                </a:lnTo>
                <a:cubicBezTo>
                  <a:pt x="6068" y="1516349"/>
                  <a:pt x="12135" y="2986680"/>
                  <a:pt x="18203" y="4457013"/>
                </a:cubicBezTo>
                <a:cubicBezTo>
                  <a:pt x="467190" y="4240608"/>
                  <a:pt x="782694" y="3739037"/>
                  <a:pt x="1365164" y="3807801"/>
                </a:cubicBezTo>
                <a:cubicBezTo>
                  <a:pt x="1947634" y="3876565"/>
                  <a:pt x="2964934" y="4843304"/>
                  <a:pt x="3513022" y="4869596"/>
                </a:cubicBezTo>
                <a:cubicBezTo>
                  <a:pt x="4061109" y="4895887"/>
                  <a:pt x="4203694" y="4192069"/>
                  <a:pt x="4404930" y="4293193"/>
                </a:cubicBezTo>
                <a:cubicBezTo>
                  <a:pt x="4606164" y="4394316"/>
                  <a:pt x="4100548" y="5345886"/>
                  <a:pt x="4720434" y="5476335"/>
                </a:cubicBezTo>
                <a:cubicBezTo>
                  <a:pt x="5340320" y="5606784"/>
                  <a:pt x="4522200" y="3871684"/>
                  <a:pt x="5284701" y="3401286"/>
                </a:cubicBezTo>
                <a:cubicBezTo>
                  <a:pt x="5691217" y="3150500"/>
                  <a:pt x="5994586" y="3063534"/>
                  <a:pt x="6340428" y="3049377"/>
                </a:cubicBezTo>
                <a:cubicBezTo>
                  <a:pt x="7157905" y="3015915"/>
                  <a:pt x="7734493" y="4700809"/>
                  <a:pt x="8052183" y="4639189"/>
                </a:cubicBezTo>
                <a:lnTo>
                  <a:pt x="8060659" y="4635806"/>
                </a:lnTo>
                <a:lnTo>
                  <a:pt x="8075431" y="4635931"/>
                </a:lnTo>
                <a:cubicBezTo>
                  <a:pt x="8399384" y="4583109"/>
                  <a:pt x="8964110" y="3013525"/>
                  <a:pt x="9753399" y="3045833"/>
                </a:cubicBezTo>
                <a:cubicBezTo>
                  <a:pt x="10099240" y="3059990"/>
                  <a:pt x="10402609" y="3146956"/>
                  <a:pt x="10809125" y="3397742"/>
                </a:cubicBezTo>
                <a:cubicBezTo>
                  <a:pt x="11571625" y="3868140"/>
                  <a:pt x="10753507" y="5603240"/>
                  <a:pt x="11373392" y="5472791"/>
                </a:cubicBezTo>
                <a:cubicBezTo>
                  <a:pt x="11993278" y="5342342"/>
                  <a:pt x="11487662" y="4390772"/>
                  <a:pt x="11688897" y="4289649"/>
                </a:cubicBezTo>
                <a:cubicBezTo>
                  <a:pt x="11890132" y="4188525"/>
                  <a:pt x="12032717" y="4892343"/>
                  <a:pt x="12580804" y="4866052"/>
                </a:cubicBezTo>
                <a:cubicBezTo>
                  <a:pt x="13128891" y="4839760"/>
                  <a:pt x="14146192" y="3873021"/>
                  <a:pt x="14728661" y="3804257"/>
                </a:cubicBezTo>
                <a:cubicBezTo>
                  <a:pt x="15311131" y="3735493"/>
                  <a:pt x="15626636" y="4237064"/>
                  <a:pt x="16075623" y="4453469"/>
                </a:cubicBezTo>
                <a:cubicBezTo>
                  <a:pt x="16081691" y="2983136"/>
                  <a:pt x="16087758" y="1512805"/>
                  <a:pt x="16093826" y="424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>
            <a:off x="10690" y="4102151"/>
            <a:ext cx="12047538" cy="2366506"/>
          </a:xfrm>
          <a:custGeom>
            <a:rect b="b" l="l" r="r" t="t"/>
            <a:pathLst>
              <a:path extrusionOk="0" h="5916266" w="16010017">
                <a:moveTo>
                  <a:pt x="2698" y="0"/>
                </a:moveTo>
                <a:cubicBezTo>
                  <a:pt x="2697" y="845390"/>
                  <a:pt x="-3371" y="2157971"/>
                  <a:pt x="2696" y="2536171"/>
                </a:cubicBezTo>
                <a:cubicBezTo>
                  <a:pt x="296964" y="2449205"/>
                  <a:pt x="466852" y="2605946"/>
                  <a:pt x="894603" y="2863810"/>
                </a:cubicBezTo>
                <a:cubicBezTo>
                  <a:pt x="1322354" y="3121674"/>
                  <a:pt x="627638" y="5228073"/>
                  <a:pt x="1113030" y="5393913"/>
                </a:cubicBezTo>
                <a:cubicBezTo>
                  <a:pt x="1598421" y="5559754"/>
                  <a:pt x="1422469" y="4652678"/>
                  <a:pt x="1440671" y="4259310"/>
                </a:cubicBezTo>
                <a:cubicBezTo>
                  <a:pt x="1458874" y="3865941"/>
                  <a:pt x="1474040" y="2978080"/>
                  <a:pt x="1804713" y="2924484"/>
                </a:cubicBezTo>
                <a:cubicBezTo>
                  <a:pt x="2135385" y="2870889"/>
                  <a:pt x="2868529" y="3990323"/>
                  <a:pt x="3424706" y="3937739"/>
                </a:cubicBezTo>
                <a:cubicBezTo>
                  <a:pt x="3980883" y="3885155"/>
                  <a:pt x="4681669" y="2717181"/>
                  <a:pt x="5141779" y="2608980"/>
                </a:cubicBezTo>
                <a:cubicBezTo>
                  <a:pt x="5601890" y="2500778"/>
                  <a:pt x="5986158" y="2739429"/>
                  <a:pt x="6185371" y="3288528"/>
                </a:cubicBezTo>
                <a:cubicBezTo>
                  <a:pt x="6384585" y="3837627"/>
                  <a:pt x="5728294" y="5875261"/>
                  <a:pt x="6337057" y="5903575"/>
                </a:cubicBezTo>
                <a:cubicBezTo>
                  <a:pt x="6945819" y="5931888"/>
                  <a:pt x="6385596" y="3856840"/>
                  <a:pt x="6543348" y="3306730"/>
                </a:cubicBezTo>
                <a:cubicBezTo>
                  <a:pt x="6701101" y="2756619"/>
                  <a:pt x="7013571" y="2563474"/>
                  <a:pt x="7283570" y="2602912"/>
                </a:cubicBezTo>
                <a:cubicBezTo>
                  <a:pt x="7486069" y="2632490"/>
                  <a:pt x="7767066" y="3226337"/>
                  <a:pt x="7948661" y="3338821"/>
                </a:cubicBezTo>
                <a:lnTo>
                  <a:pt x="7956740" y="3342090"/>
                </a:lnTo>
                <a:lnTo>
                  <a:pt x="7962411" y="3349396"/>
                </a:lnTo>
                <a:cubicBezTo>
                  <a:pt x="8122463" y="3510669"/>
                  <a:pt x="8481760" y="2651057"/>
                  <a:pt x="8726447" y="2615317"/>
                </a:cubicBezTo>
                <a:cubicBezTo>
                  <a:pt x="8996446" y="2575879"/>
                  <a:pt x="9308916" y="2769024"/>
                  <a:pt x="9466669" y="3319135"/>
                </a:cubicBezTo>
                <a:cubicBezTo>
                  <a:pt x="9624421" y="3869245"/>
                  <a:pt x="9064198" y="5944293"/>
                  <a:pt x="9672961" y="5915980"/>
                </a:cubicBezTo>
                <a:cubicBezTo>
                  <a:pt x="10281723" y="5887666"/>
                  <a:pt x="9625433" y="3850032"/>
                  <a:pt x="9824646" y="3300933"/>
                </a:cubicBezTo>
                <a:cubicBezTo>
                  <a:pt x="10023859" y="2751834"/>
                  <a:pt x="10408127" y="2513183"/>
                  <a:pt x="10868237" y="2621385"/>
                </a:cubicBezTo>
                <a:cubicBezTo>
                  <a:pt x="11328348" y="2729587"/>
                  <a:pt x="12029134" y="3897560"/>
                  <a:pt x="12585311" y="3950144"/>
                </a:cubicBezTo>
                <a:cubicBezTo>
                  <a:pt x="13141488" y="4002728"/>
                  <a:pt x="13874632" y="2883294"/>
                  <a:pt x="14205304" y="2936889"/>
                </a:cubicBezTo>
                <a:cubicBezTo>
                  <a:pt x="14535977" y="2990485"/>
                  <a:pt x="14551143" y="3878346"/>
                  <a:pt x="14569345" y="4271715"/>
                </a:cubicBezTo>
                <a:cubicBezTo>
                  <a:pt x="14587548" y="4665083"/>
                  <a:pt x="14411596" y="5572159"/>
                  <a:pt x="14896987" y="5406318"/>
                </a:cubicBezTo>
                <a:cubicBezTo>
                  <a:pt x="15382379" y="5240478"/>
                  <a:pt x="14687662" y="3134079"/>
                  <a:pt x="15115413" y="2876215"/>
                </a:cubicBezTo>
                <a:cubicBezTo>
                  <a:pt x="15543164" y="2618351"/>
                  <a:pt x="15713053" y="2461609"/>
                  <a:pt x="16007321" y="2548576"/>
                </a:cubicBezTo>
                <a:cubicBezTo>
                  <a:pt x="16013388" y="2170376"/>
                  <a:pt x="16007320" y="857795"/>
                  <a:pt x="16007318" y="12405"/>
                </a:cubicBezTo>
                <a:lnTo>
                  <a:pt x="8060309" y="42325"/>
                </a:lnTo>
                <a:lnTo>
                  <a:pt x="8060197" y="30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 flipH="1">
            <a:off x="4968" y="3489856"/>
            <a:ext cx="12187031" cy="2745515"/>
          </a:xfrm>
          <a:custGeom>
            <a:rect b="b" l="l" r="r" t="t"/>
            <a:pathLst>
              <a:path extrusionOk="0" h="4575859" w="14999423">
                <a:moveTo>
                  <a:pt x="30338" y="0"/>
                </a:moveTo>
                <a:lnTo>
                  <a:pt x="0" y="3112574"/>
                </a:lnTo>
                <a:cubicBezTo>
                  <a:pt x="244718" y="3467516"/>
                  <a:pt x="971795" y="2237858"/>
                  <a:pt x="1498647" y="2129656"/>
                </a:cubicBezTo>
                <a:cubicBezTo>
                  <a:pt x="2025499" y="2021455"/>
                  <a:pt x="2955833" y="1947634"/>
                  <a:pt x="3161113" y="2463362"/>
                </a:cubicBezTo>
                <a:cubicBezTo>
                  <a:pt x="3366393" y="2979090"/>
                  <a:pt x="2822351" y="4561669"/>
                  <a:pt x="3458415" y="4568747"/>
                </a:cubicBezTo>
                <a:cubicBezTo>
                  <a:pt x="4094479" y="4575826"/>
                  <a:pt x="3444258" y="2982125"/>
                  <a:pt x="3810323" y="2505834"/>
                </a:cubicBezTo>
                <a:cubicBezTo>
                  <a:pt x="4176389" y="2029544"/>
                  <a:pt x="5093577" y="1986062"/>
                  <a:pt x="5691215" y="2002241"/>
                </a:cubicBezTo>
                <a:cubicBezTo>
                  <a:pt x="6139444" y="2014376"/>
                  <a:pt x="6643986" y="2317177"/>
                  <a:pt x="7041022" y="2489576"/>
                </a:cubicBezTo>
                <a:lnTo>
                  <a:pt x="7112509" y="2519181"/>
                </a:lnTo>
                <a:lnTo>
                  <a:pt x="7164900" y="2551603"/>
                </a:lnTo>
                <a:cubicBezTo>
                  <a:pt x="7271332" y="2608232"/>
                  <a:pt x="7398494" y="2635788"/>
                  <a:pt x="7603269" y="2610002"/>
                </a:cubicBezTo>
                <a:lnTo>
                  <a:pt x="7620104" y="2606834"/>
                </a:lnTo>
                <a:lnTo>
                  <a:pt x="7652217" y="2604619"/>
                </a:lnTo>
                <a:cubicBezTo>
                  <a:pt x="7687563" y="2599247"/>
                  <a:pt x="7719835" y="2591300"/>
                  <a:pt x="7749924" y="2581156"/>
                </a:cubicBezTo>
                <a:lnTo>
                  <a:pt x="7805862" y="2556928"/>
                </a:lnTo>
                <a:lnTo>
                  <a:pt x="7861477" y="2536805"/>
                </a:lnTo>
                <a:cubicBezTo>
                  <a:pt x="8270956" y="2376751"/>
                  <a:pt x="8822627" y="2022476"/>
                  <a:pt x="9308208" y="2009330"/>
                </a:cubicBezTo>
                <a:cubicBezTo>
                  <a:pt x="9905846" y="1993151"/>
                  <a:pt x="10823034" y="2036633"/>
                  <a:pt x="11189099" y="2512923"/>
                </a:cubicBezTo>
                <a:cubicBezTo>
                  <a:pt x="11555165" y="2989214"/>
                  <a:pt x="10904944" y="4582915"/>
                  <a:pt x="11541008" y="4575836"/>
                </a:cubicBezTo>
                <a:cubicBezTo>
                  <a:pt x="12177072" y="4568758"/>
                  <a:pt x="11633030" y="2986179"/>
                  <a:pt x="11838310" y="2470451"/>
                </a:cubicBezTo>
                <a:cubicBezTo>
                  <a:pt x="12043590" y="1954723"/>
                  <a:pt x="12973923" y="2028544"/>
                  <a:pt x="13500776" y="2136745"/>
                </a:cubicBezTo>
                <a:cubicBezTo>
                  <a:pt x="14027628" y="2244947"/>
                  <a:pt x="14754705" y="3474605"/>
                  <a:pt x="14999423" y="3119663"/>
                </a:cubicBezTo>
                <a:lnTo>
                  <a:pt x="14969085" y="7089"/>
                </a:lnTo>
                <a:lnTo>
                  <a:pt x="8093988" y="27782"/>
                </a:lnTo>
                <a:lnTo>
                  <a:pt x="8093904" y="24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>
            <a:off x="-1" y="-91550"/>
            <a:ext cx="12192000" cy="4988336"/>
          </a:xfrm>
          <a:custGeom>
            <a:rect b="b" l="l" r="r" t="t"/>
            <a:pathLst>
              <a:path extrusionOk="0" h="4988336" w="12192000">
                <a:moveTo>
                  <a:pt x="12192000" y="0"/>
                </a:moveTo>
                <a:lnTo>
                  <a:pt x="0" y="0"/>
                </a:lnTo>
                <a:lnTo>
                  <a:pt x="0" y="4136065"/>
                </a:lnTo>
                <a:lnTo>
                  <a:pt x="2726" y="4136065"/>
                </a:lnTo>
                <a:lnTo>
                  <a:pt x="9213" y="4335644"/>
                </a:lnTo>
                <a:cubicBezTo>
                  <a:pt x="14162" y="4428515"/>
                  <a:pt x="19110" y="4521386"/>
                  <a:pt x="18348" y="4616680"/>
                </a:cubicBezTo>
                <a:cubicBezTo>
                  <a:pt x="100570" y="4693400"/>
                  <a:pt x="209438" y="4481007"/>
                  <a:pt x="493408" y="4514926"/>
                </a:cubicBezTo>
                <a:cubicBezTo>
                  <a:pt x="777378" y="4548844"/>
                  <a:pt x="1285934" y="4853300"/>
                  <a:pt x="1722166" y="4820189"/>
                </a:cubicBezTo>
                <a:cubicBezTo>
                  <a:pt x="2158398" y="4787079"/>
                  <a:pt x="2637263" y="4402672"/>
                  <a:pt x="3110799" y="4316262"/>
                </a:cubicBezTo>
                <a:cubicBezTo>
                  <a:pt x="3584334" y="4229851"/>
                  <a:pt x="3865260" y="5009565"/>
                  <a:pt x="4289311" y="4984935"/>
                </a:cubicBezTo>
                <a:cubicBezTo>
                  <a:pt x="4713362" y="4960304"/>
                  <a:pt x="4859093" y="4209442"/>
                  <a:pt x="5463254" y="4212084"/>
                </a:cubicBezTo>
                <a:cubicBezTo>
                  <a:pt x="5805956" y="4213583"/>
                  <a:pt x="5774750" y="4945817"/>
                  <a:pt x="6072856" y="4981301"/>
                </a:cubicBezTo>
                <a:lnTo>
                  <a:pt x="6086303" y="4981845"/>
                </a:lnTo>
                <a:lnTo>
                  <a:pt x="6086303" y="4985342"/>
                </a:lnTo>
                <a:cubicBezTo>
                  <a:pt x="6416712" y="4996649"/>
                  <a:pt x="6372048" y="4216462"/>
                  <a:pt x="6725805" y="4214915"/>
                </a:cubicBezTo>
                <a:cubicBezTo>
                  <a:pt x="7329966" y="4212273"/>
                  <a:pt x="7475699" y="4963135"/>
                  <a:pt x="7899748" y="4987765"/>
                </a:cubicBezTo>
                <a:cubicBezTo>
                  <a:pt x="8323798" y="5012396"/>
                  <a:pt x="8604725" y="4232682"/>
                  <a:pt x="9078260" y="4319092"/>
                </a:cubicBezTo>
                <a:cubicBezTo>
                  <a:pt x="9551796" y="4405503"/>
                  <a:pt x="10030661" y="4789910"/>
                  <a:pt x="10466892" y="4823020"/>
                </a:cubicBezTo>
                <a:cubicBezTo>
                  <a:pt x="10903125" y="4856130"/>
                  <a:pt x="11411681" y="4551674"/>
                  <a:pt x="11695651" y="4517756"/>
                </a:cubicBezTo>
                <a:cubicBezTo>
                  <a:pt x="11979621" y="4483838"/>
                  <a:pt x="12088489" y="4696230"/>
                  <a:pt x="12170710" y="4619511"/>
                </a:cubicBezTo>
                <a:cubicBezTo>
                  <a:pt x="12169948" y="4524217"/>
                  <a:pt x="12174897" y="4431345"/>
                  <a:pt x="12179845" y="4338474"/>
                </a:cubicBezTo>
                <a:lnTo>
                  <a:pt x="12186425" y="4136065"/>
                </a:lnTo>
                <a:lnTo>
                  <a:pt x="12192000" y="41360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653675" y="600200"/>
            <a:ext cx="8490300" cy="356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flipH="1">
            <a:off x="0" y="-76202"/>
            <a:ext cx="12192000" cy="7056476"/>
          </a:xfrm>
          <a:custGeom>
            <a:rect b="b" l="l" r="r" t="t"/>
            <a:pathLst>
              <a:path extrusionOk="0" h="7056476" w="12192000">
                <a:moveTo>
                  <a:pt x="4100124" y="0"/>
                </a:moveTo>
                <a:lnTo>
                  <a:pt x="0" y="17184"/>
                </a:lnTo>
                <a:lnTo>
                  <a:pt x="0" y="5253119"/>
                </a:lnTo>
                <a:lnTo>
                  <a:pt x="155766" y="5388959"/>
                </a:lnTo>
                <a:cubicBezTo>
                  <a:pt x="365184" y="5566059"/>
                  <a:pt x="598532" y="5726492"/>
                  <a:pt x="903312" y="5723106"/>
                </a:cubicBezTo>
                <a:cubicBezTo>
                  <a:pt x="1716060" y="5714076"/>
                  <a:pt x="1566642" y="3984225"/>
                  <a:pt x="2467855" y="3968922"/>
                </a:cubicBezTo>
                <a:cubicBezTo>
                  <a:pt x="3369068" y="3953619"/>
                  <a:pt x="2857658" y="6433994"/>
                  <a:pt x="3439802" y="6396825"/>
                </a:cubicBezTo>
                <a:cubicBezTo>
                  <a:pt x="3921647" y="6366060"/>
                  <a:pt x="3517754" y="5052908"/>
                  <a:pt x="3738031" y="4734987"/>
                </a:cubicBezTo>
                <a:cubicBezTo>
                  <a:pt x="3958308" y="4417066"/>
                  <a:pt x="4985933" y="4419622"/>
                  <a:pt x="5399418" y="4489298"/>
                </a:cubicBezTo>
                <a:cubicBezTo>
                  <a:pt x="5812903" y="4558974"/>
                  <a:pt x="6037200" y="4725220"/>
                  <a:pt x="6218940" y="5153042"/>
                </a:cubicBezTo>
                <a:cubicBezTo>
                  <a:pt x="6397292" y="5584250"/>
                  <a:pt x="6074449" y="7038166"/>
                  <a:pt x="6489856" y="7056228"/>
                </a:cubicBezTo>
                <a:cubicBezTo>
                  <a:pt x="6905261" y="7074289"/>
                  <a:pt x="6302470" y="6105765"/>
                  <a:pt x="7167145" y="5058222"/>
                </a:cubicBezTo>
                <a:cubicBezTo>
                  <a:pt x="7864753" y="4588635"/>
                  <a:pt x="8169536" y="5744542"/>
                  <a:pt x="8982284" y="5735512"/>
                </a:cubicBezTo>
                <a:cubicBezTo>
                  <a:pt x="9795032" y="5726482"/>
                  <a:pt x="9474450" y="4347064"/>
                  <a:pt x="10546827" y="3981328"/>
                </a:cubicBezTo>
                <a:cubicBezTo>
                  <a:pt x="11619203" y="3615593"/>
                  <a:pt x="11193556" y="6174633"/>
                  <a:pt x="11555988" y="6223161"/>
                </a:cubicBezTo>
                <a:cubicBezTo>
                  <a:pt x="12075400" y="6292707"/>
                  <a:pt x="11672882" y="5344263"/>
                  <a:pt x="11694728" y="5156747"/>
                </a:cubicBezTo>
                <a:lnTo>
                  <a:pt x="11687068" y="5098061"/>
                </a:lnTo>
                <a:lnTo>
                  <a:pt x="11679522" y="5073756"/>
                </a:lnTo>
                <a:cubicBezTo>
                  <a:pt x="11674019" y="5046861"/>
                  <a:pt x="11671129" y="5019014"/>
                  <a:pt x="11671129" y="4990492"/>
                </a:cubicBezTo>
                <a:cubicBezTo>
                  <a:pt x="11671129" y="4762317"/>
                  <a:pt x="11856101" y="4577345"/>
                  <a:pt x="12084276" y="4577345"/>
                </a:cubicBezTo>
                <a:cubicBezTo>
                  <a:pt x="12112798" y="4577345"/>
                  <a:pt x="12140645" y="4580235"/>
                  <a:pt x="12167539" y="4585739"/>
                </a:cubicBezTo>
                <a:lnTo>
                  <a:pt x="12192000" y="4593332"/>
                </a:lnTo>
                <a:cubicBezTo>
                  <a:pt x="12187699" y="3066356"/>
                  <a:pt x="12183396" y="1539382"/>
                  <a:pt x="12179095" y="12406"/>
                </a:cubicBezTo>
                <a:lnTo>
                  <a:pt x="4100254" y="46266"/>
                </a:lnTo>
                <a:cubicBezTo>
                  <a:pt x="4100211" y="30844"/>
                  <a:pt x="4100167" y="15422"/>
                  <a:pt x="41001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 flipH="1">
            <a:off x="3988" y="-63797"/>
            <a:ext cx="12188012" cy="5483316"/>
          </a:xfrm>
          <a:custGeom>
            <a:rect b="b" l="l" r="r" t="t"/>
            <a:pathLst>
              <a:path extrusionOk="0" h="5483316" w="12188012">
                <a:moveTo>
                  <a:pt x="4100175" y="0"/>
                </a:moveTo>
                <a:lnTo>
                  <a:pt x="4100128" y="3974"/>
                </a:lnTo>
                <a:lnTo>
                  <a:pt x="0" y="25505"/>
                </a:lnTo>
                <a:lnTo>
                  <a:pt x="0" y="4739257"/>
                </a:lnTo>
                <a:lnTo>
                  <a:pt x="16405" y="4727191"/>
                </a:lnTo>
                <a:cubicBezTo>
                  <a:pt x="250138" y="4534609"/>
                  <a:pt x="360766" y="4223670"/>
                  <a:pt x="499116" y="4293193"/>
                </a:cubicBezTo>
                <a:cubicBezTo>
                  <a:pt x="700350" y="4394316"/>
                  <a:pt x="194734" y="5345886"/>
                  <a:pt x="814620" y="5476335"/>
                </a:cubicBezTo>
                <a:cubicBezTo>
                  <a:pt x="1434506" y="5606784"/>
                  <a:pt x="616386" y="3871684"/>
                  <a:pt x="1378887" y="3401286"/>
                </a:cubicBezTo>
                <a:cubicBezTo>
                  <a:pt x="1785403" y="3150500"/>
                  <a:pt x="2088772" y="3063534"/>
                  <a:pt x="2434614" y="3049377"/>
                </a:cubicBezTo>
                <a:cubicBezTo>
                  <a:pt x="3252091" y="3015915"/>
                  <a:pt x="3828679" y="4700809"/>
                  <a:pt x="4146369" y="4639189"/>
                </a:cubicBezTo>
                <a:lnTo>
                  <a:pt x="4154845" y="4635806"/>
                </a:lnTo>
                <a:lnTo>
                  <a:pt x="4169617" y="4635931"/>
                </a:lnTo>
                <a:cubicBezTo>
                  <a:pt x="4493570" y="4583109"/>
                  <a:pt x="5058296" y="3013525"/>
                  <a:pt x="5847585" y="3045833"/>
                </a:cubicBezTo>
                <a:cubicBezTo>
                  <a:pt x="6193426" y="3059990"/>
                  <a:pt x="6496795" y="3146956"/>
                  <a:pt x="6903311" y="3397742"/>
                </a:cubicBezTo>
                <a:cubicBezTo>
                  <a:pt x="7665811" y="3868140"/>
                  <a:pt x="6847693" y="5603240"/>
                  <a:pt x="7467578" y="5472791"/>
                </a:cubicBezTo>
                <a:cubicBezTo>
                  <a:pt x="8087464" y="5342342"/>
                  <a:pt x="7581848" y="4390772"/>
                  <a:pt x="7783083" y="4289649"/>
                </a:cubicBezTo>
                <a:cubicBezTo>
                  <a:pt x="7984318" y="4188525"/>
                  <a:pt x="8126903" y="4892343"/>
                  <a:pt x="8674990" y="4866052"/>
                </a:cubicBezTo>
                <a:cubicBezTo>
                  <a:pt x="9223077" y="4839760"/>
                  <a:pt x="10240378" y="3873021"/>
                  <a:pt x="10822847" y="3804257"/>
                </a:cubicBezTo>
                <a:cubicBezTo>
                  <a:pt x="11405317" y="3735493"/>
                  <a:pt x="11720822" y="4237064"/>
                  <a:pt x="12169809" y="4453469"/>
                </a:cubicBezTo>
                <a:cubicBezTo>
                  <a:pt x="12175877" y="2983136"/>
                  <a:pt x="12181944" y="1512805"/>
                  <a:pt x="12188012" y="424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 flipH="1">
            <a:off x="6632" y="-25696"/>
            <a:ext cx="12185368" cy="5903861"/>
          </a:xfrm>
          <a:custGeom>
            <a:rect b="b" l="l" r="r" t="t"/>
            <a:pathLst>
              <a:path extrusionOk="0" h="5903861" w="12185368">
                <a:moveTo>
                  <a:pt x="12182669" y="0"/>
                </a:moveTo>
                <a:lnTo>
                  <a:pt x="4235660" y="29920"/>
                </a:lnTo>
                <a:lnTo>
                  <a:pt x="4235548" y="17931"/>
                </a:lnTo>
                <a:lnTo>
                  <a:pt x="0" y="1985"/>
                </a:lnTo>
                <a:lnTo>
                  <a:pt x="0" y="3738512"/>
                </a:lnTo>
                <a:lnTo>
                  <a:pt x="38284" y="3710748"/>
                </a:lnTo>
                <a:cubicBezTo>
                  <a:pt x="491585" y="3354999"/>
                  <a:pt x="972047" y="2677726"/>
                  <a:pt x="1317130" y="2596575"/>
                </a:cubicBezTo>
                <a:cubicBezTo>
                  <a:pt x="1777241" y="2488373"/>
                  <a:pt x="2161509" y="2727024"/>
                  <a:pt x="2360722" y="3276123"/>
                </a:cubicBezTo>
                <a:cubicBezTo>
                  <a:pt x="2559936" y="3825222"/>
                  <a:pt x="1903645" y="5862856"/>
                  <a:pt x="2512408" y="5891170"/>
                </a:cubicBezTo>
                <a:cubicBezTo>
                  <a:pt x="3121170" y="5919483"/>
                  <a:pt x="2560947" y="3844435"/>
                  <a:pt x="2718699" y="3294325"/>
                </a:cubicBezTo>
                <a:cubicBezTo>
                  <a:pt x="2876452" y="2744214"/>
                  <a:pt x="3188922" y="2551069"/>
                  <a:pt x="3458921" y="2590507"/>
                </a:cubicBezTo>
                <a:cubicBezTo>
                  <a:pt x="3661420" y="2620085"/>
                  <a:pt x="3942417" y="3213932"/>
                  <a:pt x="4124012" y="3326416"/>
                </a:cubicBezTo>
                <a:lnTo>
                  <a:pt x="4132091" y="3329685"/>
                </a:lnTo>
                <a:lnTo>
                  <a:pt x="4137762" y="3336991"/>
                </a:lnTo>
                <a:cubicBezTo>
                  <a:pt x="4297814" y="3498264"/>
                  <a:pt x="4657111" y="2638652"/>
                  <a:pt x="4901798" y="2602912"/>
                </a:cubicBezTo>
                <a:cubicBezTo>
                  <a:pt x="5171797" y="2563474"/>
                  <a:pt x="5484267" y="2756619"/>
                  <a:pt x="5642020" y="3306730"/>
                </a:cubicBezTo>
                <a:cubicBezTo>
                  <a:pt x="5799772" y="3856840"/>
                  <a:pt x="5239549" y="5931888"/>
                  <a:pt x="5848312" y="5903575"/>
                </a:cubicBezTo>
                <a:cubicBezTo>
                  <a:pt x="6457074" y="5875261"/>
                  <a:pt x="5800784" y="3837627"/>
                  <a:pt x="5999997" y="3288528"/>
                </a:cubicBezTo>
                <a:cubicBezTo>
                  <a:pt x="6199210" y="2739429"/>
                  <a:pt x="6583478" y="2500778"/>
                  <a:pt x="7043588" y="2608980"/>
                </a:cubicBezTo>
                <a:cubicBezTo>
                  <a:pt x="7503699" y="2717182"/>
                  <a:pt x="8204485" y="3885155"/>
                  <a:pt x="8760662" y="3937739"/>
                </a:cubicBezTo>
                <a:cubicBezTo>
                  <a:pt x="9316839" y="3990323"/>
                  <a:pt x="10049983" y="2870889"/>
                  <a:pt x="10380655" y="2924484"/>
                </a:cubicBezTo>
                <a:cubicBezTo>
                  <a:pt x="10711328" y="2978080"/>
                  <a:pt x="10726494" y="3865941"/>
                  <a:pt x="10744696" y="4259310"/>
                </a:cubicBezTo>
                <a:cubicBezTo>
                  <a:pt x="10762899" y="4652678"/>
                  <a:pt x="10586947" y="5559754"/>
                  <a:pt x="11072338" y="5393913"/>
                </a:cubicBezTo>
                <a:cubicBezTo>
                  <a:pt x="11557730" y="5228073"/>
                  <a:pt x="10863013" y="3121674"/>
                  <a:pt x="11290764" y="2863810"/>
                </a:cubicBezTo>
                <a:cubicBezTo>
                  <a:pt x="11718515" y="2605946"/>
                  <a:pt x="11888404" y="2449204"/>
                  <a:pt x="12182672" y="2536171"/>
                </a:cubicBezTo>
                <a:cubicBezTo>
                  <a:pt x="12188739" y="2157971"/>
                  <a:pt x="12182671" y="845390"/>
                  <a:pt x="121826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 flipH="1">
            <a:off x="3988" y="-63796"/>
            <a:ext cx="12188012" cy="4568770"/>
          </a:xfrm>
          <a:custGeom>
            <a:rect b="b" l="l" r="r" t="t"/>
            <a:pathLst>
              <a:path extrusionOk="0" h="4568770" w="12188012">
                <a:moveTo>
                  <a:pt x="12157674" y="0"/>
                </a:moveTo>
                <a:lnTo>
                  <a:pt x="5282577" y="20693"/>
                </a:lnTo>
                <a:lnTo>
                  <a:pt x="5282493" y="17181"/>
                </a:lnTo>
                <a:lnTo>
                  <a:pt x="0" y="1282"/>
                </a:lnTo>
                <a:lnTo>
                  <a:pt x="0" y="2137590"/>
                </a:lnTo>
                <a:lnTo>
                  <a:pt x="77428" y="2171343"/>
                </a:lnTo>
                <a:cubicBezTo>
                  <a:pt x="201746" y="2235256"/>
                  <a:pt x="298382" y="2327341"/>
                  <a:pt x="349702" y="2456273"/>
                </a:cubicBezTo>
                <a:cubicBezTo>
                  <a:pt x="554982" y="2972001"/>
                  <a:pt x="10940" y="4554580"/>
                  <a:pt x="647004" y="4561658"/>
                </a:cubicBezTo>
                <a:cubicBezTo>
                  <a:pt x="1283068" y="4568737"/>
                  <a:pt x="632847" y="2975036"/>
                  <a:pt x="998912" y="2498745"/>
                </a:cubicBezTo>
                <a:cubicBezTo>
                  <a:pt x="1364978" y="2022455"/>
                  <a:pt x="2282166" y="1978973"/>
                  <a:pt x="2879804" y="1995152"/>
                </a:cubicBezTo>
                <a:cubicBezTo>
                  <a:pt x="3328033" y="2007287"/>
                  <a:pt x="3832575" y="2310088"/>
                  <a:pt x="4229611" y="2482487"/>
                </a:cubicBezTo>
                <a:lnTo>
                  <a:pt x="4301098" y="2512092"/>
                </a:lnTo>
                <a:lnTo>
                  <a:pt x="4353489" y="2544514"/>
                </a:lnTo>
                <a:cubicBezTo>
                  <a:pt x="4459921" y="2601143"/>
                  <a:pt x="4587083" y="2628699"/>
                  <a:pt x="4791858" y="2602913"/>
                </a:cubicBezTo>
                <a:lnTo>
                  <a:pt x="4808693" y="2599745"/>
                </a:lnTo>
                <a:lnTo>
                  <a:pt x="4840806" y="2597530"/>
                </a:lnTo>
                <a:cubicBezTo>
                  <a:pt x="4876152" y="2592158"/>
                  <a:pt x="4908424" y="2584211"/>
                  <a:pt x="4938513" y="2574067"/>
                </a:cubicBezTo>
                <a:lnTo>
                  <a:pt x="4994451" y="2549839"/>
                </a:lnTo>
                <a:lnTo>
                  <a:pt x="5050066" y="2529716"/>
                </a:lnTo>
                <a:cubicBezTo>
                  <a:pt x="5459545" y="2369662"/>
                  <a:pt x="6011216" y="2015387"/>
                  <a:pt x="6496797" y="2002241"/>
                </a:cubicBezTo>
                <a:cubicBezTo>
                  <a:pt x="7094435" y="1986062"/>
                  <a:pt x="8011623" y="2029544"/>
                  <a:pt x="8377688" y="2505834"/>
                </a:cubicBezTo>
                <a:cubicBezTo>
                  <a:pt x="8743754" y="2982125"/>
                  <a:pt x="8093533" y="4575826"/>
                  <a:pt x="8729597" y="4568747"/>
                </a:cubicBezTo>
                <a:cubicBezTo>
                  <a:pt x="9365661" y="4561669"/>
                  <a:pt x="8821619" y="2979090"/>
                  <a:pt x="9026899" y="2463362"/>
                </a:cubicBezTo>
                <a:cubicBezTo>
                  <a:pt x="9232179" y="1947634"/>
                  <a:pt x="10162512" y="2021455"/>
                  <a:pt x="10689365" y="2129656"/>
                </a:cubicBezTo>
                <a:cubicBezTo>
                  <a:pt x="11216217" y="2237858"/>
                  <a:pt x="11943294" y="3467516"/>
                  <a:pt x="12188012" y="3112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flipH="1">
            <a:off x="3908" y="-70886"/>
            <a:ext cx="12188093" cy="2368738"/>
          </a:xfrm>
          <a:custGeom>
            <a:rect b="b" l="l" r="r" t="t"/>
            <a:pathLst>
              <a:path extrusionOk="0" h="2368738" w="12188093">
                <a:moveTo>
                  <a:pt x="4103805" y="0"/>
                </a:moveTo>
                <a:lnTo>
                  <a:pt x="0" y="15359"/>
                </a:lnTo>
                <a:lnTo>
                  <a:pt x="0" y="740863"/>
                </a:lnTo>
                <a:lnTo>
                  <a:pt x="11659" y="734540"/>
                </a:lnTo>
                <a:cubicBezTo>
                  <a:pt x="51010" y="715582"/>
                  <a:pt x="90349" y="699141"/>
                  <a:pt x="129661" y="685616"/>
                </a:cubicBezTo>
                <a:cubicBezTo>
                  <a:pt x="758647" y="469213"/>
                  <a:pt x="1131794" y="2421901"/>
                  <a:pt x="1695050" y="2360217"/>
                </a:cubicBezTo>
                <a:cubicBezTo>
                  <a:pt x="2258306" y="2298533"/>
                  <a:pt x="2451878" y="418101"/>
                  <a:pt x="3254370" y="424718"/>
                </a:cubicBezTo>
                <a:cubicBezTo>
                  <a:pt x="3709573" y="428471"/>
                  <a:pt x="3668122" y="2262252"/>
                  <a:pt x="4064089" y="2351117"/>
                </a:cubicBezTo>
                <a:lnTo>
                  <a:pt x="4081951" y="2352480"/>
                </a:lnTo>
                <a:lnTo>
                  <a:pt x="4081951" y="2361238"/>
                </a:lnTo>
                <a:cubicBezTo>
                  <a:pt x="4520825" y="2389554"/>
                  <a:pt x="4461499" y="435681"/>
                  <a:pt x="4931386" y="431807"/>
                </a:cubicBezTo>
                <a:cubicBezTo>
                  <a:pt x="5733878" y="425190"/>
                  <a:pt x="5927451" y="2305622"/>
                  <a:pt x="6490706" y="2367306"/>
                </a:cubicBezTo>
                <a:cubicBezTo>
                  <a:pt x="7053961" y="2428990"/>
                  <a:pt x="7427109" y="476302"/>
                  <a:pt x="8056095" y="692705"/>
                </a:cubicBezTo>
                <a:cubicBezTo>
                  <a:pt x="8685081" y="909108"/>
                  <a:pt x="9321145" y="1871803"/>
                  <a:pt x="9900581" y="1954723"/>
                </a:cubicBezTo>
                <a:cubicBezTo>
                  <a:pt x="10480018" y="2037644"/>
                  <a:pt x="11155521" y="1275175"/>
                  <a:pt x="11532711" y="1190232"/>
                </a:cubicBezTo>
                <a:cubicBezTo>
                  <a:pt x="11909901" y="1105288"/>
                  <a:pt x="12054508" y="1637196"/>
                  <a:pt x="12163721" y="1445062"/>
                </a:cubicBezTo>
                <a:cubicBezTo>
                  <a:pt x="12161698" y="967760"/>
                  <a:pt x="12190013" y="514728"/>
                  <a:pt x="12187990" y="37427"/>
                </a:cubicBezTo>
                <a:lnTo>
                  <a:pt x="4103805" y="71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415600" y="742500"/>
            <a:ext cx="11361000" cy="3032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587350" y="1812575"/>
            <a:ext cx="11017200" cy="763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587350" y="3167000"/>
            <a:ext cx="5248500" cy="313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6356150" y="3167000"/>
            <a:ext cx="5248500" cy="313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7" name="Google Shape;77;p9"/>
          <p:cNvSpPr/>
          <p:nvPr/>
        </p:nvSpPr>
        <p:spPr>
          <a:xfrm>
            <a:off x="4" y="-31750"/>
            <a:ext cx="12185346" cy="1919819"/>
          </a:xfrm>
          <a:custGeom>
            <a:rect b="b" l="l" r="r" t="t"/>
            <a:pathLst>
              <a:path extrusionOk="0" h="2792464" w="12185346">
                <a:moveTo>
                  <a:pt x="12183099" y="0"/>
                </a:moveTo>
                <a:lnTo>
                  <a:pt x="6858" y="0"/>
                </a:lnTo>
                <a:lnTo>
                  <a:pt x="0" y="1021262"/>
                </a:lnTo>
                <a:cubicBezTo>
                  <a:pt x="329737" y="929978"/>
                  <a:pt x="363730" y="688343"/>
                  <a:pt x="989210" y="747410"/>
                </a:cubicBezTo>
                <a:cubicBezTo>
                  <a:pt x="1470217" y="874491"/>
                  <a:pt x="1471918" y="931768"/>
                  <a:pt x="1606192" y="1273638"/>
                </a:cubicBezTo>
                <a:cubicBezTo>
                  <a:pt x="1740466" y="1615507"/>
                  <a:pt x="1497411" y="2768198"/>
                  <a:pt x="1810153" y="2782518"/>
                </a:cubicBezTo>
                <a:cubicBezTo>
                  <a:pt x="2122894" y="2796837"/>
                  <a:pt x="1669078" y="2028974"/>
                  <a:pt x="2320054" y="1198463"/>
                </a:cubicBezTo>
                <a:cubicBezTo>
                  <a:pt x="2845252" y="826166"/>
                  <a:pt x="3074710" y="1742590"/>
                  <a:pt x="3686592" y="1735430"/>
                </a:cubicBezTo>
                <a:cubicBezTo>
                  <a:pt x="4298474" y="1728271"/>
                  <a:pt x="4185984" y="356814"/>
                  <a:pt x="4864467" y="344682"/>
                </a:cubicBezTo>
                <a:cubicBezTo>
                  <a:pt x="5542951" y="332550"/>
                  <a:pt x="5157933" y="2299035"/>
                  <a:pt x="5596203" y="2269567"/>
                </a:cubicBezTo>
                <a:cubicBezTo>
                  <a:pt x="5958963" y="2245176"/>
                  <a:pt x="5628005" y="1239528"/>
                  <a:pt x="5820727" y="952032"/>
                </a:cubicBezTo>
                <a:cubicBezTo>
                  <a:pt x="6013449" y="664536"/>
                  <a:pt x="6424406" y="492013"/>
                  <a:pt x="6752535" y="544595"/>
                </a:cubicBezTo>
                <a:cubicBezTo>
                  <a:pt x="7080664" y="597177"/>
                  <a:pt x="7998237" y="669613"/>
                  <a:pt x="7789502" y="1267524"/>
                </a:cubicBezTo>
                <a:cubicBezTo>
                  <a:pt x="7580768" y="1865435"/>
                  <a:pt x="7492601" y="2776528"/>
                  <a:pt x="7892454" y="2792353"/>
                </a:cubicBezTo>
                <a:cubicBezTo>
                  <a:pt x="8292307" y="2808179"/>
                  <a:pt x="7834626" y="1128714"/>
                  <a:pt x="8402355" y="724519"/>
                </a:cubicBezTo>
                <a:cubicBezTo>
                  <a:pt x="8970083" y="320324"/>
                  <a:pt x="9344824" y="1806933"/>
                  <a:pt x="9768893" y="1745266"/>
                </a:cubicBezTo>
                <a:cubicBezTo>
                  <a:pt x="10192961" y="1683599"/>
                  <a:pt x="10139423" y="644480"/>
                  <a:pt x="10946768" y="354517"/>
                </a:cubicBezTo>
                <a:cubicBezTo>
                  <a:pt x="11754112" y="64557"/>
                  <a:pt x="11433662" y="2093409"/>
                  <a:pt x="11706521" y="2131883"/>
                </a:cubicBezTo>
                <a:cubicBezTo>
                  <a:pt x="12097563" y="2187020"/>
                  <a:pt x="11794525" y="1435077"/>
                  <a:pt x="11810972" y="1286411"/>
                </a:cubicBezTo>
                <a:lnTo>
                  <a:pt x="11805205" y="1239884"/>
                </a:lnTo>
                <a:lnTo>
                  <a:pt x="11799524" y="1220614"/>
                </a:lnTo>
                <a:cubicBezTo>
                  <a:pt x="11795381" y="1199291"/>
                  <a:pt x="11793205" y="1177214"/>
                  <a:pt x="11793205" y="1154601"/>
                </a:cubicBezTo>
                <a:cubicBezTo>
                  <a:pt x="11793205" y="973700"/>
                  <a:pt x="11932462" y="827051"/>
                  <a:pt x="12104245" y="827051"/>
                </a:cubicBezTo>
                <a:cubicBezTo>
                  <a:pt x="12125718" y="827051"/>
                  <a:pt x="12146683" y="829342"/>
                  <a:pt x="12166930" y="833705"/>
                </a:cubicBezTo>
                <a:lnTo>
                  <a:pt x="12185346" y="8397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 flipH="1">
            <a:off x="-95015" y="-31750"/>
            <a:ext cx="12397090" cy="1555155"/>
          </a:xfrm>
          <a:custGeom>
            <a:rect b="b" l="l" r="r" t="t"/>
            <a:pathLst>
              <a:path extrusionOk="0" h="1555155" w="12094722">
                <a:moveTo>
                  <a:pt x="3863603" y="0"/>
                </a:moveTo>
                <a:lnTo>
                  <a:pt x="0" y="0"/>
                </a:lnTo>
                <a:lnTo>
                  <a:pt x="2906" y="741484"/>
                </a:lnTo>
                <a:cubicBezTo>
                  <a:pt x="340929" y="569914"/>
                  <a:pt x="578458" y="172260"/>
                  <a:pt x="1016974" y="226777"/>
                </a:cubicBezTo>
                <a:cubicBezTo>
                  <a:pt x="1455489" y="281294"/>
                  <a:pt x="2221370" y="1047742"/>
                  <a:pt x="2634001" y="1068587"/>
                </a:cubicBezTo>
                <a:cubicBezTo>
                  <a:pt x="3046631" y="1089431"/>
                  <a:pt x="3153977" y="531431"/>
                  <a:pt x="3305479" y="611604"/>
                </a:cubicBezTo>
                <a:cubicBezTo>
                  <a:pt x="3456979" y="691776"/>
                  <a:pt x="3076323" y="1446198"/>
                  <a:pt x="3543008" y="1549621"/>
                </a:cubicBezTo>
                <a:cubicBezTo>
                  <a:pt x="3951358" y="1640115"/>
                  <a:pt x="3530833" y="598219"/>
                  <a:pt x="3803892" y="86490"/>
                </a:cubicBezTo>
                <a:close/>
                <a:moveTo>
                  <a:pt x="6735008" y="0"/>
                </a:moveTo>
                <a:lnTo>
                  <a:pt x="5356428" y="0"/>
                </a:lnTo>
                <a:lnTo>
                  <a:pt x="5377778" y="25516"/>
                </a:lnTo>
                <a:cubicBezTo>
                  <a:pt x="5676228" y="406097"/>
                  <a:pt x="5901850" y="916449"/>
                  <a:pt x="6051334" y="885916"/>
                </a:cubicBezTo>
                <a:lnTo>
                  <a:pt x="6057716" y="883234"/>
                </a:lnTo>
                <a:lnTo>
                  <a:pt x="6068837" y="883333"/>
                </a:lnTo>
                <a:cubicBezTo>
                  <a:pt x="6206025" y="859776"/>
                  <a:pt x="6400567" y="455736"/>
                  <a:pt x="6650291" y="111269"/>
                </a:cubicBezTo>
                <a:close/>
                <a:moveTo>
                  <a:pt x="12094722" y="0"/>
                </a:moveTo>
                <a:lnTo>
                  <a:pt x="8233071" y="0"/>
                </a:lnTo>
                <a:lnTo>
                  <a:pt x="8290843" y="83681"/>
                </a:lnTo>
                <a:cubicBezTo>
                  <a:pt x="8563901" y="595409"/>
                  <a:pt x="8143377" y="1637305"/>
                  <a:pt x="8551726" y="1546811"/>
                </a:cubicBezTo>
                <a:cubicBezTo>
                  <a:pt x="9018411" y="1443389"/>
                  <a:pt x="8637755" y="688967"/>
                  <a:pt x="8789256" y="608795"/>
                </a:cubicBezTo>
                <a:cubicBezTo>
                  <a:pt x="8940757" y="528622"/>
                  <a:pt x="9048103" y="1086621"/>
                  <a:pt x="9460733" y="1065777"/>
                </a:cubicBezTo>
                <a:cubicBezTo>
                  <a:pt x="9873364" y="1044932"/>
                  <a:pt x="10639244" y="278484"/>
                  <a:pt x="11077760" y="223967"/>
                </a:cubicBezTo>
                <a:cubicBezTo>
                  <a:pt x="11516276" y="169450"/>
                  <a:pt x="11753805" y="567104"/>
                  <a:pt x="12091828" y="7386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 flipH="1">
            <a:off x="706868" y="-31750"/>
            <a:ext cx="10649489" cy="1918777"/>
          </a:xfrm>
          <a:custGeom>
            <a:rect b="b" l="l" r="r" t="t"/>
            <a:pathLst>
              <a:path extrusionOk="0" h="1918777" w="10649489">
                <a:moveTo>
                  <a:pt x="428355" y="0"/>
                </a:moveTo>
                <a:lnTo>
                  <a:pt x="79425" y="0"/>
                </a:lnTo>
                <a:lnTo>
                  <a:pt x="78870" y="28080"/>
                </a:lnTo>
                <a:cubicBezTo>
                  <a:pt x="53545" y="596673"/>
                  <a:pt x="-115154" y="1414252"/>
                  <a:pt x="136079" y="1504645"/>
                </a:cubicBezTo>
                <a:cubicBezTo>
                  <a:pt x="501508" y="1636127"/>
                  <a:pt x="369042" y="916981"/>
                  <a:pt x="382746" y="605112"/>
                </a:cubicBezTo>
                <a:cubicBezTo>
                  <a:pt x="387885" y="488161"/>
                  <a:pt x="392703" y="316078"/>
                  <a:pt x="409845" y="144419"/>
                </a:cubicBezTo>
                <a:close/>
                <a:moveTo>
                  <a:pt x="2398177" y="0"/>
                </a:moveTo>
                <a:lnTo>
                  <a:pt x="1259547" y="0"/>
                </a:lnTo>
                <a:lnTo>
                  <a:pt x="1372175" y="103104"/>
                </a:lnTo>
                <a:cubicBezTo>
                  <a:pt x="1543662" y="250763"/>
                  <a:pt x="1719418" y="365798"/>
                  <a:pt x="1876438" y="350165"/>
                </a:cubicBezTo>
                <a:cubicBezTo>
                  <a:pt x="2033458" y="334531"/>
                  <a:pt x="2205789" y="194543"/>
                  <a:pt x="2378132" y="21140"/>
                </a:cubicBezTo>
                <a:close/>
                <a:moveTo>
                  <a:pt x="4205428" y="0"/>
                </a:moveTo>
                <a:lnTo>
                  <a:pt x="3980620" y="0"/>
                </a:lnTo>
                <a:lnTo>
                  <a:pt x="3983990" y="48612"/>
                </a:lnTo>
                <a:cubicBezTo>
                  <a:pt x="3996158" y="649771"/>
                  <a:pt x="3667996" y="1889073"/>
                  <a:pt x="4069018" y="1908715"/>
                </a:cubicBezTo>
                <a:cubicBezTo>
                  <a:pt x="4470040" y="1928356"/>
                  <a:pt x="4197252" y="671254"/>
                  <a:pt x="4202352" y="64494"/>
                </a:cubicBezTo>
                <a:close/>
                <a:moveTo>
                  <a:pt x="6669552" y="0"/>
                </a:moveTo>
                <a:lnTo>
                  <a:pt x="6443593" y="0"/>
                </a:lnTo>
                <a:lnTo>
                  <a:pt x="6447138" y="74329"/>
                </a:lnTo>
                <a:cubicBezTo>
                  <a:pt x="6452238" y="681089"/>
                  <a:pt x="6179451" y="1938191"/>
                  <a:pt x="6580473" y="1918550"/>
                </a:cubicBezTo>
                <a:cubicBezTo>
                  <a:pt x="6981494" y="1898908"/>
                  <a:pt x="6653333" y="659606"/>
                  <a:pt x="6665500" y="58447"/>
                </a:cubicBezTo>
                <a:close/>
                <a:moveTo>
                  <a:pt x="9400687" y="0"/>
                </a:moveTo>
                <a:lnTo>
                  <a:pt x="8241988" y="0"/>
                </a:lnTo>
                <a:lnTo>
                  <a:pt x="8271358" y="30975"/>
                </a:lnTo>
                <a:cubicBezTo>
                  <a:pt x="8443701" y="204378"/>
                  <a:pt x="8616032" y="344366"/>
                  <a:pt x="8773052" y="360000"/>
                </a:cubicBezTo>
                <a:cubicBezTo>
                  <a:pt x="8930072" y="375633"/>
                  <a:pt x="9105828" y="260598"/>
                  <a:pt x="9277315" y="112939"/>
                </a:cubicBezTo>
                <a:close/>
                <a:moveTo>
                  <a:pt x="10569869" y="0"/>
                </a:moveTo>
                <a:lnTo>
                  <a:pt x="10219874" y="0"/>
                </a:lnTo>
                <a:lnTo>
                  <a:pt x="10239645" y="154254"/>
                </a:lnTo>
                <a:cubicBezTo>
                  <a:pt x="10256787" y="325913"/>
                  <a:pt x="10261605" y="497996"/>
                  <a:pt x="10266744" y="614947"/>
                </a:cubicBezTo>
                <a:cubicBezTo>
                  <a:pt x="10280448" y="926816"/>
                  <a:pt x="10147981" y="1645962"/>
                  <a:pt x="10513411" y="1514480"/>
                </a:cubicBezTo>
                <a:cubicBezTo>
                  <a:pt x="10764644" y="1424087"/>
                  <a:pt x="10595945" y="606508"/>
                  <a:pt x="10570619" y="379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flipH="1" rot="240851">
            <a:off x="2779795" y="-322088"/>
            <a:ext cx="7090168" cy="1127116"/>
          </a:xfrm>
          <a:custGeom>
            <a:rect b="b" l="l" r="r" t="t"/>
            <a:pathLst>
              <a:path extrusionOk="0" h="1127169" w="7090500">
                <a:moveTo>
                  <a:pt x="6607432" y="481946"/>
                </a:moveTo>
                <a:lnTo>
                  <a:pt x="6604821" y="509266"/>
                </a:lnTo>
                <a:cubicBezTo>
                  <a:pt x="6574512" y="841451"/>
                  <a:pt x="6571635" y="1129725"/>
                  <a:pt x="6830142" y="1127152"/>
                </a:cubicBezTo>
                <a:cubicBezTo>
                  <a:pt x="7056335" y="1124902"/>
                  <a:pt x="7098926" y="903489"/>
                  <a:pt x="7089245" y="623725"/>
                </a:cubicBezTo>
                <a:lnTo>
                  <a:pt x="7084082" y="532578"/>
                </a:lnTo>
                <a:close/>
                <a:moveTo>
                  <a:pt x="451196" y="28190"/>
                </a:moveTo>
                <a:lnTo>
                  <a:pt x="51982" y="0"/>
                </a:lnTo>
                <a:lnTo>
                  <a:pt x="48602" y="64896"/>
                </a:lnTo>
                <a:cubicBezTo>
                  <a:pt x="10055" y="535961"/>
                  <a:pt x="-107206" y="1118343"/>
                  <a:pt x="260358" y="1122000"/>
                </a:cubicBezTo>
                <a:cubicBezTo>
                  <a:pt x="627921" y="1125657"/>
                  <a:pt x="467040" y="541304"/>
                  <a:pt x="450236" y="78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41560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5" name="Google Shape;85;p10"/>
          <p:cNvSpPr txBox="1"/>
          <p:nvPr>
            <p:ph idx="2" type="body"/>
          </p:nvPr>
        </p:nvSpPr>
        <p:spPr>
          <a:xfrm>
            <a:off x="414626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6" name="Google Shape;86;p10"/>
          <p:cNvSpPr txBox="1"/>
          <p:nvPr>
            <p:ph idx="3" type="body"/>
          </p:nvPr>
        </p:nvSpPr>
        <p:spPr>
          <a:xfrm>
            <a:off x="787692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7" name="Google Shape;87;p10"/>
          <p:cNvSpPr/>
          <p:nvPr/>
        </p:nvSpPr>
        <p:spPr>
          <a:xfrm flipH="1">
            <a:off x="10549501" y="1108273"/>
            <a:ext cx="1703076" cy="2893948"/>
          </a:xfrm>
          <a:custGeom>
            <a:rect b="b" l="l" r="r" t="t"/>
            <a:pathLst>
              <a:path extrusionOk="0" h="4435170" w="3662528">
                <a:moveTo>
                  <a:pt x="182506" y="0"/>
                </a:moveTo>
                <a:lnTo>
                  <a:pt x="3662528" y="23845"/>
                </a:lnTo>
                <a:cubicBezTo>
                  <a:pt x="3550576" y="146821"/>
                  <a:pt x="3617947" y="167231"/>
                  <a:pt x="3431446" y="287998"/>
                </a:cubicBezTo>
                <a:cubicBezTo>
                  <a:pt x="3244945" y="408765"/>
                  <a:pt x="2760110" y="490110"/>
                  <a:pt x="2543521" y="748448"/>
                </a:cubicBezTo>
                <a:cubicBezTo>
                  <a:pt x="2326932" y="1006786"/>
                  <a:pt x="2234894" y="1223625"/>
                  <a:pt x="2131911" y="1838029"/>
                </a:cubicBezTo>
                <a:cubicBezTo>
                  <a:pt x="2028928" y="2452433"/>
                  <a:pt x="2534382" y="4463187"/>
                  <a:pt x="1925620" y="4434874"/>
                </a:cubicBezTo>
                <a:cubicBezTo>
                  <a:pt x="1316857" y="4406560"/>
                  <a:pt x="1959918" y="2362857"/>
                  <a:pt x="1773934" y="1819827"/>
                </a:cubicBezTo>
                <a:cubicBezTo>
                  <a:pt x="1587950" y="1276797"/>
                  <a:pt x="1074956" y="1479996"/>
                  <a:pt x="809718" y="1176692"/>
                </a:cubicBezTo>
                <a:cubicBezTo>
                  <a:pt x="544480" y="873388"/>
                  <a:pt x="-390329" y="252747"/>
                  <a:pt x="182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/>
          <p:nvPr/>
        </p:nvSpPr>
        <p:spPr>
          <a:xfrm flipH="1">
            <a:off x="10403768" y="-2473"/>
            <a:ext cx="1848809" cy="3081207"/>
          </a:xfrm>
          <a:custGeom>
            <a:rect b="b" l="l" r="r" t="t"/>
            <a:pathLst>
              <a:path extrusionOk="0" h="5244608" w="3625115">
                <a:moveTo>
                  <a:pt x="16043" y="0"/>
                </a:moveTo>
                <a:lnTo>
                  <a:pt x="3625115" y="3049"/>
                </a:lnTo>
                <a:cubicBezTo>
                  <a:pt x="2812367" y="12079"/>
                  <a:pt x="3779279" y="2776767"/>
                  <a:pt x="3081671" y="3246354"/>
                </a:cubicBezTo>
                <a:cubicBezTo>
                  <a:pt x="2216996" y="4293897"/>
                  <a:pt x="2819788" y="5262421"/>
                  <a:pt x="2404382" y="5244360"/>
                </a:cubicBezTo>
                <a:cubicBezTo>
                  <a:pt x="1988976" y="5226298"/>
                  <a:pt x="2311819" y="3772382"/>
                  <a:pt x="2133466" y="3341174"/>
                </a:cubicBezTo>
                <a:cubicBezTo>
                  <a:pt x="1955113" y="2909965"/>
                  <a:pt x="1952854" y="2837721"/>
                  <a:pt x="1313944" y="2677430"/>
                </a:cubicBezTo>
                <a:cubicBezTo>
                  <a:pt x="483134" y="2602928"/>
                  <a:pt x="437981" y="2907708"/>
                  <a:pt x="0" y="3022847"/>
                </a:cubicBezTo>
                <a:cubicBezTo>
                  <a:pt x="11288" y="2224773"/>
                  <a:pt x="15803" y="1426699"/>
                  <a:pt x="16932" y="628625"/>
                </a:cubicBezTo>
                <a:cubicBezTo>
                  <a:pt x="16636" y="419083"/>
                  <a:pt x="16339" y="209542"/>
                  <a:pt x="160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10180979" y="-114300"/>
            <a:ext cx="1972315" cy="3138243"/>
          </a:xfrm>
          <a:custGeom>
            <a:rect b="b" l="l" r="r" t="t"/>
            <a:pathLst>
              <a:path extrusionOk="0" h="5341690" w="4358708">
                <a:moveTo>
                  <a:pt x="51205" y="74751"/>
                </a:moveTo>
                <a:cubicBezTo>
                  <a:pt x="715946" y="65949"/>
                  <a:pt x="3212974" y="183463"/>
                  <a:pt x="4358708" y="0"/>
                </a:cubicBezTo>
                <a:cubicBezTo>
                  <a:pt x="4237853" y="428456"/>
                  <a:pt x="4411016" y="888847"/>
                  <a:pt x="4284011" y="1327702"/>
                </a:cubicBezTo>
                <a:cubicBezTo>
                  <a:pt x="4157006" y="1766557"/>
                  <a:pt x="3730236" y="1964147"/>
                  <a:pt x="3596680" y="2633133"/>
                </a:cubicBezTo>
                <a:cubicBezTo>
                  <a:pt x="3463124" y="3302119"/>
                  <a:pt x="4128963" y="5355730"/>
                  <a:pt x="3482675" y="5341618"/>
                </a:cubicBezTo>
                <a:cubicBezTo>
                  <a:pt x="2836387" y="5327506"/>
                  <a:pt x="3254153" y="2752711"/>
                  <a:pt x="3122547" y="2142065"/>
                </a:cubicBezTo>
                <a:cubicBezTo>
                  <a:pt x="2990941" y="1531419"/>
                  <a:pt x="2872353" y="1594152"/>
                  <a:pt x="2693039" y="1677743"/>
                </a:cubicBezTo>
                <a:cubicBezTo>
                  <a:pt x="2513725" y="1761334"/>
                  <a:pt x="2594751" y="2669903"/>
                  <a:pt x="2046664" y="2643612"/>
                </a:cubicBezTo>
                <a:cubicBezTo>
                  <a:pt x="1566310" y="458320"/>
                  <a:pt x="-334136" y="515353"/>
                  <a:pt x="51205" y="747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0"/>
          <p:cNvSpPr/>
          <p:nvPr/>
        </p:nvSpPr>
        <p:spPr>
          <a:xfrm flipH="1">
            <a:off x="10255608" y="-73860"/>
            <a:ext cx="1996970" cy="2618332"/>
          </a:xfrm>
          <a:custGeom>
            <a:rect b="b" l="l" r="r" t="t"/>
            <a:pathLst>
              <a:path extrusionOk="0" h="4456735" w="3732655">
                <a:moveTo>
                  <a:pt x="0" y="45410"/>
                </a:moveTo>
                <a:lnTo>
                  <a:pt x="3350566" y="0"/>
                </a:lnTo>
                <a:cubicBezTo>
                  <a:pt x="3293887" y="117945"/>
                  <a:pt x="3737542" y="460081"/>
                  <a:pt x="3732615" y="770013"/>
                </a:cubicBezTo>
                <a:cubicBezTo>
                  <a:pt x="3727688" y="1079945"/>
                  <a:pt x="3423988" y="1245190"/>
                  <a:pt x="3321005" y="1859594"/>
                </a:cubicBezTo>
                <a:cubicBezTo>
                  <a:pt x="3218022" y="2473998"/>
                  <a:pt x="3723476" y="4484752"/>
                  <a:pt x="3114714" y="4456439"/>
                </a:cubicBezTo>
                <a:cubicBezTo>
                  <a:pt x="2505951" y="4428125"/>
                  <a:pt x="3246378" y="2323816"/>
                  <a:pt x="2963028" y="1841392"/>
                </a:cubicBezTo>
                <a:cubicBezTo>
                  <a:pt x="2679678" y="1358968"/>
                  <a:pt x="1774709" y="1077455"/>
                  <a:pt x="1414612" y="1561894"/>
                </a:cubicBezTo>
                <a:cubicBezTo>
                  <a:pt x="1054515" y="2046333"/>
                  <a:pt x="758540" y="2438019"/>
                  <a:pt x="202363" y="2490603"/>
                </a:cubicBezTo>
                <a:cubicBezTo>
                  <a:pt x="167602" y="2493890"/>
                  <a:pt x="132150" y="2492598"/>
                  <a:pt x="96147" y="2487301"/>
                </a:cubicBezTo>
                <a:lnTo>
                  <a:pt x="0" y="2463301"/>
                </a:lnTo>
                <a:lnTo>
                  <a:pt x="0" y="45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/>
          <p:nvPr/>
        </p:nvSpPr>
        <p:spPr>
          <a:xfrm flipH="1">
            <a:off x="10399023" y="-84653"/>
            <a:ext cx="1851422" cy="1766194"/>
          </a:xfrm>
          <a:custGeom>
            <a:rect b="b" l="l" r="r" t="t"/>
            <a:pathLst>
              <a:path extrusionOk="0" h="3586180" w="4137256">
                <a:moveTo>
                  <a:pt x="23813" y="0"/>
                </a:moveTo>
                <a:lnTo>
                  <a:pt x="0" y="2443163"/>
                </a:lnTo>
                <a:cubicBezTo>
                  <a:pt x="192087" y="2721769"/>
                  <a:pt x="762794" y="1756569"/>
                  <a:pt x="1176338" y="1671638"/>
                </a:cubicBezTo>
                <a:cubicBezTo>
                  <a:pt x="1589882" y="1586707"/>
                  <a:pt x="2320132" y="1528763"/>
                  <a:pt x="2481263" y="1933575"/>
                </a:cubicBezTo>
                <a:cubicBezTo>
                  <a:pt x="2642394" y="2338387"/>
                  <a:pt x="2215357" y="3580606"/>
                  <a:pt x="2714625" y="3586162"/>
                </a:cubicBezTo>
                <a:cubicBezTo>
                  <a:pt x="3213893" y="3591718"/>
                  <a:pt x="2840803" y="2334444"/>
                  <a:pt x="2990850" y="1966913"/>
                </a:cubicBezTo>
                <a:cubicBezTo>
                  <a:pt x="3140897" y="1599382"/>
                  <a:pt x="3249529" y="1604686"/>
                  <a:pt x="3614905" y="1380975"/>
                </a:cubicBezTo>
                <a:cubicBezTo>
                  <a:pt x="3980281" y="1157264"/>
                  <a:pt x="4226735" y="536575"/>
                  <a:pt x="4106490" y="19050"/>
                </a:cubicBezTo>
                <a:lnTo>
                  <a:pt x="23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/>
          <p:nvPr/>
        </p:nvSpPr>
        <p:spPr>
          <a:xfrm flipH="1">
            <a:off x="10904441" y="-84650"/>
            <a:ext cx="1401863" cy="2337753"/>
          </a:xfrm>
          <a:custGeom>
            <a:rect b="b" l="l" r="r" t="t"/>
            <a:pathLst>
              <a:path extrusionOk="0" h="3127429" w="2537308">
                <a:moveTo>
                  <a:pt x="19130" y="3127429"/>
                </a:moveTo>
                <a:cubicBezTo>
                  <a:pt x="503601" y="3032349"/>
                  <a:pt x="401537" y="755266"/>
                  <a:pt x="697606" y="442717"/>
                </a:cubicBezTo>
                <a:cubicBezTo>
                  <a:pt x="993675" y="130168"/>
                  <a:pt x="1529230" y="1258655"/>
                  <a:pt x="1795544" y="1252134"/>
                </a:cubicBezTo>
                <a:cubicBezTo>
                  <a:pt x="2061858" y="1245613"/>
                  <a:pt x="2171863" y="612277"/>
                  <a:pt x="2295490" y="403588"/>
                </a:cubicBezTo>
                <a:cubicBezTo>
                  <a:pt x="2419117" y="194899"/>
                  <a:pt x="2347323" y="347194"/>
                  <a:pt x="2537308" y="0"/>
                </a:cubicBezTo>
                <a:lnTo>
                  <a:pt x="81" y="8861"/>
                </a:lnTo>
                <a:cubicBezTo>
                  <a:pt x="-1507" y="383511"/>
                  <a:pt x="20718" y="2752779"/>
                  <a:pt x="19130" y="31274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Exa"/>
              <a:buNone/>
              <a:defRPr sz="3700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Medium"/>
              <a:buChar char="●"/>
              <a:defRPr sz="24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○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■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●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○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■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●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 Medium"/>
              <a:buChar char="○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 Medium"/>
              <a:buChar char="■"/>
              <a:defRPr sz="19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-5400000">
            <a:off x="11285450" y="58604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hyperlink" Target="https://unsplash.com/@erastus?utm_source=unsplash&amp;utm_medium=referral&amp;utm_content=creditCopyText" TargetMode="External"/><Relationship Id="rId5" Type="http://schemas.openxmlformats.org/officeDocument/2006/relationships/hyperlink" Target="https://unsplash.com/s/photos/blue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hyperlink" Target="https://unsplash.com/@kanyonbollinger?utm_source=unsplash&amp;utm_medium=referral&amp;utm_content=creditCopyText" TargetMode="External"/><Relationship Id="rId5" Type="http://schemas.openxmlformats.org/officeDocument/2006/relationships/hyperlink" Target="https://unsplash.com/s/photos/blue?utm_source=unsplash&amp;utm_medium=referral&amp;utm_content=creditCopyTe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unsplash.com/@courtmarie?utm_source=unsplash&amp;utm_medium=referral&amp;utm_content=creditCopyText" TargetMode="External"/><Relationship Id="rId5" Type="http://schemas.openxmlformats.org/officeDocument/2006/relationships/hyperlink" Target="https://unsplash.com/s/photos/woman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lidesmania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1955525" y="589925"/>
            <a:ext cx="9844200" cy="2287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Here goes your presentation title</a:t>
            </a:r>
            <a:endParaRPr sz="6500"/>
          </a:p>
        </p:txBody>
      </p:sp>
      <p:sp>
        <p:nvSpPr>
          <p:cNvPr id="135" name="Google Shape;135;p14"/>
          <p:cNvSpPr txBox="1"/>
          <p:nvPr>
            <p:ph idx="1" type="subTitle"/>
          </p:nvPr>
        </p:nvSpPr>
        <p:spPr>
          <a:xfrm>
            <a:off x="304800" y="5418133"/>
            <a:ext cx="11360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2"/>
                </a:solidFill>
              </a:rPr>
              <a:t>And here your subtitle</a:t>
            </a:r>
            <a:endParaRPr sz="2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5806750" y="1869725"/>
            <a:ext cx="5664900" cy="763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images.</a:t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5806750" y="3084250"/>
            <a:ext cx="5664900" cy="20592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grpSp>
        <p:nvGrpSpPr>
          <p:cNvPr id="199" name="Google Shape;199;p23"/>
          <p:cNvGrpSpPr/>
          <p:nvPr/>
        </p:nvGrpSpPr>
        <p:grpSpPr>
          <a:xfrm>
            <a:off x="720400" y="685800"/>
            <a:ext cx="4914899" cy="5638800"/>
            <a:chOff x="720400" y="685800"/>
            <a:chExt cx="4914899" cy="5638800"/>
          </a:xfrm>
        </p:grpSpPr>
        <p:pic>
          <p:nvPicPr>
            <p:cNvPr id="200" name="Google Shape;200;p23"/>
            <p:cNvPicPr preferRelativeResize="0"/>
            <p:nvPr/>
          </p:nvPicPr>
          <p:blipFill rotWithShape="1">
            <a:blip r:embed="rId3">
              <a:alphaModFix/>
            </a:blip>
            <a:srcRect b="16275" l="0" r="0" t="0"/>
            <a:stretch/>
          </p:blipFill>
          <p:spPr>
            <a:xfrm>
              <a:off x="720400" y="685800"/>
              <a:ext cx="4914899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3"/>
            <p:cNvSpPr txBox="1"/>
            <p:nvPr/>
          </p:nvSpPr>
          <p:spPr>
            <a:xfrm>
              <a:off x="720400" y="5957700"/>
              <a:ext cx="3000000" cy="3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Erastus McCart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0" y="4841550"/>
            <a:ext cx="5947200" cy="192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Use images as backgrounds.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9192000" y="6553200"/>
            <a:ext cx="300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Kanyon Bollinger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415600" y="1202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map title.</a:t>
            </a:r>
            <a:endParaRPr/>
          </a:p>
        </p:txBody>
      </p:sp>
      <p:grpSp>
        <p:nvGrpSpPr>
          <p:cNvPr id="213" name="Google Shape;213;p25"/>
          <p:cNvGrpSpPr/>
          <p:nvPr/>
        </p:nvGrpSpPr>
        <p:grpSpPr>
          <a:xfrm>
            <a:off x="2286007" y="2310138"/>
            <a:ext cx="7761158" cy="4045957"/>
            <a:chOff x="275475" y="1342375"/>
            <a:chExt cx="7012250" cy="3021400"/>
          </a:xfrm>
        </p:grpSpPr>
        <p:sp>
          <p:nvSpPr>
            <p:cNvPr id="214" name="Google Shape;214;p25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5"/>
          <p:cNvSpPr txBox="1"/>
          <p:nvPr>
            <p:ph idx="1" type="subTitle"/>
          </p:nvPr>
        </p:nvSpPr>
        <p:spPr>
          <a:xfrm>
            <a:off x="309325" y="4039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426" name="Google Shape;426;p25"/>
          <p:cNvSpPr txBox="1"/>
          <p:nvPr>
            <p:ph idx="1" type="subTitle"/>
          </p:nvPr>
        </p:nvSpPr>
        <p:spPr>
          <a:xfrm>
            <a:off x="9747750" y="2827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"/>
          <p:cNvSpPr txBox="1"/>
          <p:nvPr>
            <p:ph idx="1" type="body"/>
          </p:nvPr>
        </p:nvSpPr>
        <p:spPr>
          <a:xfrm>
            <a:off x="408738" y="24982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2" name="Google Shape;432;p26"/>
          <p:cNvSpPr txBox="1"/>
          <p:nvPr>
            <p:ph idx="2" type="subTitle"/>
          </p:nvPr>
        </p:nvSpPr>
        <p:spPr>
          <a:xfrm>
            <a:off x="408738" y="17757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2005	</a:t>
            </a:r>
            <a:endParaRPr/>
          </a:p>
        </p:txBody>
      </p:sp>
      <p:sp>
        <p:nvSpPr>
          <p:cNvPr id="433" name="Google Shape;433;p26"/>
          <p:cNvSpPr txBox="1"/>
          <p:nvPr>
            <p:ph idx="3" type="body"/>
          </p:nvPr>
        </p:nvSpPr>
        <p:spPr>
          <a:xfrm>
            <a:off x="2727301" y="24982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4" name="Google Shape;434;p26"/>
          <p:cNvSpPr txBox="1"/>
          <p:nvPr>
            <p:ph idx="4" type="subTitle"/>
          </p:nvPr>
        </p:nvSpPr>
        <p:spPr>
          <a:xfrm>
            <a:off x="2727301" y="17757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2010</a:t>
            </a:r>
            <a:endParaRPr/>
          </a:p>
        </p:txBody>
      </p:sp>
      <p:sp>
        <p:nvSpPr>
          <p:cNvPr id="435" name="Google Shape;435;p26"/>
          <p:cNvSpPr txBox="1"/>
          <p:nvPr>
            <p:ph idx="5" type="body"/>
          </p:nvPr>
        </p:nvSpPr>
        <p:spPr>
          <a:xfrm>
            <a:off x="5045864" y="24982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6" name="Google Shape;436;p26"/>
          <p:cNvSpPr txBox="1"/>
          <p:nvPr>
            <p:ph idx="6" type="subTitle"/>
          </p:nvPr>
        </p:nvSpPr>
        <p:spPr>
          <a:xfrm>
            <a:off x="5045864" y="17757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2015</a:t>
            </a:r>
            <a:endParaRPr/>
          </a:p>
        </p:txBody>
      </p:sp>
      <p:sp>
        <p:nvSpPr>
          <p:cNvPr id="437" name="Google Shape;437;p26"/>
          <p:cNvSpPr txBox="1"/>
          <p:nvPr>
            <p:ph idx="7" type="body"/>
          </p:nvPr>
        </p:nvSpPr>
        <p:spPr>
          <a:xfrm>
            <a:off x="7364428" y="24982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8" name="Google Shape;438;p26"/>
          <p:cNvSpPr txBox="1"/>
          <p:nvPr>
            <p:ph idx="8" type="subTitle"/>
          </p:nvPr>
        </p:nvSpPr>
        <p:spPr>
          <a:xfrm>
            <a:off x="7364428" y="17757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439" name="Google Shape;439;p26"/>
          <p:cNvSpPr txBox="1"/>
          <p:nvPr>
            <p:ph idx="9" type="body"/>
          </p:nvPr>
        </p:nvSpPr>
        <p:spPr>
          <a:xfrm>
            <a:off x="9682991" y="24982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40" name="Google Shape;440;p26"/>
          <p:cNvSpPr txBox="1"/>
          <p:nvPr>
            <p:ph idx="13" type="subTitle"/>
          </p:nvPr>
        </p:nvSpPr>
        <p:spPr>
          <a:xfrm>
            <a:off x="9682991" y="17757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441" name="Google Shape;441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Here goes your timeline or process.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charts.</a:t>
            </a:r>
            <a:endParaRPr/>
          </a:p>
        </p:txBody>
      </p:sp>
      <p:sp>
        <p:nvSpPr>
          <p:cNvPr id="447" name="Google Shape;447;p27"/>
          <p:cNvSpPr txBox="1"/>
          <p:nvPr>
            <p:ph idx="1" type="subTitle"/>
          </p:nvPr>
        </p:nvSpPr>
        <p:spPr>
          <a:xfrm>
            <a:off x="6836250" y="3449113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448" name="Google Shape;448;p27"/>
          <p:cNvGrpSpPr/>
          <p:nvPr/>
        </p:nvGrpSpPr>
        <p:grpSpPr>
          <a:xfrm>
            <a:off x="1202102" y="2006244"/>
            <a:ext cx="4511448" cy="4511342"/>
            <a:chOff x="5195985" y="1136011"/>
            <a:chExt cx="1812336" cy="1800001"/>
          </a:xfrm>
        </p:grpSpPr>
        <p:sp>
          <p:nvSpPr>
            <p:cNvPr id="449" name="Google Shape;449;p27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7"/>
          <p:cNvSpPr txBox="1"/>
          <p:nvPr/>
        </p:nvSpPr>
        <p:spPr>
          <a:xfrm>
            <a:off x="1267516" y="3993820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52" name="Google Shape;452;p27"/>
          <p:cNvSpPr txBox="1"/>
          <p:nvPr/>
        </p:nvSpPr>
        <p:spPr>
          <a:xfrm>
            <a:off x="4662029" y="3958896"/>
            <a:ext cx="986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50%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53" name="Google Shape;453;p27"/>
          <p:cNvSpPr txBox="1"/>
          <p:nvPr/>
        </p:nvSpPr>
        <p:spPr>
          <a:xfrm>
            <a:off x="6836250" y="3138262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454" name="Google Shape;454;p27"/>
          <p:cNvGrpSpPr/>
          <p:nvPr/>
        </p:nvGrpSpPr>
        <p:grpSpPr>
          <a:xfrm>
            <a:off x="9024585" y="2165147"/>
            <a:ext cx="467328" cy="933235"/>
            <a:chOff x="5511500" y="1822400"/>
            <a:chExt cx="149900" cy="299325"/>
          </a:xfrm>
        </p:grpSpPr>
        <p:sp>
          <p:nvSpPr>
            <p:cNvPr id="455" name="Google Shape;455;p27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27"/>
          <p:cNvGrpSpPr/>
          <p:nvPr/>
        </p:nvGrpSpPr>
        <p:grpSpPr>
          <a:xfrm>
            <a:off x="8502334" y="2164804"/>
            <a:ext cx="467328" cy="933235"/>
            <a:chOff x="5511500" y="1822400"/>
            <a:chExt cx="149900" cy="299325"/>
          </a:xfrm>
        </p:grpSpPr>
        <p:sp>
          <p:nvSpPr>
            <p:cNvPr id="458" name="Google Shape;458;p27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27"/>
          <p:cNvGrpSpPr/>
          <p:nvPr/>
        </p:nvGrpSpPr>
        <p:grpSpPr>
          <a:xfrm>
            <a:off x="7975205" y="2165147"/>
            <a:ext cx="467328" cy="933235"/>
            <a:chOff x="5511500" y="1822400"/>
            <a:chExt cx="149900" cy="299325"/>
          </a:xfrm>
        </p:grpSpPr>
        <p:sp>
          <p:nvSpPr>
            <p:cNvPr id="461" name="Google Shape;461;p27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27"/>
          <p:cNvGrpSpPr/>
          <p:nvPr/>
        </p:nvGrpSpPr>
        <p:grpSpPr>
          <a:xfrm>
            <a:off x="7452954" y="2164804"/>
            <a:ext cx="467328" cy="933235"/>
            <a:chOff x="5511500" y="1822400"/>
            <a:chExt cx="149900" cy="299325"/>
          </a:xfrm>
        </p:grpSpPr>
        <p:sp>
          <p:nvSpPr>
            <p:cNvPr id="464" name="Google Shape;464;p27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6924557" y="2164804"/>
            <a:ext cx="467328" cy="933235"/>
            <a:chOff x="5511500" y="1822400"/>
            <a:chExt cx="149900" cy="299325"/>
          </a:xfrm>
        </p:grpSpPr>
        <p:sp>
          <p:nvSpPr>
            <p:cNvPr id="467" name="Google Shape;467;p27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27"/>
          <p:cNvGrpSpPr/>
          <p:nvPr/>
        </p:nvGrpSpPr>
        <p:grpSpPr>
          <a:xfrm>
            <a:off x="6924554" y="4599281"/>
            <a:ext cx="465614" cy="911281"/>
            <a:chOff x="4880775" y="1837550"/>
            <a:chExt cx="146775" cy="299350"/>
          </a:xfrm>
        </p:grpSpPr>
        <p:sp>
          <p:nvSpPr>
            <p:cNvPr id="470" name="Google Shape;470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27"/>
          <p:cNvGrpSpPr/>
          <p:nvPr/>
        </p:nvGrpSpPr>
        <p:grpSpPr>
          <a:xfrm>
            <a:off x="7426824" y="4588292"/>
            <a:ext cx="465614" cy="911281"/>
            <a:chOff x="4880775" y="1837550"/>
            <a:chExt cx="146775" cy="299350"/>
          </a:xfrm>
        </p:grpSpPr>
        <p:sp>
          <p:nvSpPr>
            <p:cNvPr id="473" name="Google Shape;473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27"/>
          <p:cNvGrpSpPr/>
          <p:nvPr/>
        </p:nvGrpSpPr>
        <p:grpSpPr>
          <a:xfrm>
            <a:off x="7944838" y="4588292"/>
            <a:ext cx="465614" cy="911281"/>
            <a:chOff x="4880775" y="1837550"/>
            <a:chExt cx="146775" cy="299350"/>
          </a:xfrm>
        </p:grpSpPr>
        <p:sp>
          <p:nvSpPr>
            <p:cNvPr id="476" name="Google Shape;476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8447108" y="4577303"/>
            <a:ext cx="465614" cy="911281"/>
            <a:chOff x="4880775" y="1837550"/>
            <a:chExt cx="146775" cy="299350"/>
          </a:xfrm>
        </p:grpSpPr>
        <p:sp>
          <p:nvSpPr>
            <p:cNvPr id="479" name="Google Shape;479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27"/>
          <p:cNvGrpSpPr/>
          <p:nvPr/>
        </p:nvGrpSpPr>
        <p:grpSpPr>
          <a:xfrm>
            <a:off x="8967153" y="4588292"/>
            <a:ext cx="465614" cy="911281"/>
            <a:chOff x="4880775" y="1837550"/>
            <a:chExt cx="146775" cy="299350"/>
          </a:xfrm>
        </p:grpSpPr>
        <p:sp>
          <p:nvSpPr>
            <p:cNvPr id="482" name="Google Shape;482;p27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27"/>
          <p:cNvSpPr txBox="1"/>
          <p:nvPr/>
        </p:nvSpPr>
        <p:spPr>
          <a:xfrm>
            <a:off x="6836250" y="5608843"/>
            <a:ext cx="2927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485" name="Google Shape;485;p27"/>
          <p:cNvSpPr txBox="1"/>
          <p:nvPr>
            <p:ph idx="1" type="subTitle"/>
          </p:nvPr>
        </p:nvSpPr>
        <p:spPr>
          <a:xfrm>
            <a:off x="6836250" y="5882088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/>
          <p:nvPr>
            <p:ph type="title"/>
          </p:nvPr>
        </p:nvSpPr>
        <p:spPr>
          <a:xfrm>
            <a:off x="415600" y="14315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491" name="Google Shape;491;p28"/>
          <p:cNvSpPr txBox="1"/>
          <p:nvPr>
            <p:ph idx="1" type="body"/>
          </p:nvPr>
        </p:nvSpPr>
        <p:spPr>
          <a:xfrm>
            <a:off x="415600" y="3283425"/>
            <a:ext cx="5664900" cy="193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492" name="Google Shape;492;p28"/>
          <p:cNvGrpSpPr/>
          <p:nvPr/>
        </p:nvGrpSpPr>
        <p:grpSpPr>
          <a:xfrm>
            <a:off x="6822781" y="1476421"/>
            <a:ext cx="4670652" cy="3905411"/>
            <a:chOff x="1295330" y="1868507"/>
            <a:chExt cx="4365503" cy="3647530"/>
          </a:xfrm>
        </p:grpSpPr>
        <p:grpSp>
          <p:nvGrpSpPr>
            <p:cNvPr id="493" name="Google Shape;493;p2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94" name="Google Shape;494;p2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95" name="Google Shape;495;p2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2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2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8" name="Google Shape;498;p2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499" name="Google Shape;499;p2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2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1" name="Google Shape;501;p2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9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507" name="Google Shape;507;p2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508" name="Google Shape;508;p2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9" name="Google Shape;509;p2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510" name="Google Shape;510;p2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2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12" name="Google Shape;512;p2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29"/>
          <p:cNvSpPr txBox="1"/>
          <p:nvPr>
            <p:ph type="title"/>
          </p:nvPr>
        </p:nvSpPr>
        <p:spPr>
          <a:xfrm>
            <a:off x="415600" y="14315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14" name="Google Shape;514;p29"/>
          <p:cNvSpPr txBox="1"/>
          <p:nvPr>
            <p:ph idx="1" type="body"/>
          </p:nvPr>
        </p:nvSpPr>
        <p:spPr>
          <a:xfrm>
            <a:off x="415600" y="3283425"/>
            <a:ext cx="5664900" cy="193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7816248" y="850021"/>
            <a:ext cx="2798497" cy="5157974"/>
            <a:chOff x="8625436" y="1258061"/>
            <a:chExt cx="2388000" cy="4396500"/>
          </a:xfrm>
        </p:grpSpPr>
        <p:sp>
          <p:nvSpPr>
            <p:cNvPr id="520" name="Google Shape;520;p3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30"/>
          <p:cNvSpPr txBox="1"/>
          <p:nvPr>
            <p:ph type="title"/>
          </p:nvPr>
        </p:nvSpPr>
        <p:spPr>
          <a:xfrm>
            <a:off x="415600" y="14315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24" name="Google Shape;524;p30"/>
          <p:cNvSpPr txBox="1"/>
          <p:nvPr>
            <p:ph idx="1" type="body"/>
          </p:nvPr>
        </p:nvSpPr>
        <p:spPr>
          <a:xfrm>
            <a:off x="415600" y="3283425"/>
            <a:ext cx="5664900" cy="193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31"/>
          <p:cNvGrpSpPr/>
          <p:nvPr/>
        </p:nvGrpSpPr>
        <p:grpSpPr>
          <a:xfrm>
            <a:off x="7464947" y="987203"/>
            <a:ext cx="3357720" cy="4918548"/>
            <a:chOff x="6953045" y="1252870"/>
            <a:chExt cx="3186600" cy="4559700"/>
          </a:xfrm>
        </p:grpSpPr>
        <p:sp>
          <p:nvSpPr>
            <p:cNvPr id="530" name="Google Shape;530;p31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31"/>
          <p:cNvSpPr txBox="1"/>
          <p:nvPr>
            <p:ph type="title"/>
          </p:nvPr>
        </p:nvSpPr>
        <p:spPr>
          <a:xfrm>
            <a:off x="415600" y="14315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34" name="Google Shape;534;p31"/>
          <p:cNvSpPr txBox="1"/>
          <p:nvPr>
            <p:ph idx="1" type="body"/>
          </p:nvPr>
        </p:nvSpPr>
        <p:spPr>
          <a:xfrm>
            <a:off x="415600" y="3283425"/>
            <a:ext cx="5664900" cy="193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2"/>
          <p:cNvSpPr txBox="1"/>
          <p:nvPr>
            <p:ph type="title"/>
          </p:nvPr>
        </p:nvSpPr>
        <p:spPr>
          <a:xfrm>
            <a:off x="415600" y="742500"/>
            <a:ext cx="11361000" cy="303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5"/>
          <p:cNvGrpSpPr/>
          <p:nvPr/>
        </p:nvGrpSpPr>
        <p:grpSpPr>
          <a:xfrm rot="510996">
            <a:off x="6247019" y="2192059"/>
            <a:ext cx="3596397" cy="3618874"/>
            <a:chOff x="6246950" y="2420450"/>
            <a:chExt cx="3596299" cy="3618775"/>
          </a:xfrm>
        </p:grpSpPr>
        <p:pic>
          <p:nvPicPr>
            <p:cNvPr id="141" name="Google Shape;141;p15"/>
            <p:cNvPicPr preferRelativeResize="0"/>
            <p:nvPr/>
          </p:nvPicPr>
          <p:blipFill rotWithShape="1">
            <a:blip r:embed="rId3">
              <a:alphaModFix/>
            </a:blip>
            <a:srcRect b="9505" l="0" r="0" t="24847"/>
            <a:stretch/>
          </p:blipFill>
          <p:spPr>
            <a:xfrm>
              <a:off x="6323150" y="2420450"/>
              <a:ext cx="3520099" cy="34663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42" name="Google Shape;142;p15"/>
            <p:cNvSpPr txBox="1"/>
            <p:nvPr/>
          </p:nvSpPr>
          <p:spPr>
            <a:xfrm>
              <a:off x="6246950" y="5695725"/>
              <a:ext cx="3000000" cy="343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Photo by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Court Cook</a:t>
              </a:r>
              <a:r>
                <a:rPr lang="en" sz="1050">
                  <a:solidFill>
                    <a:srgbClr val="111111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</a:rPr>
                <a:t> on </a:t>
              </a:r>
              <a:r>
                <a:rPr lang="en" sz="1050" u="sng">
                  <a:solidFill>
                    <a:srgbClr val="767676"/>
                  </a:solidFill>
                  <a:highlight>
                    <a:srgbClr val="F5F5F5"/>
                  </a:highlight>
                  <a:latin typeface="Ubuntu"/>
                  <a:ea typeface="Ubuntu"/>
                  <a:cs typeface="Ubuntu"/>
                  <a:sym typeface="Ubuntu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Unsplash</a:t>
              </a:r>
              <a:endParaRPr/>
            </a:p>
          </p:txBody>
        </p:sp>
      </p:grpSp>
      <p:sp>
        <p:nvSpPr>
          <p:cNvPr id="143" name="Google Shape;143;p15"/>
          <p:cNvSpPr txBox="1"/>
          <p:nvPr>
            <p:ph type="title"/>
          </p:nvPr>
        </p:nvSpPr>
        <p:spPr>
          <a:xfrm>
            <a:off x="415600" y="1050575"/>
            <a:ext cx="795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415600" y="3377775"/>
            <a:ext cx="5664900" cy="205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145" name="Google Shape;145;p15"/>
          <p:cNvSpPr txBox="1"/>
          <p:nvPr>
            <p:ph idx="2" type="subTitle"/>
          </p:nvPr>
        </p:nvSpPr>
        <p:spPr>
          <a:xfrm>
            <a:off x="415600" y="20338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HELLO! I am...</a:t>
            </a:r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8795281" y="-81358"/>
            <a:ext cx="3488239" cy="5384604"/>
            <a:chOff x="8795281" y="-81358"/>
            <a:chExt cx="3488239" cy="5384604"/>
          </a:xfrm>
        </p:grpSpPr>
        <p:sp>
          <p:nvSpPr>
            <p:cNvPr id="147" name="Google Shape;147;p15"/>
            <p:cNvSpPr/>
            <p:nvPr/>
          </p:nvSpPr>
          <p:spPr>
            <a:xfrm flipH="1">
              <a:off x="9038144" y="58638"/>
              <a:ext cx="3153850" cy="5244608"/>
            </a:xfrm>
            <a:custGeom>
              <a:rect b="b" l="l" r="r" t="t"/>
              <a:pathLst>
                <a:path extrusionOk="0" h="5244608" w="3625115">
                  <a:moveTo>
                    <a:pt x="16043" y="0"/>
                  </a:moveTo>
                  <a:lnTo>
                    <a:pt x="3625115" y="3049"/>
                  </a:lnTo>
                  <a:cubicBezTo>
                    <a:pt x="2812367" y="12079"/>
                    <a:pt x="3779279" y="2776767"/>
                    <a:pt x="3081671" y="3246354"/>
                  </a:cubicBezTo>
                  <a:cubicBezTo>
                    <a:pt x="2216996" y="4293897"/>
                    <a:pt x="2819788" y="5262421"/>
                    <a:pt x="2404382" y="5244360"/>
                  </a:cubicBezTo>
                  <a:cubicBezTo>
                    <a:pt x="1988976" y="5226298"/>
                    <a:pt x="2311819" y="3772382"/>
                    <a:pt x="2133466" y="3341174"/>
                  </a:cubicBezTo>
                  <a:cubicBezTo>
                    <a:pt x="1955113" y="2909965"/>
                    <a:pt x="1952854" y="2837721"/>
                    <a:pt x="1313944" y="2677430"/>
                  </a:cubicBezTo>
                  <a:cubicBezTo>
                    <a:pt x="483134" y="2602928"/>
                    <a:pt x="437981" y="2907708"/>
                    <a:pt x="0" y="3022847"/>
                  </a:cubicBezTo>
                  <a:cubicBezTo>
                    <a:pt x="11288" y="2224773"/>
                    <a:pt x="15803" y="1426699"/>
                    <a:pt x="16932" y="628625"/>
                  </a:cubicBezTo>
                  <a:cubicBezTo>
                    <a:pt x="16636" y="419083"/>
                    <a:pt x="16339" y="209542"/>
                    <a:pt x="16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flipH="1">
              <a:off x="8795281" y="-62972"/>
              <a:ext cx="3396716" cy="4456735"/>
            </a:xfrm>
            <a:custGeom>
              <a:rect b="b" l="l" r="r" t="t"/>
              <a:pathLst>
                <a:path extrusionOk="0" h="4456735" w="3732655">
                  <a:moveTo>
                    <a:pt x="0" y="45410"/>
                  </a:moveTo>
                  <a:lnTo>
                    <a:pt x="3350566" y="0"/>
                  </a:lnTo>
                  <a:cubicBezTo>
                    <a:pt x="3293887" y="117945"/>
                    <a:pt x="3737542" y="460081"/>
                    <a:pt x="3732615" y="770013"/>
                  </a:cubicBezTo>
                  <a:cubicBezTo>
                    <a:pt x="3727688" y="1079945"/>
                    <a:pt x="3423988" y="1245190"/>
                    <a:pt x="3321005" y="1859594"/>
                  </a:cubicBezTo>
                  <a:cubicBezTo>
                    <a:pt x="3218022" y="2473998"/>
                    <a:pt x="3723476" y="4484752"/>
                    <a:pt x="3114714" y="4456439"/>
                  </a:cubicBezTo>
                  <a:cubicBezTo>
                    <a:pt x="2505951" y="4428125"/>
                    <a:pt x="3246378" y="2323816"/>
                    <a:pt x="2963028" y="1841392"/>
                  </a:cubicBezTo>
                  <a:cubicBezTo>
                    <a:pt x="2679678" y="1358968"/>
                    <a:pt x="1774709" y="1077455"/>
                    <a:pt x="1414612" y="1561894"/>
                  </a:cubicBezTo>
                  <a:cubicBezTo>
                    <a:pt x="1054515" y="2046333"/>
                    <a:pt x="758540" y="2438019"/>
                    <a:pt x="202363" y="2490603"/>
                  </a:cubicBezTo>
                  <a:cubicBezTo>
                    <a:pt x="167602" y="2493890"/>
                    <a:pt x="132150" y="2492598"/>
                    <a:pt x="96147" y="2487301"/>
                  </a:cubicBezTo>
                  <a:lnTo>
                    <a:pt x="0" y="2463301"/>
                  </a:lnTo>
                  <a:lnTo>
                    <a:pt x="0" y="454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 flipH="1">
              <a:off x="9033706" y="-81359"/>
              <a:ext cx="3154658" cy="3003426"/>
            </a:xfrm>
            <a:custGeom>
              <a:rect b="b" l="l" r="r" t="t"/>
              <a:pathLst>
                <a:path extrusionOk="0" h="3586180" w="4137256">
                  <a:moveTo>
                    <a:pt x="23813" y="0"/>
                  </a:moveTo>
                  <a:lnTo>
                    <a:pt x="0" y="2443163"/>
                  </a:lnTo>
                  <a:cubicBezTo>
                    <a:pt x="192087" y="2721769"/>
                    <a:pt x="762794" y="1756569"/>
                    <a:pt x="1176338" y="1671638"/>
                  </a:cubicBezTo>
                  <a:cubicBezTo>
                    <a:pt x="1589882" y="1586707"/>
                    <a:pt x="2320132" y="1528763"/>
                    <a:pt x="2481263" y="1933575"/>
                  </a:cubicBezTo>
                  <a:cubicBezTo>
                    <a:pt x="2642394" y="2338387"/>
                    <a:pt x="2215357" y="3580606"/>
                    <a:pt x="2714625" y="3586162"/>
                  </a:cubicBezTo>
                  <a:cubicBezTo>
                    <a:pt x="3213893" y="3591718"/>
                    <a:pt x="2840803" y="2334444"/>
                    <a:pt x="2990850" y="1966913"/>
                  </a:cubicBezTo>
                  <a:cubicBezTo>
                    <a:pt x="3140897" y="1599382"/>
                    <a:pt x="3249529" y="1604686"/>
                    <a:pt x="3614905" y="1380975"/>
                  </a:cubicBezTo>
                  <a:cubicBezTo>
                    <a:pt x="3980281" y="1157264"/>
                    <a:pt x="4226735" y="536575"/>
                    <a:pt x="4106490" y="19050"/>
                  </a:cubicBezTo>
                  <a:lnTo>
                    <a:pt x="23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 flipH="1">
              <a:off x="9892107" y="-81353"/>
              <a:ext cx="2391413" cy="3987472"/>
            </a:xfrm>
            <a:custGeom>
              <a:rect b="b" l="l" r="r" t="t"/>
              <a:pathLst>
                <a:path extrusionOk="0" h="3127429" w="2537308">
                  <a:moveTo>
                    <a:pt x="19130" y="3127429"/>
                  </a:moveTo>
                  <a:cubicBezTo>
                    <a:pt x="503601" y="3032349"/>
                    <a:pt x="401537" y="755266"/>
                    <a:pt x="697606" y="442717"/>
                  </a:cubicBezTo>
                  <a:cubicBezTo>
                    <a:pt x="993675" y="130168"/>
                    <a:pt x="1529230" y="1258655"/>
                    <a:pt x="1795544" y="1252134"/>
                  </a:cubicBezTo>
                  <a:cubicBezTo>
                    <a:pt x="2061858" y="1245613"/>
                    <a:pt x="2171863" y="612277"/>
                    <a:pt x="2295490" y="403588"/>
                  </a:cubicBezTo>
                  <a:cubicBezTo>
                    <a:pt x="2419117" y="194899"/>
                    <a:pt x="2347323" y="347194"/>
                    <a:pt x="2537308" y="0"/>
                  </a:cubicBezTo>
                  <a:lnTo>
                    <a:pt x="81" y="8861"/>
                  </a:lnTo>
                  <a:cubicBezTo>
                    <a:pt x="-1507" y="383511"/>
                    <a:pt x="20718" y="2752779"/>
                    <a:pt x="19130" y="3127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3"/>
          <p:cNvSpPr txBox="1"/>
          <p:nvPr>
            <p:ph type="title"/>
          </p:nvPr>
        </p:nvSpPr>
        <p:spPr>
          <a:xfrm>
            <a:off x="415600" y="1660175"/>
            <a:ext cx="3527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Editable Icons.</a:t>
            </a:r>
            <a:endParaRPr/>
          </a:p>
        </p:txBody>
      </p:sp>
      <p:grpSp>
        <p:nvGrpSpPr>
          <p:cNvPr id="545" name="Google Shape;545;p33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546" name="Google Shape;546;p33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33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3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3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3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3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554" name="Google Shape;554;p33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3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557" name="Google Shape;557;p33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3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33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563" name="Google Shape;563;p33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33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" name="Google Shape;566;p33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567" name="Google Shape;567;p33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33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33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571" name="Google Shape;571;p33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3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576" name="Google Shape;576;p33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3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586" name="Google Shape;586;p33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3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592" name="Google Shape;592;p33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33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595" name="Google Shape;595;p33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33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598" name="Google Shape;598;p33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3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602" name="Google Shape;602;p33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33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6" name="Google Shape;606;p33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607" name="Google Shape;607;p33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" name="Google Shape;613;p33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4" name="Google Shape;614;p33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615" name="Google Shape;615;p33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33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618" name="Google Shape;618;p33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33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" name="Google Shape;623;p33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624" name="Google Shape;624;p33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33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3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3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3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1" name="Google Shape;631;p33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632" name="Google Shape;632;p33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3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637" name="Google Shape;637;p33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643" name="Google Shape;643;p33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33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3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33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648" name="Google Shape;648;p33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3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655" name="Google Shape;655;p33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33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661" name="Google Shape;661;p33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3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667" name="Google Shape;667;p33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33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673" name="Google Shape;673;p33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33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676" name="Google Shape;676;p33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3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680" name="Google Shape;680;p33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33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683" name="Google Shape;683;p33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33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3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3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3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3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3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33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696" name="Google Shape;696;p33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3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3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3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33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703" name="Google Shape;703;p33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33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706" name="Google Shape;706;p33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33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711" name="Google Shape;711;p33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33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716" name="Google Shape;716;p33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33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723" name="Google Shape;723;p33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33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730" name="Google Shape;730;p33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731" name="Google Shape;731;p33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33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33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739" name="Google Shape;739;p33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33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742" name="Google Shape;742;p33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4" name="Google Shape;744;p33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33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746" name="Google Shape;746;p33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33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33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753" name="Google Shape;753;p33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33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756" name="Google Shape;756;p33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33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33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760" name="Google Shape;760;p33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3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763" name="Google Shape;763;p33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33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769" name="Google Shape;769;p33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33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773" name="Google Shape;773;p33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33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33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777" name="Google Shape;777;p33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33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3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33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789" name="Google Shape;789;p33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33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795" name="Google Shape;795;p33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799" name="Google Shape;799;p33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33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33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807" name="Google Shape;807;p33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33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811" name="Google Shape;811;p33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33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33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815" name="Google Shape;815;p33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Google Shape;818;p33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3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33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821" name="Google Shape;821;p33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33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33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831" name="Google Shape;831;p33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33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3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33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839" name="Google Shape;839;p33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33"/>
          <p:cNvSpPr txBox="1"/>
          <p:nvPr>
            <p:ph idx="1" type="subTitle"/>
          </p:nvPr>
        </p:nvSpPr>
        <p:spPr>
          <a:xfrm>
            <a:off x="415600" y="3483400"/>
            <a:ext cx="31602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Barlow and </a:t>
            </a:r>
            <a:r>
              <a:rPr lang="en">
                <a:latin typeface="Lexend Exa"/>
                <a:ea typeface="Lexend Exa"/>
                <a:cs typeface="Lexend Exa"/>
                <a:sym typeface="Lexend Exa"/>
              </a:rPr>
              <a:t>Lexend Exa</a:t>
            </a:r>
            <a:endParaRPr>
              <a:latin typeface="Lexend Exa"/>
              <a:ea typeface="Lexend Exa"/>
              <a:cs typeface="Lexend Exa"/>
              <a:sym typeface="Lexend Ex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4"/>
          <p:cNvSpPr txBox="1"/>
          <p:nvPr>
            <p:ph idx="1" type="body"/>
          </p:nvPr>
        </p:nvSpPr>
        <p:spPr>
          <a:xfrm>
            <a:off x="3748725" y="3060651"/>
            <a:ext cx="8027700" cy="204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Presentation Template: </a:t>
            </a:r>
            <a:r>
              <a:rPr lang="en" sz="3200" u="sng">
                <a:solidFill>
                  <a:schemeClr val="hlink"/>
                </a:solidFill>
                <a:hlinkClick r:id="rId3"/>
              </a:rPr>
              <a:t>SlidesMania</a:t>
            </a:r>
            <a:endParaRPr sz="32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000"/>
              <a:t>To comply with this template's license, you have to keep this slide or mention us and the other resources used in the footer of a slide.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4"/>
          <p:cNvSpPr txBox="1"/>
          <p:nvPr>
            <p:ph type="title"/>
          </p:nvPr>
        </p:nvSpPr>
        <p:spPr>
          <a:xfrm>
            <a:off x="3748725" y="2041175"/>
            <a:ext cx="8027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5"/>
          <p:cNvSpPr txBox="1"/>
          <p:nvPr>
            <p:ph type="title"/>
          </p:nvPr>
        </p:nvSpPr>
        <p:spPr>
          <a:xfrm>
            <a:off x="415600" y="1202975"/>
            <a:ext cx="5985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change this template accent colors.</a:t>
            </a:r>
            <a:endParaRPr/>
          </a:p>
        </p:txBody>
      </p:sp>
      <p:pic>
        <p:nvPicPr>
          <p:cNvPr id="853" name="Google Shape;853;p35"/>
          <p:cNvPicPr preferRelativeResize="0"/>
          <p:nvPr/>
        </p:nvPicPr>
        <p:blipFill rotWithShape="1">
          <a:blip r:embed="rId3">
            <a:alphaModFix/>
          </a:blip>
          <a:srcRect b="0" l="0" r="0" t="19002"/>
          <a:stretch/>
        </p:blipFill>
        <p:spPr>
          <a:xfrm>
            <a:off x="7753350" y="1202973"/>
            <a:ext cx="3219450" cy="5276576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35"/>
          <p:cNvSpPr txBox="1"/>
          <p:nvPr>
            <p:ph idx="4294967295" type="body"/>
          </p:nvPr>
        </p:nvSpPr>
        <p:spPr>
          <a:xfrm>
            <a:off x="575575" y="4275250"/>
            <a:ext cx="5615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Go to Slide &gt; Edit Master &gt; Colors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6"/>
          <p:cNvSpPr txBox="1"/>
          <p:nvPr>
            <p:ph type="title"/>
          </p:nvPr>
        </p:nvSpPr>
        <p:spPr>
          <a:xfrm>
            <a:off x="568000" y="593375"/>
            <a:ext cx="9493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Instructions.</a:t>
            </a:r>
            <a:endParaRPr/>
          </a:p>
        </p:txBody>
      </p:sp>
      <p:sp>
        <p:nvSpPr>
          <p:cNvPr id="860" name="Google Shape;860;p36"/>
          <p:cNvSpPr txBox="1"/>
          <p:nvPr>
            <p:ph idx="1" type="body"/>
          </p:nvPr>
        </p:nvSpPr>
        <p:spPr>
          <a:xfrm>
            <a:off x="568000" y="1890000"/>
            <a:ext cx="94932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700"/>
              <a:t>You have to keep the Credits slide or mention SlidesMania and any other resources used in the footer of a slide.</a:t>
            </a:r>
            <a:endParaRPr sz="1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700" u="sng"/>
              <a:t>You are not allowed to:</a:t>
            </a:r>
            <a:endParaRPr sz="1700" u="sng"/>
          </a:p>
          <a:p>
            <a:pPr indent="-336550" lvl="0" marL="457200" rtl="0" algn="l">
              <a:spcBef>
                <a:spcPts val="21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Sublicense, sell or rent any of SlidesMania’s templates or modified versions of them.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Distribute SlidesMania’s presentation templates unless it has been expressly authorized by us.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Include SlidesMania’s content in an online or offline database or file.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Offer SlidesMania’s templates (or modified versions of them) for download.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Acquire the copyright of any of SlidesMania’s presentation templates.</a:t>
            </a:r>
            <a:endParaRPr sz="1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6216175" y="3648850"/>
            <a:ext cx="5560200" cy="264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/>
              <a:t>We will talk about this first.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/>
              <a:t>We will talk about this second.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156" name="Google Shape;156;p16"/>
          <p:cNvSpPr txBox="1"/>
          <p:nvPr>
            <p:ph type="title"/>
          </p:nvPr>
        </p:nvSpPr>
        <p:spPr>
          <a:xfrm>
            <a:off x="415600" y="2576075"/>
            <a:ext cx="4915800" cy="763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talking points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415650" y="2056650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will talk about this first.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3748725" y="2946949"/>
            <a:ext cx="8027700" cy="239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3748725" y="1782275"/>
            <a:ext cx="8027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653675" y="600200"/>
            <a:ext cx="8490300" cy="3563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415600" y="742500"/>
            <a:ext cx="11361000" cy="3032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587400" y="18379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587350" y="3167000"/>
            <a:ext cx="5248500" cy="313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184" name="Google Shape;184;p21"/>
          <p:cNvSpPr txBox="1"/>
          <p:nvPr>
            <p:ph idx="2" type="body"/>
          </p:nvPr>
        </p:nvSpPr>
        <p:spPr>
          <a:xfrm>
            <a:off x="6356150" y="3167000"/>
            <a:ext cx="5248500" cy="3139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41560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When winter approaches, they head lower down their mountain homes to warmer temperatures, where they continue to chomp away on bamboo!</a:t>
            </a:r>
            <a:endParaRPr/>
          </a:p>
        </p:txBody>
      </p:sp>
      <p:sp>
        <p:nvSpPr>
          <p:cNvPr id="191" name="Google Shape;191;p22"/>
          <p:cNvSpPr txBox="1"/>
          <p:nvPr>
            <p:ph idx="2" type="body"/>
          </p:nvPr>
        </p:nvSpPr>
        <p:spPr>
          <a:xfrm>
            <a:off x="414626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Also, cats love to sleep. A fifteen-year-old cat has probably spent ten years of its life sleeping.</a:t>
            </a:r>
            <a:endParaRPr/>
          </a:p>
        </p:txBody>
      </p:sp>
      <p:sp>
        <p:nvSpPr>
          <p:cNvPr id="192" name="Google Shape;192;p22"/>
          <p:cNvSpPr txBox="1"/>
          <p:nvPr>
            <p:ph idx="3" type="body"/>
          </p:nvPr>
        </p:nvSpPr>
        <p:spPr>
          <a:xfrm>
            <a:off x="7876920" y="1890000"/>
            <a:ext cx="3510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bin Template · SlidesMania">
  <a:themeElements>
    <a:clrScheme name="Simple Light">
      <a:dk1>
        <a:srgbClr val="000000"/>
      </a:dk1>
      <a:lt1>
        <a:srgbClr val="FFFFFF"/>
      </a:lt1>
      <a:dk2>
        <a:srgbClr val="181B3F"/>
      </a:dk2>
      <a:lt2>
        <a:srgbClr val="434343"/>
      </a:lt2>
      <a:accent1>
        <a:srgbClr val="292E6B"/>
      </a:accent1>
      <a:accent2>
        <a:srgbClr val="2E4898"/>
      </a:accent2>
      <a:accent3>
        <a:srgbClr val="4069B8"/>
      </a:accent3>
      <a:accent4>
        <a:srgbClr val="518BD7"/>
      </a:accent4>
      <a:accent5>
        <a:srgbClr val="63AAF3"/>
      </a:accent5>
      <a:accent6>
        <a:srgbClr val="F7F7F7"/>
      </a:accent6>
      <a:hlink>
        <a:srgbClr val="292E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