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regular r:id="rId31"/>
      <p:bold r:id="rId32"/>
      <p:italic r:id="rId33"/>
      <p:boldItalic r:id="rId34"/>
    </p:embeddedFont>
    <p:embeddedFont>
      <p:font typeface="Lato"/>
      <p:regular r:id="rId35"/>
      <p:bold r:id="rId36"/>
      <p:italic r:id="rId37"/>
      <p:boldItalic r:id="rId38"/>
    </p:embeddedFont>
    <p:embeddedFont>
      <p:font typeface="Montserrat"/>
      <p:regular r:id="rId39"/>
      <p:bold r:id="rId40"/>
      <p:italic r:id="rId41"/>
      <p:boldItalic r:id="rId42"/>
    </p:embeddedFont>
    <p:embeddedFont>
      <p:font typeface="Inter"/>
      <p:regular r:id="rId43"/>
      <p:bold r:id="rId44"/>
    </p:embeddedFont>
    <p:embeddedFont>
      <p:font typeface="Poppins SemiBold"/>
      <p:regular r:id="rId45"/>
      <p:bold r:id="rId46"/>
      <p:italic r:id="rId47"/>
      <p:boldItalic r:id="rId48"/>
    </p:embeddedFont>
    <p:embeddedFont>
      <p:font typeface="Ruslan Display"/>
      <p:regular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j5YKoIBbt72T9IDWkM5SCEX0q/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schemas.openxmlformats.org/officeDocument/2006/relationships/font" Target="fonts/RuslanDisplay-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slide" Target="slides/slide26.xml"/><Relationship Id="rId33" Type="http://schemas.openxmlformats.org/officeDocument/2006/relationships/font" Target="fonts/Poppins-italic.fntdata"/><Relationship Id="rId32" Type="http://schemas.openxmlformats.org/officeDocument/2006/relationships/font" Target="fonts/Poppins-bold.fntdata"/><Relationship Id="rId35" Type="http://schemas.openxmlformats.org/officeDocument/2006/relationships/font" Target="fonts/Lato-regular.fntdata"/><Relationship Id="rId34" Type="http://schemas.openxmlformats.org/officeDocument/2006/relationships/font" Target="fonts/Poppins-boldItalic.fntdata"/><Relationship Id="rId37" Type="http://schemas.openxmlformats.org/officeDocument/2006/relationships/font" Target="fonts/Lato-italic.fntdata"/><Relationship Id="rId36" Type="http://schemas.openxmlformats.org/officeDocument/2006/relationships/font" Target="fonts/Lato-bold.fntdata"/><Relationship Id="rId39" Type="http://schemas.openxmlformats.org/officeDocument/2006/relationships/font" Target="fonts/Montserrat-regular.fntdata"/><Relationship Id="rId38"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e6e5411c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e6e5411c7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e6e5411c7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ce6e5411c7_1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ce6e5411c7_1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2ce6e5411c7_1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ce6e5411c7_1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ce6e5411c7_1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2ce6e5411c7_1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ce6e5411c7_1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2ce6e5411c7_1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2ce6e5411c7_1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ce6e5411c7_1_2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ce6e5411c7_1_2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g2ce6e5411c7_1_2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ce6e5411c7_1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ce6e5411c7_1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2ce6e5411c7_1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ce6e5411c7_1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2ce6e5411c7_1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g2ce6e5411c7_1_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ce6e5411c7_1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2ce6e5411c7_1_4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g2ce6e5411c7_1_4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ce6e5411c7_1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2ce6e5411c7_1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2ce6e5411c7_1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ce6e5411c7_1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ce6e5411c7_1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ce6e5411c7_1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ce6e5411c7_1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2ce6e5411c7_1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2ce6e5411c7_1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ce6e5411c7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ce6e5411c7_1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ce6e5411c7_1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ce6e5411c7_1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ce6e5411c7_1_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2ce6e5411c7_1_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ce6e5411c7_1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ce6e5411c7_1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2ce6e5411c7_1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ce6e5411c7_1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ce6e5411c7_1_5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2ce6e5411c7_1_5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ce6e5411c7_1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2ce6e5411c7_1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2ce6e5411c7_1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ce6e5411c7_1_6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2ce6e5411c7_1_6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g2ce6e5411c7_1_6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ce6e5411c7_1_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g2ce6e5411c7_1_6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g2ce6e5411c7_1_6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ce6e5411c7_1_7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2ce6e5411c7_1_7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g2ce6e5411c7_1_7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ce6e5411c7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ce6e5411c7_1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ce6e5411c7_1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ce6e5411c7_1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ce6e5411c7_1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ce6e5411c7_1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e6e5411c7_1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ce6e5411c7_1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ce6e5411c7_1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ce6e5411c7_1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ce6e5411c7_1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ce6e5411c7_1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ce6e5411c7_1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ce6e5411c7_1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ce6e5411c7_1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ce6e5411c7_1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ce6e5411c7_1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ce6e5411c7_1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e6e5411c7_1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ce6e5411c7_1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ce6e5411c7_1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4.png"/><Relationship Id="rId10" Type="http://schemas.openxmlformats.org/officeDocument/2006/relationships/image" Target="../media/image57.png"/><Relationship Id="rId9" Type="http://schemas.openxmlformats.org/officeDocument/2006/relationships/image" Target="../media/image56.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50.png"/></Relationships>
</file>

<file path=ppt/slides/_rels/slide11.xml.rels><?xml version="1.0" encoding="UTF-8" standalone="yes"?><Relationships xmlns="http://schemas.openxmlformats.org/package/2006/relationships"><Relationship Id="rId20" Type="http://schemas.openxmlformats.org/officeDocument/2006/relationships/image" Target="../media/image77.png"/><Relationship Id="rId11" Type="http://schemas.openxmlformats.org/officeDocument/2006/relationships/image" Target="../media/image87.png"/><Relationship Id="rId10" Type="http://schemas.openxmlformats.org/officeDocument/2006/relationships/image" Target="../media/image65.png"/><Relationship Id="rId13" Type="http://schemas.openxmlformats.org/officeDocument/2006/relationships/image" Target="../media/image64.png"/><Relationship Id="rId12"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68.png"/><Relationship Id="rId15" Type="http://schemas.openxmlformats.org/officeDocument/2006/relationships/image" Target="../media/image69.png"/><Relationship Id="rId14" Type="http://schemas.openxmlformats.org/officeDocument/2006/relationships/image" Target="../media/image66.png"/><Relationship Id="rId17" Type="http://schemas.openxmlformats.org/officeDocument/2006/relationships/image" Target="../media/image72.png"/><Relationship Id="rId16" Type="http://schemas.openxmlformats.org/officeDocument/2006/relationships/image" Target="../media/image73.png"/><Relationship Id="rId5" Type="http://schemas.openxmlformats.org/officeDocument/2006/relationships/image" Target="../media/image10.png"/><Relationship Id="rId19" Type="http://schemas.openxmlformats.org/officeDocument/2006/relationships/image" Target="../media/image76.png"/><Relationship Id="rId6" Type="http://schemas.openxmlformats.org/officeDocument/2006/relationships/image" Target="../media/image4.png"/><Relationship Id="rId18" Type="http://schemas.openxmlformats.org/officeDocument/2006/relationships/image" Target="../media/image71.png"/><Relationship Id="rId7" Type="http://schemas.openxmlformats.org/officeDocument/2006/relationships/image" Target="../media/image17.png"/><Relationship Id="rId8"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0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7.png"/></Relationships>
</file>

<file path=ppt/slides/_rels/slide15.xml.rels><?xml version="1.0" encoding="UTF-8" standalone="yes"?><Relationships xmlns="http://schemas.openxmlformats.org/package/2006/relationships"><Relationship Id="rId20" Type="http://schemas.openxmlformats.org/officeDocument/2006/relationships/image" Target="../media/image112.png"/><Relationship Id="rId22" Type="http://schemas.openxmlformats.org/officeDocument/2006/relationships/image" Target="../media/image113.png"/><Relationship Id="rId21" Type="http://schemas.openxmlformats.org/officeDocument/2006/relationships/image" Target="../media/image107.png"/><Relationship Id="rId24" Type="http://schemas.openxmlformats.org/officeDocument/2006/relationships/image" Target="../media/image109.png"/><Relationship Id="rId23"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93.png"/><Relationship Id="rId26" Type="http://schemas.openxmlformats.org/officeDocument/2006/relationships/image" Target="../media/image124.png"/><Relationship Id="rId25" Type="http://schemas.openxmlformats.org/officeDocument/2006/relationships/image" Target="../media/image111.png"/><Relationship Id="rId28" Type="http://schemas.openxmlformats.org/officeDocument/2006/relationships/image" Target="../media/image119.png"/><Relationship Id="rId27" Type="http://schemas.openxmlformats.org/officeDocument/2006/relationships/image" Target="../media/image136.png"/><Relationship Id="rId5" Type="http://schemas.openxmlformats.org/officeDocument/2006/relationships/image" Target="../media/image16.png"/><Relationship Id="rId6" Type="http://schemas.openxmlformats.org/officeDocument/2006/relationships/image" Target="../media/image15.png"/><Relationship Id="rId29" Type="http://schemas.openxmlformats.org/officeDocument/2006/relationships/image" Target="../media/image117.png"/><Relationship Id="rId7" Type="http://schemas.openxmlformats.org/officeDocument/2006/relationships/image" Target="../media/image17.png"/><Relationship Id="rId8" Type="http://schemas.openxmlformats.org/officeDocument/2006/relationships/image" Target="../media/image99.png"/><Relationship Id="rId31" Type="http://schemas.openxmlformats.org/officeDocument/2006/relationships/image" Target="../media/image114.png"/><Relationship Id="rId30" Type="http://schemas.openxmlformats.org/officeDocument/2006/relationships/image" Target="../media/image115.png"/><Relationship Id="rId11" Type="http://schemas.openxmlformats.org/officeDocument/2006/relationships/image" Target="../media/image100.png"/><Relationship Id="rId10" Type="http://schemas.openxmlformats.org/officeDocument/2006/relationships/image" Target="../media/image101.png"/><Relationship Id="rId13" Type="http://schemas.openxmlformats.org/officeDocument/2006/relationships/image" Target="../media/image98.png"/><Relationship Id="rId12" Type="http://schemas.openxmlformats.org/officeDocument/2006/relationships/image" Target="../media/image103.png"/><Relationship Id="rId15" Type="http://schemas.openxmlformats.org/officeDocument/2006/relationships/image" Target="../media/image105.png"/><Relationship Id="rId14" Type="http://schemas.openxmlformats.org/officeDocument/2006/relationships/image" Target="../media/image104.png"/><Relationship Id="rId17" Type="http://schemas.openxmlformats.org/officeDocument/2006/relationships/image" Target="../media/image118.png"/><Relationship Id="rId16" Type="http://schemas.openxmlformats.org/officeDocument/2006/relationships/image" Target="../media/image108.png"/><Relationship Id="rId19" Type="http://schemas.openxmlformats.org/officeDocument/2006/relationships/image" Target="../media/image130.png"/><Relationship Id="rId18"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35.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144.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7.png"/><Relationship Id="rId8" Type="http://schemas.openxmlformats.org/officeDocument/2006/relationships/image" Target="../media/image1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53.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4.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7.png"/><Relationship Id="rId8" Type="http://schemas.openxmlformats.org/officeDocument/2006/relationships/image" Target="../media/image1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73.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61.png"/><Relationship Id="rId10" Type="http://schemas.openxmlformats.org/officeDocument/2006/relationships/image" Target="../media/image1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84.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181.png"/><Relationship Id="rId10" Type="http://schemas.openxmlformats.org/officeDocument/2006/relationships/image" Target="../media/image18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210.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7.png"/><Relationship Id="rId8" Type="http://schemas.openxmlformats.org/officeDocument/2006/relationships/image" Target="../media/image196.png"/><Relationship Id="rId11" Type="http://schemas.openxmlformats.org/officeDocument/2006/relationships/image" Target="../media/image199.png"/><Relationship Id="rId10" Type="http://schemas.openxmlformats.org/officeDocument/2006/relationships/image" Target="../media/image189.png"/><Relationship Id="rId13" Type="http://schemas.openxmlformats.org/officeDocument/2006/relationships/image" Target="../media/image188.png"/><Relationship Id="rId12" Type="http://schemas.openxmlformats.org/officeDocument/2006/relationships/image" Target="../media/image194.png"/></Relationships>
</file>

<file path=ppt/slides/_rels/slide25.xml.rels><?xml version="1.0" encoding="UTF-8" standalone="yes"?><Relationships xmlns="http://schemas.openxmlformats.org/package/2006/relationships"><Relationship Id="rId20" Type="http://schemas.openxmlformats.org/officeDocument/2006/relationships/image" Target="../media/image217.png"/><Relationship Id="rId22" Type="http://schemas.openxmlformats.org/officeDocument/2006/relationships/image" Target="../media/image221.png"/><Relationship Id="rId21" Type="http://schemas.openxmlformats.org/officeDocument/2006/relationships/image" Target="../media/image215.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97.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200.png"/><Relationship Id="rId11" Type="http://schemas.openxmlformats.org/officeDocument/2006/relationships/image" Target="../media/image203.png"/><Relationship Id="rId10" Type="http://schemas.openxmlformats.org/officeDocument/2006/relationships/image" Target="../media/image198.png"/><Relationship Id="rId13" Type="http://schemas.openxmlformats.org/officeDocument/2006/relationships/image" Target="../media/image208.png"/><Relationship Id="rId12" Type="http://schemas.openxmlformats.org/officeDocument/2006/relationships/image" Target="../media/image204.png"/><Relationship Id="rId15" Type="http://schemas.openxmlformats.org/officeDocument/2006/relationships/image" Target="../media/image202.png"/><Relationship Id="rId14" Type="http://schemas.openxmlformats.org/officeDocument/2006/relationships/image" Target="../media/image206.png"/><Relationship Id="rId17" Type="http://schemas.openxmlformats.org/officeDocument/2006/relationships/image" Target="../media/image207.png"/><Relationship Id="rId16" Type="http://schemas.openxmlformats.org/officeDocument/2006/relationships/image" Target="../media/image209.png"/><Relationship Id="rId19" Type="http://schemas.openxmlformats.org/officeDocument/2006/relationships/image" Target="../media/image211.png"/><Relationship Id="rId18" Type="http://schemas.openxmlformats.org/officeDocument/2006/relationships/image" Target="../media/image2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223.png"/><Relationship Id="rId5" Type="http://schemas.openxmlformats.org/officeDocument/2006/relationships/image" Target="../media/image17.png"/><Relationship Id="rId6" Type="http://schemas.openxmlformats.org/officeDocument/2006/relationships/hyperlink" Target="https://unsplash.com/" TargetMode="External"/><Relationship Id="rId7" Type="http://schemas.openxmlformats.org/officeDocument/2006/relationships/image" Target="../media/image2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23.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8.png"/><Relationship Id="rId10" Type="http://schemas.openxmlformats.org/officeDocument/2006/relationships/image" Target="../media/image24.png"/><Relationship Id="rId9" Type="http://schemas.openxmlformats.org/officeDocument/2006/relationships/image" Target="../media/image28.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2.png"/><Relationship Id="rId11" Type="http://schemas.openxmlformats.org/officeDocument/2006/relationships/image" Target="../media/image36.png"/><Relationship Id="rId10" Type="http://schemas.openxmlformats.org/officeDocument/2006/relationships/image" Target="../media/image46.png"/><Relationship Id="rId9" Type="http://schemas.openxmlformats.org/officeDocument/2006/relationships/image" Target="../media/image61.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7.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37.png"/><Relationship Id="rId5" Type="http://schemas.openxmlformats.org/officeDocument/2006/relationships/image" Target="../media/image17.png"/><Relationship Id="rId6"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8.png"/><Relationship Id="rId10" Type="http://schemas.openxmlformats.org/officeDocument/2006/relationships/image" Target="../media/image48.png"/><Relationship Id="rId9" Type="http://schemas.openxmlformats.org/officeDocument/2006/relationships/image" Target="../media/image44.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7.png"/><Relationship Id="rId8"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5" name="Shape 15"/>
        <p:cNvGrpSpPr/>
        <p:nvPr/>
      </p:nvGrpSpPr>
      <p:grpSpPr>
        <a:xfrm>
          <a:off x="0" y="0"/>
          <a:ext cx="0" cy="0"/>
          <a:chOff x="0" y="0"/>
          <a:chExt cx="0" cy="0"/>
        </a:xfrm>
      </p:grpSpPr>
      <p:pic>
        <p:nvPicPr>
          <p:cNvPr descr=" " id="16" name="Google Shape;16;g2ce6e5411c7_1_0"/>
          <p:cNvPicPr preferRelativeResize="0"/>
          <p:nvPr/>
        </p:nvPicPr>
        <p:blipFill rotWithShape="1">
          <a:blip r:embed="rId3">
            <a:alphaModFix/>
          </a:blip>
          <a:srcRect b="0" l="0" r="0" t="0"/>
          <a:stretch/>
        </p:blipFill>
        <p:spPr>
          <a:xfrm>
            <a:off x="17680610" y="0"/>
            <a:ext cx="6706438" cy="8877300"/>
          </a:xfrm>
          <a:prstGeom prst="rect">
            <a:avLst/>
          </a:prstGeom>
          <a:noFill/>
          <a:ln>
            <a:noFill/>
          </a:ln>
        </p:spPr>
      </p:pic>
      <p:pic>
        <p:nvPicPr>
          <p:cNvPr descr=" " id="17" name="Google Shape;17;g2ce6e5411c7_1_0"/>
          <p:cNvPicPr preferRelativeResize="0"/>
          <p:nvPr/>
        </p:nvPicPr>
        <p:blipFill rotWithShape="1">
          <a:blip r:embed="rId4">
            <a:alphaModFix/>
          </a:blip>
          <a:srcRect b="0" l="0" r="0" t="0"/>
          <a:stretch/>
        </p:blipFill>
        <p:spPr>
          <a:xfrm>
            <a:off x="17388473" y="0"/>
            <a:ext cx="6998575" cy="9575800"/>
          </a:xfrm>
          <a:prstGeom prst="rect">
            <a:avLst/>
          </a:prstGeom>
          <a:noFill/>
          <a:ln>
            <a:noFill/>
          </a:ln>
        </p:spPr>
      </p:pic>
      <p:pic>
        <p:nvPicPr>
          <p:cNvPr descr=" " id="18" name="Google Shape;18;g2ce6e5411c7_1_0"/>
          <p:cNvPicPr preferRelativeResize="0"/>
          <p:nvPr/>
        </p:nvPicPr>
        <p:blipFill rotWithShape="1">
          <a:blip r:embed="rId5">
            <a:alphaModFix/>
          </a:blip>
          <a:srcRect b="0" l="0" r="0" t="0"/>
          <a:stretch/>
        </p:blipFill>
        <p:spPr>
          <a:xfrm>
            <a:off x="0" y="6121400"/>
            <a:ext cx="16448556" cy="7594600"/>
          </a:xfrm>
          <a:prstGeom prst="rect">
            <a:avLst/>
          </a:prstGeom>
          <a:noFill/>
          <a:ln>
            <a:noFill/>
          </a:ln>
        </p:spPr>
      </p:pic>
      <p:pic>
        <p:nvPicPr>
          <p:cNvPr descr=" " id="19" name="Google Shape;19;g2ce6e5411c7_1_0"/>
          <p:cNvPicPr preferRelativeResize="0"/>
          <p:nvPr/>
        </p:nvPicPr>
        <p:blipFill rotWithShape="1">
          <a:blip r:embed="rId6">
            <a:alphaModFix/>
          </a:blip>
          <a:srcRect b="0" l="0" r="0" t="0"/>
          <a:stretch/>
        </p:blipFill>
        <p:spPr>
          <a:xfrm>
            <a:off x="0" y="6553200"/>
            <a:ext cx="17896537" cy="7162800"/>
          </a:xfrm>
          <a:prstGeom prst="rect">
            <a:avLst/>
          </a:prstGeom>
          <a:noFill/>
          <a:ln>
            <a:noFill/>
          </a:ln>
        </p:spPr>
      </p:pic>
      <p:sp>
        <p:nvSpPr>
          <p:cNvPr id="20" name="Google Shape;20;g2ce6e5411c7_1_0"/>
          <p:cNvSpPr/>
          <p:nvPr/>
        </p:nvSpPr>
        <p:spPr>
          <a:xfrm>
            <a:off x="825603" y="1600200"/>
            <a:ext cx="23764800" cy="431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24000"/>
              <a:buFont typeface="Ruslan Display"/>
              <a:buNone/>
            </a:pPr>
            <a:r>
              <a:rPr b="0" i="0" lang="en-US" sz="24000" u="none" cap="none" strike="noStrike">
                <a:solidFill>
                  <a:srgbClr val="0151FE"/>
                </a:solidFill>
                <a:latin typeface="Ruslan Display"/>
                <a:ea typeface="Ruslan Display"/>
                <a:cs typeface="Ruslan Display"/>
                <a:sym typeface="Ruslan Display"/>
              </a:rPr>
              <a:t>Immigration </a:t>
            </a:r>
            <a:endParaRPr b="0" i="0" sz="24000" u="none" cap="none" strike="noStrike">
              <a:solidFill>
                <a:schemeClr val="dk1"/>
              </a:solidFill>
              <a:latin typeface="Calibri"/>
              <a:ea typeface="Calibri"/>
              <a:cs typeface="Calibri"/>
              <a:sym typeface="Calibri"/>
            </a:endParaRPr>
          </a:p>
        </p:txBody>
      </p:sp>
      <p:sp>
        <p:nvSpPr>
          <p:cNvPr id="21" name="Google Shape;21;g2ce6e5411c7_1_0"/>
          <p:cNvSpPr/>
          <p:nvPr/>
        </p:nvSpPr>
        <p:spPr>
          <a:xfrm>
            <a:off x="3264308" y="3810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g2ce6e5411c7_1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ce6e5411c7_1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 name="Google Shape;24;g2ce6e5411c7_1_0"/>
          <p:cNvPicPr preferRelativeResize="0"/>
          <p:nvPr/>
        </p:nvPicPr>
        <p:blipFill rotWithShape="1">
          <a:blip r:embed="rId8">
            <a:alphaModFix/>
          </a:blip>
          <a:srcRect b="0" l="0" r="0" t="0"/>
          <a:stretch/>
        </p:blipFill>
        <p:spPr>
          <a:xfrm>
            <a:off x="6160270" y="3251200"/>
            <a:ext cx="12079210" cy="10464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212" name="Shape 212"/>
        <p:cNvGrpSpPr/>
        <p:nvPr/>
      </p:nvGrpSpPr>
      <p:grpSpPr>
        <a:xfrm>
          <a:off x="0" y="0"/>
          <a:ext cx="0" cy="0"/>
          <a:chOff x="0" y="0"/>
          <a:chExt cx="0" cy="0"/>
        </a:xfrm>
      </p:grpSpPr>
      <p:pic>
        <p:nvPicPr>
          <p:cNvPr descr=" " id="213" name="Google Shape;213;g2ce6e5411c7_1_188"/>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214" name="Google Shape;214;g2ce6e5411c7_1_188"/>
          <p:cNvPicPr preferRelativeResize="0"/>
          <p:nvPr/>
        </p:nvPicPr>
        <p:blipFill rotWithShape="1">
          <a:blip r:embed="rId4">
            <a:alphaModFix/>
          </a:blip>
          <a:srcRect b="0" l="0" r="0" t="0"/>
          <a:stretch/>
        </p:blipFill>
        <p:spPr>
          <a:xfrm>
            <a:off x="10135867" y="0"/>
            <a:ext cx="14251181" cy="7048500"/>
          </a:xfrm>
          <a:prstGeom prst="rect">
            <a:avLst/>
          </a:prstGeom>
          <a:noFill/>
          <a:ln>
            <a:noFill/>
          </a:ln>
        </p:spPr>
      </p:pic>
      <p:pic>
        <p:nvPicPr>
          <p:cNvPr descr=" " id="215" name="Google Shape;215;g2ce6e5411c7_1_188"/>
          <p:cNvPicPr preferRelativeResize="0"/>
          <p:nvPr/>
        </p:nvPicPr>
        <p:blipFill rotWithShape="1">
          <a:blip r:embed="rId5">
            <a:alphaModFix/>
          </a:blip>
          <a:srcRect b="0" l="0" r="0" t="0"/>
          <a:stretch/>
        </p:blipFill>
        <p:spPr>
          <a:xfrm>
            <a:off x="0" y="10452100"/>
            <a:ext cx="14365495" cy="3263900"/>
          </a:xfrm>
          <a:prstGeom prst="rect">
            <a:avLst/>
          </a:prstGeom>
          <a:noFill/>
          <a:ln>
            <a:noFill/>
          </a:ln>
        </p:spPr>
      </p:pic>
      <p:pic>
        <p:nvPicPr>
          <p:cNvPr descr=" " id="216" name="Google Shape;216;g2ce6e5411c7_1_188"/>
          <p:cNvPicPr preferRelativeResize="0"/>
          <p:nvPr/>
        </p:nvPicPr>
        <p:blipFill rotWithShape="1">
          <a:blip r:embed="rId6">
            <a:alphaModFix/>
          </a:blip>
          <a:srcRect b="0" l="0" r="0" t="0"/>
          <a:stretch/>
        </p:blipFill>
        <p:spPr>
          <a:xfrm>
            <a:off x="0" y="10452100"/>
            <a:ext cx="15051381" cy="3263900"/>
          </a:xfrm>
          <a:prstGeom prst="rect">
            <a:avLst/>
          </a:prstGeom>
          <a:noFill/>
          <a:ln>
            <a:noFill/>
          </a:ln>
        </p:spPr>
      </p:pic>
      <p:sp>
        <p:nvSpPr>
          <p:cNvPr id="217" name="Google Shape;217;g2ce6e5411c7_1_1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ce6e5411c7_1_18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19" name="Google Shape;219;g2ce6e5411c7_1_188"/>
          <p:cNvSpPr/>
          <p:nvPr/>
        </p:nvSpPr>
        <p:spPr>
          <a:xfrm>
            <a:off x="9107038" y="469900"/>
            <a:ext cx="76929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Pricing Plan</a:t>
            </a:r>
            <a:endParaRPr b="0" i="0" sz="8000" u="none" cap="none" strike="noStrike">
              <a:solidFill>
                <a:schemeClr val="dk1"/>
              </a:solidFill>
              <a:latin typeface="Calibri"/>
              <a:ea typeface="Calibri"/>
              <a:cs typeface="Calibri"/>
              <a:sym typeface="Calibri"/>
            </a:endParaRPr>
          </a:p>
        </p:txBody>
      </p:sp>
      <p:sp>
        <p:nvSpPr>
          <p:cNvPr id="220" name="Google Shape;220;g2ce6e5411c7_1_188"/>
          <p:cNvSpPr/>
          <p:nvPr/>
        </p:nvSpPr>
        <p:spPr>
          <a:xfrm>
            <a:off x="1778222" y="2489200"/>
            <a:ext cx="20843400" cy="1005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ce6e5411c7_1_188"/>
          <p:cNvSpPr/>
          <p:nvPr/>
        </p:nvSpPr>
        <p:spPr>
          <a:xfrm>
            <a:off x="1778222" y="2489200"/>
            <a:ext cx="6439800" cy="10058400"/>
          </a:xfrm>
          <a:prstGeom prst="roundRect">
            <a:avLst>
              <a:gd fmla="val 3124" name="adj"/>
            </a:avLst>
          </a:prstGeom>
          <a:noFill/>
          <a:ln cap="flat" cmpd="sng" w="12700">
            <a:solidFill>
              <a:srgbClr val="0151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ce6e5411c7_1_188"/>
          <p:cNvPicPr preferRelativeResize="0"/>
          <p:nvPr/>
        </p:nvPicPr>
        <p:blipFill rotWithShape="1">
          <a:blip r:embed="rId8">
            <a:alphaModFix/>
          </a:blip>
          <a:srcRect b="0" l="0" r="0" t="0"/>
          <a:stretch/>
        </p:blipFill>
        <p:spPr>
          <a:xfrm>
            <a:off x="4096783" y="2946400"/>
            <a:ext cx="1802583" cy="1625600"/>
          </a:xfrm>
          <a:prstGeom prst="rect">
            <a:avLst/>
          </a:prstGeom>
          <a:noFill/>
          <a:ln>
            <a:noFill/>
          </a:ln>
        </p:spPr>
      </p:pic>
      <p:sp>
        <p:nvSpPr>
          <p:cNvPr id="223" name="Google Shape;223;g2ce6e5411c7_1_188"/>
          <p:cNvSpPr/>
          <p:nvPr/>
        </p:nvSpPr>
        <p:spPr>
          <a:xfrm>
            <a:off x="3956545" y="4876800"/>
            <a:ext cx="20832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4800"/>
              <a:buFont typeface="Ruslan Display"/>
              <a:buNone/>
            </a:pPr>
            <a:r>
              <a:rPr b="0" i="0" lang="en-US" sz="4800" u="none" cap="none" strike="noStrike">
                <a:solidFill>
                  <a:srgbClr val="0151FE"/>
                </a:solidFill>
                <a:latin typeface="Ruslan Display"/>
                <a:ea typeface="Ruslan Display"/>
                <a:cs typeface="Ruslan Display"/>
                <a:sym typeface="Ruslan Display"/>
              </a:rPr>
              <a:t>Basic</a:t>
            </a:r>
            <a:endParaRPr b="0" i="0" sz="4800" u="none" cap="none" strike="noStrike">
              <a:solidFill>
                <a:schemeClr val="dk1"/>
              </a:solidFill>
              <a:latin typeface="Calibri"/>
              <a:ea typeface="Calibri"/>
              <a:cs typeface="Calibri"/>
              <a:sym typeface="Calibri"/>
            </a:endParaRPr>
          </a:p>
        </p:txBody>
      </p:sp>
      <p:sp>
        <p:nvSpPr>
          <p:cNvPr id="224" name="Google Shape;224;g2ce6e5411c7_1_188"/>
          <p:cNvSpPr/>
          <p:nvPr/>
        </p:nvSpPr>
        <p:spPr>
          <a:xfrm>
            <a:off x="2235479" y="5842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ce6e5411c7_1_188"/>
          <p:cNvSpPr/>
          <p:nvPr/>
        </p:nvSpPr>
        <p:spPr>
          <a:xfrm>
            <a:off x="3067433" y="11430000"/>
            <a:ext cx="38613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$10/month</a:t>
            </a:r>
            <a:endParaRPr b="0" i="0" sz="4800" u="none" cap="none" strike="noStrike">
              <a:solidFill>
                <a:schemeClr val="dk1"/>
              </a:solidFill>
              <a:latin typeface="Calibri"/>
              <a:ea typeface="Calibri"/>
              <a:cs typeface="Calibri"/>
              <a:sym typeface="Calibri"/>
            </a:endParaRPr>
          </a:p>
        </p:txBody>
      </p:sp>
      <p:sp>
        <p:nvSpPr>
          <p:cNvPr id="226" name="Google Shape;226;g2ce6e5411c7_1_188"/>
          <p:cNvSpPr/>
          <p:nvPr/>
        </p:nvSpPr>
        <p:spPr>
          <a:xfrm>
            <a:off x="8980022" y="2489200"/>
            <a:ext cx="6439800" cy="10058400"/>
          </a:xfrm>
          <a:prstGeom prst="roundRect">
            <a:avLst>
              <a:gd fmla="val 3124" name="adj"/>
            </a:avLst>
          </a:prstGeom>
          <a:noFill/>
          <a:ln cap="flat" cmpd="sng" w="12700">
            <a:solidFill>
              <a:srgbClr val="0151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ce6e5411c7_1_188"/>
          <p:cNvPicPr preferRelativeResize="0"/>
          <p:nvPr/>
        </p:nvPicPr>
        <p:blipFill rotWithShape="1">
          <a:blip r:embed="rId9">
            <a:alphaModFix/>
          </a:blip>
          <a:srcRect b="0" l="0" r="0" t="0"/>
          <a:stretch/>
        </p:blipFill>
        <p:spPr>
          <a:xfrm>
            <a:off x="11356900" y="2946400"/>
            <a:ext cx="1685950" cy="1625600"/>
          </a:xfrm>
          <a:prstGeom prst="rect">
            <a:avLst/>
          </a:prstGeom>
          <a:noFill/>
          <a:ln>
            <a:noFill/>
          </a:ln>
        </p:spPr>
      </p:pic>
      <p:sp>
        <p:nvSpPr>
          <p:cNvPr id="228" name="Google Shape;228;g2ce6e5411c7_1_188"/>
          <p:cNvSpPr/>
          <p:nvPr/>
        </p:nvSpPr>
        <p:spPr>
          <a:xfrm>
            <a:off x="11164695" y="4876800"/>
            <a:ext cx="20703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4800"/>
              <a:buFont typeface="Ruslan Display"/>
              <a:buNone/>
            </a:pPr>
            <a:r>
              <a:rPr b="0" i="0" lang="en-US" sz="4800" u="none" cap="none" strike="noStrike">
                <a:solidFill>
                  <a:srgbClr val="0151FE"/>
                </a:solidFill>
                <a:latin typeface="Ruslan Display"/>
                <a:ea typeface="Ruslan Display"/>
                <a:cs typeface="Ruslan Display"/>
                <a:sym typeface="Ruslan Display"/>
              </a:rPr>
              <a:t>Elite</a:t>
            </a:r>
            <a:endParaRPr b="0" i="0" sz="4800" u="none" cap="none" strike="noStrike">
              <a:solidFill>
                <a:schemeClr val="dk1"/>
              </a:solidFill>
              <a:latin typeface="Calibri"/>
              <a:ea typeface="Calibri"/>
              <a:cs typeface="Calibri"/>
              <a:sym typeface="Calibri"/>
            </a:endParaRPr>
          </a:p>
        </p:txBody>
      </p:sp>
      <p:sp>
        <p:nvSpPr>
          <p:cNvPr id="229" name="Google Shape;229;g2ce6e5411c7_1_188"/>
          <p:cNvSpPr/>
          <p:nvPr/>
        </p:nvSpPr>
        <p:spPr>
          <a:xfrm>
            <a:off x="9437280" y="5842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0" name="Google Shape;230;g2ce6e5411c7_1_188"/>
          <p:cNvSpPr/>
          <p:nvPr/>
        </p:nvSpPr>
        <p:spPr>
          <a:xfrm>
            <a:off x="10256532" y="11430000"/>
            <a:ext cx="38868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$50/month</a:t>
            </a:r>
            <a:endParaRPr b="0" i="0" sz="4800" u="none" cap="none" strike="noStrike">
              <a:solidFill>
                <a:schemeClr val="dk1"/>
              </a:solidFill>
              <a:latin typeface="Calibri"/>
              <a:ea typeface="Calibri"/>
              <a:cs typeface="Calibri"/>
              <a:sym typeface="Calibri"/>
            </a:endParaRPr>
          </a:p>
        </p:txBody>
      </p:sp>
      <p:sp>
        <p:nvSpPr>
          <p:cNvPr id="231" name="Google Shape;231;g2ce6e5411c7_1_188"/>
          <p:cNvSpPr/>
          <p:nvPr/>
        </p:nvSpPr>
        <p:spPr>
          <a:xfrm>
            <a:off x="16181822" y="2489200"/>
            <a:ext cx="6439800" cy="10058400"/>
          </a:xfrm>
          <a:prstGeom prst="roundRect">
            <a:avLst>
              <a:gd fmla="val 3124" name="adj"/>
            </a:avLst>
          </a:prstGeom>
          <a:noFill/>
          <a:ln cap="flat" cmpd="sng" w="12700">
            <a:solidFill>
              <a:srgbClr val="0151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2ce6e5411c7_1_188"/>
          <p:cNvPicPr preferRelativeResize="0"/>
          <p:nvPr/>
        </p:nvPicPr>
        <p:blipFill rotWithShape="1">
          <a:blip r:embed="rId10">
            <a:alphaModFix/>
          </a:blip>
          <a:srcRect b="0" l="0" r="0" t="0"/>
          <a:stretch/>
        </p:blipFill>
        <p:spPr>
          <a:xfrm>
            <a:off x="18426391" y="2946400"/>
            <a:ext cx="1950568" cy="1625600"/>
          </a:xfrm>
          <a:prstGeom prst="rect">
            <a:avLst/>
          </a:prstGeom>
          <a:noFill/>
          <a:ln>
            <a:noFill/>
          </a:ln>
        </p:spPr>
      </p:pic>
      <p:sp>
        <p:nvSpPr>
          <p:cNvPr id="233" name="Google Shape;233;g2ce6e5411c7_1_188"/>
          <p:cNvSpPr/>
          <p:nvPr/>
        </p:nvSpPr>
        <p:spPr>
          <a:xfrm>
            <a:off x="17420227" y="4876800"/>
            <a:ext cx="39630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4800"/>
              <a:buFont typeface="Ruslan Display"/>
              <a:buNone/>
            </a:pPr>
            <a:r>
              <a:rPr b="0" i="0" lang="en-US" sz="4800" u="none" cap="none" strike="noStrike">
                <a:solidFill>
                  <a:srgbClr val="0151FE"/>
                </a:solidFill>
                <a:latin typeface="Ruslan Display"/>
                <a:ea typeface="Ruslan Display"/>
                <a:cs typeface="Ruslan Display"/>
                <a:sym typeface="Ruslan Display"/>
              </a:rPr>
              <a:t>Legendary</a:t>
            </a:r>
            <a:endParaRPr b="0" i="0" sz="4800" u="none" cap="none" strike="noStrike">
              <a:solidFill>
                <a:schemeClr val="dk1"/>
              </a:solidFill>
              <a:latin typeface="Calibri"/>
              <a:ea typeface="Calibri"/>
              <a:cs typeface="Calibri"/>
              <a:sym typeface="Calibri"/>
            </a:endParaRPr>
          </a:p>
        </p:txBody>
      </p:sp>
      <p:sp>
        <p:nvSpPr>
          <p:cNvPr id="234" name="Google Shape;234;g2ce6e5411c7_1_188"/>
          <p:cNvSpPr/>
          <p:nvPr/>
        </p:nvSpPr>
        <p:spPr>
          <a:xfrm>
            <a:off x="16639080" y="5842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5" name="Google Shape;235;g2ce6e5411c7_1_188"/>
          <p:cNvSpPr/>
          <p:nvPr/>
        </p:nvSpPr>
        <p:spPr>
          <a:xfrm>
            <a:off x="17274159" y="11430000"/>
            <a:ext cx="42549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240" name="Shape 240"/>
        <p:cNvGrpSpPr/>
        <p:nvPr/>
      </p:nvGrpSpPr>
      <p:grpSpPr>
        <a:xfrm>
          <a:off x="0" y="0"/>
          <a:ext cx="0" cy="0"/>
          <a:chOff x="0" y="0"/>
          <a:chExt cx="0" cy="0"/>
        </a:xfrm>
      </p:grpSpPr>
      <p:pic>
        <p:nvPicPr>
          <p:cNvPr descr=" " id="241" name="Google Shape;241;g2ce6e5411c7_1_215"/>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242" name="Google Shape;242;g2ce6e5411c7_1_215"/>
          <p:cNvPicPr preferRelativeResize="0"/>
          <p:nvPr/>
        </p:nvPicPr>
        <p:blipFill rotWithShape="1">
          <a:blip r:embed="rId4">
            <a:alphaModFix/>
          </a:blip>
          <a:srcRect b="0" l="0" r="0" t="0"/>
          <a:stretch/>
        </p:blipFill>
        <p:spPr>
          <a:xfrm>
            <a:off x="17693311" y="9359900"/>
            <a:ext cx="6693737" cy="4356100"/>
          </a:xfrm>
          <a:prstGeom prst="rect">
            <a:avLst/>
          </a:prstGeom>
          <a:noFill/>
          <a:ln>
            <a:noFill/>
          </a:ln>
        </p:spPr>
      </p:pic>
      <p:pic>
        <p:nvPicPr>
          <p:cNvPr descr=" " id="243" name="Google Shape;243;g2ce6e5411c7_1_215"/>
          <p:cNvPicPr preferRelativeResize="0"/>
          <p:nvPr/>
        </p:nvPicPr>
        <p:blipFill rotWithShape="1">
          <a:blip r:embed="rId5">
            <a:alphaModFix/>
          </a:blip>
          <a:srcRect b="0" l="0" r="0" t="0"/>
          <a:stretch/>
        </p:blipFill>
        <p:spPr>
          <a:xfrm>
            <a:off x="0" y="0"/>
            <a:ext cx="8853006" cy="7721600"/>
          </a:xfrm>
          <a:prstGeom prst="rect">
            <a:avLst/>
          </a:prstGeom>
          <a:noFill/>
          <a:ln>
            <a:noFill/>
          </a:ln>
        </p:spPr>
      </p:pic>
      <p:pic>
        <p:nvPicPr>
          <p:cNvPr descr=" " id="244" name="Google Shape;244;g2ce6e5411c7_1_215"/>
          <p:cNvPicPr preferRelativeResize="0"/>
          <p:nvPr/>
        </p:nvPicPr>
        <p:blipFill rotWithShape="1">
          <a:blip r:embed="rId6">
            <a:alphaModFix/>
          </a:blip>
          <a:srcRect b="0" l="0" r="0" t="0"/>
          <a:stretch/>
        </p:blipFill>
        <p:spPr>
          <a:xfrm>
            <a:off x="17261457" y="8991600"/>
            <a:ext cx="7125591" cy="4724400"/>
          </a:xfrm>
          <a:prstGeom prst="rect">
            <a:avLst/>
          </a:prstGeom>
          <a:noFill/>
          <a:ln>
            <a:noFill/>
          </a:ln>
        </p:spPr>
      </p:pic>
      <p:sp>
        <p:nvSpPr>
          <p:cNvPr id="245" name="Google Shape;245;g2ce6e5411c7_1_2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6" name="Google Shape;246;g2ce6e5411c7_1_2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7" name="Google Shape;247;g2ce6e5411c7_1_215"/>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48" name="Google Shape;248;g2ce6e5411c7_1_215"/>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49" name="Google Shape;249;g2ce6e5411c7_1_215"/>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50" name="Google Shape;250;g2ce6e5411c7_1_215"/>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51" name="Google Shape;251;g2ce6e5411c7_1_215"/>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52" name="Google Shape;252;g2ce6e5411c7_1_215"/>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53" name="Google Shape;253;g2ce6e5411c7_1_215"/>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54" name="Google Shape;254;g2ce6e5411c7_1_215"/>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55" name="Google Shape;255;g2ce6e5411c7_1_215"/>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56" name="Google Shape;256;g2ce6e5411c7_1_215"/>
          <p:cNvSpPr/>
          <p:nvPr/>
        </p:nvSpPr>
        <p:spPr>
          <a:xfrm>
            <a:off x="9996149" y="4102100"/>
            <a:ext cx="15834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Ruslan Display"/>
              <a:buNone/>
            </a:pPr>
            <a:r>
              <a:rPr b="0" i="0" lang="en-US" sz="12800" u="none" cap="none" strike="noStrike">
                <a:solidFill>
                  <a:srgbClr val="0E0E0E"/>
                </a:solidFill>
                <a:latin typeface="Ruslan Display"/>
                <a:ea typeface="Ruslan Display"/>
                <a:cs typeface="Ruslan Display"/>
                <a:sym typeface="Ruslan Display"/>
              </a:rPr>
              <a:t>S</a:t>
            </a:r>
            <a:endParaRPr b="0" i="0" sz="12800" u="none" cap="none" strike="noStrike">
              <a:solidFill>
                <a:schemeClr val="dk1"/>
              </a:solidFill>
              <a:latin typeface="Calibri"/>
              <a:ea typeface="Calibri"/>
              <a:cs typeface="Calibri"/>
              <a:sym typeface="Calibri"/>
            </a:endParaRPr>
          </a:p>
        </p:txBody>
      </p:sp>
      <p:sp>
        <p:nvSpPr>
          <p:cNvPr id="257" name="Google Shape;257;g2ce6e5411c7_1_215"/>
          <p:cNvSpPr/>
          <p:nvPr/>
        </p:nvSpPr>
        <p:spPr>
          <a:xfrm>
            <a:off x="12663483" y="4102100"/>
            <a:ext cx="22440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lan Display"/>
              <a:buNone/>
            </a:pPr>
            <a:r>
              <a:rPr b="0" i="0" lang="en-US" sz="12800" u="none" cap="none" strike="noStrike">
                <a:solidFill>
                  <a:srgbClr val="FFFFFF"/>
                </a:solidFill>
                <a:latin typeface="Ruslan Display"/>
                <a:ea typeface="Ruslan Display"/>
                <a:cs typeface="Ruslan Display"/>
                <a:sym typeface="Ruslan Display"/>
              </a:rPr>
              <a:t>W</a:t>
            </a:r>
            <a:endParaRPr b="0" i="0" sz="12800" u="none" cap="none" strike="noStrike">
              <a:solidFill>
                <a:schemeClr val="dk1"/>
              </a:solidFill>
              <a:latin typeface="Calibri"/>
              <a:ea typeface="Calibri"/>
              <a:cs typeface="Calibri"/>
              <a:sym typeface="Calibri"/>
            </a:endParaRPr>
          </a:p>
        </p:txBody>
      </p:sp>
      <p:sp>
        <p:nvSpPr>
          <p:cNvPr id="258" name="Google Shape;258;g2ce6e5411c7_1_215"/>
          <p:cNvSpPr/>
          <p:nvPr/>
        </p:nvSpPr>
        <p:spPr>
          <a:xfrm>
            <a:off x="9856432" y="7518400"/>
            <a:ext cx="16215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uslan Display"/>
              <a:buNone/>
            </a:pPr>
            <a:r>
              <a:rPr b="0" i="0" lang="en-US" sz="12800" u="none" cap="none" strike="noStrike">
                <a:solidFill>
                  <a:srgbClr val="FFFFFF"/>
                </a:solidFill>
                <a:latin typeface="Ruslan Display"/>
                <a:ea typeface="Ruslan Display"/>
                <a:cs typeface="Ruslan Display"/>
                <a:sym typeface="Ruslan Display"/>
              </a:rPr>
              <a:t>O</a:t>
            </a:r>
            <a:endParaRPr b="0" i="0" sz="12800" u="none" cap="none" strike="noStrike">
              <a:solidFill>
                <a:schemeClr val="dk1"/>
              </a:solidFill>
              <a:latin typeface="Calibri"/>
              <a:ea typeface="Calibri"/>
              <a:cs typeface="Calibri"/>
              <a:sym typeface="Calibri"/>
            </a:endParaRPr>
          </a:p>
        </p:txBody>
      </p:sp>
      <p:sp>
        <p:nvSpPr>
          <p:cNvPr id="259" name="Google Shape;259;g2ce6e5411c7_1_215"/>
          <p:cNvSpPr/>
          <p:nvPr/>
        </p:nvSpPr>
        <p:spPr>
          <a:xfrm>
            <a:off x="12917514" y="7518400"/>
            <a:ext cx="16977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Ruslan Display"/>
              <a:buNone/>
            </a:pPr>
            <a:r>
              <a:rPr b="0" i="0" lang="en-US" sz="12800" u="none" cap="none" strike="noStrike">
                <a:solidFill>
                  <a:srgbClr val="0E0E0E"/>
                </a:solidFill>
                <a:latin typeface="Ruslan Display"/>
                <a:ea typeface="Ruslan Display"/>
                <a:cs typeface="Ruslan Display"/>
                <a:sym typeface="Ruslan Display"/>
              </a:rPr>
              <a:t>T</a:t>
            </a:r>
            <a:endParaRPr b="0" i="0" sz="12800" u="none" cap="none" strike="noStrike">
              <a:solidFill>
                <a:schemeClr val="dk1"/>
              </a:solidFill>
              <a:latin typeface="Calibri"/>
              <a:ea typeface="Calibri"/>
              <a:cs typeface="Calibri"/>
              <a:sym typeface="Calibri"/>
            </a:endParaRPr>
          </a:p>
        </p:txBody>
      </p:sp>
      <p:pic>
        <p:nvPicPr>
          <p:cNvPr descr=" " id="260" name="Google Shape;260;g2ce6e5411c7_1_215"/>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61" name="Google Shape;261;g2ce6e5411c7_1_215"/>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62" name="Google Shape;262;g2ce6e5411c7_1_215"/>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63" name="Google Shape;263;g2ce6e5411c7_1_215"/>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64" name="Google Shape;264;g2ce6e5411c7_1_215"/>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65" name="Google Shape;265;g2ce6e5411c7_1_215"/>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66" name="Google Shape;266;g2ce6e5411c7_1_215"/>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67" name="Google Shape;267;g2ce6e5411c7_1_215"/>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68" name="Google Shape;268;g2ce6e5411c7_1_215"/>
          <p:cNvSpPr/>
          <p:nvPr/>
        </p:nvSpPr>
        <p:spPr>
          <a:xfrm>
            <a:off x="3327816" y="35750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e6e5411c7_1_215"/>
          <p:cNvSpPr/>
          <p:nvPr/>
        </p:nvSpPr>
        <p:spPr>
          <a:xfrm>
            <a:off x="3327816" y="35750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e6e5411c7_1_215"/>
          <p:cNvSpPr/>
          <p:nvPr/>
        </p:nvSpPr>
        <p:spPr>
          <a:xfrm>
            <a:off x="3327816" y="35750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e6e5411c7_1_215"/>
          <p:cNvSpPr/>
          <p:nvPr/>
        </p:nvSpPr>
        <p:spPr>
          <a:xfrm>
            <a:off x="3327816" y="357505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Strengths</a:t>
            </a:r>
            <a:endParaRPr b="0" i="0" sz="3600" u="none" cap="none" strike="noStrike">
              <a:solidFill>
                <a:schemeClr val="dk1"/>
              </a:solidFill>
              <a:latin typeface="Calibri"/>
              <a:ea typeface="Calibri"/>
              <a:cs typeface="Calibri"/>
              <a:sym typeface="Calibri"/>
            </a:endParaRPr>
          </a:p>
        </p:txBody>
      </p:sp>
      <p:sp>
        <p:nvSpPr>
          <p:cNvPr id="272" name="Google Shape;272;g2ce6e5411c7_1_215"/>
          <p:cNvSpPr/>
          <p:nvPr/>
        </p:nvSpPr>
        <p:spPr>
          <a:xfrm>
            <a:off x="3327816" y="42735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3" name="Google Shape;273;g2ce6e5411c7_1_215"/>
          <p:cNvSpPr/>
          <p:nvPr/>
        </p:nvSpPr>
        <p:spPr>
          <a:xfrm>
            <a:off x="3327816" y="106235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e6e5411c7_1_215"/>
          <p:cNvSpPr/>
          <p:nvPr/>
        </p:nvSpPr>
        <p:spPr>
          <a:xfrm>
            <a:off x="3327816" y="106235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e6e5411c7_1_215"/>
          <p:cNvSpPr/>
          <p:nvPr/>
        </p:nvSpPr>
        <p:spPr>
          <a:xfrm>
            <a:off x="3327816" y="106235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ce6e5411c7_1_215"/>
          <p:cNvSpPr/>
          <p:nvPr/>
        </p:nvSpPr>
        <p:spPr>
          <a:xfrm>
            <a:off x="3327816" y="1062355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Opportunities</a:t>
            </a:r>
            <a:endParaRPr b="0" i="0" sz="3600" u="none" cap="none" strike="noStrike">
              <a:solidFill>
                <a:schemeClr val="dk1"/>
              </a:solidFill>
              <a:latin typeface="Calibri"/>
              <a:ea typeface="Calibri"/>
              <a:cs typeface="Calibri"/>
              <a:sym typeface="Calibri"/>
            </a:endParaRPr>
          </a:p>
        </p:txBody>
      </p:sp>
      <p:sp>
        <p:nvSpPr>
          <p:cNvPr id="277" name="Google Shape;277;g2ce6e5411c7_1_215"/>
          <p:cNvSpPr/>
          <p:nvPr/>
        </p:nvSpPr>
        <p:spPr>
          <a:xfrm>
            <a:off x="3327816" y="113220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8" name="Google Shape;278;g2ce6e5411c7_1_215"/>
          <p:cNvSpPr/>
          <p:nvPr/>
        </p:nvSpPr>
        <p:spPr>
          <a:xfrm>
            <a:off x="16473959" y="35750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e6e5411c7_1_215"/>
          <p:cNvSpPr/>
          <p:nvPr/>
        </p:nvSpPr>
        <p:spPr>
          <a:xfrm>
            <a:off x="16473959" y="35750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e6e5411c7_1_215"/>
          <p:cNvSpPr/>
          <p:nvPr/>
        </p:nvSpPr>
        <p:spPr>
          <a:xfrm>
            <a:off x="16473959" y="35750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ce6e5411c7_1_215"/>
          <p:cNvSpPr/>
          <p:nvPr/>
        </p:nvSpPr>
        <p:spPr>
          <a:xfrm>
            <a:off x="16473959" y="357505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Weaknesses</a:t>
            </a:r>
            <a:endParaRPr b="0" i="0" sz="3600" u="none" cap="none" strike="noStrike">
              <a:solidFill>
                <a:schemeClr val="dk1"/>
              </a:solidFill>
              <a:latin typeface="Calibri"/>
              <a:ea typeface="Calibri"/>
              <a:cs typeface="Calibri"/>
              <a:sym typeface="Calibri"/>
            </a:endParaRPr>
          </a:p>
        </p:txBody>
      </p:sp>
      <p:sp>
        <p:nvSpPr>
          <p:cNvPr id="282" name="Google Shape;282;g2ce6e5411c7_1_215"/>
          <p:cNvSpPr/>
          <p:nvPr/>
        </p:nvSpPr>
        <p:spPr>
          <a:xfrm>
            <a:off x="16473959" y="42735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3" name="Google Shape;283;g2ce6e5411c7_1_215"/>
          <p:cNvSpPr/>
          <p:nvPr/>
        </p:nvSpPr>
        <p:spPr>
          <a:xfrm>
            <a:off x="16473959" y="106235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e6e5411c7_1_215"/>
          <p:cNvSpPr/>
          <p:nvPr/>
        </p:nvSpPr>
        <p:spPr>
          <a:xfrm>
            <a:off x="16473959" y="106235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e6e5411c7_1_215"/>
          <p:cNvSpPr/>
          <p:nvPr/>
        </p:nvSpPr>
        <p:spPr>
          <a:xfrm>
            <a:off x="16473959" y="10623550"/>
            <a:ext cx="4572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e6e5411c7_1_215"/>
          <p:cNvSpPr/>
          <p:nvPr/>
        </p:nvSpPr>
        <p:spPr>
          <a:xfrm>
            <a:off x="16473959" y="10623550"/>
            <a:ext cx="47250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Threats</a:t>
            </a:r>
            <a:endParaRPr b="0" i="0" sz="3600" u="none" cap="none" strike="noStrike">
              <a:solidFill>
                <a:schemeClr val="dk1"/>
              </a:solidFill>
              <a:latin typeface="Calibri"/>
              <a:ea typeface="Calibri"/>
              <a:cs typeface="Calibri"/>
              <a:sym typeface="Calibri"/>
            </a:endParaRPr>
          </a:p>
        </p:txBody>
      </p:sp>
      <p:sp>
        <p:nvSpPr>
          <p:cNvPr id="287" name="Google Shape;287;g2ce6e5411c7_1_215"/>
          <p:cNvSpPr/>
          <p:nvPr/>
        </p:nvSpPr>
        <p:spPr>
          <a:xfrm>
            <a:off x="16473959" y="113220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292" name="Shape 292"/>
        <p:cNvGrpSpPr/>
        <p:nvPr/>
      </p:nvGrpSpPr>
      <p:grpSpPr>
        <a:xfrm>
          <a:off x="0" y="0"/>
          <a:ext cx="0" cy="0"/>
          <a:chOff x="0" y="0"/>
          <a:chExt cx="0" cy="0"/>
        </a:xfrm>
      </p:grpSpPr>
      <p:pic>
        <p:nvPicPr>
          <p:cNvPr descr=" " id="293" name="Google Shape;293;g2ce6e5411c7_1_266"/>
          <p:cNvPicPr preferRelativeResize="0"/>
          <p:nvPr/>
        </p:nvPicPr>
        <p:blipFill rotWithShape="1">
          <a:blip r:embed="rId3">
            <a:alphaModFix/>
          </a:blip>
          <a:srcRect b="0" l="0" r="0" t="0"/>
          <a:stretch/>
        </p:blipFill>
        <p:spPr>
          <a:xfrm>
            <a:off x="17680610" y="0"/>
            <a:ext cx="6706438" cy="8877300"/>
          </a:xfrm>
          <a:prstGeom prst="rect">
            <a:avLst/>
          </a:prstGeom>
          <a:noFill/>
          <a:ln>
            <a:noFill/>
          </a:ln>
        </p:spPr>
      </p:pic>
      <p:pic>
        <p:nvPicPr>
          <p:cNvPr descr=" " id="294" name="Google Shape;294;g2ce6e5411c7_1_266"/>
          <p:cNvPicPr preferRelativeResize="0"/>
          <p:nvPr/>
        </p:nvPicPr>
        <p:blipFill rotWithShape="1">
          <a:blip r:embed="rId4">
            <a:alphaModFix/>
          </a:blip>
          <a:srcRect b="0" l="0" r="0" t="0"/>
          <a:stretch/>
        </p:blipFill>
        <p:spPr>
          <a:xfrm>
            <a:off x="17388473" y="0"/>
            <a:ext cx="6998575" cy="9575800"/>
          </a:xfrm>
          <a:prstGeom prst="rect">
            <a:avLst/>
          </a:prstGeom>
          <a:noFill/>
          <a:ln>
            <a:noFill/>
          </a:ln>
        </p:spPr>
      </p:pic>
      <p:pic>
        <p:nvPicPr>
          <p:cNvPr descr=" " id="295" name="Google Shape;295;g2ce6e5411c7_1_266"/>
          <p:cNvPicPr preferRelativeResize="0"/>
          <p:nvPr/>
        </p:nvPicPr>
        <p:blipFill rotWithShape="1">
          <a:blip r:embed="rId5">
            <a:alphaModFix/>
          </a:blip>
          <a:srcRect b="0" l="0" r="0" t="0"/>
          <a:stretch/>
        </p:blipFill>
        <p:spPr>
          <a:xfrm>
            <a:off x="0" y="6121400"/>
            <a:ext cx="16448556" cy="7594600"/>
          </a:xfrm>
          <a:prstGeom prst="rect">
            <a:avLst/>
          </a:prstGeom>
          <a:noFill/>
          <a:ln>
            <a:noFill/>
          </a:ln>
        </p:spPr>
      </p:pic>
      <p:pic>
        <p:nvPicPr>
          <p:cNvPr descr=" " id="296" name="Google Shape;296;g2ce6e5411c7_1_266"/>
          <p:cNvPicPr preferRelativeResize="0"/>
          <p:nvPr/>
        </p:nvPicPr>
        <p:blipFill rotWithShape="1">
          <a:blip r:embed="rId6">
            <a:alphaModFix/>
          </a:blip>
          <a:srcRect b="0" l="0" r="0" t="0"/>
          <a:stretch/>
        </p:blipFill>
        <p:spPr>
          <a:xfrm>
            <a:off x="0" y="6553200"/>
            <a:ext cx="17896537" cy="7162800"/>
          </a:xfrm>
          <a:prstGeom prst="rect">
            <a:avLst/>
          </a:prstGeom>
          <a:noFill/>
          <a:ln>
            <a:noFill/>
          </a:ln>
        </p:spPr>
      </p:pic>
      <p:sp>
        <p:nvSpPr>
          <p:cNvPr id="297" name="Google Shape;297;g2ce6e5411c7_1_2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8" name="Google Shape;298;g2ce6e5411c7_1_26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99" name="Google Shape;299;g2ce6e5411c7_1_266"/>
          <p:cNvPicPr preferRelativeResize="0"/>
          <p:nvPr/>
        </p:nvPicPr>
        <p:blipFill rotWithShape="1">
          <a:blip r:embed="rId8">
            <a:alphaModFix/>
          </a:blip>
          <a:srcRect b="0" l="0" r="0" t="0"/>
          <a:stretch/>
        </p:blipFill>
        <p:spPr>
          <a:xfrm>
            <a:off x="10974172" y="2743200"/>
            <a:ext cx="11799775" cy="9740900"/>
          </a:xfrm>
          <a:prstGeom prst="rect">
            <a:avLst/>
          </a:prstGeom>
          <a:noFill/>
          <a:ln>
            <a:noFill/>
          </a:ln>
        </p:spPr>
      </p:pic>
      <p:sp>
        <p:nvSpPr>
          <p:cNvPr id="300" name="Google Shape;300;g2ce6e5411c7_1_266"/>
          <p:cNvSpPr/>
          <p:nvPr/>
        </p:nvSpPr>
        <p:spPr>
          <a:xfrm>
            <a:off x="1397175" y="2184400"/>
            <a:ext cx="106905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uslan Display"/>
              <a:buNone/>
            </a:pPr>
            <a:r>
              <a:rPr b="0" i="0" lang="en-US" sz="8000" u="none" cap="none" strike="noStrike">
                <a:solidFill>
                  <a:srgbClr val="0E0E0E"/>
                </a:solidFill>
                <a:latin typeface="Ruslan Display"/>
                <a:ea typeface="Ruslan Display"/>
                <a:cs typeface="Ruslan Display"/>
                <a:sym typeface="Ruslan Display"/>
              </a:rPr>
              <a:t>Some Data</a:t>
            </a:r>
            <a:endParaRPr b="0" i="0" sz="8000" u="none" cap="none" strike="noStrike">
              <a:solidFill>
                <a:schemeClr val="dk1"/>
              </a:solidFill>
              <a:latin typeface="Calibri"/>
              <a:ea typeface="Calibri"/>
              <a:cs typeface="Calibri"/>
              <a:sym typeface="Calibri"/>
            </a:endParaRPr>
          </a:p>
        </p:txBody>
      </p:sp>
      <p:sp>
        <p:nvSpPr>
          <p:cNvPr id="301" name="Google Shape;301;g2ce6e5411c7_1_266"/>
          <p:cNvSpPr/>
          <p:nvPr/>
        </p:nvSpPr>
        <p:spPr>
          <a:xfrm>
            <a:off x="1244756" y="5029200"/>
            <a:ext cx="8573700" cy="594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e6e5411c7_1_266"/>
          <p:cNvSpPr/>
          <p:nvPr/>
        </p:nvSpPr>
        <p:spPr>
          <a:xfrm>
            <a:off x="1244756" y="5029200"/>
            <a:ext cx="85737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e6e5411c7_1_266"/>
          <p:cNvSpPr/>
          <p:nvPr/>
        </p:nvSpPr>
        <p:spPr>
          <a:xfrm>
            <a:off x="1244756" y="5080000"/>
            <a:ext cx="16005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e6e5411c7_1_266"/>
          <p:cNvSpPr/>
          <p:nvPr/>
        </p:nvSpPr>
        <p:spPr>
          <a:xfrm>
            <a:off x="1244756" y="5080000"/>
            <a:ext cx="19392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75%</a:t>
            </a:r>
            <a:endParaRPr b="0" i="0" sz="8000" u="none" cap="none" strike="noStrike">
              <a:solidFill>
                <a:schemeClr val="dk1"/>
              </a:solidFill>
              <a:latin typeface="Calibri"/>
              <a:ea typeface="Calibri"/>
              <a:cs typeface="Calibri"/>
              <a:sym typeface="Calibri"/>
            </a:endParaRPr>
          </a:p>
        </p:txBody>
      </p:sp>
      <p:sp>
        <p:nvSpPr>
          <p:cNvPr id="305" name="Google Shape;305;g2ce6e5411c7_1_266"/>
          <p:cNvSpPr/>
          <p:nvPr/>
        </p:nvSpPr>
        <p:spPr>
          <a:xfrm>
            <a:off x="3048381" y="5029200"/>
            <a:ext cx="67698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e6e5411c7_1_266"/>
          <p:cNvSpPr/>
          <p:nvPr/>
        </p:nvSpPr>
        <p:spPr>
          <a:xfrm>
            <a:off x="3048381" y="5029200"/>
            <a:ext cx="69225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Enchanted Creatures</a:t>
            </a:r>
            <a:endParaRPr b="0" i="0" sz="3600" u="none" cap="none" strike="noStrike">
              <a:solidFill>
                <a:schemeClr val="dk1"/>
              </a:solidFill>
              <a:latin typeface="Calibri"/>
              <a:ea typeface="Calibri"/>
              <a:cs typeface="Calibri"/>
              <a:sym typeface="Calibri"/>
            </a:endParaRPr>
          </a:p>
        </p:txBody>
      </p:sp>
      <p:sp>
        <p:nvSpPr>
          <p:cNvPr id="307" name="Google Shape;307;g2ce6e5411c7_1_266"/>
          <p:cNvSpPr/>
          <p:nvPr/>
        </p:nvSpPr>
        <p:spPr>
          <a:xfrm>
            <a:off x="3048381" y="5626100"/>
            <a:ext cx="6905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8" name="Google Shape;308;g2ce6e5411c7_1_266"/>
          <p:cNvSpPr/>
          <p:nvPr/>
        </p:nvSpPr>
        <p:spPr>
          <a:xfrm>
            <a:off x="1244756" y="6845300"/>
            <a:ext cx="85737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ce6e5411c7_1_266"/>
          <p:cNvSpPr/>
          <p:nvPr/>
        </p:nvSpPr>
        <p:spPr>
          <a:xfrm>
            <a:off x="1244756" y="7143750"/>
            <a:ext cx="17781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e6e5411c7_1_266"/>
          <p:cNvSpPr/>
          <p:nvPr/>
        </p:nvSpPr>
        <p:spPr>
          <a:xfrm>
            <a:off x="1244756" y="7143750"/>
            <a:ext cx="2116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60%</a:t>
            </a:r>
            <a:endParaRPr b="0" i="0" sz="8000" u="none" cap="none" strike="noStrike">
              <a:solidFill>
                <a:schemeClr val="dk1"/>
              </a:solidFill>
              <a:latin typeface="Calibri"/>
              <a:ea typeface="Calibri"/>
              <a:cs typeface="Calibri"/>
              <a:sym typeface="Calibri"/>
            </a:endParaRPr>
          </a:p>
        </p:txBody>
      </p:sp>
      <p:sp>
        <p:nvSpPr>
          <p:cNvPr id="311" name="Google Shape;311;g2ce6e5411c7_1_266"/>
          <p:cNvSpPr/>
          <p:nvPr/>
        </p:nvSpPr>
        <p:spPr>
          <a:xfrm>
            <a:off x="3226203" y="6845300"/>
            <a:ext cx="65922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e6e5411c7_1_266"/>
          <p:cNvSpPr/>
          <p:nvPr/>
        </p:nvSpPr>
        <p:spPr>
          <a:xfrm>
            <a:off x="3226203" y="6845300"/>
            <a:ext cx="67446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Magic-Wielding Individuals</a:t>
            </a:r>
            <a:endParaRPr b="0" i="0" sz="3600" u="none" cap="none" strike="noStrike">
              <a:solidFill>
                <a:schemeClr val="dk1"/>
              </a:solidFill>
              <a:latin typeface="Calibri"/>
              <a:ea typeface="Calibri"/>
              <a:cs typeface="Calibri"/>
              <a:sym typeface="Calibri"/>
            </a:endParaRPr>
          </a:p>
        </p:txBody>
      </p:sp>
      <p:sp>
        <p:nvSpPr>
          <p:cNvPr id="313" name="Google Shape;313;g2ce6e5411c7_1_266"/>
          <p:cNvSpPr/>
          <p:nvPr/>
        </p:nvSpPr>
        <p:spPr>
          <a:xfrm>
            <a:off x="3226203" y="7937500"/>
            <a:ext cx="6727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4" name="Google Shape;314;g2ce6e5411c7_1_266"/>
          <p:cNvSpPr/>
          <p:nvPr/>
        </p:nvSpPr>
        <p:spPr>
          <a:xfrm>
            <a:off x="1244756" y="9156700"/>
            <a:ext cx="85737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ce6e5411c7_1_266"/>
          <p:cNvSpPr/>
          <p:nvPr/>
        </p:nvSpPr>
        <p:spPr>
          <a:xfrm>
            <a:off x="1244756" y="9512300"/>
            <a:ext cx="17910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ce6e5411c7_1_266"/>
          <p:cNvSpPr/>
          <p:nvPr/>
        </p:nvSpPr>
        <p:spPr>
          <a:xfrm>
            <a:off x="1244756" y="9512300"/>
            <a:ext cx="21297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90%</a:t>
            </a:r>
            <a:endParaRPr b="0" i="0" sz="8000" u="none" cap="none" strike="noStrike">
              <a:solidFill>
                <a:schemeClr val="dk1"/>
              </a:solidFill>
              <a:latin typeface="Calibri"/>
              <a:ea typeface="Calibri"/>
              <a:cs typeface="Calibri"/>
              <a:sym typeface="Calibri"/>
            </a:endParaRPr>
          </a:p>
        </p:txBody>
      </p:sp>
      <p:sp>
        <p:nvSpPr>
          <p:cNvPr id="317" name="Google Shape;317;g2ce6e5411c7_1_266"/>
          <p:cNvSpPr/>
          <p:nvPr/>
        </p:nvSpPr>
        <p:spPr>
          <a:xfrm>
            <a:off x="3238905" y="9156700"/>
            <a:ext cx="65793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e6e5411c7_1_266"/>
          <p:cNvSpPr/>
          <p:nvPr/>
        </p:nvSpPr>
        <p:spPr>
          <a:xfrm>
            <a:off x="3238905" y="9156700"/>
            <a:ext cx="67317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Spells Cast</a:t>
            </a:r>
            <a:endParaRPr b="0" i="0" sz="3600" u="none" cap="none" strike="noStrike">
              <a:solidFill>
                <a:schemeClr val="dk1"/>
              </a:solidFill>
              <a:latin typeface="Calibri"/>
              <a:ea typeface="Calibri"/>
              <a:cs typeface="Calibri"/>
              <a:sym typeface="Calibri"/>
            </a:endParaRPr>
          </a:p>
        </p:txBody>
      </p:sp>
      <p:sp>
        <p:nvSpPr>
          <p:cNvPr id="319" name="Google Shape;319;g2ce6e5411c7_1_266"/>
          <p:cNvSpPr/>
          <p:nvPr/>
        </p:nvSpPr>
        <p:spPr>
          <a:xfrm>
            <a:off x="3238905" y="9753600"/>
            <a:ext cx="671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324" name="Shape 324"/>
        <p:cNvGrpSpPr/>
        <p:nvPr/>
      </p:nvGrpSpPr>
      <p:grpSpPr>
        <a:xfrm>
          <a:off x="0" y="0"/>
          <a:ext cx="0" cy="0"/>
          <a:chOff x="0" y="0"/>
          <a:chExt cx="0" cy="0"/>
        </a:xfrm>
      </p:grpSpPr>
      <p:pic>
        <p:nvPicPr>
          <p:cNvPr descr=" " id="325" name="Google Shape;325;g2ce6e5411c7_1_297"/>
          <p:cNvPicPr preferRelativeResize="0"/>
          <p:nvPr/>
        </p:nvPicPr>
        <p:blipFill rotWithShape="1">
          <a:blip r:embed="rId3">
            <a:alphaModFix/>
          </a:blip>
          <a:srcRect b="0" l="0" r="0" t="0"/>
          <a:stretch/>
        </p:blipFill>
        <p:spPr>
          <a:xfrm>
            <a:off x="1947672" y="0"/>
            <a:ext cx="19509318" cy="13716000"/>
          </a:xfrm>
          <a:prstGeom prst="rect">
            <a:avLst/>
          </a:prstGeom>
          <a:noFill/>
          <a:ln>
            <a:noFill/>
          </a:ln>
        </p:spPr>
      </p:pic>
      <p:pic>
        <p:nvPicPr>
          <p:cNvPr descr=" " id="326" name="Google Shape;326;g2ce6e5411c7_1_297"/>
          <p:cNvPicPr preferRelativeResize="0"/>
          <p:nvPr/>
        </p:nvPicPr>
        <p:blipFill rotWithShape="1">
          <a:blip r:embed="rId4">
            <a:alphaModFix/>
          </a:blip>
          <a:srcRect b="0" l="0" r="0" t="0"/>
          <a:stretch/>
        </p:blipFill>
        <p:spPr>
          <a:xfrm>
            <a:off x="1685509" y="0"/>
            <a:ext cx="20041071" cy="13716000"/>
          </a:xfrm>
          <a:prstGeom prst="rect">
            <a:avLst/>
          </a:prstGeom>
          <a:noFill/>
          <a:ln>
            <a:noFill/>
          </a:ln>
        </p:spPr>
      </p:pic>
      <p:sp>
        <p:nvSpPr>
          <p:cNvPr id="327" name="Google Shape;327;g2ce6e5411c7_1_2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8" name="Google Shape;328;g2ce6e5411c7_1_2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9" name="Google Shape;329;g2ce6e5411c7_1_297"/>
          <p:cNvSpPr/>
          <p:nvPr/>
        </p:nvSpPr>
        <p:spPr>
          <a:xfrm>
            <a:off x="4305838" y="3403600"/>
            <a:ext cx="15762600" cy="635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ce6e5411c7_1_297"/>
          <p:cNvSpPr/>
          <p:nvPr/>
        </p:nvSpPr>
        <p:spPr>
          <a:xfrm>
            <a:off x="4305838" y="3403600"/>
            <a:ext cx="157626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e6e5411c7_1_297"/>
          <p:cNvSpPr/>
          <p:nvPr/>
        </p:nvSpPr>
        <p:spPr>
          <a:xfrm>
            <a:off x="6414302" y="3403600"/>
            <a:ext cx="11545800" cy="431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24000"/>
              <a:buFont typeface="Ruslan Display"/>
              <a:buNone/>
            </a:pPr>
            <a:r>
              <a:rPr b="0" i="0" lang="en-US" sz="24000" u="none" cap="none" strike="noStrike">
                <a:solidFill>
                  <a:srgbClr val="0151FE"/>
                </a:solidFill>
                <a:latin typeface="Ruslan Display"/>
                <a:ea typeface="Ruslan Display"/>
                <a:cs typeface="Ruslan Display"/>
                <a:sym typeface="Ruslan Display"/>
              </a:rPr>
              <a:t>234,567</a:t>
            </a:r>
            <a:endParaRPr b="0" i="0" sz="24000" u="none" cap="none" strike="noStrike">
              <a:solidFill>
                <a:schemeClr val="dk1"/>
              </a:solidFill>
              <a:latin typeface="Calibri"/>
              <a:ea typeface="Calibri"/>
              <a:cs typeface="Calibri"/>
              <a:sym typeface="Calibri"/>
            </a:endParaRPr>
          </a:p>
        </p:txBody>
      </p:sp>
      <p:sp>
        <p:nvSpPr>
          <p:cNvPr id="332" name="Google Shape;332;g2ce6e5411c7_1_297"/>
          <p:cNvSpPr/>
          <p:nvPr/>
        </p:nvSpPr>
        <p:spPr>
          <a:xfrm>
            <a:off x="4170355" y="6908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3" name="Google Shape;333;g2ce6e5411c7_1_297"/>
          <p:cNvSpPr/>
          <p:nvPr/>
        </p:nvSpPr>
        <p:spPr>
          <a:xfrm>
            <a:off x="7483352" y="8534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338" name="Shape 338"/>
        <p:cNvGrpSpPr/>
        <p:nvPr/>
      </p:nvGrpSpPr>
      <p:grpSpPr>
        <a:xfrm>
          <a:off x="0" y="0"/>
          <a:ext cx="0" cy="0"/>
          <a:chOff x="0" y="0"/>
          <a:chExt cx="0" cy="0"/>
        </a:xfrm>
      </p:grpSpPr>
      <p:pic>
        <p:nvPicPr>
          <p:cNvPr descr=" " id="339" name="Google Shape;339;g2ce6e5411c7_1_310"/>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340" name="Google Shape;340;g2ce6e5411c7_1_310"/>
          <p:cNvPicPr preferRelativeResize="0"/>
          <p:nvPr/>
        </p:nvPicPr>
        <p:blipFill rotWithShape="1">
          <a:blip r:embed="rId4">
            <a:alphaModFix/>
          </a:blip>
          <a:srcRect b="0" l="0" r="0" t="0"/>
          <a:stretch/>
        </p:blipFill>
        <p:spPr>
          <a:xfrm>
            <a:off x="17693311" y="9359900"/>
            <a:ext cx="6693737" cy="4356100"/>
          </a:xfrm>
          <a:prstGeom prst="rect">
            <a:avLst/>
          </a:prstGeom>
          <a:noFill/>
          <a:ln>
            <a:noFill/>
          </a:ln>
        </p:spPr>
      </p:pic>
      <p:pic>
        <p:nvPicPr>
          <p:cNvPr descr=" " id="341" name="Google Shape;341;g2ce6e5411c7_1_310"/>
          <p:cNvPicPr preferRelativeResize="0"/>
          <p:nvPr/>
        </p:nvPicPr>
        <p:blipFill rotWithShape="1">
          <a:blip r:embed="rId5">
            <a:alphaModFix/>
          </a:blip>
          <a:srcRect b="0" l="0" r="0" t="0"/>
          <a:stretch/>
        </p:blipFill>
        <p:spPr>
          <a:xfrm>
            <a:off x="0" y="0"/>
            <a:ext cx="8853006" cy="7721600"/>
          </a:xfrm>
          <a:prstGeom prst="rect">
            <a:avLst/>
          </a:prstGeom>
          <a:noFill/>
          <a:ln>
            <a:noFill/>
          </a:ln>
        </p:spPr>
      </p:pic>
      <p:pic>
        <p:nvPicPr>
          <p:cNvPr descr=" " id="342" name="Google Shape;342;g2ce6e5411c7_1_310"/>
          <p:cNvPicPr preferRelativeResize="0"/>
          <p:nvPr/>
        </p:nvPicPr>
        <p:blipFill rotWithShape="1">
          <a:blip r:embed="rId6">
            <a:alphaModFix/>
          </a:blip>
          <a:srcRect b="0" l="0" r="0" t="0"/>
          <a:stretch/>
        </p:blipFill>
        <p:spPr>
          <a:xfrm>
            <a:off x="17261457" y="8991600"/>
            <a:ext cx="7125591" cy="4724400"/>
          </a:xfrm>
          <a:prstGeom prst="rect">
            <a:avLst/>
          </a:prstGeom>
          <a:noFill/>
          <a:ln>
            <a:noFill/>
          </a:ln>
        </p:spPr>
      </p:pic>
      <p:sp>
        <p:nvSpPr>
          <p:cNvPr id="343" name="Google Shape;343;g2ce6e5411c7_1_3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4" name="Google Shape;344;g2ce6e5411c7_1_3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5" name="Google Shape;345;g2ce6e5411c7_1_310"/>
          <p:cNvSpPr/>
          <p:nvPr/>
        </p:nvSpPr>
        <p:spPr>
          <a:xfrm>
            <a:off x="3391324" y="3263900"/>
            <a:ext cx="78750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ce6e5411c7_1_310"/>
          <p:cNvSpPr/>
          <p:nvPr/>
        </p:nvSpPr>
        <p:spPr>
          <a:xfrm>
            <a:off x="3283360" y="3263900"/>
            <a:ext cx="80910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ce6e5411c7_1_310"/>
          <p:cNvSpPr/>
          <p:nvPr/>
        </p:nvSpPr>
        <p:spPr>
          <a:xfrm>
            <a:off x="3283360" y="3263900"/>
            <a:ext cx="86328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233 Coins</a:t>
            </a:r>
            <a:endParaRPr b="0" i="0" sz="12800" u="none" cap="none" strike="noStrike">
              <a:solidFill>
                <a:schemeClr val="dk1"/>
              </a:solidFill>
              <a:latin typeface="Calibri"/>
              <a:ea typeface="Calibri"/>
              <a:cs typeface="Calibri"/>
              <a:sym typeface="Calibri"/>
            </a:endParaRPr>
          </a:p>
        </p:txBody>
      </p:sp>
      <p:sp>
        <p:nvSpPr>
          <p:cNvPr id="348" name="Google Shape;348;g2ce6e5411c7_1_310"/>
          <p:cNvSpPr/>
          <p:nvPr/>
        </p:nvSpPr>
        <p:spPr>
          <a:xfrm>
            <a:off x="3391324" y="5029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ce6e5411c7_1_310"/>
          <p:cNvSpPr/>
          <p:nvPr/>
        </p:nvSpPr>
        <p:spPr>
          <a:xfrm>
            <a:off x="3323582" y="5029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0" name="Google Shape;350;g2ce6e5411c7_1_310"/>
          <p:cNvSpPr/>
          <p:nvPr/>
        </p:nvSpPr>
        <p:spPr>
          <a:xfrm>
            <a:off x="3391324" y="6985000"/>
            <a:ext cx="78750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ce6e5411c7_1_310"/>
          <p:cNvSpPr/>
          <p:nvPr/>
        </p:nvSpPr>
        <p:spPr>
          <a:xfrm>
            <a:off x="2934067" y="6985000"/>
            <a:ext cx="87894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e6e5411c7_1_310"/>
          <p:cNvSpPr/>
          <p:nvPr/>
        </p:nvSpPr>
        <p:spPr>
          <a:xfrm>
            <a:off x="2934067" y="6985000"/>
            <a:ext cx="93315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456 Hours</a:t>
            </a:r>
            <a:endParaRPr b="0" i="0" sz="12800" u="none" cap="none" strike="noStrike">
              <a:solidFill>
                <a:schemeClr val="dk1"/>
              </a:solidFill>
              <a:latin typeface="Calibri"/>
              <a:ea typeface="Calibri"/>
              <a:cs typeface="Calibri"/>
              <a:sym typeface="Calibri"/>
            </a:endParaRPr>
          </a:p>
        </p:txBody>
      </p:sp>
      <p:sp>
        <p:nvSpPr>
          <p:cNvPr id="353" name="Google Shape;353;g2ce6e5411c7_1_310"/>
          <p:cNvSpPr/>
          <p:nvPr/>
        </p:nvSpPr>
        <p:spPr>
          <a:xfrm>
            <a:off x="3391324" y="8750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ce6e5411c7_1_310"/>
          <p:cNvSpPr/>
          <p:nvPr/>
        </p:nvSpPr>
        <p:spPr>
          <a:xfrm>
            <a:off x="3323582" y="8750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5" name="Google Shape;355;g2ce6e5411c7_1_310"/>
          <p:cNvSpPr/>
          <p:nvPr/>
        </p:nvSpPr>
        <p:spPr>
          <a:xfrm>
            <a:off x="13552594" y="3263900"/>
            <a:ext cx="78750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ce6e5411c7_1_310"/>
          <p:cNvSpPr/>
          <p:nvPr/>
        </p:nvSpPr>
        <p:spPr>
          <a:xfrm>
            <a:off x="16219927" y="3263900"/>
            <a:ext cx="25404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e6e5411c7_1_310"/>
          <p:cNvSpPr/>
          <p:nvPr/>
        </p:nvSpPr>
        <p:spPr>
          <a:xfrm>
            <a:off x="16219927" y="3263900"/>
            <a:ext cx="30822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85%</a:t>
            </a:r>
            <a:endParaRPr b="0" i="0" sz="12800" u="none" cap="none" strike="noStrike">
              <a:solidFill>
                <a:schemeClr val="dk1"/>
              </a:solidFill>
              <a:latin typeface="Calibri"/>
              <a:ea typeface="Calibri"/>
              <a:cs typeface="Calibri"/>
              <a:sym typeface="Calibri"/>
            </a:endParaRPr>
          </a:p>
        </p:txBody>
      </p:sp>
      <p:sp>
        <p:nvSpPr>
          <p:cNvPr id="358" name="Google Shape;358;g2ce6e5411c7_1_310"/>
          <p:cNvSpPr/>
          <p:nvPr/>
        </p:nvSpPr>
        <p:spPr>
          <a:xfrm>
            <a:off x="13552594" y="5029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ce6e5411c7_1_310"/>
          <p:cNvSpPr/>
          <p:nvPr/>
        </p:nvSpPr>
        <p:spPr>
          <a:xfrm>
            <a:off x="13484852" y="5029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0" name="Google Shape;360;g2ce6e5411c7_1_310"/>
          <p:cNvSpPr/>
          <p:nvPr/>
        </p:nvSpPr>
        <p:spPr>
          <a:xfrm>
            <a:off x="13552594" y="6985000"/>
            <a:ext cx="7875000" cy="237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ce6e5411c7_1_310"/>
          <p:cNvSpPr/>
          <p:nvPr/>
        </p:nvSpPr>
        <p:spPr>
          <a:xfrm>
            <a:off x="14492511" y="6985000"/>
            <a:ext cx="59952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ce6e5411c7_1_310"/>
          <p:cNvSpPr/>
          <p:nvPr/>
        </p:nvSpPr>
        <p:spPr>
          <a:xfrm>
            <a:off x="14492511" y="6985000"/>
            <a:ext cx="65370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765 Km</a:t>
            </a:r>
            <a:endParaRPr b="0" i="0" sz="12800" u="none" cap="none" strike="noStrike">
              <a:solidFill>
                <a:schemeClr val="dk1"/>
              </a:solidFill>
              <a:latin typeface="Calibri"/>
              <a:ea typeface="Calibri"/>
              <a:cs typeface="Calibri"/>
              <a:sym typeface="Calibri"/>
            </a:endParaRPr>
          </a:p>
        </p:txBody>
      </p:sp>
      <p:sp>
        <p:nvSpPr>
          <p:cNvPr id="363" name="Google Shape;363;g2ce6e5411c7_1_310"/>
          <p:cNvSpPr/>
          <p:nvPr/>
        </p:nvSpPr>
        <p:spPr>
          <a:xfrm>
            <a:off x="13552594" y="8750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ce6e5411c7_1_310"/>
          <p:cNvSpPr/>
          <p:nvPr/>
        </p:nvSpPr>
        <p:spPr>
          <a:xfrm>
            <a:off x="13484852" y="8750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369" name="Shape 369"/>
        <p:cNvGrpSpPr/>
        <p:nvPr/>
      </p:nvGrpSpPr>
      <p:grpSpPr>
        <a:xfrm>
          <a:off x="0" y="0"/>
          <a:ext cx="0" cy="0"/>
          <a:chOff x="0" y="0"/>
          <a:chExt cx="0" cy="0"/>
        </a:xfrm>
      </p:grpSpPr>
      <p:pic>
        <p:nvPicPr>
          <p:cNvPr descr=" " id="370" name="Google Shape;370;g2ce6e5411c7_1_340"/>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371" name="Google Shape;371;g2ce6e5411c7_1_340"/>
          <p:cNvPicPr preferRelativeResize="0"/>
          <p:nvPr/>
        </p:nvPicPr>
        <p:blipFill rotWithShape="1">
          <a:blip r:embed="rId4">
            <a:alphaModFix/>
          </a:blip>
          <a:srcRect b="0" l="0" r="0" t="0"/>
          <a:stretch/>
        </p:blipFill>
        <p:spPr>
          <a:xfrm>
            <a:off x="10135867" y="0"/>
            <a:ext cx="14251181" cy="7048500"/>
          </a:xfrm>
          <a:prstGeom prst="rect">
            <a:avLst/>
          </a:prstGeom>
          <a:noFill/>
          <a:ln>
            <a:noFill/>
          </a:ln>
        </p:spPr>
      </p:pic>
      <p:pic>
        <p:nvPicPr>
          <p:cNvPr descr=" " id="372" name="Google Shape;372;g2ce6e5411c7_1_340"/>
          <p:cNvPicPr preferRelativeResize="0"/>
          <p:nvPr/>
        </p:nvPicPr>
        <p:blipFill rotWithShape="1">
          <a:blip r:embed="rId5">
            <a:alphaModFix/>
          </a:blip>
          <a:srcRect b="0" l="0" r="0" t="0"/>
          <a:stretch/>
        </p:blipFill>
        <p:spPr>
          <a:xfrm>
            <a:off x="0" y="10452100"/>
            <a:ext cx="14365495" cy="3263900"/>
          </a:xfrm>
          <a:prstGeom prst="rect">
            <a:avLst/>
          </a:prstGeom>
          <a:noFill/>
          <a:ln>
            <a:noFill/>
          </a:ln>
        </p:spPr>
      </p:pic>
      <p:pic>
        <p:nvPicPr>
          <p:cNvPr descr=" " id="373" name="Google Shape;373;g2ce6e5411c7_1_340"/>
          <p:cNvPicPr preferRelativeResize="0"/>
          <p:nvPr/>
        </p:nvPicPr>
        <p:blipFill rotWithShape="1">
          <a:blip r:embed="rId6">
            <a:alphaModFix/>
          </a:blip>
          <a:srcRect b="0" l="0" r="0" t="0"/>
          <a:stretch/>
        </p:blipFill>
        <p:spPr>
          <a:xfrm>
            <a:off x="0" y="10452100"/>
            <a:ext cx="15051381" cy="3263900"/>
          </a:xfrm>
          <a:prstGeom prst="rect">
            <a:avLst/>
          </a:prstGeom>
          <a:noFill/>
          <a:ln>
            <a:noFill/>
          </a:ln>
        </p:spPr>
      </p:pic>
      <p:sp>
        <p:nvSpPr>
          <p:cNvPr id="374" name="Google Shape;374;g2ce6e5411c7_1_3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g2ce6e5411c7_1_34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6" name="Google Shape;376;g2ce6e5411c7_1_340"/>
          <p:cNvSpPr/>
          <p:nvPr/>
        </p:nvSpPr>
        <p:spPr>
          <a:xfrm>
            <a:off x="6841922" y="1143000"/>
            <a:ext cx="106905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Some Graph</a:t>
            </a:r>
            <a:endParaRPr b="0" i="0" sz="8000" u="none" cap="none" strike="noStrike">
              <a:solidFill>
                <a:schemeClr val="dk1"/>
              </a:solidFill>
              <a:latin typeface="Calibri"/>
              <a:ea typeface="Calibri"/>
              <a:cs typeface="Calibri"/>
              <a:sym typeface="Calibri"/>
            </a:endParaRPr>
          </a:p>
        </p:txBody>
      </p:sp>
      <p:sp>
        <p:nvSpPr>
          <p:cNvPr id="377" name="Google Shape;377;g2ce6e5411c7_1_34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e6e5411c7_1_34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9" name="Google Shape;379;g2ce6e5411c7_1_34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2185"/>
              <a:buFont typeface="Lato"/>
              <a:buNone/>
            </a:pPr>
            <a:r>
              <a:rPr b="0" i="0" lang="en-US" sz="2185" u="none" cap="none" strike="noStrike">
                <a:solidFill>
                  <a:srgbClr val="0151F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0" name="Google Shape;380;g2ce6e5411c7_1_34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2185"/>
              <a:buFont typeface="Lato"/>
              <a:buNone/>
            </a:pPr>
            <a:r>
              <a:rPr b="0" i="0" lang="en-US" sz="2185" u="none" cap="none" strike="noStrike">
                <a:solidFill>
                  <a:srgbClr val="0151F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1" name="Google Shape;381;g2ce6e5411c7_1_34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2185"/>
              <a:buFont typeface="Lato"/>
              <a:buNone/>
            </a:pPr>
            <a:r>
              <a:rPr b="0" i="0" lang="en-US" sz="2185" u="none" cap="none" strike="noStrike">
                <a:solidFill>
                  <a:srgbClr val="0151F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2" name="Google Shape;382;g2ce6e5411c7_1_34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2185"/>
              <a:buFont typeface="Lato"/>
              <a:buNone/>
            </a:pPr>
            <a:r>
              <a:rPr b="0" i="0" lang="en-US" sz="2185" u="none" cap="none" strike="noStrike">
                <a:solidFill>
                  <a:srgbClr val="0151F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3" name="Google Shape;383;g2ce6e5411c7_1_34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2185"/>
              <a:buFont typeface="Lato"/>
              <a:buNone/>
            </a:pPr>
            <a:r>
              <a:rPr b="0" i="0" lang="en-US" sz="2185" u="none" cap="none" strike="noStrike">
                <a:solidFill>
                  <a:srgbClr val="0151F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4" name="Google Shape;384;g2ce6e5411c7_1_34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2185"/>
              <a:buFont typeface="Lato"/>
              <a:buNone/>
            </a:pPr>
            <a:r>
              <a:rPr b="0" i="0" lang="en-US" sz="2185" u="none" cap="none" strike="noStrike">
                <a:solidFill>
                  <a:srgbClr val="0151F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5" name="Google Shape;385;g2ce6e5411c7_1_34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2185"/>
              <a:buFont typeface="Lato"/>
              <a:buNone/>
            </a:pPr>
            <a:r>
              <a:rPr b="0" i="0" lang="en-US" sz="2185" u="none" cap="none" strike="noStrike">
                <a:solidFill>
                  <a:srgbClr val="0151F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6" name="Google Shape;386;g2ce6e5411c7_1_34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2185"/>
              <a:buFont typeface="Lato"/>
              <a:buNone/>
            </a:pPr>
            <a:r>
              <a:rPr b="0" i="0" lang="en-US" sz="2185" u="none" cap="none" strike="noStrike">
                <a:solidFill>
                  <a:srgbClr val="0151F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7" name="Google Shape;387;g2ce6e5411c7_1_34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8" name="Google Shape;388;g2ce6e5411c7_1_34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9" name="Google Shape;389;g2ce6e5411c7_1_34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0" name="Google Shape;390;g2ce6e5411c7_1_34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1" name="Google Shape;391;g2ce6e5411c7_1_34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2" name="Google Shape;392;g2ce6e5411c7_1_34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3" name="Google Shape;393;g2ce6e5411c7_1_34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4" name="Google Shape;394;g2ce6e5411c7_1_34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5" name="Google Shape;395;g2ce6e5411c7_1_34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6" name="Google Shape;396;g2ce6e5411c7_1_34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820"/>
              <a:buFont typeface="Lato"/>
              <a:buNone/>
            </a:pPr>
            <a:r>
              <a:rPr b="0" i="0" lang="en-US" sz="1820" u="none" cap="none" strike="noStrike">
                <a:solidFill>
                  <a:srgbClr val="0151F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7" name="Google Shape;397;g2ce6e5411c7_1_340"/>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398" name="Google Shape;398;g2ce6e5411c7_1_340"/>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399" name="Google Shape;399;g2ce6e5411c7_1_340"/>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0" name="Google Shape;400;g2ce6e5411c7_1_340"/>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1" name="Google Shape;401;g2ce6e5411c7_1_340"/>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02" name="Google Shape;402;g2ce6e5411c7_1_340"/>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03" name="Google Shape;403;g2ce6e5411c7_1_340"/>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04" name="Google Shape;404;g2ce6e5411c7_1_340"/>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05" name="Google Shape;405;g2ce6e5411c7_1_340"/>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06" name="Google Shape;406;g2ce6e5411c7_1_340"/>
          <p:cNvPicPr preferRelativeResize="0"/>
          <p:nvPr/>
        </p:nvPicPr>
        <p:blipFill rotWithShape="1">
          <a:blip r:embed="rId17">
            <a:alphaModFix/>
          </a:blip>
          <a:srcRect b="0" l="0" r="0" t="0"/>
          <a:stretch/>
        </p:blipFill>
        <p:spPr>
          <a:xfrm>
            <a:off x="3369143" y="6359525"/>
            <a:ext cx="8044029" cy="2268538"/>
          </a:xfrm>
          <a:prstGeom prst="rect">
            <a:avLst/>
          </a:prstGeom>
          <a:noFill/>
          <a:ln>
            <a:noFill/>
          </a:ln>
        </p:spPr>
      </p:pic>
      <p:pic>
        <p:nvPicPr>
          <p:cNvPr descr=" " id="407" name="Google Shape;407;g2ce6e5411c7_1_340"/>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08" name="Google Shape;408;g2ce6e5411c7_1_340"/>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09" name="Google Shape;409;g2ce6e5411c7_1_340"/>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0" name="Google Shape;410;g2ce6e5411c7_1_340"/>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1" name="Google Shape;411;g2ce6e5411c7_1_340"/>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12" name="Google Shape;412;g2ce6e5411c7_1_340"/>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13" name="Google Shape;413;g2ce6e5411c7_1_340"/>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14" name="Google Shape;414;g2ce6e5411c7_1_340"/>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15" name="Google Shape;415;g2ce6e5411c7_1_340"/>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16" name="Google Shape;416;g2ce6e5411c7_1_340"/>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17" name="Google Shape;417;g2ce6e5411c7_1_340"/>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18" name="Google Shape;418;g2ce6e5411c7_1_340"/>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19" name="Google Shape;419;g2ce6e5411c7_1_34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ce6e5411c7_1_34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g2ce6e5411c7_1_340"/>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22" name="Google Shape;422;g2ce6e5411c7_1_340"/>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23" name="Google Shape;423;g2ce6e5411c7_1_340"/>
          <p:cNvSpPr/>
          <p:nvPr/>
        </p:nvSpPr>
        <p:spPr>
          <a:xfrm>
            <a:off x="16296137" y="6365379"/>
            <a:ext cx="1803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ce6e5411c7_1_340"/>
          <p:cNvSpPr/>
          <p:nvPr/>
        </p:nvSpPr>
        <p:spPr>
          <a:xfrm>
            <a:off x="16296137" y="6343650"/>
            <a:ext cx="2007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34.574</a:t>
            </a:r>
            <a:endParaRPr b="0" i="0" sz="4800" u="none" cap="none" strike="noStrike">
              <a:solidFill>
                <a:schemeClr val="dk1"/>
              </a:solidFill>
              <a:latin typeface="Calibri"/>
              <a:ea typeface="Calibri"/>
              <a:cs typeface="Calibri"/>
              <a:sym typeface="Calibri"/>
            </a:endParaRPr>
          </a:p>
        </p:txBody>
      </p:sp>
      <p:sp>
        <p:nvSpPr>
          <p:cNvPr id="425" name="Google Shape;425;g2ce6e5411c7_1_340"/>
          <p:cNvSpPr/>
          <p:nvPr/>
        </p:nvSpPr>
        <p:spPr>
          <a:xfrm>
            <a:off x="16696237" y="7004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6" name="Google Shape;426;g2ce6e5411c7_1_340"/>
          <p:cNvSpPr/>
          <p:nvPr/>
        </p:nvSpPr>
        <p:spPr>
          <a:xfrm>
            <a:off x="13260457"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ce6e5411c7_1_340"/>
          <p:cNvSpPr/>
          <p:nvPr/>
        </p:nvSpPr>
        <p:spPr>
          <a:xfrm>
            <a:off x="13260457"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ce6e5411c7_1_340"/>
          <p:cNvSpPr/>
          <p:nvPr/>
        </p:nvSpPr>
        <p:spPr>
          <a:xfrm>
            <a:off x="13158845" y="10515600"/>
            <a:ext cx="80781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Treasure Found</a:t>
            </a:r>
            <a:endParaRPr b="0" i="0" sz="4800" u="none" cap="none" strike="noStrike">
              <a:solidFill>
                <a:schemeClr val="dk1"/>
              </a:solidFill>
              <a:latin typeface="Calibri"/>
              <a:ea typeface="Calibri"/>
              <a:cs typeface="Calibri"/>
              <a:sym typeface="Calibri"/>
            </a:endParaRPr>
          </a:p>
        </p:txBody>
      </p:sp>
      <p:sp>
        <p:nvSpPr>
          <p:cNvPr id="429" name="Google Shape;429;g2ce6e5411c7_1_340"/>
          <p:cNvSpPr/>
          <p:nvPr/>
        </p:nvSpPr>
        <p:spPr>
          <a:xfrm>
            <a:off x="13192716" y="11277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0" name="Google Shape;430;g2ce6e5411c7_1_340"/>
          <p:cNvSpPr/>
          <p:nvPr/>
        </p:nvSpPr>
        <p:spPr>
          <a:xfrm>
            <a:off x="3251606"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ce6e5411c7_1_340"/>
          <p:cNvSpPr/>
          <p:nvPr/>
        </p:nvSpPr>
        <p:spPr>
          <a:xfrm>
            <a:off x="3251606" y="10515600"/>
            <a:ext cx="78750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ce6e5411c7_1_340"/>
          <p:cNvSpPr/>
          <p:nvPr/>
        </p:nvSpPr>
        <p:spPr>
          <a:xfrm>
            <a:off x="3149994" y="10515600"/>
            <a:ext cx="80781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Spellcasting </a:t>
            </a:r>
            <a:endParaRPr b="0" i="0" sz="4800" u="none" cap="none" strike="noStrike">
              <a:solidFill>
                <a:schemeClr val="dk1"/>
              </a:solidFill>
              <a:latin typeface="Calibri"/>
              <a:ea typeface="Calibri"/>
              <a:cs typeface="Calibri"/>
              <a:sym typeface="Calibri"/>
            </a:endParaRPr>
          </a:p>
        </p:txBody>
      </p:sp>
      <p:sp>
        <p:nvSpPr>
          <p:cNvPr id="433" name="Google Shape;433;g2ce6e5411c7_1_340"/>
          <p:cNvSpPr/>
          <p:nvPr/>
        </p:nvSpPr>
        <p:spPr>
          <a:xfrm>
            <a:off x="3183865" y="11277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38" name="Shape 438"/>
        <p:cNvGrpSpPr/>
        <p:nvPr/>
      </p:nvGrpSpPr>
      <p:grpSpPr>
        <a:xfrm>
          <a:off x="0" y="0"/>
          <a:ext cx="0" cy="0"/>
          <a:chOff x="0" y="0"/>
          <a:chExt cx="0" cy="0"/>
        </a:xfrm>
      </p:grpSpPr>
      <p:pic>
        <p:nvPicPr>
          <p:cNvPr descr=" " id="439" name="Google Shape;439;g2ce6e5411c7_1_408"/>
          <p:cNvPicPr preferRelativeResize="0"/>
          <p:nvPr/>
        </p:nvPicPr>
        <p:blipFill rotWithShape="1">
          <a:blip r:embed="rId3">
            <a:alphaModFix/>
          </a:blip>
          <a:srcRect b="0" l="0" r="0" t="0"/>
          <a:stretch/>
        </p:blipFill>
        <p:spPr>
          <a:xfrm>
            <a:off x="17680610" y="0"/>
            <a:ext cx="6706438" cy="8877300"/>
          </a:xfrm>
          <a:prstGeom prst="rect">
            <a:avLst/>
          </a:prstGeom>
          <a:noFill/>
          <a:ln>
            <a:noFill/>
          </a:ln>
        </p:spPr>
      </p:pic>
      <p:pic>
        <p:nvPicPr>
          <p:cNvPr descr=" " id="440" name="Google Shape;440;g2ce6e5411c7_1_408"/>
          <p:cNvPicPr preferRelativeResize="0"/>
          <p:nvPr/>
        </p:nvPicPr>
        <p:blipFill rotWithShape="1">
          <a:blip r:embed="rId4">
            <a:alphaModFix/>
          </a:blip>
          <a:srcRect b="0" l="0" r="0" t="0"/>
          <a:stretch/>
        </p:blipFill>
        <p:spPr>
          <a:xfrm>
            <a:off x="17388473" y="0"/>
            <a:ext cx="6998575" cy="9575800"/>
          </a:xfrm>
          <a:prstGeom prst="rect">
            <a:avLst/>
          </a:prstGeom>
          <a:noFill/>
          <a:ln>
            <a:noFill/>
          </a:ln>
        </p:spPr>
      </p:pic>
      <p:pic>
        <p:nvPicPr>
          <p:cNvPr descr=" " id="441" name="Google Shape;441;g2ce6e5411c7_1_408"/>
          <p:cNvPicPr preferRelativeResize="0"/>
          <p:nvPr/>
        </p:nvPicPr>
        <p:blipFill rotWithShape="1">
          <a:blip r:embed="rId5">
            <a:alphaModFix/>
          </a:blip>
          <a:srcRect b="0" l="0" r="0" t="0"/>
          <a:stretch/>
        </p:blipFill>
        <p:spPr>
          <a:xfrm>
            <a:off x="0" y="6121400"/>
            <a:ext cx="16448556" cy="7594600"/>
          </a:xfrm>
          <a:prstGeom prst="rect">
            <a:avLst/>
          </a:prstGeom>
          <a:noFill/>
          <a:ln>
            <a:noFill/>
          </a:ln>
        </p:spPr>
      </p:pic>
      <p:pic>
        <p:nvPicPr>
          <p:cNvPr descr=" " id="442" name="Google Shape;442;g2ce6e5411c7_1_408"/>
          <p:cNvPicPr preferRelativeResize="0"/>
          <p:nvPr/>
        </p:nvPicPr>
        <p:blipFill rotWithShape="1">
          <a:blip r:embed="rId6">
            <a:alphaModFix/>
          </a:blip>
          <a:srcRect b="0" l="0" r="0" t="0"/>
          <a:stretch/>
        </p:blipFill>
        <p:spPr>
          <a:xfrm>
            <a:off x="0" y="6553200"/>
            <a:ext cx="17896537" cy="7162800"/>
          </a:xfrm>
          <a:prstGeom prst="rect">
            <a:avLst/>
          </a:prstGeom>
          <a:noFill/>
          <a:ln>
            <a:noFill/>
          </a:ln>
        </p:spPr>
      </p:pic>
      <p:sp>
        <p:nvSpPr>
          <p:cNvPr id="443" name="Google Shape;443;g2ce6e5411c7_1_4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g2ce6e5411c7_1_4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5" name="Google Shape;445;g2ce6e5411c7_1_408"/>
          <p:cNvSpPr/>
          <p:nvPr/>
        </p:nvSpPr>
        <p:spPr>
          <a:xfrm>
            <a:off x="13450981" y="5753100"/>
            <a:ext cx="8738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ce6e5411c7_1_408"/>
          <p:cNvSpPr/>
          <p:nvPr/>
        </p:nvSpPr>
        <p:spPr>
          <a:xfrm>
            <a:off x="13450981" y="5753100"/>
            <a:ext cx="8738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ce6e5411c7_1_408"/>
          <p:cNvSpPr/>
          <p:nvPr/>
        </p:nvSpPr>
        <p:spPr>
          <a:xfrm>
            <a:off x="13450981" y="5753100"/>
            <a:ext cx="89418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A web application</a:t>
            </a:r>
            <a:endParaRPr b="0" i="0" sz="4800" u="none" cap="none" strike="noStrike">
              <a:solidFill>
                <a:schemeClr val="dk1"/>
              </a:solidFill>
              <a:latin typeface="Calibri"/>
              <a:ea typeface="Calibri"/>
              <a:cs typeface="Calibri"/>
              <a:sym typeface="Calibri"/>
            </a:endParaRPr>
          </a:p>
        </p:txBody>
      </p:sp>
      <p:sp>
        <p:nvSpPr>
          <p:cNvPr id="448" name="Google Shape;448;g2ce6e5411c7_1_408"/>
          <p:cNvSpPr/>
          <p:nvPr/>
        </p:nvSpPr>
        <p:spPr>
          <a:xfrm>
            <a:off x="13450981" y="66167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9" name="Google Shape;449;g2ce6e5411c7_1_408"/>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50" name="Google Shape;450;g2ce6e5411c7_1_408"/>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51" name="Google Shape;451;g2ce6e5411c7_1_408"/>
          <p:cNvSpPr/>
          <p:nvPr/>
        </p:nvSpPr>
        <p:spPr>
          <a:xfrm>
            <a:off x="4847773" y="1219200"/>
            <a:ext cx="146916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56" name="Shape 456"/>
        <p:cNvGrpSpPr/>
        <p:nvPr/>
      </p:nvGrpSpPr>
      <p:grpSpPr>
        <a:xfrm>
          <a:off x="0" y="0"/>
          <a:ext cx="0" cy="0"/>
          <a:chOff x="0" y="0"/>
          <a:chExt cx="0" cy="0"/>
        </a:xfrm>
      </p:grpSpPr>
      <p:pic>
        <p:nvPicPr>
          <p:cNvPr descr=" " id="457" name="Google Shape;457;g2ce6e5411c7_1_425"/>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458" name="Google Shape;458;g2ce6e5411c7_1_425"/>
          <p:cNvPicPr preferRelativeResize="0"/>
          <p:nvPr/>
        </p:nvPicPr>
        <p:blipFill rotWithShape="1">
          <a:blip r:embed="rId4">
            <a:alphaModFix/>
          </a:blip>
          <a:srcRect b="0" l="0" r="0" t="0"/>
          <a:stretch/>
        </p:blipFill>
        <p:spPr>
          <a:xfrm>
            <a:off x="17693311" y="9359900"/>
            <a:ext cx="6693737" cy="4356100"/>
          </a:xfrm>
          <a:prstGeom prst="rect">
            <a:avLst/>
          </a:prstGeom>
          <a:noFill/>
          <a:ln>
            <a:noFill/>
          </a:ln>
        </p:spPr>
      </p:pic>
      <p:pic>
        <p:nvPicPr>
          <p:cNvPr descr=" " id="459" name="Google Shape;459;g2ce6e5411c7_1_425"/>
          <p:cNvPicPr preferRelativeResize="0"/>
          <p:nvPr/>
        </p:nvPicPr>
        <p:blipFill rotWithShape="1">
          <a:blip r:embed="rId5">
            <a:alphaModFix/>
          </a:blip>
          <a:srcRect b="0" l="0" r="0" t="0"/>
          <a:stretch/>
        </p:blipFill>
        <p:spPr>
          <a:xfrm>
            <a:off x="0" y="0"/>
            <a:ext cx="8853006" cy="7721600"/>
          </a:xfrm>
          <a:prstGeom prst="rect">
            <a:avLst/>
          </a:prstGeom>
          <a:noFill/>
          <a:ln>
            <a:noFill/>
          </a:ln>
        </p:spPr>
      </p:pic>
      <p:pic>
        <p:nvPicPr>
          <p:cNvPr descr=" " id="460" name="Google Shape;460;g2ce6e5411c7_1_425"/>
          <p:cNvPicPr preferRelativeResize="0"/>
          <p:nvPr/>
        </p:nvPicPr>
        <p:blipFill rotWithShape="1">
          <a:blip r:embed="rId6">
            <a:alphaModFix/>
          </a:blip>
          <a:srcRect b="0" l="0" r="0" t="0"/>
          <a:stretch/>
        </p:blipFill>
        <p:spPr>
          <a:xfrm>
            <a:off x="17261457" y="8991600"/>
            <a:ext cx="7125591" cy="4724400"/>
          </a:xfrm>
          <a:prstGeom prst="rect">
            <a:avLst/>
          </a:prstGeom>
          <a:noFill/>
          <a:ln>
            <a:noFill/>
          </a:ln>
        </p:spPr>
      </p:pic>
      <p:sp>
        <p:nvSpPr>
          <p:cNvPr id="461" name="Google Shape;461;g2ce6e5411c7_1_4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2" name="Google Shape;462;g2ce6e5411c7_1_4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3" name="Google Shape;463;g2ce6e5411c7_1_425"/>
          <p:cNvSpPr/>
          <p:nvPr/>
        </p:nvSpPr>
        <p:spPr>
          <a:xfrm>
            <a:off x="2946768" y="4749800"/>
            <a:ext cx="87387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ce6e5411c7_1_425"/>
          <p:cNvSpPr/>
          <p:nvPr/>
        </p:nvSpPr>
        <p:spPr>
          <a:xfrm>
            <a:off x="2946768" y="4749800"/>
            <a:ext cx="87387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e6e5411c7_1_425"/>
          <p:cNvSpPr/>
          <p:nvPr/>
        </p:nvSpPr>
        <p:spPr>
          <a:xfrm>
            <a:off x="2946768" y="4749800"/>
            <a:ext cx="89418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An mobile app</a:t>
            </a:r>
            <a:endParaRPr b="0" i="0" sz="4800" u="none" cap="none" strike="noStrike">
              <a:solidFill>
                <a:schemeClr val="dk1"/>
              </a:solidFill>
              <a:latin typeface="Calibri"/>
              <a:ea typeface="Calibri"/>
              <a:cs typeface="Calibri"/>
              <a:sym typeface="Calibri"/>
            </a:endParaRPr>
          </a:p>
        </p:txBody>
      </p:sp>
      <p:sp>
        <p:nvSpPr>
          <p:cNvPr id="466" name="Google Shape;466;g2ce6e5411c7_1_425"/>
          <p:cNvSpPr/>
          <p:nvPr/>
        </p:nvSpPr>
        <p:spPr>
          <a:xfrm>
            <a:off x="2946768" y="56134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7" name="Google Shape;467;g2ce6e5411c7_1_425"/>
          <p:cNvSpPr/>
          <p:nvPr/>
        </p:nvSpPr>
        <p:spPr>
          <a:xfrm>
            <a:off x="2946768" y="82550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8" name="Google Shape;468;g2ce6e5411c7_1_425"/>
          <p:cNvSpPr/>
          <p:nvPr/>
        </p:nvSpPr>
        <p:spPr>
          <a:xfrm>
            <a:off x="2895962" y="1854200"/>
            <a:ext cx="12900600" cy="254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The Future of Fantasy</a:t>
            </a:r>
            <a:endParaRPr b="0" i="0" sz="8000" u="none" cap="none" strike="noStrike">
              <a:solidFill>
                <a:schemeClr val="dk1"/>
              </a:solidFill>
              <a:latin typeface="Calibri"/>
              <a:ea typeface="Calibri"/>
              <a:cs typeface="Calibri"/>
              <a:sym typeface="Calibri"/>
            </a:endParaRPr>
          </a:p>
        </p:txBody>
      </p:sp>
      <p:pic>
        <p:nvPicPr>
          <p:cNvPr descr=" " id="469" name="Google Shape;469;g2ce6e5411c7_1_425"/>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70" name="Google Shape;470;g2ce6e5411c7_1_425"/>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75" name="Shape 475"/>
        <p:cNvGrpSpPr/>
        <p:nvPr/>
      </p:nvGrpSpPr>
      <p:grpSpPr>
        <a:xfrm>
          <a:off x="0" y="0"/>
          <a:ext cx="0" cy="0"/>
          <a:chOff x="0" y="0"/>
          <a:chExt cx="0" cy="0"/>
        </a:xfrm>
      </p:grpSpPr>
      <p:pic>
        <p:nvPicPr>
          <p:cNvPr descr=" " id="476" name="Google Shape;476;g2ce6e5411c7_1_443"/>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477" name="Google Shape;477;g2ce6e5411c7_1_443"/>
          <p:cNvPicPr preferRelativeResize="0"/>
          <p:nvPr/>
        </p:nvPicPr>
        <p:blipFill rotWithShape="1">
          <a:blip r:embed="rId4">
            <a:alphaModFix/>
          </a:blip>
          <a:srcRect b="0" l="0" r="0" t="0"/>
          <a:stretch/>
        </p:blipFill>
        <p:spPr>
          <a:xfrm>
            <a:off x="10135867" y="0"/>
            <a:ext cx="14251181" cy="7048500"/>
          </a:xfrm>
          <a:prstGeom prst="rect">
            <a:avLst/>
          </a:prstGeom>
          <a:noFill/>
          <a:ln>
            <a:noFill/>
          </a:ln>
        </p:spPr>
      </p:pic>
      <p:pic>
        <p:nvPicPr>
          <p:cNvPr descr=" " id="478" name="Google Shape;478;g2ce6e5411c7_1_443"/>
          <p:cNvPicPr preferRelativeResize="0"/>
          <p:nvPr/>
        </p:nvPicPr>
        <p:blipFill rotWithShape="1">
          <a:blip r:embed="rId5">
            <a:alphaModFix/>
          </a:blip>
          <a:srcRect b="0" l="0" r="0" t="0"/>
          <a:stretch/>
        </p:blipFill>
        <p:spPr>
          <a:xfrm>
            <a:off x="0" y="10452100"/>
            <a:ext cx="14365495" cy="3263900"/>
          </a:xfrm>
          <a:prstGeom prst="rect">
            <a:avLst/>
          </a:prstGeom>
          <a:noFill/>
          <a:ln>
            <a:noFill/>
          </a:ln>
        </p:spPr>
      </p:pic>
      <p:pic>
        <p:nvPicPr>
          <p:cNvPr descr=" " id="479" name="Google Shape;479;g2ce6e5411c7_1_443"/>
          <p:cNvPicPr preferRelativeResize="0"/>
          <p:nvPr/>
        </p:nvPicPr>
        <p:blipFill rotWithShape="1">
          <a:blip r:embed="rId6">
            <a:alphaModFix/>
          </a:blip>
          <a:srcRect b="0" l="0" r="0" t="0"/>
          <a:stretch/>
        </p:blipFill>
        <p:spPr>
          <a:xfrm>
            <a:off x="0" y="10452100"/>
            <a:ext cx="15051381" cy="3263900"/>
          </a:xfrm>
          <a:prstGeom prst="rect">
            <a:avLst/>
          </a:prstGeom>
          <a:noFill/>
          <a:ln>
            <a:noFill/>
          </a:ln>
        </p:spPr>
      </p:pic>
      <p:sp>
        <p:nvSpPr>
          <p:cNvPr id="480" name="Google Shape;480;g2ce6e5411c7_1_4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ce6e5411c7_1_44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2" name="Google Shape;482;g2ce6e5411c7_1_443"/>
          <p:cNvSpPr/>
          <p:nvPr/>
        </p:nvSpPr>
        <p:spPr>
          <a:xfrm>
            <a:off x="876410" y="8305800"/>
            <a:ext cx="57156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ce6e5411c7_1_443"/>
          <p:cNvSpPr/>
          <p:nvPr/>
        </p:nvSpPr>
        <p:spPr>
          <a:xfrm>
            <a:off x="876410" y="8305800"/>
            <a:ext cx="57156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ce6e5411c7_1_443"/>
          <p:cNvSpPr/>
          <p:nvPr/>
        </p:nvSpPr>
        <p:spPr>
          <a:xfrm>
            <a:off x="876410" y="8305800"/>
            <a:ext cx="59190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A web application</a:t>
            </a:r>
            <a:endParaRPr b="0" i="0" sz="4800" u="none" cap="none" strike="noStrike">
              <a:solidFill>
                <a:schemeClr val="dk1"/>
              </a:solidFill>
              <a:latin typeface="Calibri"/>
              <a:ea typeface="Calibri"/>
              <a:cs typeface="Calibri"/>
              <a:sym typeface="Calibri"/>
            </a:endParaRPr>
          </a:p>
        </p:txBody>
      </p:sp>
      <p:sp>
        <p:nvSpPr>
          <p:cNvPr id="485" name="Google Shape;485;g2ce6e5411c7_1_443"/>
          <p:cNvSpPr/>
          <p:nvPr/>
        </p:nvSpPr>
        <p:spPr>
          <a:xfrm>
            <a:off x="876410" y="98298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6" name="Google Shape;486;g2ce6e5411c7_1_443"/>
          <p:cNvSpPr/>
          <p:nvPr/>
        </p:nvSpPr>
        <p:spPr>
          <a:xfrm>
            <a:off x="825603" y="1231900"/>
            <a:ext cx="7007100" cy="586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7" name="Google Shape;487;g2ce6e5411c7_1_443"/>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8" name="Google Shape;488;g2ce6e5411c7_1_443"/>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89" name="Google Shape;489;g2ce6e5411c7_1_443"/>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94" name="Shape 494"/>
        <p:cNvGrpSpPr/>
        <p:nvPr/>
      </p:nvGrpSpPr>
      <p:grpSpPr>
        <a:xfrm>
          <a:off x="0" y="0"/>
          <a:ext cx="0" cy="0"/>
          <a:chOff x="0" y="0"/>
          <a:chExt cx="0" cy="0"/>
        </a:xfrm>
      </p:grpSpPr>
      <p:pic>
        <p:nvPicPr>
          <p:cNvPr descr=" " id="495" name="Google Shape;495;g2ce6e5411c7_1_46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6" name="Google Shape;496;g2ce6e5411c7_1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ce6e5411c7_1_46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8" name="Google Shape;498;g2ce6e5411c7_1_461"/>
          <p:cNvSpPr/>
          <p:nvPr/>
        </p:nvSpPr>
        <p:spPr>
          <a:xfrm>
            <a:off x="15690694" y="698500"/>
            <a:ext cx="7464300" cy="2548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29" name="Shape 29"/>
        <p:cNvGrpSpPr/>
        <p:nvPr/>
      </p:nvGrpSpPr>
      <p:grpSpPr>
        <a:xfrm>
          <a:off x="0" y="0"/>
          <a:ext cx="0" cy="0"/>
          <a:chOff x="0" y="0"/>
          <a:chExt cx="0" cy="0"/>
        </a:xfrm>
      </p:grpSpPr>
      <p:pic>
        <p:nvPicPr>
          <p:cNvPr descr=" " id="30" name="Google Shape;30;g2ce6e5411c7_1_13"/>
          <p:cNvPicPr preferRelativeResize="0"/>
          <p:nvPr/>
        </p:nvPicPr>
        <p:blipFill rotWithShape="1">
          <a:blip r:embed="rId3">
            <a:alphaModFix/>
          </a:blip>
          <a:srcRect b="0" l="0" r="0" t="0"/>
          <a:stretch/>
        </p:blipFill>
        <p:spPr>
          <a:xfrm>
            <a:off x="1947672" y="0"/>
            <a:ext cx="19509318" cy="13716000"/>
          </a:xfrm>
          <a:prstGeom prst="rect">
            <a:avLst/>
          </a:prstGeom>
          <a:noFill/>
          <a:ln>
            <a:noFill/>
          </a:ln>
        </p:spPr>
      </p:pic>
      <p:pic>
        <p:nvPicPr>
          <p:cNvPr descr=" " id="31" name="Google Shape;31;g2ce6e5411c7_1_13"/>
          <p:cNvPicPr preferRelativeResize="0"/>
          <p:nvPr/>
        </p:nvPicPr>
        <p:blipFill rotWithShape="1">
          <a:blip r:embed="rId4">
            <a:alphaModFix/>
          </a:blip>
          <a:srcRect b="0" l="0" r="0" t="0"/>
          <a:stretch/>
        </p:blipFill>
        <p:spPr>
          <a:xfrm>
            <a:off x="1685509" y="0"/>
            <a:ext cx="20041071" cy="13716000"/>
          </a:xfrm>
          <a:prstGeom prst="rect">
            <a:avLst/>
          </a:prstGeom>
          <a:noFill/>
          <a:ln>
            <a:noFill/>
          </a:ln>
        </p:spPr>
      </p:pic>
      <p:sp>
        <p:nvSpPr>
          <p:cNvPr id="32" name="Google Shape;32;g2ce6e5411c7_1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ce6e5411c7_1_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 name="Google Shape;34;g2ce6e5411c7_1_13"/>
          <p:cNvSpPr/>
          <p:nvPr/>
        </p:nvSpPr>
        <p:spPr>
          <a:xfrm>
            <a:off x="7591315" y="4394200"/>
            <a:ext cx="9204300" cy="2307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Welcome</a:t>
            </a:r>
            <a:endParaRPr b="0" i="0" sz="12800" u="none" cap="none" strike="noStrike">
              <a:solidFill>
                <a:schemeClr val="dk1"/>
              </a:solidFill>
              <a:latin typeface="Calibri"/>
              <a:ea typeface="Calibri"/>
              <a:cs typeface="Calibri"/>
              <a:sym typeface="Calibri"/>
            </a:endParaRPr>
          </a:p>
        </p:txBody>
      </p:sp>
      <p:sp>
        <p:nvSpPr>
          <p:cNvPr id="35" name="Google Shape;35;g2ce6e5411c7_1_13"/>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503" name="Shape 503"/>
        <p:cNvGrpSpPr/>
        <p:nvPr/>
      </p:nvGrpSpPr>
      <p:grpSpPr>
        <a:xfrm>
          <a:off x="0" y="0"/>
          <a:ext cx="0" cy="0"/>
          <a:chOff x="0" y="0"/>
          <a:chExt cx="0" cy="0"/>
        </a:xfrm>
      </p:grpSpPr>
      <p:pic>
        <p:nvPicPr>
          <p:cNvPr descr=" " id="504" name="Google Shape;504;g2ce6e5411c7_1_469"/>
          <p:cNvPicPr preferRelativeResize="0"/>
          <p:nvPr/>
        </p:nvPicPr>
        <p:blipFill rotWithShape="1">
          <a:blip r:embed="rId3">
            <a:alphaModFix/>
          </a:blip>
          <a:srcRect b="0" l="0" r="0" t="0"/>
          <a:stretch/>
        </p:blipFill>
        <p:spPr>
          <a:xfrm>
            <a:off x="17680610" y="0"/>
            <a:ext cx="6706438" cy="8877300"/>
          </a:xfrm>
          <a:prstGeom prst="rect">
            <a:avLst/>
          </a:prstGeom>
          <a:noFill/>
          <a:ln>
            <a:noFill/>
          </a:ln>
        </p:spPr>
      </p:pic>
      <p:pic>
        <p:nvPicPr>
          <p:cNvPr descr=" " id="505" name="Google Shape;505;g2ce6e5411c7_1_469"/>
          <p:cNvPicPr preferRelativeResize="0"/>
          <p:nvPr/>
        </p:nvPicPr>
        <p:blipFill rotWithShape="1">
          <a:blip r:embed="rId4">
            <a:alphaModFix/>
          </a:blip>
          <a:srcRect b="0" l="0" r="0" t="0"/>
          <a:stretch/>
        </p:blipFill>
        <p:spPr>
          <a:xfrm>
            <a:off x="17388473" y="0"/>
            <a:ext cx="6998575" cy="9575800"/>
          </a:xfrm>
          <a:prstGeom prst="rect">
            <a:avLst/>
          </a:prstGeom>
          <a:noFill/>
          <a:ln>
            <a:noFill/>
          </a:ln>
        </p:spPr>
      </p:pic>
      <p:pic>
        <p:nvPicPr>
          <p:cNvPr descr=" " id="506" name="Google Shape;506;g2ce6e5411c7_1_469"/>
          <p:cNvPicPr preferRelativeResize="0"/>
          <p:nvPr/>
        </p:nvPicPr>
        <p:blipFill rotWithShape="1">
          <a:blip r:embed="rId5">
            <a:alphaModFix/>
          </a:blip>
          <a:srcRect b="0" l="0" r="0" t="0"/>
          <a:stretch/>
        </p:blipFill>
        <p:spPr>
          <a:xfrm>
            <a:off x="0" y="6121400"/>
            <a:ext cx="16448556" cy="7594600"/>
          </a:xfrm>
          <a:prstGeom prst="rect">
            <a:avLst/>
          </a:prstGeom>
          <a:noFill/>
          <a:ln>
            <a:noFill/>
          </a:ln>
        </p:spPr>
      </p:pic>
      <p:pic>
        <p:nvPicPr>
          <p:cNvPr descr=" " id="507" name="Google Shape;507;g2ce6e5411c7_1_469"/>
          <p:cNvPicPr preferRelativeResize="0"/>
          <p:nvPr/>
        </p:nvPicPr>
        <p:blipFill rotWithShape="1">
          <a:blip r:embed="rId6">
            <a:alphaModFix/>
          </a:blip>
          <a:srcRect b="0" l="0" r="0" t="0"/>
          <a:stretch/>
        </p:blipFill>
        <p:spPr>
          <a:xfrm>
            <a:off x="0" y="6553200"/>
            <a:ext cx="17896537" cy="7162800"/>
          </a:xfrm>
          <a:prstGeom prst="rect">
            <a:avLst/>
          </a:prstGeom>
          <a:noFill/>
          <a:ln>
            <a:noFill/>
          </a:ln>
        </p:spPr>
      </p:pic>
      <p:sp>
        <p:nvSpPr>
          <p:cNvPr id="508" name="Google Shape;508;g2ce6e5411c7_1_4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2ce6e5411c7_1_46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10" name="Google Shape;510;g2ce6e5411c7_1_469"/>
          <p:cNvPicPr preferRelativeResize="0"/>
          <p:nvPr/>
        </p:nvPicPr>
        <p:blipFill rotWithShape="1">
          <a:blip r:embed="rId8">
            <a:alphaModFix/>
          </a:blip>
          <a:srcRect b="0" l="0" r="0" t="0"/>
          <a:stretch/>
        </p:blipFill>
        <p:spPr>
          <a:xfrm>
            <a:off x="0" y="0"/>
            <a:ext cx="7646356" cy="13716000"/>
          </a:xfrm>
          <a:prstGeom prst="rect">
            <a:avLst/>
          </a:prstGeom>
          <a:noFill/>
          <a:ln>
            <a:noFill/>
          </a:ln>
        </p:spPr>
      </p:pic>
      <p:sp>
        <p:nvSpPr>
          <p:cNvPr id="511" name="Google Shape;511;g2ce6e5411c7_1_469"/>
          <p:cNvSpPr/>
          <p:nvPr/>
        </p:nvSpPr>
        <p:spPr>
          <a:xfrm>
            <a:off x="8675184" y="2578100"/>
            <a:ext cx="66048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e6e5411c7_1_469"/>
          <p:cNvSpPr/>
          <p:nvPr/>
        </p:nvSpPr>
        <p:spPr>
          <a:xfrm>
            <a:off x="8675184" y="3321050"/>
            <a:ext cx="7113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ce6e5411c7_1_469"/>
          <p:cNvSpPr/>
          <p:nvPr/>
        </p:nvSpPr>
        <p:spPr>
          <a:xfrm>
            <a:off x="8675184" y="3321050"/>
            <a:ext cx="12531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1</a:t>
            </a:r>
            <a:endParaRPr b="0" i="0" sz="12800" u="none" cap="none" strike="noStrike">
              <a:solidFill>
                <a:schemeClr val="dk1"/>
              </a:solidFill>
              <a:latin typeface="Calibri"/>
              <a:ea typeface="Calibri"/>
              <a:cs typeface="Calibri"/>
              <a:sym typeface="Calibri"/>
            </a:endParaRPr>
          </a:p>
        </p:txBody>
      </p:sp>
      <p:sp>
        <p:nvSpPr>
          <p:cNvPr id="514" name="Google Shape;514;g2ce6e5411c7_1_469"/>
          <p:cNvSpPr/>
          <p:nvPr/>
        </p:nvSpPr>
        <p:spPr>
          <a:xfrm>
            <a:off x="9589699" y="2578100"/>
            <a:ext cx="56904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e6e5411c7_1_469"/>
          <p:cNvSpPr/>
          <p:nvPr/>
        </p:nvSpPr>
        <p:spPr>
          <a:xfrm>
            <a:off x="9589699" y="2578100"/>
            <a:ext cx="5893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Discover the secrets</a:t>
            </a:r>
            <a:endParaRPr b="0" i="0" sz="4800" u="none" cap="none" strike="noStrike">
              <a:solidFill>
                <a:schemeClr val="dk1"/>
              </a:solidFill>
              <a:latin typeface="Calibri"/>
              <a:ea typeface="Calibri"/>
              <a:cs typeface="Calibri"/>
              <a:sym typeface="Calibri"/>
            </a:endParaRPr>
          </a:p>
        </p:txBody>
      </p:sp>
      <p:sp>
        <p:nvSpPr>
          <p:cNvPr id="516" name="Google Shape;516;g2ce6e5411c7_1_469"/>
          <p:cNvSpPr/>
          <p:nvPr/>
        </p:nvSpPr>
        <p:spPr>
          <a:xfrm>
            <a:off x="9589699" y="4000500"/>
            <a:ext cx="5825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7" name="Google Shape;517;g2ce6e5411c7_1_469"/>
          <p:cNvSpPr/>
          <p:nvPr/>
        </p:nvSpPr>
        <p:spPr>
          <a:xfrm>
            <a:off x="8675184" y="69977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e6e5411c7_1_469"/>
          <p:cNvSpPr/>
          <p:nvPr/>
        </p:nvSpPr>
        <p:spPr>
          <a:xfrm>
            <a:off x="8675184" y="8045450"/>
            <a:ext cx="825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ce6e5411c7_1_469"/>
          <p:cNvSpPr/>
          <p:nvPr/>
        </p:nvSpPr>
        <p:spPr>
          <a:xfrm>
            <a:off x="8675184" y="8045450"/>
            <a:ext cx="13674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3</a:t>
            </a:r>
            <a:endParaRPr b="0" i="0" sz="12800" u="none" cap="none" strike="noStrike">
              <a:solidFill>
                <a:schemeClr val="dk1"/>
              </a:solidFill>
              <a:latin typeface="Calibri"/>
              <a:ea typeface="Calibri"/>
              <a:cs typeface="Calibri"/>
              <a:sym typeface="Calibri"/>
            </a:endParaRPr>
          </a:p>
        </p:txBody>
      </p:sp>
      <p:sp>
        <p:nvSpPr>
          <p:cNvPr id="520" name="Google Shape;520;g2ce6e5411c7_1_469"/>
          <p:cNvSpPr/>
          <p:nvPr/>
        </p:nvSpPr>
        <p:spPr>
          <a:xfrm>
            <a:off x="9704013" y="6997700"/>
            <a:ext cx="55761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ce6e5411c7_1_469"/>
          <p:cNvSpPr/>
          <p:nvPr/>
        </p:nvSpPr>
        <p:spPr>
          <a:xfrm>
            <a:off x="9704013" y="6997700"/>
            <a:ext cx="57792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Meet the creatures</a:t>
            </a:r>
            <a:endParaRPr b="0" i="0" sz="4800" u="none" cap="none" strike="noStrike">
              <a:solidFill>
                <a:schemeClr val="dk1"/>
              </a:solidFill>
              <a:latin typeface="Calibri"/>
              <a:ea typeface="Calibri"/>
              <a:cs typeface="Calibri"/>
              <a:sym typeface="Calibri"/>
            </a:endParaRPr>
          </a:p>
        </p:txBody>
      </p:sp>
      <p:sp>
        <p:nvSpPr>
          <p:cNvPr id="522" name="Google Shape;522;g2ce6e5411c7_1_469"/>
          <p:cNvSpPr/>
          <p:nvPr/>
        </p:nvSpPr>
        <p:spPr>
          <a:xfrm>
            <a:off x="9704013" y="8420100"/>
            <a:ext cx="5711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3" name="Google Shape;523;g2ce6e5411c7_1_469"/>
          <p:cNvSpPr/>
          <p:nvPr/>
        </p:nvSpPr>
        <p:spPr>
          <a:xfrm>
            <a:off x="16181822" y="6997700"/>
            <a:ext cx="66048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ce6e5411c7_1_469"/>
          <p:cNvSpPr/>
          <p:nvPr/>
        </p:nvSpPr>
        <p:spPr>
          <a:xfrm>
            <a:off x="16181822" y="8045450"/>
            <a:ext cx="9654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ce6e5411c7_1_469"/>
          <p:cNvSpPr/>
          <p:nvPr/>
        </p:nvSpPr>
        <p:spPr>
          <a:xfrm>
            <a:off x="16181822" y="8045450"/>
            <a:ext cx="15072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4</a:t>
            </a:r>
            <a:endParaRPr b="0" i="0" sz="12800" u="none" cap="none" strike="noStrike">
              <a:solidFill>
                <a:schemeClr val="dk1"/>
              </a:solidFill>
              <a:latin typeface="Calibri"/>
              <a:ea typeface="Calibri"/>
              <a:cs typeface="Calibri"/>
              <a:sym typeface="Calibri"/>
            </a:endParaRPr>
          </a:p>
        </p:txBody>
      </p:sp>
      <p:sp>
        <p:nvSpPr>
          <p:cNvPr id="526" name="Google Shape;526;g2ce6e5411c7_1_469"/>
          <p:cNvSpPr/>
          <p:nvPr/>
        </p:nvSpPr>
        <p:spPr>
          <a:xfrm>
            <a:off x="17350369" y="6997700"/>
            <a:ext cx="54363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ce6e5411c7_1_469"/>
          <p:cNvSpPr/>
          <p:nvPr/>
        </p:nvSpPr>
        <p:spPr>
          <a:xfrm>
            <a:off x="17350369" y="6997700"/>
            <a:ext cx="56394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Uncover the magic</a:t>
            </a:r>
            <a:endParaRPr b="0" i="0" sz="4800" u="none" cap="none" strike="noStrike">
              <a:solidFill>
                <a:schemeClr val="dk1"/>
              </a:solidFill>
              <a:latin typeface="Calibri"/>
              <a:ea typeface="Calibri"/>
              <a:cs typeface="Calibri"/>
              <a:sym typeface="Calibri"/>
            </a:endParaRPr>
          </a:p>
        </p:txBody>
      </p:sp>
      <p:sp>
        <p:nvSpPr>
          <p:cNvPr id="528" name="Google Shape;528;g2ce6e5411c7_1_469"/>
          <p:cNvSpPr/>
          <p:nvPr/>
        </p:nvSpPr>
        <p:spPr>
          <a:xfrm>
            <a:off x="17350369" y="8420100"/>
            <a:ext cx="5571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9" name="Google Shape;529;g2ce6e5411c7_1_469"/>
          <p:cNvSpPr/>
          <p:nvPr/>
        </p:nvSpPr>
        <p:spPr>
          <a:xfrm>
            <a:off x="16181822" y="2578100"/>
            <a:ext cx="66048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e6e5411c7_1_469"/>
          <p:cNvSpPr/>
          <p:nvPr/>
        </p:nvSpPr>
        <p:spPr>
          <a:xfrm>
            <a:off x="16181822" y="3321050"/>
            <a:ext cx="9273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ce6e5411c7_1_469"/>
          <p:cNvSpPr/>
          <p:nvPr/>
        </p:nvSpPr>
        <p:spPr>
          <a:xfrm>
            <a:off x="16181822" y="3321050"/>
            <a:ext cx="14691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2</a:t>
            </a:r>
            <a:endParaRPr b="0" i="0" sz="12800" u="none" cap="none" strike="noStrike">
              <a:solidFill>
                <a:schemeClr val="dk1"/>
              </a:solidFill>
              <a:latin typeface="Calibri"/>
              <a:ea typeface="Calibri"/>
              <a:cs typeface="Calibri"/>
              <a:sym typeface="Calibri"/>
            </a:endParaRPr>
          </a:p>
        </p:txBody>
      </p:sp>
      <p:sp>
        <p:nvSpPr>
          <p:cNvPr id="532" name="Google Shape;532;g2ce6e5411c7_1_469"/>
          <p:cNvSpPr/>
          <p:nvPr/>
        </p:nvSpPr>
        <p:spPr>
          <a:xfrm>
            <a:off x="17312264" y="2578100"/>
            <a:ext cx="5474400" cy="325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ce6e5411c7_1_469"/>
          <p:cNvSpPr/>
          <p:nvPr/>
        </p:nvSpPr>
        <p:spPr>
          <a:xfrm>
            <a:off x="17312264" y="2578100"/>
            <a:ext cx="5677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Find your own path</a:t>
            </a:r>
            <a:endParaRPr b="0" i="0" sz="4800" u="none" cap="none" strike="noStrike">
              <a:solidFill>
                <a:schemeClr val="dk1"/>
              </a:solidFill>
              <a:latin typeface="Calibri"/>
              <a:ea typeface="Calibri"/>
              <a:cs typeface="Calibri"/>
              <a:sym typeface="Calibri"/>
            </a:endParaRPr>
          </a:p>
        </p:txBody>
      </p:sp>
      <p:sp>
        <p:nvSpPr>
          <p:cNvPr id="534" name="Google Shape;534;g2ce6e5411c7_1_469"/>
          <p:cNvSpPr/>
          <p:nvPr/>
        </p:nvSpPr>
        <p:spPr>
          <a:xfrm>
            <a:off x="17312264" y="4000500"/>
            <a:ext cx="5610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539" name="Shape 539"/>
        <p:cNvGrpSpPr/>
        <p:nvPr/>
      </p:nvGrpSpPr>
      <p:grpSpPr>
        <a:xfrm>
          <a:off x="0" y="0"/>
          <a:ext cx="0" cy="0"/>
          <a:chOff x="0" y="0"/>
          <a:chExt cx="0" cy="0"/>
        </a:xfrm>
      </p:grpSpPr>
      <p:pic>
        <p:nvPicPr>
          <p:cNvPr descr=" " id="540" name="Google Shape;540;g2ce6e5411c7_1_504"/>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541" name="Google Shape;541;g2ce6e5411c7_1_504"/>
          <p:cNvPicPr preferRelativeResize="0"/>
          <p:nvPr/>
        </p:nvPicPr>
        <p:blipFill rotWithShape="1">
          <a:blip r:embed="rId4">
            <a:alphaModFix/>
          </a:blip>
          <a:srcRect b="0" l="0" r="0" t="0"/>
          <a:stretch/>
        </p:blipFill>
        <p:spPr>
          <a:xfrm>
            <a:off x="17693311" y="9359900"/>
            <a:ext cx="6693737" cy="4356100"/>
          </a:xfrm>
          <a:prstGeom prst="rect">
            <a:avLst/>
          </a:prstGeom>
          <a:noFill/>
          <a:ln>
            <a:noFill/>
          </a:ln>
        </p:spPr>
      </p:pic>
      <p:pic>
        <p:nvPicPr>
          <p:cNvPr descr=" " id="542" name="Google Shape;542;g2ce6e5411c7_1_504"/>
          <p:cNvPicPr preferRelativeResize="0"/>
          <p:nvPr/>
        </p:nvPicPr>
        <p:blipFill rotWithShape="1">
          <a:blip r:embed="rId5">
            <a:alphaModFix/>
          </a:blip>
          <a:srcRect b="0" l="0" r="0" t="0"/>
          <a:stretch/>
        </p:blipFill>
        <p:spPr>
          <a:xfrm>
            <a:off x="0" y="0"/>
            <a:ext cx="8853006" cy="7721600"/>
          </a:xfrm>
          <a:prstGeom prst="rect">
            <a:avLst/>
          </a:prstGeom>
          <a:noFill/>
          <a:ln>
            <a:noFill/>
          </a:ln>
        </p:spPr>
      </p:pic>
      <p:pic>
        <p:nvPicPr>
          <p:cNvPr descr=" " id="543" name="Google Shape;543;g2ce6e5411c7_1_504"/>
          <p:cNvPicPr preferRelativeResize="0"/>
          <p:nvPr/>
        </p:nvPicPr>
        <p:blipFill rotWithShape="1">
          <a:blip r:embed="rId6">
            <a:alphaModFix/>
          </a:blip>
          <a:srcRect b="0" l="0" r="0" t="0"/>
          <a:stretch/>
        </p:blipFill>
        <p:spPr>
          <a:xfrm>
            <a:off x="17261457" y="8991600"/>
            <a:ext cx="7125591" cy="4724400"/>
          </a:xfrm>
          <a:prstGeom prst="rect">
            <a:avLst/>
          </a:prstGeom>
          <a:noFill/>
          <a:ln>
            <a:noFill/>
          </a:ln>
        </p:spPr>
      </p:pic>
      <p:sp>
        <p:nvSpPr>
          <p:cNvPr id="544" name="Google Shape;544;g2ce6e5411c7_1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ce6e5411c7_1_5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46" name="Google Shape;546;g2ce6e5411c7_1_504"/>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sp>
        <p:nvSpPr>
          <p:cNvPr id="547" name="Google Shape;547;g2ce6e5411c7_1_504"/>
          <p:cNvSpPr/>
          <p:nvPr/>
        </p:nvSpPr>
        <p:spPr>
          <a:xfrm>
            <a:off x="3742734" y="11696700"/>
            <a:ext cx="169143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Fantasy Realm at a Glance</a:t>
            </a:r>
            <a:endParaRPr b="0" i="0" sz="8000" u="none" cap="none" strike="noStrike">
              <a:solidFill>
                <a:schemeClr val="dk1"/>
              </a:solidFill>
              <a:latin typeface="Calibri"/>
              <a:ea typeface="Calibri"/>
              <a:cs typeface="Calibri"/>
              <a:sym typeface="Calibri"/>
            </a:endParaRPr>
          </a:p>
        </p:txBody>
      </p:sp>
      <p:sp>
        <p:nvSpPr>
          <p:cNvPr id="548" name="Google Shape;548;g2ce6e5411c7_1_504"/>
          <p:cNvSpPr/>
          <p:nvPr/>
        </p:nvSpPr>
        <p:spPr>
          <a:xfrm>
            <a:off x="15724565" y="19939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ce6e5411c7_1_504"/>
          <p:cNvSpPr/>
          <p:nvPr/>
        </p:nvSpPr>
        <p:spPr>
          <a:xfrm>
            <a:off x="15724565" y="19939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ce6e5411c7_1_504"/>
          <p:cNvSpPr/>
          <p:nvPr/>
        </p:nvSpPr>
        <p:spPr>
          <a:xfrm>
            <a:off x="15724565" y="1993900"/>
            <a:ext cx="71382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The Forest</a:t>
            </a:r>
            <a:endParaRPr b="0" i="0" sz="4800" u="none" cap="none" strike="noStrike">
              <a:solidFill>
                <a:schemeClr val="dk1"/>
              </a:solidFill>
              <a:latin typeface="Calibri"/>
              <a:ea typeface="Calibri"/>
              <a:cs typeface="Calibri"/>
              <a:sym typeface="Calibri"/>
            </a:endParaRPr>
          </a:p>
        </p:txBody>
      </p:sp>
      <p:sp>
        <p:nvSpPr>
          <p:cNvPr id="551" name="Google Shape;551;g2ce6e5411c7_1_504"/>
          <p:cNvSpPr/>
          <p:nvPr/>
        </p:nvSpPr>
        <p:spPr>
          <a:xfrm>
            <a:off x="15724565" y="2755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52" name="Google Shape;552;g2ce6e5411c7_1_504"/>
          <p:cNvSpPr/>
          <p:nvPr/>
        </p:nvSpPr>
        <p:spPr>
          <a:xfrm>
            <a:off x="15724565" y="52959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ce6e5411c7_1_504"/>
          <p:cNvSpPr/>
          <p:nvPr/>
        </p:nvSpPr>
        <p:spPr>
          <a:xfrm>
            <a:off x="15724565" y="52959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ce6e5411c7_1_504"/>
          <p:cNvSpPr/>
          <p:nvPr/>
        </p:nvSpPr>
        <p:spPr>
          <a:xfrm>
            <a:off x="15724565" y="5295900"/>
            <a:ext cx="71382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The Caves</a:t>
            </a:r>
            <a:endParaRPr b="0" i="0" sz="4800" u="none" cap="none" strike="noStrike">
              <a:solidFill>
                <a:schemeClr val="dk1"/>
              </a:solidFill>
              <a:latin typeface="Calibri"/>
              <a:ea typeface="Calibri"/>
              <a:cs typeface="Calibri"/>
              <a:sym typeface="Calibri"/>
            </a:endParaRPr>
          </a:p>
        </p:txBody>
      </p:sp>
      <p:sp>
        <p:nvSpPr>
          <p:cNvPr id="555" name="Google Shape;555;g2ce6e5411c7_1_504"/>
          <p:cNvSpPr/>
          <p:nvPr/>
        </p:nvSpPr>
        <p:spPr>
          <a:xfrm>
            <a:off x="15724565" y="6057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56" name="Google Shape;556;g2ce6e5411c7_1_504"/>
          <p:cNvSpPr/>
          <p:nvPr/>
        </p:nvSpPr>
        <p:spPr>
          <a:xfrm>
            <a:off x="15724565" y="83185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ce6e5411c7_1_504"/>
          <p:cNvSpPr/>
          <p:nvPr/>
        </p:nvSpPr>
        <p:spPr>
          <a:xfrm>
            <a:off x="15724565" y="8318500"/>
            <a:ext cx="69351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ce6e5411c7_1_504"/>
          <p:cNvSpPr/>
          <p:nvPr/>
        </p:nvSpPr>
        <p:spPr>
          <a:xfrm>
            <a:off x="15724565" y="8318500"/>
            <a:ext cx="71382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The Lair</a:t>
            </a:r>
            <a:endParaRPr b="0" i="0" sz="4800" u="none" cap="none" strike="noStrike">
              <a:solidFill>
                <a:schemeClr val="dk1"/>
              </a:solidFill>
              <a:latin typeface="Calibri"/>
              <a:ea typeface="Calibri"/>
              <a:cs typeface="Calibri"/>
              <a:sym typeface="Calibri"/>
            </a:endParaRPr>
          </a:p>
        </p:txBody>
      </p:sp>
      <p:sp>
        <p:nvSpPr>
          <p:cNvPr id="559" name="Google Shape;559;g2ce6e5411c7_1_504"/>
          <p:cNvSpPr/>
          <p:nvPr/>
        </p:nvSpPr>
        <p:spPr>
          <a:xfrm>
            <a:off x="15724565" y="90805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564" name="Shape 564"/>
        <p:cNvGrpSpPr/>
        <p:nvPr/>
      </p:nvGrpSpPr>
      <p:grpSpPr>
        <a:xfrm>
          <a:off x="0" y="0"/>
          <a:ext cx="0" cy="0"/>
          <a:chOff x="0" y="0"/>
          <a:chExt cx="0" cy="0"/>
        </a:xfrm>
      </p:grpSpPr>
      <p:pic>
        <p:nvPicPr>
          <p:cNvPr descr=" " id="565" name="Google Shape;565;g2ce6e5411c7_1_528"/>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566" name="Google Shape;566;g2ce6e5411c7_1_528"/>
          <p:cNvPicPr preferRelativeResize="0"/>
          <p:nvPr/>
        </p:nvPicPr>
        <p:blipFill rotWithShape="1">
          <a:blip r:embed="rId4">
            <a:alphaModFix/>
          </a:blip>
          <a:srcRect b="0" l="0" r="0" t="0"/>
          <a:stretch/>
        </p:blipFill>
        <p:spPr>
          <a:xfrm>
            <a:off x="10135867" y="0"/>
            <a:ext cx="14251181" cy="7048500"/>
          </a:xfrm>
          <a:prstGeom prst="rect">
            <a:avLst/>
          </a:prstGeom>
          <a:noFill/>
          <a:ln>
            <a:noFill/>
          </a:ln>
        </p:spPr>
      </p:pic>
      <p:pic>
        <p:nvPicPr>
          <p:cNvPr descr=" " id="567" name="Google Shape;567;g2ce6e5411c7_1_528"/>
          <p:cNvPicPr preferRelativeResize="0"/>
          <p:nvPr/>
        </p:nvPicPr>
        <p:blipFill rotWithShape="1">
          <a:blip r:embed="rId5">
            <a:alphaModFix/>
          </a:blip>
          <a:srcRect b="0" l="0" r="0" t="0"/>
          <a:stretch/>
        </p:blipFill>
        <p:spPr>
          <a:xfrm>
            <a:off x="0" y="10452100"/>
            <a:ext cx="14365495" cy="3263900"/>
          </a:xfrm>
          <a:prstGeom prst="rect">
            <a:avLst/>
          </a:prstGeom>
          <a:noFill/>
          <a:ln>
            <a:noFill/>
          </a:ln>
        </p:spPr>
      </p:pic>
      <p:pic>
        <p:nvPicPr>
          <p:cNvPr descr=" " id="568" name="Google Shape;568;g2ce6e5411c7_1_528"/>
          <p:cNvPicPr preferRelativeResize="0"/>
          <p:nvPr/>
        </p:nvPicPr>
        <p:blipFill rotWithShape="1">
          <a:blip r:embed="rId6">
            <a:alphaModFix/>
          </a:blip>
          <a:srcRect b="0" l="0" r="0" t="0"/>
          <a:stretch/>
        </p:blipFill>
        <p:spPr>
          <a:xfrm>
            <a:off x="0" y="10452100"/>
            <a:ext cx="15051381" cy="3263900"/>
          </a:xfrm>
          <a:prstGeom prst="rect">
            <a:avLst/>
          </a:prstGeom>
          <a:noFill/>
          <a:ln>
            <a:noFill/>
          </a:ln>
        </p:spPr>
      </p:pic>
      <p:sp>
        <p:nvSpPr>
          <p:cNvPr id="569" name="Google Shape;569;g2ce6e5411c7_1_5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ce6e5411c7_1_52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1" name="Google Shape;571;g2ce6e5411c7_1_528"/>
          <p:cNvSpPr/>
          <p:nvPr/>
        </p:nvSpPr>
        <p:spPr>
          <a:xfrm>
            <a:off x="6054423" y="965200"/>
            <a:ext cx="122781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The Timeline</a:t>
            </a:r>
            <a:endParaRPr b="0" i="0" sz="8000" u="none" cap="none" strike="noStrike">
              <a:solidFill>
                <a:schemeClr val="dk1"/>
              </a:solidFill>
              <a:latin typeface="Calibri"/>
              <a:ea typeface="Calibri"/>
              <a:cs typeface="Calibri"/>
              <a:sym typeface="Calibri"/>
            </a:endParaRPr>
          </a:p>
        </p:txBody>
      </p:sp>
      <p:pic>
        <p:nvPicPr>
          <p:cNvPr descr=" " id="572" name="Google Shape;572;g2ce6e5411c7_1_528"/>
          <p:cNvPicPr preferRelativeResize="0"/>
          <p:nvPr/>
        </p:nvPicPr>
        <p:blipFill rotWithShape="1">
          <a:blip r:embed="rId8">
            <a:alphaModFix/>
          </a:blip>
          <a:srcRect b="0" l="0" r="0" t="0"/>
          <a:stretch/>
        </p:blipFill>
        <p:spPr>
          <a:xfrm>
            <a:off x="927216" y="4470400"/>
            <a:ext cx="22532616" cy="7251700"/>
          </a:xfrm>
          <a:prstGeom prst="rect">
            <a:avLst/>
          </a:prstGeom>
          <a:noFill/>
          <a:ln>
            <a:noFill/>
          </a:ln>
        </p:spPr>
      </p:pic>
      <p:sp>
        <p:nvSpPr>
          <p:cNvPr id="573" name="Google Shape;573;g2ce6e5411c7_1_528"/>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ce6e5411c7_1_528"/>
          <p:cNvPicPr preferRelativeResize="0"/>
          <p:nvPr/>
        </p:nvPicPr>
        <p:blipFill rotWithShape="1">
          <a:blip r:embed="rId9">
            <a:alphaModFix/>
          </a:blip>
          <a:srcRect b="0" l="0" r="0" t="0"/>
          <a:stretch/>
        </p:blipFill>
        <p:spPr>
          <a:xfrm>
            <a:off x="3035679" y="7200900"/>
            <a:ext cx="1625803" cy="1625600"/>
          </a:xfrm>
          <a:prstGeom prst="rect">
            <a:avLst/>
          </a:prstGeom>
          <a:noFill/>
          <a:ln>
            <a:noFill/>
          </a:ln>
        </p:spPr>
      </p:pic>
      <p:sp>
        <p:nvSpPr>
          <p:cNvPr id="575" name="Google Shape;575;g2ce6e5411c7_1_528"/>
          <p:cNvSpPr/>
          <p:nvPr/>
        </p:nvSpPr>
        <p:spPr>
          <a:xfrm>
            <a:off x="3035679" y="7200900"/>
            <a:ext cx="1625700" cy="1625700"/>
          </a:xfrm>
          <a:prstGeom prst="roundRect">
            <a:avLst>
              <a:gd fmla="val 781313" name="adj"/>
            </a:avLst>
          </a:prstGeom>
          <a:noFill/>
          <a:ln cap="flat" cmpd="sng" w="12700">
            <a:solidFill>
              <a:srgbClr val="0151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e6e5411c7_1_528"/>
          <p:cNvSpPr/>
          <p:nvPr/>
        </p:nvSpPr>
        <p:spPr>
          <a:xfrm>
            <a:off x="3022978" y="7581900"/>
            <a:ext cx="16512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51FE"/>
              </a:buClr>
              <a:buSzPts val="4800"/>
              <a:buFont typeface="Ruslan Display"/>
              <a:buNone/>
            </a:pPr>
            <a:r>
              <a:rPr b="0" i="0" lang="en-US" sz="4800" u="none" cap="none" strike="noStrike">
                <a:solidFill>
                  <a:srgbClr val="0151FE"/>
                </a:solidFill>
                <a:latin typeface="Ruslan Display"/>
                <a:ea typeface="Ruslan Display"/>
                <a:cs typeface="Ruslan Display"/>
                <a:sym typeface="Ruslan Display"/>
              </a:rPr>
              <a:t>2022</a:t>
            </a:r>
            <a:endParaRPr b="0" i="0" sz="4800" u="none" cap="none" strike="noStrike">
              <a:solidFill>
                <a:schemeClr val="dk1"/>
              </a:solidFill>
              <a:latin typeface="Calibri"/>
              <a:ea typeface="Calibri"/>
              <a:cs typeface="Calibri"/>
              <a:sym typeface="Calibri"/>
            </a:endParaRPr>
          </a:p>
        </p:txBody>
      </p:sp>
      <p:sp>
        <p:nvSpPr>
          <p:cNvPr id="577" name="Google Shape;577;g2ce6e5411c7_1_528"/>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ce6e5411c7_1_528"/>
          <p:cNvPicPr preferRelativeResize="0"/>
          <p:nvPr/>
        </p:nvPicPr>
        <p:blipFill rotWithShape="1">
          <a:blip r:embed="rId10">
            <a:alphaModFix/>
          </a:blip>
          <a:srcRect b="0" l="0" r="0" t="0"/>
          <a:stretch/>
        </p:blipFill>
        <p:spPr>
          <a:xfrm>
            <a:off x="4661483" y="7975600"/>
            <a:ext cx="3861283" cy="38100"/>
          </a:xfrm>
          <a:prstGeom prst="rect">
            <a:avLst/>
          </a:prstGeom>
          <a:noFill/>
          <a:ln>
            <a:noFill/>
          </a:ln>
        </p:spPr>
      </p:pic>
      <p:pic>
        <p:nvPicPr>
          <p:cNvPr descr=" " id="579" name="Google Shape;579;g2ce6e5411c7_1_528"/>
          <p:cNvPicPr preferRelativeResize="0"/>
          <p:nvPr/>
        </p:nvPicPr>
        <p:blipFill rotWithShape="1">
          <a:blip r:embed="rId9">
            <a:alphaModFix/>
          </a:blip>
          <a:srcRect b="0" l="0" r="0" t="0"/>
          <a:stretch/>
        </p:blipFill>
        <p:spPr>
          <a:xfrm>
            <a:off x="8522765" y="7200900"/>
            <a:ext cx="1625803" cy="1625600"/>
          </a:xfrm>
          <a:prstGeom prst="rect">
            <a:avLst/>
          </a:prstGeom>
          <a:noFill/>
          <a:ln>
            <a:noFill/>
          </a:ln>
        </p:spPr>
      </p:pic>
      <p:sp>
        <p:nvSpPr>
          <p:cNvPr id="580" name="Google Shape;580;g2ce6e5411c7_1_528"/>
          <p:cNvSpPr/>
          <p:nvPr/>
        </p:nvSpPr>
        <p:spPr>
          <a:xfrm>
            <a:off x="8522765" y="7200900"/>
            <a:ext cx="1625700" cy="1625700"/>
          </a:xfrm>
          <a:prstGeom prst="roundRect">
            <a:avLst>
              <a:gd fmla="val 781313" name="adj"/>
            </a:avLst>
          </a:prstGeom>
          <a:noFill/>
          <a:ln cap="flat" cmpd="sng" w="12700">
            <a:solidFill>
              <a:srgbClr val="0151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e6e5411c7_1_528"/>
          <p:cNvSpPr/>
          <p:nvPr/>
        </p:nvSpPr>
        <p:spPr>
          <a:xfrm>
            <a:off x="8529116" y="7581900"/>
            <a:ext cx="16131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51FE"/>
              </a:buClr>
              <a:buSzPts val="4800"/>
              <a:buFont typeface="Ruslan Display"/>
              <a:buNone/>
            </a:pPr>
            <a:r>
              <a:rPr b="0" i="0" lang="en-US" sz="4800" u="none" cap="none" strike="noStrike">
                <a:solidFill>
                  <a:srgbClr val="0151FE"/>
                </a:solidFill>
                <a:latin typeface="Ruslan Display"/>
                <a:ea typeface="Ruslan Display"/>
                <a:cs typeface="Ruslan Display"/>
                <a:sym typeface="Ruslan Display"/>
              </a:rPr>
              <a:t>2023</a:t>
            </a:r>
            <a:endParaRPr b="0" i="0" sz="4800" u="none" cap="none" strike="noStrike">
              <a:solidFill>
                <a:schemeClr val="dk1"/>
              </a:solidFill>
              <a:latin typeface="Calibri"/>
              <a:ea typeface="Calibri"/>
              <a:cs typeface="Calibri"/>
              <a:sym typeface="Calibri"/>
            </a:endParaRPr>
          </a:p>
        </p:txBody>
      </p:sp>
      <p:sp>
        <p:nvSpPr>
          <p:cNvPr id="582" name="Google Shape;582;g2ce6e5411c7_1_528"/>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ce6e5411c7_1_528"/>
          <p:cNvPicPr preferRelativeResize="0"/>
          <p:nvPr/>
        </p:nvPicPr>
        <p:blipFill rotWithShape="1">
          <a:blip r:embed="rId10">
            <a:alphaModFix/>
          </a:blip>
          <a:srcRect b="0" l="0" r="0" t="0"/>
          <a:stretch/>
        </p:blipFill>
        <p:spPr>
          <a:xfrm>
            <a:off x="10148568" y="7975600"/>
            <a:ext cx="3861283" cy="38100"/>
          </a:xfrm>
          <a:prstGeom prst="rect">
            <a:avLst/>
          </a:prstGeom>
          <a:noFill/>
          <a:ln>
            <a:noFill/>
          </a:ln>
        </p:spPr>
      </p:pic>
      <p:pic>
        <p:nvPicPr>
          <p:cNvPr descr=" " id="584" name="Google Shape;584;g2ce6e5411c7_1_528"/>
          <p:cNvPicPr preferRelativeResize="0"/>
          <p:nvPr/>
        </p:nvPicPr>
        <p:blipFill rotWithShape="1">
          <a:blip r:embed="rId9">
            <a:alphaModFix/>
          </a:blip>
          <a:srcRect b="0" l="0" r="0" t="0"/>
          <a:stretch/>
        </p:blipFill>
        <p:spPr>
          <a:xfrm>
            <a:off x="14009851" y="7200900"/>
            <a:ext cx="1625803" cy="1625600"/>
          </a:xfrm>
          <a:prstGeom prst="rect">
            <a:avLst/>
          </a:prstGeom>
          <a:noFill/>
          <a:ln>
            <a:noFill/>
          </a:ln>
        </p:spPr>
      </p:pic>
      <p:sp>
        <p:nvSpPr>
          <p:cNvPr id="585" name="Google Shape;585;g2ce6e5411c7_1_528"/>
          <p:cNvSpPr/>
          <p:nvPr/>
        </p:nvSpPr>
        <p:spPr>
          <a:xfrm>
            <a:off x="14009851" y="7200900"/>
            <a:ext cx="1625700" cy="1625700"/>
          </a:xfrm>
          <a:prstGeom prst="roundRect">
            <a:avLst>
              <a:gd fmla="val 781313" name="adj"/>
            </a:avLst>
          </a:prstGeom>
          <a:noFill/>
          <a:ln cap="flat" cmpd="sng" w="12700">
            <a:solidFill>
              <a:srgbClr val="0151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ce6e5411c7_1_528"/>
          <p:cNvSpPr/>
          <p:nvPr/>
        </p:nvSpPr>
        <p:spPr>
          <a:xfrm>
            <a:off x="13990799" y="7581900"/>
            <a:ext cx="16638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51FE"/>
              </a:buClr>
              <a:buSzPts val="4800"/>
              <a:buFont typeface="Ruslan Display"/>
              <a:buNone/>
            </a:pPr>
            <a:r>
              <a:rPr b="0" i="0" lang="en-US" sz="4800" u="none" cap="none" strike="noStrike">
                <a:solidFill>
                  <a:srgbClr val="0151FE"/>
                </a:solidFill>
                <a:latin typeface="Ruslan Display"/>
                <a:ea typeface="Ruslan Display"/>
                <a:cs typeface="Ruslan Display"/>
                <a:sym typeface="Ruslan Display"/>
              </a:rPr>
              <a:t>2024</a:t>
            </a:r>
            <a:endParaRPr b="0" i="0" sz="4800" u="none" cap="none" strike="noStrike">
              <a:solidFill>
                <a:schemeClr val="dk1"/>
              </a:solidFill>
              <a:latin typeface="Calibri"/>
              <a:ea typeface="Calibri"/>
              <a:cs typeface="Calibri"/>
              <a:sym typeface="Calibri"/>
            </a:endParaRPr>
          </a:p>
        </p:txBody>
      </p:sp>
      <p:sp>
        <p:nvSpPr>
          <p:cNvPr id="587" name="Google Shape;587;g2ce6e5411c7_1_528"/>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2ce6e5411c7_1_528"/>
          <p:cNvPicPr preferRelativeResize="0"/>
          <p:nvPr/>
        </p:nvPicPr>
        <p:blipFill rotWithShape="1">
          <a:blip r:embed="rId10">
            <a:alphaModFix/>
          </a:blip>
          <a:srcRect b="0" l="0" r="0" t="0"/>
          <a:stretch/>
        </p:blipFill>
        <p:spPr>
          <a:xfrm>
            <a:off x="15635654" y="7975600"/>
            <a:ext cx="3861283" cy="38100"/>
          </a:xfrm>
          <a:prstGeom prst="rect">
            <a:avLst/>
          </a:prstGeom>
          <a:noFill/>
          <a:ln>
            <a:noFill/>
          </a:ln>
        </p:spPr>
      </p:pic>
      <p:pic>
        <p:nvPicPr>
          <p:cNvPr descr=" " id="589" name="Google Shape;589;g2ce6e5411c7_1_528"/>
          <p:cNvPicPr preferRelativeResize="0"/>
          <p:nvPr/>
        </p:nvPicPr>
        <p:blipFill rotWithShape="1">
          <a:blip r:embed="rId9">
            <a:alphaModFix/>
          </a:blip>
          <a:srcRect b="0" l="0" r="0" t="0"/>
          <a:stretch/>
        </p:blipFill>
        <p:spPr>
          <a:xfrm>
            <a:off x="19496937" y="7200900"/>
            <a:ext cx="1625803" cy="1625600"/>
          </a:xfrm>
          <a:prstGeom prst="rect">
            <a:avLst/>
          </a:prstGeom>
          <a:noFill/>
          <a:ln>
            <a:noFill/>
          </a:ln>
        </p:spPr>
      </p:pic>
      <p:sp>
        <p:nvSpPr>
          <p:cNvPr id="590" name="Google Shape;590;g2ce6e5411c7_1_528"/>
          <p:cNvSpPr/>
          <p:nvPr/>
        </p:nvSpPr>
        <p:spPr>
          <a:xfrm>
            <a:off x="19496937" y="7200900"/>
            <a:ext cx="1625700" cy="1625700"/>
          </a:xfrm>
          <a:prstGeom prst="roundRect">
            <a:avLst>
              <a:gd fmla="val 781313" name="adj"/>
            </a:avLst>
          </a:prstGeom>
          <a:noFill/>
          <a:ln cap="flat" cmpd="sng" w="12700">
            <a:solidFill>
              <a:srgbClr val="0151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ce6e5411c7_1_528"/>
          <p:cNvSpPr/>
          <p:nvPr/>
        </p:nvSpPr>
        <p:spPr>
          <a:xfrm>
            <a:off x="19509638" y="7581900"/>
            <a:ext cx="16005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51FE"/>
              </a:buClr>
              <a:buSzPts val="4800"/>
              <a:buFont typeface="Ruslan Display"/>
              <a:buNone/>
            </a:pPr>
            <a:r>
              <a:rPr b="0" i="0" lang="en-US" sz="4800" u="none" cap="none" strike="noStrike">
                <a:solidFill>
                  <a:srgbClr val="0151FE"/>
                </a:solidFill>
                <a:latin typeface="Ruslan Display"/>
                <a:ea typeface="Ruslan Display"/>
                <a:cs typeface="Ruslan Display"/>
                <a:sym typeface="Ruslan Display"/>
              </a:rPr>
              <a:t>2025</a:t>
            </a:r>
            <a:endParaRPr b="0" i="0" sz="4800" u="none" cap="none" strike="noStrike">
              <a:solidFill>
                <a:schemeClr val="dk1"/>
              </a:solidFill>
              <a:latin typeface="Calibri"/>
              <a:ea typeface="Calibri"/>
              <a:cs typeface="Calibri"/>
              <a:sym typeface="Calibri"/>
            </a:endParaRPr>
          </a:p>
        </p:txBody>
      </p:sp>
      <p:sp>
        <p:nvSpPr>
          <p:cNvPr id="592" name="Google Shape;592;g2ce6e5411c7_1_528"/>
          <p:cNvSpPr/>
          <p:nvPr/>
        </p:nvSpPr>
        <p:spPr>
          <a:xfrm>
            <a:off x="927216" y="4597400"/>
            <a:ext cx="6096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ce6e5411c7_1_528"/>
          <p:cNvSpPr/>
          <p:nvPr/>
        </p:nvSpPr>
        <p:spPr>
          <a:xfrm>
            <a:off x="927216" y="4597400"/>
            <a:ext cx="6096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ce6e5411c7_1_528"/>
          <p:cNvSpPr/>
          <p:nvPr/>
        </p:nvSpPr>
        <p:spPr>
          <a:xfrm>
            <a:off x="825603" y="4597400"/>
            <a:ext cx="63000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Dragon Taming</a:t>
            </a:r>
            <a:endParaRPr b="0" i="0" sz="4800" u="none" cap="none" strike="noStrike">
              <a:solidFill>
                <a:schemeClr val="dk1"/>
              </a:solidFill>
              <a:latin typeface="Calibri"/>
              <a:ea typeface="Calibri"/>
              <a:cs typeface="Calibri"/>
              <a:sym typeface="Calibri"/>
            </a:endParaRPr>
          </a:p>
        </p:txBody>
      </p:sp>
      <p:sp>
        <p:nvSpPr>
          <p:cNvPr id="595" name="Google Shape;595;g2ce6e5411c7_1_528"/>
          <p:cNvSpPr/>
          <p:nvPr/>
        </p:nvSpPr>
        <p:spPr>
          <a:xfrm>
            <a:off x="859474" y="5359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96" name="Google Shape;596;g2ce6e5411c7_1_528"/>
          <p:cNvSpPr/>
          <p:nvPr/>
        </p:nvSpPr>
        <p:spPr>
          <a:xfrm>
            <a:off x="11926791" y="4267200"/>
            <a:ext cx="60969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ce6e5411c7_1_528"/>
          <p:cNvSpPr/>
          <p:nvPr/>
        </p:nvSpPr>
        <p:spPr>
          <a:xfrm>
            <a:off x="11926791" y="4267200"/>
            <a:ext cx="60969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ce6e5411c7_1_528"/>
          <p:cNvSpPr/>
          <p:nvPr/>
        </p:nvSpPr>
        <p:spPr>
          <a:xfrm>
            <a:off x="11825178" y="4267200"/>
            <a:ext cx="6300000" cy="152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Unicorn Migration</a:t>
            </a:r>
            <a:endParaRPr b="0" i="0" sz="4800" u="none" cap="none" strike="noStrike">
              <a:solidFill>
                <a:schemeClr val="dk1"/>
              </a:solidFill>
              <a:latin typeface="Calibri"/>
              <a:ea typeface="Calibri"/>
              <a:cs typeface="Calibri"/>
              <a:sym typeface="Calibri"/>
            </a:endParaRPr>
          </a:p>
        </p:txBody>
      </p:sp>
      <p:sp>
        <p:nvSpPr>
          <p:cNvPr id="599" name="Google Shape;599;g2ce6e5411c7_1_528"/>
          <p:cNvSpPr/>
          <p:nvPr/>
        </p:nvSpPr>
        <p:spPr>
          <a:xfrm>
            <a:off x="11859049" y="56896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00" name="Google Shape;600;g2ce6e5411c7_1_528"/>
          <p:cNvSpPr/>
          <p:nvPr/>
        </p:nvSpPr>
        <p:spPr>
          <a:xfrm>
            <a:off x="17363070" y="9283700"/>
            <a:ext cx="60969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ce6e5411c7_1_528"/>
          <p:cNvSpPr/>
          <p:nvPr/>
        </p:nvSpPr>
        <p:spPr>
          <a:xfrm>
            <a:off x="17363070" y="9283700"/>
            <a:ext cx="60969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ce6e5411c7_1_528"/>
          <p:cNvSpPr/>
          <p:nvPr/>
        </p:nvSpPr>
        <p:spPr>
          <a:xfrm>
            <a:off x="17261457" y="9283700"/>
            <a:ext cx="6300000" cy="152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Rainbow Sightings</a:t>
            </a:r>
            <a:endParaRPr b="0" i="0" sz="4800" u="none" cap="none" strike="noStrike">
              <a:solidFill>
                <a:schemeClr val="dk1"/>
              </a:solidFill>
              <a:latin typeface="Calibri"/>
              <a:ea typeface="Calibri"/>
              <a:cs typeface="Calibri"/>
              <a:sym typeface="Calibri"/>
            </a:endParaRPr>
          </a:p>
        </p:txBody>
      </p:sp>
      <p:sp>
        <p:nvSpPr>
          <p:cNvPr id="603" name="Google Shape;603;g2ce6e5411c7_1_528"/>
          <p:cNvSpPr/>
          <p:nvPr/>
        </p:nvSpPr>
        <p:spPr>
          <a:xfrm>
            <a:off x="17295328" y="107061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04" name="Google Shape;604;g2ce6e5411c7_1_528"/>
          <p:cNvSpPr/>
          <p:nvPr/>
        </p:nvSpPr>
        <p:spPr>
          <a:xfrm>
            <a:off x="6490511" y="9613900"/>
            <a:ext cx="6096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e6e5411c7_1_528"/>
          <p:cNvSpPr/>
          <p:nvPr/>
        </p:nvSpPr>
        <p:spPr>
          <a:xfrm>
            <a:off x="6490511" y="9613900"/>
            <a:ext cx="6096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ce6e5411c7_1_528"/>
          <p:cNvSpPr/>
          <p:nvPr/>
        </p:nvSpPr>
        <p:spPr>
          <a:xfrm>
            <a:off x="6388899" y="9613900"/>
            <a:ext cx="63000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Enchanted Pool</a:t>
            </a:r>
            <a:endParaRPr b="0" i="0" sz="4800" u="none" cap="none" strike="noStrike">
              <a:solidFill>
                <a:schemeClr val="dk1"/>
              </a:solidFill>
              <a:latin typeface="Calibri"/>
              <a:ea typeface="Calibri"/>
              <a:cs typeface="Calibri"/>
              <a:sym typeface="Calibri"/>
            </a:endParaRPr>
          </a:p>
        </p:txBody>
      </p:sp>
      <p:sp>
        <p:nvSpPr>
          <p:cNvPr id="607" name="Google Shape;607;g2ce6e5411c7_1_528"/>
          <p:cNvSpPr/>
          <p:nvPr/>
        </p:nvSpPr>
        <p:spPr>
          <a:xfrm>
            <a:off x="6422769" y="10375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612" name="Shape 612"/>
        <p:cNvGrpSpPr/>
        <p:nvPr/>
      </p:nvGrpSpPr>
      <p:grpSpPr>
        <a:xfrm>
          <a:off x="0" y="0"/>
          <a:ext cx="0" cy="0"/>
          <a:chOff x="0" y="0"/>
          <a:chExt cx="0" cy="0"/>
        </a:xfrm>
      </p:grpSpPr>
      <p:pic>
        <p:nvPicPr>
          <p:cNvPr descr=" " id="613" name="Google Shape;613;g2ce6e5411c7_1_575"/>
          <p:cNvPicPr preferRelativeResize="0"/>
          <p:nvPr/>
        </p:nvPicPr>
        <p:blipFill rotWithShape="1">
          <a:blip r:embed="rId3">
            <a:alphaModFix/>
          </a:blip>
          <a:srcRect b="0" l="0" r="0" t="0"/>
          <a:stretch/>
        </p:blipFill>
        <p:spPr>
          <a:xfrm>
            <a:off x="17680610" y="0"/>
            <a:ext cx="6706438" cy="8877300"/>
          </a:xfrm>
          <a:prstGeom prst="rect">
            <a:avLst/>
          </a:prstGeom>
          <a:noFill/>
          <a:ln>
            <a:noFill/>
          </a:ln>
        </p:spPr>
      </p:pic>
      <p:pic>
        <p:nvPicPr>
          <p:cNvPr descr=" " id="614" name="Google Shape;614;g2ce6e5411c7_1_575"/>
          <p:cNvPicPr preferRelativeResize="0"/>
          <p:nvPr/>
        </p:nvPicPr>
        <p:blipFill rotWithShape="1">
          <a:blip r:embed="rId4">
            <a:alphaModFix/>
          </a:blip>
          <a:srcRect b="0" l="0" r="0" t="0"/>
          <a:stretch/>
        </p:blipFill>
        <p:spPr>
          <a:xfrm>
            <a:off x="17388473" y="0"/>
            <a:ext cx="6998575" cy="9575800"/>
          </a:xfrm>
          <a:prstGeom prst="rect">
            <a:avLst/>
          </a:prstGeom>
          <a:noFill/>
          <a:ln>
            <a:noFill/>
          </a:ln>
        </p:spPr>
      </p:pic>
      <p:pic>
        <p:nvPicPr>
          <p:cNvPr descr=" " id="615" name="Google Shape;615;g2ce6e5411c7_1_575"/>
          <p:cNvPicPr preferRelativeResize="0"/>
          <p:nvPr/>
        </p:nvPicPr>
        <p:blipFill rotWithShape="1">
          <a:blip r:embed="rId5">
            <a:alphaModFix/>
          </a:blip>
          <a:srcRect b="0" l="0" r="0" t="0"/>
          <a:stretch/>
        </p:blipFill>
        <p:spPr>
          <a:xfrm>
            <a:off x="0" y="6121400"/>
            <a:ext cx="16448556" cy="7594600"/>
          </a:xfrm>
          <a:prstGeom prst="rect">
            <a:avLst/>
          </a:prstGeom>
          <a:noFill/>
          <a:ln>
            <a:noFill/>
          </a:ln>
        </p:spPr>
      </p:pic>
      <p:pic>
        <p:nvPicPr>
          <p:cNvPr descr=" " id="616" name="Google Shape;616;g2ce6e5411c7_1_575"/>
          <p:cNvPicPr preferRelativeResize="0"/>
          <p:nvPr/>
        </p:nvPicPr>
        <p:blipFill rotWithShape="1">
          <a:blip r:embed="rId6">
            <a:alphaModFix/>
          </a:blip>
          <a:srcRect b="0" l="0" r="0" t="0"/>
          <a:stretch/>
        </p:blipFill>
        <p:spPr>
          <a:xfrm>
            <a:off x="0" y="6553200"/>
            <a:ext cx="17896537" cy="7162800"/>
          </a:xfrm>
          <a:prstGeom prst="rect">
            <a:avLst/>
          </a:prstGeom>
          <a:noFill/>
          <a:ln>
            <a:noFill/>
          </a:ln>
        </p:spPr>
      </p:pic>
      <p:sp>
        <p:nvSpPr>
          <p:cNvPr id="617" name="Google Shape;617;g2ce6e5411c7_1_5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ce6e5411c7_1_57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19" name="Google Shape;619;g2ce6e5411c7_1_575"/>
          <p:cNvSpPr/>
          <p:nvPr/>
        </p:nvSpPr>
        <p:spPr>
          <a:xfrm>
            <a:off x="3581848" y="1143000"/>
            <a:ext cx="77310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Our Team</a:t>
            </a:r>
            <a:endParaRPr b="0" i="0" sz="8000" u="none" cap="none" strike="noStrike">
              <a:solidFill>
                <a:schemeClr val="dk1"/>
              </a:solidFill>
              <a:latin typeface="Calibri"/>
              <a:ea typeface="Calibri"/>
              <a:cs typeface="Calibri"/>
              <a:sym typeface="Calibri"/>
            </a:endParaRPr>
          </a:p>
        </p:txBody>
      </p:sp>
      <p:sp>
        <p:nvSpPr>
          <p:cNvPr id="620" name="Google Shape;620;g2ce6e5411c7_1_575"/>
          <p:cNvSpPr/>
          <p:nvPr/>
        </p:nvSpPr>
        <p:spPr>
          <a:xfrm>
            <a:off x="3556445" y="2882900"/>
            <a:ext cx="4788600" cy="98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ce6e5411c7_1_575"/>
          <p:cNvPicPr preferRelativeResize="0"/>
          <p:nvPr/>
        </p:nvPicPr>
        <p:blipFill rotWithShape="1">
          <a:blip r:embed="rId8">
            <a:alphaModFix/>
          </a:blip>
          <a:srcRect b="0" l="0" r="0" t="0"/>
          <a:stretch/>
        </p:blipFill>
        <p:spPr>
          <a:xfrm>
            <a:off x="3556445" y="2882900"/>
            <a:ext cx="4788498" cy="8229600"/>
          </a:xfrm>
          <a:prstGeom prst="rect">
            <a:avLst/>
          </a:prstGeom>
          <a:noFill/>
          <a:ln>
            <a:noFill/>
          </a:ln>
        </p:spPr>
      </p:pic>
      <p:sp>
        <p:nvSpPr>
          <p:cNvPr id="622" name="Google Shape;622;g2ce6e5411c7_1_575"/>
          <p:cNvSpPr/>
          <p:nvPr/>
        </p:nvSpPr>
        <p:spPr>
          <a:xfrm>
            <a:off x="3556445" y="11315700"/>
            <a:ext cx="4788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ce6e5411c7_1_575"/>
          <p:cNvSpPr/>
          <p:nvPr/>
        </p:nvSpPr>
        <p:spPr>
          <a:xfrm>
            <a:off x="3556445" y="11315700"/>
            <a:ext cx="4788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ce6e5411c7_1_575"/>
          <p:cNvSpPr/>
          <p:nvPr/>
        </p:nvSpPr>
        <p:spPr>
          <a:xfrm>
            <a:off x="3454832" y="11315700"/>
            <a:ext cx="49917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Eldruin</a:t>
            </a:r>
            <a:endParaRPr b="0" i="0" sz="4800" u="none" cap="none" strike="noStrike">
              <a:solidFill>
                <a:schemeClr val="dk1"/>
              </a:solidFill>
              <a:latin typeface="Calibri"/>
              <a:ea typeface="Calibri"/>
              <a:cs typeface="Calibri"/>
              <a:sym typeface="Calibri"/>
            </a:endParaRPr>
          </a:p>
        </p:txBody>
      </p:sp>
      <p:sp>
        <p:nvSpPr>
          <p:cNvPr id="625" name="Google Shape;625;g2ce6e5411c7_1_575"/>
          <p:cNvSpPr/>
          <p:nvPr/>
        </p:nvSpPr>
        <p:spPr>
          <a:xfrm>
            <a:off x="3488703" y="12128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6" name="Google Shape;626;g2ce6e5411c7_1_575"/>
          <p:cNvSpPr/>
          <p:nvPr/>
        </p:nvSpPr>
        <p:spPr>
          <a:xfrm>
            <a:off x="9157845" y="2882900"/>
            <a:ext cx="4788600" cy="98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ce6e5411c7_1_575"/>
          <p:cNvPicPr preferRelativeResize="0"/>
          <p:nvPr/>
        </p:nvPicPr>
        <p:blipFill rotWithShape="1">
          <a:blip r:embed="rId9">
            <a:alphaModFix/>
          </a:blip>
          <a:srcRect b="0" l="0" r="0" t="0"/>
          <a:stretch/>
        </p:blipFill>
        <p:spPr>
          <a:xfrm>
            <a:off x="9157845" y="2882900"/>
            <a:ext cx="4788498" cy="8229600"/>
          </a:xfrm>
          <a:prstGeom prst="rect">
            <a:avLst/>
          </a:prstGeom>
          <a:noFill/>
          <a:ln>
            <a:noFill/>
          </a:ln>
        </p:spPr>
      </p:pic>
      <p:sp>
        <p:nvSpPr>
          <p:cNvPr id="628" name="Google Shape;628;g2ce6e5411c7_1_575"/>
          <p:cNvSpPr/>
          <p:nvPr/>
        </p:nvSpPr>
        <p:spPr>
          <a:xfrm>
            <a:off x="9157845" y="11315700"/>
            <a:ext cx="4788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ce6e5411c7_1_575"/>
          <p:cNvSpPr/>
          <p:nvPr/>
        </p:nvSpPr>
        <p:spPr>
          <a:xfrm>
            <a:off x="9157845" y="11315700"/>
            <a:ext cx="4788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ce6e5411c7_1_575"/>
          <p:cNvSpPr/>
          <p:nvPr/>
        </p:nvSpPr>
        <p:spPr>
          <a:xfrm>
            <a:off x="9056232" y="11315700"/>
            <a:ext cx="49917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Elementalen</a:t>
            </a:r>
            <a:endParaRPr b="0" i="0" sz="4800" u="none" cap="none" strike="noStrike">
              <a:solidFill>
                <a:schemeClr val="dk1"/>
              </a:solidFill>
              <a:latin typeface="Calibri"/>
              <a:ea typeface="Calibri"/>
              <a:cs typeface="Calibri"/>
              <a:sym typeface="Calibri"/>
            </a:endParaRPr>
          </a:p>
        </p:txBody>
      </p:sp>
      <p:sp>
        <p:nvSpPr>
          <p:cNvPr id="631" name="Google Shape;631;g2ce6e5411c7_1_575"/>
          <p:cNvSpPr/>
          <p:nvPr/>
        </p:nvSpPr>
        <p:spPr>
          <a:xfrm>
            <a:off x="9090103" y="12128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2" name="Google Shape;632;g2ce6e5411c7_1_575"/>
          <p:cNvSpPr/>
          <p:nvPr/>
        </p:nvSpPr>
        <p:spPr>
          <a:xfrm>
            <a:off x="14759245" y="2882900"/>
            <a:ext cx="4788600" cy="98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ce6e5411c7_1_575"/>
          <p:cNvPicPr preferRelativeResize="0"/>
          <p:nvPr/>
        </p:nvPicPr>
        <p:blipFill rotWithShape="1">
          <a:blip r:embed="rId10">
            <a:alphaModFix/>
          </a:blip>
          <a:srcRect b="0" l="0" r="0" t="0"/>
          <a:stretch/>
        </p:blipFill>
        <p:spPr>
          <a:xfrm>
            <a:off x="14759245" y="2882900"/>
            <a:ext cx="4788498" cy="8229600"/>
          </a:xfrm>
          <a:prstGeom prst="rect">
            <a:avLst/>
          </a:prstGeom>
          <a:noFill/>
          <a:ln>
            <a:noFill/>
          </a:ln>
        </p:spPr>
      </p:pic>
      <p:sp>
        <p:nvSpPr>
          <p:cNvPr id="634" name="Google Shape;634;g2ce6e5411c7_1_575"/>
          <p:cNvSpPr/>
          <p:nvPr/>
        </p:nvSpPr>
        <p:spPr>
          <a:xfrm>
            <a:off x="14759245" y="11315700"/>
            <a:ext cx="4788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ce6e5411c7_1_575"/>
          <p:cNvSpPr/>
          <p:nvPr/>
        </p:nvSpPr>
        <p:spPr>
          <a:xfrm>
            <a:off x="14759245" y="11315700"/>
            <a:ext cx="47886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e6e5411c7_1_575"/>
          <p:cNvSpPr/>
          <p:nvPr/>
        </p:nvSpPr>
        <p:spPr>
          <a:xfrm>
            <a:off x="14657632" y="11315700"/>
            <a:ext cx="4991700" cy="86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Lunaria</a:t>
            </a:r>
            <a:endParaRPr b="0" i="0" sz="4800" u="none" cap="none" strike="noStrike">
              <a:solidFill>
                <a:schemeClr val="dk1"/>
              </a:solidFill>
              <a:latin typeface="Calibri"/>
              <a:ea typeface="Calibri"/>
              <a:cs typeface="Calibri"/>
              <a:sym typeface="Calibri"/>
            </a:endParaRPr>
          </a:p>
        </p:txBody>
      </p:sp>
      <p:sp>
        <p:nvSpPr>
          <p:cNvPr id="637" name="Google Shape;637;g2ce6e5411c7_1_575"/>
          <p:cNvSpPr/>
          <p:nvPr/>
        </p:nvSpPr>
        <p:spPr>
          <a:xfrm>
            <a:off x="14691503" y="12128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642" name="Shape 642"/>
        <p:cNvGrpSpPr/>
        <p:nvPr/>
      </p:nvGrpSpPr>
      <p:grpSpPr>
        <a:xfrm>
          <a:off x="0" y="0"/>
          <a:ext cx="0" cy="0"/>
          <a:chOff x="0" y="0"/>
          <a:chExt cx="0" cy="0"/>
        </a:xfrm>
      </p:grpSpPr>
      <p:pic>
        <p:nvPicPr>
          <p:cNvPr descr=" " id="643" name="Google Shape;643;g2ce6e5411c7_1_604"/>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644" name="Google Shape;644;g2ce6e5411c7_1_604"/>
          <p:cNvPicPr preferRelativeResize="0"/>
          <p:nvPr/>
        </p:nvPicPr>
        <p:blipFill rotWithShape="1">
          <a:blip r:embed="rId4">
            <a:alphaModFix/>
          </a:blip>
          <a:srcRect b="0" l="0" r="0" t="0"/>
          <a:stretch/>
        </p:blipFill>
        <p:spPr>
          <a:xfrm>
            <a:off x="17693311" y="9359900"/>
            <a:ext cx="6693737" cy="4356100"/>
          </a:xfrm>
          <a:prstGeom prst="rect">
            <a:avLst/>
          </a:prstGeom>
          <a:noFill/>
          <a:ln>
            <a:noFill/>
          </a:ln>
        </p:spPr>
      </p:pic>
      <p:pic>
        <p:nvPicPr>
          <p:cNvPr descr=" " id="645" name="Google Shape;645;g2ce6e5411c7_1_604"/>
          <p:cNvPicPr preferRelativeResize="0"/>
          <p:nvPr/>
        </p:nvPicPr>
        <p:blipFill rotWithShape="1">
          <a:blip r:embed="rId5">
            <a:alphaModFix/>
          </a:blip>
          <a:srcRect b="0" l="0" r="0" t="0"/>
          <a:stretch/>
        </p:blipFill>
        <p:spPr>
          <a:xfrm>
            <a:off x="0" y="0"/>
            <a:ext cx="8853006" cy="7721600"/>
          </a:xfrm>
          <a:prstGeom prst="rect">
            <a:avLst/>
          </a:prstGeom>
          <a:noFill/>
          <a:ln>
            <a:noFill/>
          </a:ln>
        </p:spPr>
      </p:pic>
      <p:pic>
        <p:nvPicPr>
          <p:cNvPr descr=" " id="646" name="Google Shape;646;g2ce6e5411c7_1_604"/>
          <p:cNvPicPr preferRelativeResize="0"/>
          <p:nvPr/>
        </p:nvPicPr>
        <p:blipFill rotWithShape="1">
          <a:blip r:embed="rId6">
            <a:alphaModFix/>
          </a:blip>
          <a:srcRect b="0" l="0" r="0" t="0"/>
          <a:stretch/>
        </p:blipFill>
        <p:spPr>
          <a:xfrm>
            <a:off x="17261457" y="8991600"/>
            <a:ext cx="7125591" cy="4724400"/>
          </a:xfrm>
          <a:prstGeom prst="rect">
            <a:avLst/>
          </a:prstGeom>
          <a:noFill/>
          <a:ln>
            <a:noFill/>
          </a:ln>
        </p:spPr>
      </p:pic>
      <p:sp>
        <p:nvSpPr>
          <p:cNvPr id="647" name="Google Shape;647;g2ce6e5411c7_1_6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g2ce6e5411c7_1_6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49" name="Google Shape;649;g2ce6e5411c7_1_604"/>
          <p:cNvPicPr preferRelativeResize="0"/>
          <p:nvPr/>
        </p:nvPicPr>
        <p:blipFill rotWithShape="1">
          <a:blip r:embed="rId8">
            <a:alphaModFix/>
          </a:blip>
          <a:srcRect b="0" l="0" r="0" t="0"/>
          <a:stretch/>
        </p:blipFill>
        <p:spPr>
          <a:xfrm>
            <a:off x="13793924" y="2654300"/>
            <a:ext cx="10085060" cy="9817100"/>
          </a:xfrm>
          <a:prstGeom prst="rect">
            <a:avLst/>
          </a:prstGeom>
          <a:noFill/>
          <a:ln>
            <a:noFill/>
          </a:ln>
        </p:spPr>
      </p:pic>
      <p:sp>
        <p:nvSpPr>
          <p:cNvPr id="650" name="Google Shape;650;g2ce6e5411c7_1_604"/>
          <p:cNvSpPr/>
          <p:nvPr/>
        </p:nvSpPr>
        <p:spPr>
          <a:xfrm>
            <a:off x="419152"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ce6e5411c7_1_604"/>
          <p:cNvPicPr preferRelativeResize="0"/>
          <p:nvPr/>
        </p:nvPicPr>
        <p:blipFill rotWithShape="1">
          <a:blip r:embed="rId9">
            <a:alphaModFix/>
          </a:blip>
          <a:srcRect b="0" l="0" r="0" t="0"/>
          <a:stretch/>
        </p:blipFill>
        <p:spPr>
          <a:xfrm>
            <a:off x="699483" y="2057400"/>
            <a:ext cx="1065141" cy="1117600"/>
          </a:xfrm>
          <a:prstGeom prst="rect">
            <a:avLst/>
          </a:prstGeom>
          <a:noFill/>
          <a:ln>
            <a:noFill/>
          </a:ln>
        </p:spPr>
      </p:pic>
      <p:pic>
        <p:nvPicPr>
          <p:cNvPr descr=" " id="652" name="Google Shape;652;g2ce6e5411c7_1_604"/>
          <p:cNvPicPr preferRelativeResize="0"/>
          <p:nvPr/>
        </p:nvPicPr>
        <p:blipFill rotWithShape="1">
          <a:blip r:embed="rId10">
            <a:alphaModFix/>
          </a:blip>
          <a:srcRect b="0" l="0" r="0" t="0"/>
          <a:stretch/>
        </p:blipFill>
        <p:spPr>
          <a:xfrm>
            <a:off x="1193949" y="3429000"/>
            <a:ext cx="38105" cy="1625600"/>
          </a:xfrm>
          <a:prstGeom prst="rect">
            <a:avLst/>
          </a:prstGeom>
          <a:noFill/>
          <a:ln>
            <a:noFill/>
          </a:ln>
        </p:spPr>
      </p:pic>
      <p:sp>
        <p:nvSpPr>
          <p:cNvPr id="653" name="Google Shape;653;g2ce6e5411c7_1_604"/>
          <p:cNvSpPr/>
          <p:nvPr/>
        </p:nvSpPr>
        <p:spPr>
          <a:xfrm>
            <a:off x="419152"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ce6e5411c7_1_604"/>
          <p:cNvPicPr preferRelativeResize="0"/>
          <p:nvPr/>
        </p:nvPicPr>
        <p:blipFill rotWithShape="1">
          <a:blip r:embed="rId11">
            <a:alphaModFix/>
          </a:blip>
          <a:srcRect b="0" l="0" r="0" t="0"/>
          <a:stretch/>
        </p:blipFill>
        <p:spPr>
          <a:xfrm>
            <a:off x="651902" y="5308600"/>
            <a:ext cx="1160304" cy="1117600"/>
          </a:xfrm>
          <a:prstGeom prst="rect">
            <a:avLst/>
          </a:prstGeom>
          <a:noFill/>
          <a:ln>
            <a:noFill/>
          </a:ln>
        </p:spPr>
      </p:pic>
      <p:pic>
        <p:nvPicPr>
          <p:cNvPr descr=" " id="655" name="Google Shape;655;g2ce6e5411c7_1_604"/>
          <p:cNvPicPr preferRelativeResize="0"/>
          <p:nvPr/>
        </p:nvPicPr>
        <p:blipFill rotWithShape="1">
          <a:blip r:embed="rId10">
            <a:alphaModFix/>
          </a:blip>
          <a:srcRect b="0" l="0" r="0" t="0"/>
          <a:stretch/>
        </p:blipFill>
        <p:spPr>
          <a:xfrm>
            <a:off x="1193949" y="6680200"/>
            <a:ext cx="38105" cy="1625600"/>
          </a:xfrm>
          <a:prstGeom prst="rect">
            <a:avLst/>
          </a:prstGeom>
          <a:noFill/>
          <a:ln>
            <a:noFill/>
          </a:ln>
        </p:spPr>
      </p:pic>
      <p:sp>
        <p:nvSpPr>
          <p:cNvPr id="656" name="Google Shape;656;g2ce6e5411c7_1_604"/>
          <p:cNvSpPr/>
          <p:nvPr/>
        </p:nvSpPr>
        <p:spPr>
          <a:xfrm>
            <a:off x="419152"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ce6e5411c7_1_604"/>
          <p:cNvPicPr preferRelativeResize="0"/>
          <p:nvPr/>
        </p:nvPicPr>
        <p:blipFill rotWithShape="1">
          <a:blip r:embed="rId12">
            <a:alphaModFix/>
          </a:blip>
          <a:srcRect b="0" l="0" r="0" t="0"/>
          <a:stretch/>
        </p:blipFill>
        <p:spPr>
          <a:xfrm>
            <a:off x="564932" y="8559800"/>
            <a:ext cx="1334243" cy="1117600"/>
          </a:xfrm>
          <a:prstGeom prst="rect">
            <a:avLst/>
          </a:prstGeom>
          <a:noFill/>
          <a:ln>
            <a:noFill/>
          </a:ln>
        </p:spPr>
      </p:pic>
      <p:pic>
        <p:nvPicPr>
          <p:cNvPr descr=" " id="658" name="Google Shape;658;g2ce6e5411c7_1_604"/>
          <p:cNvPicPr preferRelativeResize="0"/>
          <p:nvPr/>
        </p:nvPicPr>
        <p:blipFill rotWithShape="1">
          <a:blip r:embed="rId10">
            <a:alphaModFix/>
          </a:blip>
          <a:srcRect b="0" l="0" r="0" t="0"/>
          <a:stretch/>
        </p:blipFill>
        <p:spPr>
          <a:xfrm>
            <a:off x="1193949" y="9931400"/>
            <a:ext cx="38105" cy="1625600"/>
          </a:xfrm>
          <a:prstGeom prst="rect">
            <a:avLst/>
          </a:prstGeom>
          <a:noFill/>
          <a:ln>
            <a:noFill/>
          </a:ln>
        </p:spPr>
      </p:pic>
      <p:sp>
        <p:nvSpPr>
          <p:cNvPr id="659" name="Google Shape;659;g2ce6e5411c7_1_604"/>
          <p:cNvSpPr/>
          <p:nvPr/>
        </p:nvSpPr>
        <p:spPr>
          <a:xfrm>
            <a:off x="419152"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g2ce6e5411c7_1_604"/>
          <p:cNvPicPr preferRelativeResize="0"/>
          <p:nvPr/>
        </p:nvPicPr>
        <p:blipFill rotWithShape="1">
          <a:blip r:embed="rId13">
            <a:alphaModFix/>
          </a:blip>
          <a:srcRect b="0" l="0" r="0" t="0"/>
          <a:stretch/>
        </p:blipFill>
        <p:spPr>
          <a:xfrm>
            <a:off x="741973" y="11811000"/>
            <a:ext cx="980162" cy="1117600"/>
          </a:xfrm>
          <a:prstGeom prst="rect">
            <a:avLst/>
          </a:prstGeom>
          <a:noFill/>
          <a:ln>
            <a:noFill/>
          </a:ln>
        </p:spPr>
      </p:pic>
      <p:sp>
        <p:nvSpPr>
          <p:cNvPr id="661" name="Google Shape;661;g2ce6e5411c7_1_604"/>
          <p:cNvSpPr/>
          <p:nvPr/>
        </p:nvSpPr>
        <p:spPr>
          <a:xfrm>
            <a:off x="190523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62" name="Google Shape;662;g2ce6e5411c7_1_604"/>
          <p:cNvSpPr/>
          <p:nvPr/>
        </p:nvSpPr>
        <p:spPr>
          <a:xfrm>
            <a:off x="190523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63" name="Google Shape;663;g2ce6e5411c7_1_604"/>
          <p:cNvSpPr/>
          <p:nvPr/>
        </p:nvSpPr>
        <p:spPr>
          <a:xfrm>
            <a:off x="190523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64" name="Google Shape;664;g2ce6e5411c7_1_604"/>
          <p:cNvSpPr/>
          <p:nvPr/>
        </p:nvSpPr>
        <p:spPr>
          <a:xfrm>
            <a:off x="7794541" y="749300"/>
            <a:ext cx="8810700" cy="144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669" name="Shape 669"/>
        <p:cNvGrpSpPr/>
        <p:nvPr/>
      </p:nvGrpSpPr>
      <p:grpSpPr>
        <a:xfrm>
          <a:off x="0" y="0"/>
          <a:ext cx="0" cy="0"/>
          <a:chOff x="0" y="0"/>
          <a:chExt cx="0" cy="0"/>
        </a:xfrm>
      </p:grpSpPr>
      <p:pic>
        <p:nvPicPr>
          <p:cNvPr descr=" " id="670" name="Google Shape;670;g2ce6e5411c7_1_631"/>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671" name="Google Shape;671;g2ce6e5411c7_1_631"/>
          <p:cNvPicPr preferRelativeResize="0"/>
          <p:nvPr/>
        </p:nvPicPr>
        <p:blipFill rotWithShape="1">
          <a:blip r:embed="rId4">
            <a:alphaModFix/>
          </a:blip>
          <a:srcRect b="0" l="0" r="0" t="0"/>
          <a:stretch/>
        </p:blipFill>
        <p:spPr>
          <a:xfrm>
            <a:off x="10135867" y="0"/>
            <a:ext cx="14251181" cy="7048500"/>
          </a:xfrm>
          <a:prstGeom prst="rect">
            <a:avLst/>
          </a:prstGeom>
          <a:noFill/>
          <a:ln>
            <a:noFill/>
          </a:ln>
        </p:spPr>
      </p:pic>
      <p:pic>
        <p:nvPicPr>
          <p:cNvPr descr=" " id="672" name="Google Shape;672;g2ce6e5411c7_1_631"/>
          <p:cNvPicPr preferRelativeResize="0"/>
          <p:nvPr/>
        </p:nvPicPr>
        <p:blipFill rotWithShape="1">
          <a:blip r:embed="rId5">
            <a:alphaModFix/>
          </a:blip>
          <a:srcRect b="0" l="0" r="0" t="0"/>
          <a:stretch/>
        </p:blipFill>
        <p:spPr>
          <a:xfrm>
            <a:off x="0" y="10452100"/>
            <a:ext cx="14365495" cy="3263900"/>
          </a:xfrm>
          <a:prstGeom prst="rect">
            <a:avLst/>
          </a:prstGeom>
          <a:noFill/>
          <a:ln>
            <a:noFill/>
          </a:ln>
        </p:spPr>
      </p:pic>
      <p:pic>
        <p:nvPicPr>
          <p:cNvPr descr=" " id="673" name="Google Shape;673;g2ce6e5411c7_1_631"/>
          <p:cNvPicPr preferRelativeResize="0"/>
          <p:nvPr/>
        </p:nvPicPr>
        <p:blipFill rotWithShape="1">
          <a:blip r:embed="rId6">
            <a:alphaModFix/>
          </a:blip>
          <a:srcRect b="0" l="0" r="0" t="0"/>
          <a:stretch/>
        </p:blipFill>
        <p:spPr>
          <a:xfrm>
            <a:off x="0" y="10452100"/>
            <a:ext cx="15051381" cy="3263900"/>
          </a:xfrm>
          <a:prstGeom prst="rect">
            <a:avLst/>
          </a:prstGeom>
          <a:noFill/>
          <a:ln>
            <a:noFill/>
          </a:ln>
        </p:spPr>
      </p:pic>
      <p:sp>
        <p:nvSpPr>
          <p:cNvPr id="674" name="Google Shape;674;g2ce6e5411c7_1_6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2ce6e5411c7_1_63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76" name="Google Shape;676;g2ce6e5411c7_1_631"/>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ce6e5411c7_1_631"/>
          <p:cNvSpPr/>
          <p:nvPr/>
        </p:nvSpPr>
        <p:spPr>
          <a:xfrm>
            <a:off x="10173972" y="3124200"/>
            <a:ext cx="5487000" cy="1612800"/>
          </a:xfrm>
          <a:prstGeom prst="roundRect">
            <a:avLst>
              <a:gd fmla="val 7880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g2ce6e5411c7_1_631"/>
          <p:cNvPicPr preferRelativeResize="0"/>
          <p:nvPr/>
        </p:nvPicPr>
        <p:blipFill rotWithShape="1">
          <a:blip r:embed="rId8">
            <a:alphaModFix/>
          </a:blip>
          <a:srcRect b="0" l="0" r="0" t="0"/>
          <a:stretch/>
        </p:blipFill>
        <p:spPr>
          <a:xfrm>
            <a:off x="10478810" y="3371850"/>
            <a:ext cx="1117740" cy="1117600"/>
          </a:xfrm>
          <a:prstGeom prst="rect">
            <a:avLst/>
          </a:prstGeom>
          <a:noFill/>
          <a:ln>
            <a:noFill/>
          </a:ln>
        </p:spPr>
      </p:pic>
      <p:sp>
        <p:nvSpPr>
          <p:cNvPr id="679" name="Google Shape;679;g2ce6e5411c7_1_631"/>
          <p:cNvSpPr/>
          <p:nvPr/>
        </p:nvSpPr>
        <p:spPr>
          <a:xfrm>
            <a:off x="11799775" y="3327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ce6e5411c7_1_631"/>
          <p:cNvSpPr/>
          <p:nvPr/>
        </p:nvSpPr>
        <p:spPr>
          <a:xfrm>
            <a:off x="11799775" y="332740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Chloe Ng</a:t>
            </a:r>
            <a:endParaRPr b="0" i="0" sz="3600" u="none" cap="none" strike="noStrike">
              <a:solidFill>
                <a:schemeClr val="dk1"/>
              </a:solidFill>
              <a:latin typeface="Calibri"/>
              <a:ea typeface="Calibri"/>
              <a:cs typeface="Calibri"/>
              <a:sym typeface="Calibri"/>
            </a:endParaRPr>
          </a:p>
        </p:txBody>
      </p:sp>
      <p:sp>
        <p:nvSpPr>
          <p:cNvPr id="681" name="Google Shape;681;g2ce6e5411c7_1_631"/>
          <p:cNvSpPr/>
          <p:nvPr/>
        </p:nvSpPr>
        <p:spPr>
          <a:xfrm>
            <a:off x="11799775" y="3924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82" name="Google Shape;682;g2ce6e5411c7_1_631"/>
          <p:cNvSpPr/>
          <p:nvPr/>
        </p:nvSpPr>
        <p:spPr>
          <a:xfrm>
            <a:off x="787498" y="5486400"/>
            <a:ext cx="5487000" cy="1612800"/>
          </a:xfrm>
          <a:prstGeom prst="roundRect">
            <a:avLst>
              <a:gd fmla="val 7880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2ce6e5411c7_1_631"/>
          <p:cNvPicPr preferRelativeResize="0"/>
          <p:nvPr/>
        </p:nvPicPr>
        <p:blipFill rotWithShape="1">
          <a:blip r:embed="rId9">
            <a:alphaModFix/>
          </a:blip>
          <a:srcRect b="0" l="0" r="0" t="0"/>
          <a:stretch/>
        </p:blipFill>
        <p:spPr>
          <a:xfrm>
            <a:off x="1092337" y="5734050"/>
            <a:ext cx="1117740" cy="1117600"/>
          </a:xfrm>
          <a:prstGeom prst="rect">
            <a:avLst/>
          </a:prstGeom>
          <a:noFill/>
          <a:ln>
            <a:noFill/>
          </a:ln>
        </p:spPr>
      </p:pic>
      <p:sp>
        <p:nvSpPr>
          <p:cNvPr id="684" name="Google Shape;684;g2ce6e5411c7_1_631"/>
          <p:cNvSpPr/>
          <p:nvPr/>
        </p:nvSpPr>
        <p:spPr>
          <a:xfrm>
            <a:off x="2413302" y="56896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ce6e5411c7_1_631"/>
          <p:cNvSpPr/>
          <p:nvPr/>
        </p:nvSpPr>
        <p:spPr>
          <a:xfrm>
            <a:off x="2413302" y="568960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Valtorin</a:t>
            </a:r>
            <a:endParaRPr b="0" i="0" sz="3600" u="none" cap="none" strike="noStrike">
              <a:solidFill>
                <a:schemeClr val="dk1"/>
              </a:solidFill>
              <a:latin typeface="Calibri"/>
              <a:ea typeface="Calibri"/>
              <a:cs typeface="Calibri"/>
              <a:sym typeface="Calibri"/>
            </a:endParaRPr>
          </a:p>
        </p:txBody>
      </p:sp>
      <p:sp>
        <p:nvSpPr>
          <p:cNvPr id="686" name="Google Shape;686;g2ce6e5411c7_1_631"/>
          <p:cNvSpPr/>
          <p:nvPr/>
        </p:nvSpPr>
        <p:spPr>
          <a:xfrm>
            <a:off x="2413302" y="6286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87" name="Google Shape;687;g2ce6e5411c7_1_631"/>
          <p:cNvSpPr/>
          <p:nvPr/>
        </p:nvSpPr>
        <p:spPr>
          <a:xfrm>
            <a:off x="3835879" y="7823200"/>
            <a:ext cx="5487000" cy="1612800"/>
          </a:xfrm>
          <a:prstGeom prst="roundRect">
            <a:avLst>
              <a:gd fmla="val 7880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g2ce6e5411c7_1_631"/>
          <p:cNvPicPr preferRelativeResize="0"/>
          <p:nvPr/>
        </p:nvPicPr>
        <p:blipFill rotWithShape="1">
          <a:blip r:embed="rId10">
            <a:alphaModFix/>
          </a:blip>
          <a:srcRect b="0" l="0" r="0" t="0"/>
          <a:stretch/>
        </p:blipFill>
        <p:spPr>
          <a:xfrm>
            <a:off x="4140718" y="8070850"/>
            <a:ext cx="1117740" cy="1117600"/>
          </a:xfrm>
          <a:prstGeom prst="rect">
            <a:avLst/>
          </a:prstGeom>
          <a:noFill/>
          <a:ln>
            <a:noFill/>
          </a:ln>
        </p:spPr>
      </p:pic>
      <p:sp>
        <p:nvSpPr>
          <p:cNvPr id="689" name="Google Shape;689;g2ce6e5411c7_1_631"/>
          <p:cNvSpPr/>
          <p:nvPr/>
        </p:nvSpPr>
        <p:spPr>
          <a:xfrm>
            <a:off x="5461683" y="8026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ce6e5411c7_1_631"/>
          <p:cNvSpPr/>
          <p:nvPr/>
        </p:nvSpPr>
        <p:spPr>
          <a:xfrm>
            <a:off x="5461683" y="802640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Lucian</a:t>
            </a:r>
            <a:endParaRPr b="0" i="0" sz="3600" u="none" cap="none" strike="noStrike">
              <a:solidFill>
                <a:schemeClr val="dk1"/>
              </a:solidFill>
              <a:latin typeface="Calibri"/>
              <a:ea typeface="Calibri"/>
              <a:cs typeface="Calibri"/>
              <a:sym typeface="Calibri"/>
            </a:endParaRPr>
          </a:p>
        </p:txBody>
      </p:sp>
      <p:sp>
        <p:nvSpPr>
          <p:cNvPr id="691" name="Google Shape;691;g2ce6e5411c7_1_631"/>
          <p:cNvSpPr/>
          <p:nvPr/>
        </p:nvSpPr>
        <p:spPr>
          <a:xfrm>
            <a:off x="5461683" y="8623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92" name="Google Shape;692;g2ce6e5411c7_1_631"/>
          <p:cNvSpPr/>
          <p:nvPr/>
        </p:nvSpPr>
        <p:spPr>
          <a:xfrm>
            <a:off x="3835879" y="10210800"/>
            <a:ext cx="5487000" cy="1612800"/>
          </a:xfrm>
          <a:prstGeom prst="roundRect">
            <a:avLst>
              <a:gd fmla="val 7880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ce6e5411c7_1_631"/>
          <p:cNvPicPr preferRelativeResize="0"/>
          <p:nvPr/>
        </p:nvPicPr>
        <p:blipFill rotWithShape="1">
          <a:blip r:embed="rId11">
            <a:alphaModFix/>
          </a:blip>
          <a:srcRect b="0" l="0" r="0" t="0"/>
          <a:stretch/>
        </p:blipFill>
        <p:spPr>
          <a:xfrm>
            <a:off x="4140718" y="10458450"/>
            <a:ext cx="1117740" cy="1117600"/>
          </a:xfrm>
          <a:prstGeom prst="rect">
            <a:avLst/>
          </a:prstGeom>
          <a:noFill/>
          <a:ln>
            <a:noFill/>
          </a:ln>
        </p:spPr>
      </p:pic>
      <p:sp>
        <p:nvSpPr>
          <p:cNvPr id="694" name="Google Shape;694;g2ce6e5411c7_1_631"/>
          <p:cNvSpPr/>
          <p:nvPr/>
        </p:nvSpPr>
        <p:spPr>
          <a:xfrm>
            <a:off x="5461683" y="104140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ce6e5411c7_1_631"/>
          <p:cNvSpPr/>
          <p:nvPr/>
        </p:nvSpPr>
        <p:spPr>
          <a:xfrm>
            <a:off x="5461683" y="1041400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Cedric</a:t>
            </a:r>
            <a:endParaRPr b="0" i="0" sz="3600" u="none" cap="none" strike="noStrike">
              <a:solidFill>
                <a:schemeClr val="dk1"/>
              </a:solidFill>
              <a:latin typeface="Calibri"/>
              <a:ea typeface="Calibri"/>
              <a:cs typeface="Calibri"/>
              <a:sym typeface="Calibri"/>
            </a:endParaRPr>
          </a:p>
        </p:txBody>
      </p:sp>
      <p:sp>
        <p:nvSpPr>
          <p:cNvPr id="696" name="Google Shape;696;g2ce6e5411c7_1_631"/>
          <p:cNvSpPr/>
          <p:nvPr/>
        </p:nvSpPr>
        <p:spPr>
          <a:xfrm>
            <a:off x="5461683" y="11010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97" name="Google Shape;697;g2ce6e5411c7_1_631"/>
          <p:cNvSpPr/>
          <p:nvPr/>
        </p:nvSpPr>
        <p:spPr>
          <a:xfrm>
            <a:off x="15343518" y="7848600"/>
            <a:ext cx="5487000" cy="1612800"/>
          </a:xfrm>
          <a:prstGeom prst="roundRect">
            <a:avLst>
              <a:gd fmla="val 7880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ce6e5411c7_1_631"/>
          <p:cNvPicPr preferRelativeResize="0"/>
          <p:nvPr/>
        </p:nvPicPr>
        <p:blipFill rotWithShape="1">
          <a:blip r:embed="rId12">
            <a:alphaModFix/>
          </a:blip>
          <a:srcRect b="0" l="0" r="0" t="0"/>
          <a:stretch/>
        </p:blipFill>
        <p:spPr>
          <a:xfrm>
            <a:off x="15648356" y="8096250"/>
            <a:ext cx="1117740" cy="1117600"/>
          </a:xfrm>
          <a:prstGeom prst="rect">
            <a:avLst/>
          </a:prstGeom>
          <a:noFill/>
          <a:ln>
            <a:noFill/>
          </a:ln>
        </p:spPr>
      </p:pic>
      <p:sp>
        <p:nvSpPr>
          <p:cNvPr id="699" name="Google Shape;699;g2ce6e5411c7_1_631"/>
          <p:cNvSpPr/>
          <p:nvPr/>
        </p:nvSpPr>
        <p:spPr>
          <a:xfrm>
            <a:off x="16969321" y="80518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ce6e5411c7_1_631"/>
          <p:cNvSpPr/>
          <p:nvPr/>
        </p:nvSpPr>
        <p:spPr>
          <a:xfrm>
            <a:off x="16969321" y="805180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Elvina</a:t>
            </a:r>
            <a:endParaRPr b="0" i="0" sz="3600" u="none" cap="none" strike="noStrike">
              <a:solidFill>
                <a:schemeClr val="dk1"/>
              </a:solidFill>
              <a:latin typeface="Calibri"/>
              <a:ea typeface="Calibri"/>
              <a:cs typeface="Calibri"/>
              <a:sym typeface="Calibri"/>
            </a:endParaRPr>
          </a:p>
        </p:txBody>
      </p:sp>
      <p:sp>
        <p:nvSpPr>
          <p:cNvPr id="701" name="Google Shape;701;g2ce6e5411c7_1_631"/>
          <p:cNvSpPr/>
          <p:nvPr/>
        </p:nvSpPr>
        <p:spPr>
          <a:xfrm>
            <a:off x="16969321" y="8648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02" name="Google Shape;702;g2ce6e5411c7_1_631"/>
          <p:cNvSpPr/>
          <p:nvPr/>
        </p:nvSpPr>
        <p:spPr>
          <a:xfrm>
            <a:off x="15343518" y="10210800"/>
            <a:ext cx="5487000" cy="1612800"/>
          </a:xfrm>
          <a:prstGeom prst="roundRect">
            <a:avLst>
              <a:gd fmla="val 7880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g2ce6e5411c7_1_631"/>
          <p:cNvPicPr preferRelativeResize="0"/>
          <p:nvPr/>
        </p:nvPicPr>
        <p:blipFill rotWithShape="1">
          <a:blip r:embed="rId13">
            <a:alphaModFix/>
          </a:blip>
          <a:srcRect b="0" l="0" r="0" t="0"/>
          <a:stretch/>
        </p:blipFill>
        <p:spPr>
          <a:xfrm>
            <a:off x="15648356" y="10458450"/>
            <a:ext cx="1117740" cy="1117600"/>
          </a:xfrm>
          <a:prstGeom prst="rect">
            <a:avLst/>
          </a:prstGeom>
          <a:noFill/>
          <a:ln>
            <a:noFill/>
          </a:ln>
        </p:spPr>
      </p:pic>
      <p:sp>
        <p:nvSpPr>
          <p:cNvPr id="704" name="Google Shape;704;g2ce6e5411c7_1_631"/>
          <p:cNvSpPr/>
          <p:nvPr/>
        </p:nvSpPr>
        <p:spPr>
          <a:xfrm>
            <a:off x="16969321" y="104140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ce6e5411c7_1_631"/>
          <p:cNvSpPr/>
          <p:nvPr/>
        </p:nvSpPr>
        <p:spPr>
          <a:xfrm>
            <a:off x="16969321" y="1041400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Seraphina</a:t>
            </a:r>
            <a:endParaRPr b="0" i="0" sz="3600" u="none" cap="none" strike="noStrike">
              <a:solidFill>
                <a:schemeClr val="dk1"/>
              </a:solidFill>
              <a:latin typeface="Calibri"/>
              <a:ea typeface="Calibri"/>
              <a:cs typeface="Calibri"/>
              <a:sym typeface="Calibri"/>
            </a:endParaRPr>
          </a:p>
        </p:txBody>
      </p:sp>
      <p:sp>
        <p:nvSpPr>
          <p:cNvPr id="706" name="Google Shape;706;g2ce6e5411c7_1_631"/>
          <p:cNvSpPr/>
          <p:nvPr/>
        </p:nvSpPr>
        <p:spPr>
          <a:xfrm>
            <a:off x="16969321" y="11010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07" name="Google Shape;707;g2ce6e5411c7_1_631"/>
          <p:cNvSpPr/>
          <p:nvPr/>
        </p:nvSpPr>
        <p:spPr>
          <a:xfrm>
            <a:off x="6681035" y="5486400"/>
            <a:ext cx="5487000" cy="1612800"/>
          </a:xfrm>
          <a:prstGeom prst="roundRect">
            <a:avLst>
              <a:gd fmla="val 7880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g2ce6e5411c7_1_631"/>
          <p:cNvPicPr preferRelativeResize="0"/>
          <p:nvPr/>
        </p:nvPicPr>
        <p:blipFill rotWithShape="1">
          <a:blip r:embed="rId14">
            <a:alphaModFix/>
          </a:blip>
          <a:srcRect b="0" l="0" r="0" t="0"/>
          <a:stretch/>
        </p:blipFill>
        <p:spPr>
          <a:xfrm>
            <a:off x="6985873" y="5734050"/>
            <a:ext cx="1117740" cy="1117600"/>
          </a:xfrm>
          <a:prstGeom prst="rect">
            <a:avLst/>
          </a:prstGeom>
          <a:noFill/>
          <a:ln>
            <a:noFill/>
          </a:ln>
        </p:spPr>
      </p:pic>
      <p:sp>
        <p:nvSpPr>
          <p:cNvPr id="709" name="Google Shape;709;g2ce6e5411c7_1_631"/>
          <p:cNvSpPr/>
          <p:nvPr/>
        </p:nvSpPr>
        <p:spPr>
          <a:xfrm>
            <a:off x="8306838" y="56896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ce6e5411c7_1_631"/>
          <p:cNvSpPr/>
          <p:nvPr/>
        </p:nvSpPr>
        <p:spPr>
          <a:xfrm>
            <a:off x="8306838" y="568960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Aurielle</a:t>
            </a:r>
            <a:endParaRPr b="0" i="0" sz="3600" u="none" cap="none" strike="noStrike">
              <a:solidFill>
                <a:schemeClr val="dk1"/>
              </a:solidFill>
              <a:latin typeface="Calibri"/>
              <a:ea typeface="Calibri"/>
              <a:cs typeface="Calibri"/>
              <a:sym typeface="Calibri"/>
            </a:endParaRPr>
          </a:p>
        </p:txBody>
      </p:sp>
      <p:sp>
        <p:nvSpPr>
          <p:cNvPr id="711" name="Google Shape;711;g2ce6e5411c7_1_631"/>
          <p:cNvSpPr/>
          <p:nvPr/>
        </p:nvSpPr>
        <p:spPr>
          <a:xfrm>
            <a:off x="8306838" y="6286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12" name="Google Shape;712;g2ce6e5411c7_1_631"/>
          <p:cNvSpPr/>
          <p:nvPr/>
        </p:nvSpPr>
        <p:spPr>
          <a:xfrm>
            <a:off x="18468108" y="5486400"/>
            <a:ext cx="5487000" cy="1612800"/>
          </a:xfrm>
          <a:prstGeom prst="roundRect">
            <a:avLst>
              <a:gd fmla="val 7880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ce6e5411c7_1_631"/>
          <p:cNvPicPr preferRelativeResize="0"/>
          <p:nvPr/>
        </p:nvPicPr>
        <p:blipFill rotWithShape="1">
          <a:blip r:embed="rId15">
            <a:alphaModFix/>
          </a:blip>
          <a:srcRect b="0" l="0" r="0" t="0"/>
          <a:stretch/>
        </p:blipFill>
        <p:spPr>
          <a:xfrm>
            <a:off x="18772946" y="5734050"/>
            <a:ext cx="1117740" cy="1117600"/>
          </a:xfrm>
          <a:prstGeom prst="rect">
            <a:avLst/>
          </a:prstGeom>
          <a:noFill/>
          <a:ln>
            <a:noFill/>
          </a:ln>
        </p:spPr>
      </p:pic>
      <p:sp>
        <p:nvSpPr>
          <p:cNvPr id="714" name="Google Shape;714;g2ce6e5411c7_1_631"/>
          <p:cNvSpPr/>
          <p:nvPr/>
        </p:nvSpPr>
        <p:spPr>
          <a:xfrm>
            <a:off x="20093911" y="56896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2ce6e5411c7_1_631"/>
          <p:cNvSpPr/>
          <p:nvPr/>
        </p:nvSpPr>
        <p:spPr>
          <a:xfrm>
            <a:off x="20093911" y="568960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Dariana</a:t>
            </a:r>
            <a:endParaRPr b="0" i="0" sz="3600" u="none" cap="none" strike="noStrike">
              <a:solidFill>
                <a:schemeClr val="dk1"/>
              </a:solidFill>
              <a:latin typeface="Calibri"/>
              <a:ea typeface="Calibri"/>
              <a:cs typeface="Calibri"/>
              <a:sym typeface="Calibri"/>
            </a:endParaRPr>
          </a:p>
        </p:txBody>
      </p:sp>
      <p:sp>
        <p:nvSpPr>
          <p:cNvPr id="716" name="Google Shape;716;g2ce6e5411c7_1_631"/>
          <p:cNvSpPr/>
          <p:nvPr/>
        </p:nvSpPr>
        <p:spPr>
          <a:xfrm>
            <a:off x="20093911" y="6286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17" name="Google Shape;717;g2ce6e5411c7_1_631"/>
          <p:cNvSpPr/>
          <p:nvPr/>
        </p:nvSpPr>
        <p:spPr>
          <a:xfrm>
            <a:off x="12574572" y="5486400"/>
            <a:ext cx="5487000" cy="1612800"/>
          </a:xfrm>
          <a:prstGeom prst="roundRect">
            <a:avLst>
              <a:gd fmla="val 7880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2ce6e5411c7_1_631"/>
          <p:cNvPicPr preferRelativeResize="0"/>
          <p:nvPr/>
        </p:nvPicPr>
        <p:blipFill rotWithShape="1">
          <a:blip r:embed="rId16">
            <a:alphaModFix/>
          </a:blip>
          <a:srcRect b="0" l="0" r="0" t="0"/>
          <a:stretch/>
        </p:blipFill>
        <p:spPr>
          <a:xfrm>
            <a:off x="12879410" y="5734050"/>
            <a:ext cx="1117740" cy="1117600"/>
          </a:xfrm>
          <a:prstGeom prst="rect">
            <a:avLst/>
          </a:prstGeom>
          <a:noFill/>
          <a:ln>
            <a:noFill/>
          </a:ln>
        </p:spPr>
      </p:pic>
      <p:sp>
        <p:nvSpPr>
          <p:cNvPr id="719" name="Google Shape;719;g2ce6e5411c7_1_631"/>
          <p:cNvSpPr/>
          <p:nvPr/>
        </p:nvSpPr>
        <p:spPr>
          <a:xfrm>
            <a:off x="14200375" y="56896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ce6e5411c7_1_631"/>
          <p:cNvSpPr/>
          <p:nvPr/>
        </p:nvSpPr>
        <p:spPr>
          <a:xfrm>
            <a:off x="14200375" y="5689600"/>
            <a:ext cx="37089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Theronis</a:t>
            </a:r>
            <a:endParaRPr b="0" i="0" sz="3600" u="none" cap="none" strike="noStrike">
              <a:solidFill>
                <a:schemeClr val="dk1"/>
              </a:solidFill>
              <a:latin typeface="Calibri"/>
              <a:ea typeface="Calibri"/>
              <a:cs typeface="Calibri"/>
              <a:sym typeface="Calibri"/>
            </a:endParaRPr>
          </a:p>
        </p:txBody>
      </p:sp>
      <p:sp>
        <p:nvSpPr>
          <p:cNvPr id="721" name="Google Shape;721;g2ce6e5411c7_1_631"/>
          <p:cNvSpPr/>
          <p:nvPr/>
        </p:nvSpPr>
        <p:spPr>
          <a:xfrm>
            <a:off x="14200375" y="6286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22" name="Google Shape;722;g2ce6e5411c7_1_631"/>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723" name="Google Shape;723;g2ce6e5411c7_1_631"/>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724" name="Google Shape;724;g2ce6e5411c7_1_631"/>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725" name="Google Shape;725;g2ce6e5411c7_1_631"/>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726" name="Google Shape;726;g2ce6e5411c7_1_631"/>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727" name="Google Shape;727;g2ce6e5411c7_1_631"/>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728" name="Google Shape;728;g2ce6e5411c7_1_631"/>
          <p:cNvPicPr preferRelativeResize="0"/>
          <p:nvPr/>
        </p:nvPicPr>
        <p:blipFill rotWithShape="1">
          <a:blip r:embed="rId20">
            <a:alphaModFix/>
          </a:blip>
          <a:srcRect b="0" l="0" r="0" t="0"/>
          <a:stretch/>
        </p:blipFill>
        <p:spPr>
          <a:xfrm>
            <a:off x="9513489" y="6896100"/>
            <a:ext cx="12702" cy="4165600"/>
          </a:xfrm>
          <a:prstGeom prst="rect">
            <a:avLst/>
          </a:prstGeom>
          <a:noFill/>
          <a:ln>
            <a:noFill/>
          </a:ln>
        </p:spPr>
      </p:pic>
      <p:pic>
        <p:nvPicPr>
          <p:cNvPr descr=" " id="729" name="Google Shape;729;g2ce6e5411c7_1_631"/>
          <p:cNvPicPr preferRelativeResize="0"/>
          <p:nvPr/>
        </p:nvPicPr>
        <p:blipFill rotWithShape="1">
          <a:blip r:embed="rId21">
            <a:alphaModFix/>
          </a:blip>
          <a:srcRect b="0" l="0" r="0" t="0"/>
          <a:stretch/>
        </p:blipFill>
        <p:spPr>
          <a:xfrm>
            <a:off x="9322965" y="8585200"/>
            <a:ext cx="203225" cy="12700"/>
          </a:xfrm>
          <a:prstGeom prst="rect">
            <a:avLst/>
          </a:prstGeom>
          <a:noFill/>
          <a:ln>
            <a:noFill/>
          </a:ln>
        </p:spPr>
      </p:pic>
      <p:pic>
        <p:nvPicPr>
          <p:cNvPr descr=" " id="730" name="Google Shape;730;g2ce6e5411c7_1_631"/>
          <p:cNvPicPr preferRelativeResize="0"/>
          <p:nvPr/>
        </p:nvPicPr>
        <p:blipFill rotWithShape="1">
          <a:blip r:embed="rId21">
            <a:alphaModFix/>
          </a:blip>
          <a:srcRect b="0" l="0" r="0" t="0"/>
          <a:stretch/>
        </p:blipFill>
        <p:spPr>
          <a:xfrm>
            <a:off x="20830603" y="8585200"/>
            <a:ext cx="203225" cy="12700"/>
          </a:xfrm>
          <a:prstGeom prst="rect">
            <a:avLst/>
          </a:prstGeom>
          <a:noFill/>
          <a:ln>
            <a:noFill/>
          </a:ln>
        </p:spPr>
      </p:pic>
      <p:pic>
        <p:nvPicPr>
          <p:cNvPr descr=" " id="731" name="Google Shape;731;g2ce6e5411c7_1_631"/>
          <p:cNvPicPr preferRelativeResize="0"/>
          <p:nvPr/>
        </p:nvPicPr>
        <p:blipFill rotWithShape="1">
          <a:blip r:embed="rId21">
            <a:alphaModFix/>
          </a:blip>
          <a:srcRect b="0" l="0" r="0" t="0"/>
          <a:stretch/>
        </p:blipFill>
        <p:spPr>
          <a:xfrm>
            <a:off x="9322965" y="11049000"/>
            <a:ext cx="203225" cy="12700"/>
          </a:xfrm>
          <a:prstGeom prst="rect">
            <a:avLst/>
          </a:prstGeom>
          <a:noFill/>
          <a:ln>
            <a:noFill/>
          </a:ln>
        </p:spPr>
      </p:pic>
      <p:pic>
        <p:nvPicPr>
          <p:cNvPr descr=" " id="732" name="Google Shape;732;g2ce6e5411c7_1_631"/>
          <p:cNvPicPr preferRelativeResize="0"/>
          <p:nvPr/>
        </p:nvPicPr>
        <p:blipFill rotWithShape="1">
          <a:blip r:embed="rId21">
            <a:alphaModFix/>
          </a:blip>
          <a:srcRect b="0" l="0" r="0" t="0"/>
          <a:stretch/>
        </p:blipFill>
        <p:spPr>
          <a:xfrm>
            <a:off x="20830603" y="11049000"/>
            <a:ext cx="203225" cy="12700"/>
          </a:xfrm>
          <a:prstGeom prst="rect">
            <a:avLst/>
          </a:prstGeom>
          <a:noFill/>
          <a:ln>
            <a:noFill/>
          </a:ln>
        </p:spPr>
      </p:pic>
      <p:pic>
        <p:nvPicPr>
          <p:cNvPr descr=" " id="733" name="Google Shape;733;g2ce6e5411c7_1_631"/>
          <p:cNvPicPr preferRelativeResize="0"/>
          <p:nvPr/>
        </p:nvPicPr>
        <p:blipFill rotWithShape="1">
          <a:blip r:embed="rId22">
            <a:alphaModFix/>
          </a:blip>
          <a:srcRect b="0" l="0" r="0" t="0"/>
          <a:stretch/>
        </p:blipFill>
        <p:spPr>
          <a:xfrm>
            <a:off x="21021127" y="7035800"/>
            <a:ext cx="12702" cy="4025900"/>
          </a:xfrm>
          <a:prstGeom prst="rect">
            <a:avLst/>
          </a:prstGeom>
          <a:noFill/>
          <a:ln>
            <a:noFill/>
          </a:ln>
        </p:spPr>
      </p:pic>
      <p:sp>
        <p:nvSpPr>
          <p:cNvPr id="734" name="Google Shape;734;g2ce6e5411c7_1_631"/>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35" name="Google Shape;735;g2ce6e5411c7_1_631"/>
          <p:cNvSpPr/>
          <p:nvPr/>
        </p:nvSpPr>
        <p:spPr>
          <a:xfrm>
            <a:off x="6985873" y="571500"/>
            <a:ext cx="107541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740" name="Shape 740"/>
        <p:cNvGrpSpPr/>
        <p:nvPr/>
      </p:nvGrpSpPr>
      <p:grpSpPr>
        <a:xfrm>
          <a:off x="0" y="0"/>
          <a:ext cx="0" cy="0"/>
          <a:chOff x="0" y="0"/>
          <a:chExt cx="0" cy="0"/>
        </a:xfrm>
      </p:grpSpPr>
      <p:pic>
        <p:nvPicPr>
          <p:cNvPr descr=" " id="741" name="Google Shape;741;g2ce6e5411c7_1_701"/>
          <p:cNvPicPr preferRelativeResize="0"/>
          <p:nvPr/>
        </p:nvPicPr>
        <p:blipFill rotWithShape="1">
          <a:blip r:embed="rId3">
            <a:alphaModFix/>
          </a:blip>
          <a:srcRect b="0" l="0" r="0" t="0"/>
          <a:stretch/>
        </p:blipFill>
        <p:spPr>
          <a:xfrm>
            <a:off x="4716618" y="0"/>
            <a:ext cx="19509318" cy="13716000"/>
          </a:xfrm>
          <a:prstGeom prst="rect">
            <a:avLst/>
          </a:prstGeom>
          <a:noFill/>
          <a:ln>
            <a:noFill/>
          </a:ln>
        </p:spPr>
      </p:pic>
      <p:pic>
        <p:nvPicPr>
          <p:cNvPr descr=" " id="742" name="Google Shape;742;g2ce6e5411c7_1_701"/>
          <p:cNvPicPr preferRelativeResize="0"/>
          <p:nvPr/>
        </p:nvPicPr>
        <p:blipFill rotWithShape="1">
          <a:blip r:embed="rId4">
            <a:alphaModFix/>
          </a:blip>
          <a:srcRect b="0" l="0" r="0" t="0"/>
          <a:stretch/>
        </p:blipFill>
        <p:spPr>
          <a:xfrm>
            <a:off x="4454455" y="0"/>
            <a:ext cx="19932594" cy="13716000"/>
          </a:xfrm>
          <a:prstGeom prst="rect">
            <a:avLst/>
          </a:prstGeom>
          <a:noFill/>
          <a:ln>
            <a:noFill/>
          </a:ln>
        </p:spPr>
      </p:pic>
      <p:sp>
        <p:nvSpPr>
          <p:cNvPr id="743" name="Google Shape;743;g2ce6e5411c7_1_7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4" name="Google Shape;744;g2ce6e5411c7_1_70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45" name="Google Shape;745;g2ce6e5411c7_1_701"/>
          <p:cNvSpPr/>
          <p:nvPr/>
        </p:nvSpPr>
        <p:spPr>
          <a:xfrm>
            <a:off x="13222353" y="2971800"/>
            <a:ext cx="11084400" cy="254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Thank you for choosing EaTemp</a:t>
            </a:r>
            <a:endParaRPr b="0" i="0" sz="8000" u="none" cap="none" strike="noStrike">
              <a:solidFill>
                <a:schemeClr val="dk1"/>
              </a:solidFill>
              <a:latin typeface="Calibri"/>
              <a:ea typeface="Calibri"/>
              <a:cs typeface="Calibri"/>
              <a:sym typeface="Calibri"/>
            </a:endParaRPr>
          </a:p>
        </p:txBody>
      </p:sp>
      <p:sp>
        <p:nvSpPr>
          <p:cNvPr id="746" name="Google Shape;746;g2ce6e5411c7_1_701"/>
          <p:cNvSpPr/>
          <p:nvPr/>
        </p:nvSpPr>
        <p:spPr>
          <a:xfrm>
            <a:off x="13222353" y="59055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47" name="Google Shape;747;g2ce6e5411c7_1_701"/>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48" name="Google Shape;748;g2ce6e5411c7_1_701"/>
          <p:cNvPicPr preferRelativeResize="0"/>
          <p:nvPr/>
        </p:nvPicPr>
        <p:blipFill rotWithShape="1">
          <a:blip r:embed="rId7">
            <a:alphaModFix/>
          </a:blip>
          <a:srcRect b="0" l="0" r="0" t="0"/>
          <a:stretch/>
        </p:blipFill>
        <p:spPr>
          <a:xfrm>
            <a:off x="0" y="2971800"/>
            <a:ext cx="12409451" cy="7772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40" name="Shape 40"/>
        <p:cNvGrpSpPr/>
        <p:nvPr/>
      </p:nvGrpSpPr>
      <p:grpSpPr>
        <a:xfrm>
          <a:off x="0" y="0"/>
          <a:ext cx="0" cy="0"/>
          <a:chOff x="0" y="0"/>
          <a:chExt cx="0" cy="0"/>
        </a:xfrm>
      </p:grpSpPr>
      <p:pic>
        <p:nvPicPr>
          <p:cNvPr descr=" " id="41" name="Google Shape;41;g2ce6e5411c7_1_23"/>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42" name="Google Shape;42;g2ce6e5411c7_1_23"/>
          <p:cNvPicPr preferRelativeResize="0"/>
          <p:nvPr/>
        </p:nvPicPr>
        <p:blipFill rotWithShape="1">
          <a:blip r:embed="rId4">
            <a:alphaModFix/>
          </a:blip>
          <a:srcRect b="0" l="0" r="0" t="0"/>
          <a:stretch/>
        </p:blipFill>
        <p:spPr>
          <a:xfrm>
            <a:off x="17693311" y="9359900"/>
            <a:ext cx="6693737" cy="4356100"/>
          </a:xfrm>
          <a:prstGeom prst="rect">
            <a:avLst/>
          </a:prstGeom>
          <a:noFill/>
          <a:ln>
            <a:noFill/>
          </a:ln>
        </p:spPr>
      </p:pic>
      <p:pic>
        <p:nvPicPr>
          <p:cNvPr descr=" " id="43" name="Google Shape;43;g2ce6e5411c7_1_23"/>
          <p:cNvPicPr preferRelativeResize="0"/>
          <p:nvPr/>
        </p:nvPicPr>
        <p:blipFill rotWithShape="1">
          <a:blip r:embed="rId5">
            <a:alphaModFix/>
          </a:blip>
          <a:srcRect b="0" l="0" r="0" t="0"/>
          <a:stretch/>
        </p:blipFill>
        <p:spPr>
          <a:xfrm>
            <a:off x="0" y="0"/>
            <a:ext cx="8853006" cy="7721600"/>
          </a:xfrm>
          <a:prstGeom prst="rect">
            <a:avLst/>
          </a:prstGeom>
          <a:noFill/>
          <a:ln>
            <a:noFill/>
          </a:ln>
        </p:spPr>
      </p:pic>
      <p:pic>
        <p:nvPicPr>
          <p:cNvPr descr=" " id="44" name="Google Shape;44;g2ce6e5411c7_1_23"/>
          <p:cNvPicPr preferRelativeResize="0"/>
          <p:nvPr/>
        </p:nvPicPr>
        <p:blipFill rotWithShape="1">
          <a:blip r:embed="rId6">
            <a:alphaModFix/>
          </a:blip>
          <a:srcRect b="0" l="0" r="0" t="0"/>
          <a:stretch/>
        </p:blipFill>
        <p:spPr>
          <a:xfrm>
            <a:off x="17261457" y="8991600"/>
            <a:ext cx="7125591" cy="4724400"/>
          </a:xfrm>
          <a:prstGeom prst="rect">
            <a:avLst/>
          </a:prstGeom>
          <a:noFill/>
          <a:ln>
            <a:noFill/>
          </a:ln>
        </p:spPr>
      </p:pic>
      <p:sp>
        <p:nvSpPr>
          <p:cNvPr id="45" name="Google Shape;45;g2ce6e5411c7_1_23"/>
          <p:cNvSpPr/>
          <p:nvPr/>
        </p:nvSpPr>
        <p:spPr>
          <a:xfrm>
            <a:off x="4864708" y="927100"/>
            <a:ext cx="18095400" cy="230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12800"/>
              <a:buFont typeface="Ruslan Display"/>
              <a:buNone/>
            </a:pPr>
            <a:r>
              <a:rPr b="0" i="0" lang="en-US" sz="12800" u="none" cap="none" strike="noStrike">
                <a:solidFill>
                  <a:srgbClr val="0151FE"/>
                </a:solidFill>
                <a:latin typeface="Ruslan Display"/>
                <a:ea typeface="Ruslan Display"/>
                <a:cs typeface="Ruslan Display"/>
                <a:sym typeface="Ruslan Display"/>
              </a:rPr>
              <a:t>Table of Contents</a:t>
            </a:r>
            <a:endParaRPr b="0" i="0" sz="12800" u="none" cap="none" strike="noStrike">
              <a:solidFill>
                <a:schemeClr val="dk1"/>
              </a:solidFill>
              <a:latin typeface="Calibri"/>
              <a:ea typeface="Calibri"/>
              <a:cs typeface="Calibri"/>
              <a:sym typeface="Calibri"/>
            </a:endParaRPr>
          </a:p>
        </p:txBody>
      </p:sp>
      <p:sp>
        <p:nvSpPr>
          <p:cNvPr id="46" name="Google Shape;46;g2ce6e5411c7_1_23"/>
          <p:cNvSpPr/>
          <p:nvPr/>
        </p:nvSpPr>
        <p:spPr>
          <a:xfrm>
            <a:off x="105423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ce6e5411c7_1_23"/>
          <p:cNvSpPr/>
          <p:nvPr/>
        </p:nvSpPr>
        <p:spPr>
          <a:xfrm>
            <a:off x="1054232" y="4051300"/>
            <a:ext cx="1625700" cy="1625700"/>
          </a:xfrm>
          <a:prstGeom prst="roundRect">
            <a:avLst>
              <a:gd fmla="val 781313" name="adj"/>
            </a:avLst>
          </a:prstGeom>
          <a:solidFill>
            <a:srgbClr val="0151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ce6e5411c7_1_23"/>
          <p:cNvSpPr/>
          <p:nvPr/>
        </p:nvSpPr>
        <p:spPr>
          <a:xfrm>
            <a:off x="1428929" y="4432300"/>
            <a:ext cx="8763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lan Display"/>
              <a:buNone/>
            </a:pPr>
            <a:r>
              <a:rPr b="0" i="0" lang="en-US" sz="4800" u="none" cap="none" strike="noStrike">
                <a:solidFill>
                  <a:srgbClr val="FFFFFF"/>
                </a:solidFill>
                <a:latin typeface="Ruslan Display"/>
                <a:ea typeface="Ruslan Display"/>
                <a:cs typeface="Ruslan Display"/>
                <a:sym typeface="Ruslan Display"/>
              </a:rPr>
              <a:t>01</a:t>
            </a:r>
            <a:endParaRPr b="0" i="0" sz="4800" u="none" cap="none" strike="noStrike">
              <a:solidFill>
                <a:schemeClr val="dk1"/>
              </a:solidFill>
              <a:latin typeface="Calibri"/>
              <a:ea typeface="Calibri"/>
              <a:cs typeface="Calibri"/>
              <a:sym typeface="Calibri"/>
            </a:endParaRPr>
          </a:p>
        </p:txBody>
      </p:sp>
      <p:sp>
        <p:nvSpPr>
          <p:cNvPr id="49" name="Google Shape;49;g2ce6e5411c7_1_23"/>
          <p:cNvSpPr/>
          <p:nvPr/>
        </p:nvSpPr>
        <p:spPr>
          <a:xfrm>
            <a:off x="2883260" y="4178300"/>
            <a:ext cx="5487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ce6e5411c7_1_23"/>
          <p:cNvSpPr/>
          <p:nvPr/>
        </p:nvSpPr>
        <p:spPr>
          <a:xfrm>
            <a:off x="2883260" y="41783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Introduction</a:t>
            </a:r>
            <a:endParaRPr b="0" i="0" sz="4800" u="none" cap="none" strike="noStrike">
              <a:solidFill>
                <a:schemeClr val="dk1"/>
              </a:solidFill>
              <a:latin typeface="Calibri"/>
              <a:ea typeface="Calibri"/>
              <a:cs typeface="Calibri"/>
              <a:sym typeface="Calibri"/>
            </a:endParaRPr>
          </a:p>
        </p:txBody>
      </p:sp>
      <p:sp>
        <p:nvSpPr>
          <p:cNvPr id="51" name="Google Shape;51;g2ce6e5411c7_1_23"/>
          <p:cNvSpPr/>
          <p:nvPr/>
        </p:nvSpPr>
        <p:spPr>
          <a:xfrm>
            <a:off x="2883260" y="4940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g2ce6e5411c7_1_23"/>
          <p:cNvSpPr/>
          <p:nvPr/>
        </p:nvSpPr>
        <p:spPr>
          <a:xfrm>
            <a:off x="852276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e6e5411c7_1_23"/>
          <p:cNvSpPr/>
          <p:nvPr/>
        </p:nvSpPr>
        <p:spPr>
          <a:xfrm>
            <a:off x="8522765" y="4051300"/>
            <a:ext cx="1625700" cy="1625700"/>
          </a:xfrm>
          <a:prstGeom prst="roundRect">
            <a:avLst>
              <a:gd fmla="val 781313" name="adj"/>
            </a:avLst>
          </a:prstGeom>
          <a:solidFill>
            <a:srgbClr val="0151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ce6e5411c7_1_23"/>
          <p:cNvSpPr/>
          <p:nvPr/>
        </p:nvSpPr>
        <p:spPr>
          <a:xfrm>
            <a:off x="8859357" y="4432300"/>
            <a:ext cx="9525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lan Display"/>
              <a:buNone/>
            </a:pPr>
            <a:r>
              <a:rPr b="0" i="0" lang="en-US" sz="4800" u="none" cap="none" strike="noStrike">
                <a:solidFill>
                  <a:srgbClr val="FFFFFF"/>
                </a:solidFill>
                <a:latin typeface="Ruslan Display"/>
                <a:ea typeface="Ruslan Display"/>
                <a:cs typeface="Ruslan Display"/>
                <a:sym typeface="Ruslan Display"/>
              </a:rPr>
              <a:t>02</a:t>
            </a:r>
            <a:endParaRPr b="0" i="0" sz="4800" u="none" cap="none" strike="noStrike">
              <a:solidFill>
                <a:schemeClr val="dk1"/>
              </a:solidFill>
              <a:latin typeface="Calibri"/>
              <a:ea typeface="Calibri"/>
              <a:cs typeface="Calibri"/>
              <a:sym typeface="Calibri"/>
            </a:endParaRPr>
          </a:p>
        </p:txBody>
      </p:sp>
      <p:sp>
        <p:nvSpPr>
          <p:cNvPr id="55" name="Google Shape;55;g2ce6e5411c7_1_23"/>
          <p:cNvSpPr/>
          <p:nvPr/>
        </p:nvSpPr>
        <p:spPr>
          <a:xfrm>
            <a:off x="10351794" y="4178300"/>
            <a:ext cx="5487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e6e5411c7_1_23"/>
          <p:cNvSpPr/>
          <p:nvPr/>
        </p:nvSpPr>
        <p:spPr>
          <a:xfrm>
            <a:off x="10351794" y="41783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Encounters</a:t>
            </a:r>
            <a:endParaRPr b="0" i="0" sz="4800" u="none" cap="none" strike="noStrike">
              <a:solidFill>
                <a:schemeClr val="dk1"/>
              </a:solidFill>
              <a:latin typeface="Calibri"/>
              <a:ea typeface="Calibri"/>
              <a:cs typeface="Calibri"/>
              <a:sym typeface="Calibri"/>
            </a:endParaRPr>
          </a:p>
        </p:txBody>
      </p:sp>
      <p:sp>
        <p:nvSpPr>
          <p:cNvPr id="57" name="Google Shape;57;g2ce6e5411c7_1_23"/>
          <p:cNvSpPr/>
          <p:nvPr/>
        </p:nvSpPr>
        <p:spPr>
          <a:xfrm>
            <a:off x="10351794" y="4940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ce6e5411c7_1_23"/>
          <p:cNvSpPr/>
          <p:nvPr/>
        </p:nvSpPr>
        <p:spPr>
          <a:xfrm>
            <a:off x="105423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e6e5411c7_1_23"/>
          <p:cNvSpPr/>
          <p:nvPr/>
        </p:nvSpPr>
        <p:spPr>
          <a:xfrm>
            <a:off x="1054232" y="7035800"/>
            <a:ext cx="1625700" cy="1625700"/>
          </a:xfrm>
          <a:prstGeom prst="roundRect">
            <a:avLst>
              <a:gd fmla="val 781313" name="adj"/>
            </a:avLst>
          </a:prstGeom>
          <a:solidFill>
            <a:srgbClr val="0151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ce6e5411c7_1_23"/>
          <p:cNvSpPr/>
          <p:nvPr/>
        </p:nvSpPr>
        <p:spPr>
          <a:xfrm>
            <a:off x="1409876" y="7416800"/>
            <a:ext cx="9144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lan Display"/>
              <a:buNone/>
            </a:pPr>
            <a:r>
              <a:rPr b="0" i="0" lang="en-US" sz="4800" u="none" cap="none" strike="noStrike">
                <a:solidFill>
                  <a:srgbClr val="FFFFFF"/>
                </a:solidFill>
                <a:latin typeface="Ruslan Display"/>
                <a:ea typeface="Ruslan Display"/>
                <a:cs typeface="Ruslan Display"/>
                <a:sym typeface="Ruslan Display"/>
              </a:rPr>
              <a:t>03</a:t>
            </a:r>
            <a:endParaRPr b="0" i="0" sz="4800" u="none" cap="none" strike="noStrike">
              <a:solidFill>
                <a:schemeClr val="dk1"/>
              </a:solidFill>
              <a:latin typeface="Calibri"/>
              <a:ea typeface="Calibri"/>
              <a:cs typeface="Calibri"/>
              <a:sym typeface="Calibri"/>
            </a:endParaRPr>
          </a:p>
        </p:txBody>
      </p:sp>
      <p:sp>
        <p:nvSpPr>
          <p:cNvPr id="61" name="Google Shape;61;g2ce6e5411c7_1_23"/>
          <p:cNvSpPr/>
          <p:nvPr/>
        </p:nvSpPr>
        <p:spPr>
          <a:xfrm>
            <a:off x="2883260" y="7162800"/>
            <a:ext cx="5487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ce6e5411c7_1_23"/>
          <p:cNvSpPr/>
          <p:nvPr/>
        </p:nvSpPr>
        <p:spPr>
          <a:xfrm>
            <a:off x="2883260" y="71628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Wonders</a:t>
            </a:r>
            <a:endParaRPr b="0" i="0" sz="4800" u="none" cap="none" strike="noStrike">
              <a:solidFill>
                <a:schemeClr val="dk1"/>
              </a:solidFill>
              <a:latin typeface="Calibri"/>
              <a:ea typeface="Calibri"/>
              <a:cs typeface="Calibri"/>
              <a:sym typeface="Calibri"/>
            </a:endParaRPr>
          </a:p>
        </p:txBody>
      </p:sp>
      <p:sp>
        <p:nvSpPr>
          <p:cNvPr id="63" name="Google Shape;63;g2ce6e5411c7_1_23"/>
          <p:cNvSpPr/>
          <p:nvPr/>
        </p:nvSpPr>
        <p:spPr>
          <a:xfrm>
            <a:off x="2883260" y="7924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4" name="Google Shape;64;g2ce6e5411c7_1_23"/>
          <p:cNvSpPr/>
          <p:nvPr/>
        </p:nvSpPr>
        <p:spPr>
          <a:xfrm>
            <a:off x="852276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e6e5411c7_1_23"/>
          <p:cNvSpPr/>
          <p:nvPr/>
        </p:nvSpPr>
        <p:spPr>
          <a:xfrm>
            <a:off x="8522765" y="7035800"/>
            <a:ext cx="1625700" cy="1625700"/>
          </a:xfrm>
          <a:prstGeom prst="roundRect">
            <a:avLst>
              <a:gd fmla="val 781313" name="adj"/>
            </a:avLst>
          </a:prstGeom>
          <a:solidFill>
            <a:srgbClr val="0151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ce6e5411c7_1_23"/>
          <p:cNvSpPr/>
          <p:nvPr/>
        </p:nvSpPr>
        <p:spPr>
          <a:xfrm>
            <a:off x="8853006" y="7416800"/>
            <a:ext cx="9654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lan Display"/>
              <a:buNone/>
            </a:pPr>
            <a:r>
              <a:rPr b="0" i="0" lang="en-US" sz="4800" u="none" cap="none" strike="noStrike">
                <a:solidFill>
                  <a:srgbClr val="FFFFFF"/>
                </a:solidFill>
                <a:latin typeface="Ruslan Display"/>
                <a:ea typeface="Ruslan Display"/>
                <a:cs typeface="Ruslan Display"/>
                <a:sym typeface="Ruslan Display"/>
              </a:rPr>
              <a:t>04</a:t>
            </a:r>
            <a:endParaRPr b="0" i="0" sz="4800" u="none" cap="none" strike="noStrike">
              <a:solidFill>
                <a:schemeClr val="dk1"/>
              </a:solidFill>
              <a:latin typeface="Calibri"/>
              <a:ea typeface="Calibri"/>
              <a:cs typeface="Calibri"/>
              <a:sym typeface="Calibri"/>
            </a:endParaRPr>
          </a:p>
        </p:txBody>
      </p:sp>
      <p:sp>
        <p:nvSpPr>
          <p:cNvPr id="67" name="Google Shape;67;g2ce6e5411c7_1_23"/>
          <p:cNvSpPr/>
          <p:nvPr/>
        </p:nvSpPr>
        <p:spPr>
          <a:xfrm>
            <a:off x="10351794" y="7162800"/>
            <a:ext cx="5487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ce6e5411c7_1_23"/>
          <p:cNvSpPr/>
          <p:nvPr/>
        </p:nvSpPr>
        <p:spPr>
          <a:xfrm>
            <a:off x="10351794" y="71628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Magic</a:t>
            </a:r>
            <a:endParaRPr b="0" i="0" sz="4800" u="none" cap="none" strike="noStrike">
              <a:solidFill>
                <a:schemeClr val="dk1"/>
              </a:solidFill>
              <a:latin typeface="Calibri"/>
              <a:ea typeface="Calibri"/>
              <a:cs typeface="Calibri"/>
              <a:sym typeface="Calibri"/>
            </a:endParaRPr>
          </a:p>
        </p:txBody>
      </p:sp>
      <p:sp>
        <p:nvSpPr>
          <p:cNvPr id="69" name="Google Shape;69;g2ce6e5411c7_1_23"/>
          <p:cNvSpPr/>
          <p:nvPr/>
        </p:nvSpPr>
        <p:spPr>
          <a:xfrm>
            <a:off x="10351794" y="7924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0" name="Google Shape;70;g2ce6e5411c7_1_23"/>
          <p:cNvSpPr/>
          <p:nvPr/>
        </p:nvSpPr>
        <p:spPr>
          <a:xfrm>
            <a:off x="105423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e6e5411c7_1_23"/>
          <p:cNvSpPr/>
          <p:nvPr/>
        </p:nvSpPr>
        <p:spPr>
          <a:xfrm>
            <a:off x="1054232" y="10020300"/>
            <a:ext cx="1625700" cy="1625700"/>
          </a:xfrm>
          <a:prstGeom prst="roundRect">
            <a:avLst>
              <a:gd fmla="val 781313" name="adj"/>
            </a:avLst>
          </a:prstGeom>
          <a:solidFill>
            <a:srgbClr val="0151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ce6e5411c7_1_23"/>
          <p:cNvSpPr/>
          <p:nvPr/>
        </p:nvSpPr>
        <p:spPr>
          <a:xfrm>
            <a:off x="1416227" y="10401300"/>
            <a:ext cx="9018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lan Display"/>
              <a:buNone/>
            </a:pPr>
            <a:r>
              <a:rPr b="0" i="0" lang="en-US" sz="4800" u="none" cap="none" strike="noStrike">
                <a:solidFill>
                  <a:srgbClr val="FFFFFF"/>
                </a:solidFill>
                <a:latin typeface="Ruslan Display"/>
                <a:ea typeface="Ruslan Display"/>
                <a:cs typeface="Ruslan Display"/>
                <a:sym typeface="Ruslan Display"/>
              </a:rPr>
              <a:t>05</a:t>
            </a:r>
            <a:endParaRPr b="0" i="0" sz="4800" u="none" cap="none" strike="noStrike">
              <a:solidFill>
                <a:schemeClr val="dk1"/>
              </a:solidFill>
              <a:latin typeface="Calibri"/>
              <a:ea typeface="Calibri"/>
              <a:cs typeface="Calibri"/>
              <a:sym typeface="Calibri"/>
            </a:endParaRPr>
          </a:p>
        </p:txBody>
      </p:sp>
      <p:sp>
        <p:nvSpPr>
          <p:cNvPr id="73" name="Google Shape;73;g2ce6e5411c7_1_23"/>
          <p:cNvSpPr/>
          <p:nvPr/>
        </p:nvSpPr>
        <p:spPr>
          <a:xfrm>
            <a:off x="2883260" y="10147300"/>
            <a:ext cx="5487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ce6e5411c7_1_23"/>
          <p:cNvSpPr/>
          <p:nvPr/>
        </p:nvSpPr>
        <p:spPr>
          <a:xfrm>
            <a:off x="2883260" y="101473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Adventure</a:t>
            </a:r>
            <a:endParaRPr b="0" i="0" sz="4800" u="none" cap="none" strike="noStrike">
              <a:solidFill>
                <a:schemeClr val="dk1"/>
              </a:solidFill>
              <a:latin typeface="Calibri"/>
              <a:ea typeface="Calibri"/>
              <a:cs typeface="Calibri"/>
              <a:sym typeface="Calibri"/>
            </a:endParaRPr>
          </a:p>
        </p:txBody>
      </p:sp>
      <p:sp>
        <p:nvSpPr>
          <p:cNvPr id="75" name="Google Shape;75;g2ce6e5411c7_1_23"/>
          <p:cNvSpPr/>
          <p:nvPr/>
        </p:nvSpPr>
        <p:spPr>
          <a:xfrm>
            <a:off x="2883260" y="10909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6" name="Google Shape;76;g2ce6e5411c7_1_23"/>
          <p:cNvSpPr/>
          <p:nvPr/>
        </p:nvSpPr>
        <p:spPr>
          <a:xfrm>
            <a:off x="852276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e6e5411c7_1_23"/>
          <p:cNvSpPr/>
          <p:nvPr/>
        </p:nvSpPr>
        <p:spPr>
          <a:xfrm>
            <a:off x="8522765" y="10020300"/>
            <a:ext cx="1625700" cy="1625700"/>
          </a:xfrm>
          <a:prstGeom prst="roundRect">
            <a:avLst>
              <a:gd fmla="val 781313" name="adj"/>
            </a:avLst>
          </a:prstGeom>
          <a:solidFill>
            <a:srgbClr val="0151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ce6e5411c7_1_23"/>
          <p:cNvSpPr/>
          <p:nvPr/>
        </p:nvSpPr>
        <p:spPr>
          <a:xfrm>
            <a:off x="8865708" y="10401300"/>
            <a:ext cx="9399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lan Display"/>
              <a:buNone/>
            </a:pPr>
            <a:r>
              <a:rPr b="0" i="0" lang="en-US" sz="4800" u="none" cap="none" strike="noStrike">
                <a:solidFill>
                  <a:srgbClr val="FFFFFF"/>
                </a:solidFill>
                <a:latin typeface="Ruslan Display"/>
                <a:ea typeface="Ruslan Display"/>
                <a:cs typeface="Ruslan Display"/>
                <a:sym typeface="Ruslan Display"/>
              </a:rPr>
              <a:t>06</a:t>
            </a:r>
            <a:endParaRPr b="0" i="0" sz="4800" u="none" cap="none" strike="noStrike">
              <a:solidFill>
                <a:schemeClr val="dk1"/>
              </a:solidFill>
              <a:latin typeface="Calibri"/>
              <a:ea typeface="Calibri"/>
              <a:cs typeface="Calibri"/>
              <a:sym typeface="Calibri"/>
            </a:endParaRPr>
          </a:p>
        </p:txBody>
      </p:sp>
      <p:sp>
        <p:nvSpPr>
          <p:cNvPr id="79" name="Google Shape;79;g2ce6e5411c7_1_23"/>
          <p:cNvSpPr/>
          <p:nvPr/>
        </p:nvSpPr>
        <p:spPr>
          <a:xfrm>
            <a:off x="10351794" y="10147300"/>
            <a:ext cx="5487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ce6e5411c7_1_23"/>
          <p:cNvSpPr/>
          <p:nvPr/>
        </p:nvSpPr>
        <p:spPr>
          <a:xfrm>
            <a:off x="10351794" y="10147300"/>
            <a:ext cx="5690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Conclusion</a:t>
            </a:r>
            <a:endParaRPr b="0" i="0" sz="4800" u="none" cap="none" strike="noStrike">
              <a:solidFill>
                <a:schemeClr val="dk1"/>
              </a:solidFill>
              <a:latin typeface="Calibri"/>
              <a:ea typeface="Calibri"/>
              <a:cs typeface="Calibri"/>
              <a:sym typeface="Calibri"/>
            </a:endParaRPr>
          </a:p>
        </p:txBody>
      </p:sp>
      <p:sp>
        <p:nvSpPr>
          <p:cNvPr id="81" name="Google Shape;81;g2ce6e5411c7_1_23"/>
          <p:cNvSpPr/>
          <p:nvPr/>
        </p:nvSpPr>
        <p:spPr>
          <a:xfrm>
            <a:off x="10351794" y="10909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2" name="Google Shape;82;g2ce6e5411c7_1_23"/>
          <p:cNvPicPr preferRelativeResize="0"/>
          <p:nvPr/>
        </p:nvPicPr>
        <p:blipFill rotWithShape="1">
          <a:blip r:embed="rId7">
            <a:alphaModFix/>
          </a:blip>
          <a:srcRect b="0" l="0" r="0" t="0"/>
          <a:stretch/>
        </p:blipFill>
        <p:spPr>
          <a:xfrm>
            <a:off x="15343518" y="3670300"/>
            <a:ext cx="9043530" cy="7975600"/>
          </a:xfrm>
          <a:prstGeom prst="rect">
            <a:avLst/>
          </a:prstGeom>
          <a:noFill/>
          <a:ln>
            <a:noFill/>
          </a:ln>
        </p:spPr>
      </p:pic>
      <p:sp>
        <p:nvSpPr>
          <p:cNvPr id="83" name="Google Shape;83;g2ce6e5411c7_1_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ce6e5411c7_1_2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89" name="Shape 89"/>
        <p:cNvGrpSpPr/>
        <p:nvPr/>
      </p:nvGrpSpPr>
      <p:grpSpPr>
        <a:xfrm>
          <a:off x="0" y="0"/>
          <a:ext cx="0" cy="0"/>
          <a:chOff x="0" y="0"/>
          <a:chExt cx="0" cy="0"/>
        </a:xfrm>
      </p:grpSpPr>
      <p:pic>
        <p:nvPicPr>
          <p:cNvPr descr=" " id="90" name="Google Shape;90;g2ce6e5411c7_1_71"/>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91" name="Google Shape;91;g2ce6e5411c7_1_71"/>
          <p:cNvPicPr preferRelativeResize="0"/>
          <p:nvPr/>
        </p:nvPicPr>
        <p:blipFill rotWithShape="1">
          <a:blip r:embed="rId4">
            <a:alphaModFix/>
          </a:blip>
          <a:srcRect b="0" l="0" r="0" t="0"/>
          <a:stretch/>
        </p:blipFill>
        <p:spPr>
          <a:xfrm>
            <a:off x="10135867" y="0"/>
            <a:ext cx="14251181" cy="7048500"/>
          </a:xfrm>
          <a:prstGeom prst="rect">
            <a:avLst/>
          </a:prstGeom>
          <a:noFill/>
          <a:ln>
            <a:noFill/>
          </a:ln>
        </p:spPr>
      </p:pic>
      <p:pic>
        <p:nvPicPr>
          <p:cNvPr descr=" " id="92" name="Google Shape;92;g2ce6e5411c7_1_71"/>
          <p:cNvPicPr preferRelativeResize="0"/>
          <p:nvPr/>
        </p:nvPicPr>
        <p:blipFill rotWithShape="1">
          <a:blip r:embed="rId5">
            <a:alphaModFix/>
          </a:blip>
          <a:srcRect b="0" l="0" r="0" t="0"/>
          <a:stretch/>
        </p:blipFill>
        <p:spPr>
          <a:xfrm>
            <a:off x="0" y="10452100"/>
            <a:ext cx="14365495" cy="3263900"/>
          </a:xfrm>
          <a:prstGeom prst="rect">
            <a:avLst/>
          </a:prstGeom>
          <a:noFill/>
          <a:ln>
            <a:noFill/>
          </a:ln>
        </p:spPr>
      </p:pic>
      <p:pic>
        <p:nvPicPr>
          <p:cNvPr descr=" " id="93" name="Google Shape;93;g2ce6e5411c7_1_71"/>
          <p:cNvPicPr preferRelativeResize="0"/>
          <p:nvPr/>
        </p:nvPicPr>
        <p:blipFill rotWithShape="1">
          <a:blip r:embed="rId6">
            <a:alphaModFix/>
          </a:blip>
          <a:srcRect b="0" l="0" r="0" t="0"/>
          <a:stretch/>
        </p:blipFill>
        <p:spPr>
          <a:xfrm>
            <a:off x="0" y="10452100"/>
            <a:ext cx="15051381" cy="3263900"/>
          </a:xfrm>
          <a:prstGeom prst="rect">
            <a:avLst/>
          </a:prstGeom>
          <a:noFill/>
          <a:ln>
            <a:noFill/>
          </a:ln>
        </p:spPr>
      </p:pic>
      <p:sp>
        <p:nvSpPr>
          <p:cNvPr id="94" name="Google Shape;94;g2ce6e5411c7_1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ce6e5411c7_1_7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6" name="Google Shape;96;g2ce6e5411c7_1_71"/>
          <p:cNvSpPr/>
          <p:nvPr/>
        </p:nvSpPr>
        <p:spPr>
          <a:xfrm>
            <a:off x="2959470" y="2743200"/>
            <a:ext cx="20089800" cy="144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g2ce6e5411c7_1_71"/>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2ce6e5411c7_1_71"/>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03" name="Shape 103"/>
        <p:cNvGrpSpPr/>
        <p:nvPr/>
      </p:nvGrpSpPr>
      <p:grpSpPr>
        <a:xfrm>
          <a:off x="0" y="0"/>
          <a:ext cx="0" cy="0"/>
          <a:chOff x="0" y="0"/>
          <a:chExt cx="0" cy="0"/>
        </a:xfrm>
      </p:grpSpPr>
      <p:pic>
        <p:nvPicPr>
          <p:cNvPr descr=" " id="104" name="Google Shape;104;g2ce6e5411c7_1_84"/>
          <p:cNvPicPr preferRelativeResize="0"/>
          <p:nvPr/>
        </p:nvPicPr>
        <p:blipFill rotWithShape="1">
          <a:blip r:embed="rId3">
            <a:alphaModFix/>
          </a:blip>
          <a:srcRect b="0" l="0" r="0" t="0"/>
          <a:stretch/>
        </p:blipFill>
        <p:spPr>
          <a:xfrm>
            <a:off x="17680610" y="0"/>
            <a:ext cx="6706438" cy="8877300"/>
          </a:xfrm>
          <a:prstGeom prst="rect">
            <a:avLst/>
          </a:prstGeom>
          <a:noFill/>
          <a:ln>
            <a:noFill/>
          </a:ln>
        </p:spPr>
      </p:pic>
      <p:pic>
        <p:nvPicPr>
          <p:cNvPr descr=" " id="105" name="Google Shape;105;g2ce6e5411c7_1_84"/>
          <p:cNvPicPr preferRelativeResize="0"/>
          <p:nvPr/>
        </p:nvPicPr>
        <p:blipFill rotWithShape="1">
          <a:blip r:embed="rId4">
            <a:alphaModFix/>
          </a:blip>
          <a:srcRect b="0" l="0" r="0" t="0"/>
          <a:stretch/>
        </p:blipFill>
        <p:spPr>
          <a:xfrm>
            <a:off x="17388473" y="0"/>
            <a:ext cx="6998575" cy="9575800"/>
          </a:xfrm>
          <a:prstGeom prst="rect">
            <a:avLst/>
          </a:prstGeom>
          <a:noFill/>
          <a:ln>
            <a:noFill/>
          </a:ln>
        </p:spPr>
      </p:pic>
      <p:pic>
        <p:nvPicPr>
          <p:cNvPr descr=" " id="106" name="Google Shape;106;g2ce6e5411c7_1_84"/>
          <p:cNvPicPr preferRelativeResize="0"/>
          <p:nvPr/>
        </p:nvPicPr>
        <p:blipFill rotWithShape="1">
          <a:blip r:embed="rId5">
            <a:alphaModFix/>
          </a:blip>
          <a:srcRect b="0" l="0" r="0" t="0"/>
          <a:stretch/>
        </p:blipFill>
        <p:spPr>
          <a:xfrm>
            <a:off x="0" y="6121400"/>
            <a:ext cx="16448556" cy="7594600"/>
          </a:xfrm>
          <a:prstGeom prst="rect">
            <a:avLst/>
          </a:prstGeom>
          <a:noFill/>
          <a:ln>
            <a:noFill/>
          </a:ln>
        </p:spPr>
      </p:pic>
      <p:pic>
        <p:nvPicPr>
          <p:cNvPr descr=" " id="107" name="Google Shape;107;g2ce6e5411c7_1_84"/>
          <p:cNvPicPr preferRelativeResize="0"/>
          <p:nvPr/>
        </p:nvPicPr>
        <p:blipFill rotWithShape="1">
          <a:blip r:embed="rId6">
            <a:alphaModFix/>
          </a:blip>
          <a:srcRect b="0" l="0" r="0" t="0"/>
          <a:stretch/>
        </p:blipFill>
        <p:spPr>
          <a:xfrm>
            <a:off x="0" y="6553200"/>
            <a:ext cx="17896537" cy="7162800"/>
          </a:xfrm>
          <a:prstGeom prst="rect">
            <a:avLst/>
          </a:prstGeom>
          <a:noFill/>
          <a:ln>
            <a:noFill/>
          </a:ln>
        </p:spPr>
      </p:pic>
      <p:sp>
        <p:nvSpPr>
          <p:cNvPr id="108" name="Google Shape;108;g2ce6e5411c7_1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ce6e5411c7_1_8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0" name="Google Shape;110;g2ce6e5411c7_1_84"/>
          <p:cNvPicPr preferRelativeResize="0"/>
          <p:nvPr/>
        </p:nvPicPr>
        <p:blipFill rotWithShape="1">
          <a:blip r:embed="rId8">
            <a:alphaModFix/>
          </a:blip>
          <a:srcRect b="0" l="0" r="0" t="0"/>
          <a:stretch/>
        </p:blipFill>
        <p:spPr>
          <a:xfrm>
            <a:off x="0" y="0"/>
            <a:ext cx="11685461" cy="13716000"/>
          </a:xfrm>
          <a:prstGeom prst="rect">
            <a:avLst/>
          </a:prstGeom>
          <a:noFill/>
          <a:ln>
            <a:noFill/>
          </a:ln>
        </p:spPr>
      </p:pic>
      <p:sp>
        <p:nvSpPr>
          <p:cNvPr id="111" name="Google Shape;111;g2ce6e5411c7_1_84"/>
          <p:cNvSpPr/>
          <p:nvPr/>
        </p:nvSpPr>
        <p:spPr>
          <a:xfrm>
            <a:off x="13057232" y="2705100"/>
            <a:ext cx="99072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ce6e5411c7_1_84"/>
          <p:cNvPicPr preferRelativeResize="0"/>
          <p:nvPr/>
        </p:nvPicPr>
        <p:blipFill rotWithShape="1">
          <a:blip r:embed="rId9">
            <a:alphaModFix/>
          </a:blip>
          <a:srcRect b="0" l="0" r="0" t="0"/>
          <a:stretch/>
        </p:blipFill>
        <p:spPr>
          <a:xfrm>
            <a:off x="13057232" y="3543300"/>
            <a:ext cx="1759461" cy="1625600"/>
          </a:xfrm>
          <a:prstGeom prst="rect">
            <a:avLst/>
          </a:prstGeom>
          <a:noFill/>
          <a:ln>
            <a:noFill/>
          </a:ln>
        </p:spPr>
      </p:pic>
      <p:sp>
        <p:nvSpPr>
          <p:cNvPr id="113" name="Google Shape;113;g2ce6e5411c7_1_84"/>
          <p:cNvSpPr/>
          <p:nvPr/>
        </p:nvSpPr>
        <p:spPr>
          <a:xfrm>
            <a:off x="15223144" y="2705100"/>
            <a:ext cx="77412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ce6e5411c7_1_84"/>
          <p:cNvSpPr/>
          <p:nvPr/>
        </p:nvSpPr>
        <p:spPr>
          <a:xfrm>
            <a:off x="15223144" y="2705100"/>
            <a:ext cx="79446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g2ce6e5411c7_1_84"/>
          <p:cNvSpPr/>
          <p:nvPr/>
        </p:nvSpPr>
        <p:spPr>
          <a:xfrm>
            <a:off x="15223144" y="3568700"/>
            <a:ext cx="7876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6" name="Google Shape;116;g2ce6e5411c7_1_84"/>
          <p:cNvSpPr/>
          <p:nvPr/>
        </p:nvSpPr>
        <p:spPr>
          <a:xfrm>
            <a:off x="13057232" y="6858000"/>
            <a:ext cx="99072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ce6e5411c7_1_84"/>
          <p:cNvPicPr preferRelativeResize="0"/>
          <p:nvPr/>
        </p:nvPicPr>
        <p:blipFill rotWithShape="1">
          <a:blip r:embed="rId10">
            <a:alphaModFix/>
          </a:blip>
          <a:srcRect b="0" l="0" r="0" t="0"/>
          <a:stretch/>
        </p:blipFill>
        <p:spPr>
          <a:xfrm>
            <a:off x="13057232" y="7696200"/>
            <a:ext cx="1759461" cy="1625600"/>
          </a:xfrm>
          <a:prstGeom prst="rect">
            <a:avLst/>
          </a:prstGeom>
          <a:noFill/>
          <a:ln>
            <a:noFill/>
          </a:ln>
        </p:spPr>
      </p:pic>
      <p:sp>
        <p:nvSpPr>
          <p:cNvPr id="118" name="Google Shape;118;g2ce6e5411c7_1_84"/>
          <p:cNvSpPr/>
          <p:nvPr/>
        </p:nvSpPr>
        <p:spPr>
          <a:xfrm>
            <a:off x="15223144" y="6858000"/>
            <a:ext cx="77412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ce6e5411c7_1_84"/>
          <p:cNvSpPr/>
          <p:nvPr/>
        </p:nvSpPr>
        <p:spPr>
          <a:xfrm>
            <a:off x="15223144" y="6858000"/>
            <a:ext cx="79446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Dragon Taming</a:t>
            </a:r>
            <a:endParaRPr b="0" i="0" sz="4800" u="none" cap="none" strike="noStrike">
              <a:solidFill>
                <a:schemeClr val="dk1"/>
              </a:solidFill>
              <a:latin typeface="Calibri"/>
              <a:ea typeface="Calibri"/>
              <a:cs typeface="Calibri"/>
              <a:sym typeface="Calibri"/>
            </a:endParaRPr>
          </a:p>
        </p:txBody>
      </p:sp>
      <p:sp>
        <p:nvSpPr>
          <p:cNvPr id="120" name="Google Shape;120;g2ce6e5411c7_1_84"/>
          <p:cNvSpPr/>
          <p:nvPr/>
        </p:nvSpPr>
        <p:spPr>
          <a:xfrm>
            <a:off x="15223144" y="7721600"/>
            <a:ext cx="7876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25" name="Shape 125"/>
        <p:cNvGrpSpPr/>
        <p:nvPr/>
      </p:nvGrpSpPr>
      <p:grpSpPr>
        <a:xfrm>
          <a:off x="0" y="0"/>
          <a:ext cx="0" cy="0"/>
          <a:chOff x="0" y="0"/>
          <a:chExt cx="0" cy="0"/>
        </a:xfrm>
      </p:grpSpPr>
      <p:pic>
        <p:nvPicPr>
          <p:cNvPr descr=" " id="126" name="Google Shape;126;g2ce6e5411c7_1_105"/>
          <p:cNvPicPr preferRelativeResize="0"/>
          <p:nvPr/>
        </p:nvPicPr>
        <p:blipFill rotWithShape="1">
          <a:blip r:embed="rId3">
            <a:alphaModFix/>
          </a:blip>
          <a:srcRect b="0" l="0" r="0" t="0"/>
          <a:stretch/>
        </p:blipFill>
        <p:spPr>
          <a:xfrm>
            <a:off x="0" y="0"/>
            <a:ext cx="9284860" cy="8089900"/>
          </a:xfrm>
          <a:prstGeom prst="rect">
            <a:avLst/>
          </a:prstGeom>
          <a:noFill/>
          <a:ln>
            <a:noFill/>
          </a:ln>
        </p:spPr>
      </p:pic>
      <p:pic>
        <p:nvPicPr>
          <p:cNvPr descr=" " id="127" name="Google Shape;127;g2ce6e5411c7_1_105"/>
          <p:cNvPicPr preferRelativeResize="0"/>
          <p:nvPr/>
        </p:nvPicPr>
        <p:blipFill rotWithShape="1">
          <a:blip r:embed="rId4">
            <a:alphaModFix/>
          </a:blip>
          <a:srcRect b="0" l="0" r="0" t="0"/>
          <a:stretch/>
        </p:blipFill>
        <p:spPr>
          <a:xfrm>
            <a:off x="17693311" y="9359900"/>
            <a:ext cx="6693737" cy="4356100"/>
          </a:xfrm>
          <a:prstGeom prst="rect">
            <a:avLst/>
          </a:prstGeom>
          <a:noFill/>
          <a:ln>
            <a:noFill/>
          </a:ln>
        </p:spPr>
      </p:pic>
      <p:pic>
        <p:nvPicPr>
          <p:cNvPr descr=" " id="128" name="Google Shape;128;g2ce6e5411c7_1_105"/>
          <p:cNvPicPr preferRelativeResize="0"/>
          <p:nvPr/>
        </p:nvPicPr>
        <p:blipFill rotWithShape="1">
          <a:blip r:embed="rId5">
            <a:alphaModFix/>
          </a:blip>
          <a:srcRect b="0" l="0" r="0" t="0"/>
          <a:stretch/>
        </p:blipFill>
        <p:spPr>
          <a:xfrm>
            <a:off x="0" y="0"/>
            <a:ext cx="8853006" cy="7721600"/>
          </a:xfrm>
          <a:prstGeom prst="rect">
            <a:avLst/>
          </a:prstGeom>
          <a:noFill/>
          <a:ln>
            <a:noFill/>
          </a:ln>
        </p:spPr>
      </p:pic>
      <p:pic>
        <p:nvPicPr>
          <p:cNvPr descr=" " id="129" name="Google Shape;129;g2ce6e5411c7_1_105"/>
          <p:cNvPicPr preferRelativeResize="0"/>
          <p:nvPr/>
        </p:nvPicPr>
        <p:blipFill rotWithShape="1">
          <a:blip r:embed="rId6">
            <a:alphaModFix/>
          </a:blip>
          <a:srcRect b="0" l="0" r="0" t="0"/>
          <a:stretch/>
        </p:blipFill>
        <p:spPr>
          <a:xfrm>
            <a:off x="17261457" y="8991600"/>
            <a:ext cx="7125591" cy="4724400"/>
          </a:xfrm>
          <a:prstGeom prst="rect">
            <a:avLst/>
          </a:prstGeom>
          <a:noFill/>
          <a:ln>
            <a:noFill/>
          </a:ln>
        </p:spPr>
      </p:pic>
      <p:sp>
        <p:nvSpPr>
          <p:cNvPr id="130" name="Google Shape;130;g2ce6e5411c7_1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ce6e5411c7_1_10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2" name="Google Shape;132;g2ce6e5411c7_1_105"/>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ce6e5411c7_1_105"/>
          <p:cNvPicPr preferRelativeResize="0"/>
          <p:nvPr/>
        </p:nvPicPr>
        <p:blipFill rotWithShape="1">
          <a:blip r:embed="rId8">
            <a:alphaModFix/>
          </a:blip>
          <a:srcRect b="0" l="0" r="0" t="0"/>
          <a:stretch/>
        </p:blipFill>
        <p:spPr>
          <a:xfrm>
            <a:off x="6728520" y="1384300"/>
            <a:ext cx="1759461" cy="1625600"/>
          </a:xfrm>
          <a:prstGeom prst="rect">
            <a:avLst/>
          </a:prstGeom>
          <a:noFill/>
          <a:ln>
            <a:noFill/>
          </a:ln>
        </p:spPr>
      </p:pic>
      <p:sp>
        <p:nvSpPr>
          <p:cNvPr id="134" name="Google Shape;134;g2ce6e5411c7_1_105"/>
          <p:cNvSpPr/>
          <p:nvPr/>
        </p:nvSpPr>
        <p:spPr>
          <a:xfrm>
            <a:off x="4420152" y="3619500"/>
            <a:ext cx="63762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e6e5411c7_1_105"/>
          <p:cNvSpPr/>
          <p:nvPr/>
        </p:nvSpPr>
        <p:spPr>
          <a:xfrm>
            <a:off x="4420152" y="3619500"/>
            <a:ext cx="65793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ce6e5411c7_1_105"/>
          <p:cNvSpPr/>
          <p:nvPr/>
        </p:nvSpPr>
        <p:spPr>
          <a:xfrm>
            <a:off x="3543743" y="4889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ce6e5411c7_1_105"/>
          <p:cNvSpPr/>
          <p:nvPr/>
        </p:nvSpPr>
        <p:spPr>
          <a:xfrm>
            <a:off x="3476001" y="4889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8" name="Google Shape;138;g2ce6e5411c7_1_105"/>
          <p:cNvPicPr preferRelativeResize="0"/>
          <p:nvPr/>
        </p:nvPicPr>
        <p:blipFill rotWithShape="1">
          <a:blip r:embed="rId9">
            <a:alphaModFix/>
          </a:blip>
          <a:srcRect b="0" l="0" r="0" t="0"/>
          <a:stretch/>
        </p:blipFill>
        <p:spPr>
          <a:xfrm>
            <a:off x="3543743" y="7327900"/>
            <a:ext cx="8129016" cy="5270500"/>
          </a:xfrm>
          <a:prstGeom prst="rect">
            <a:avLst/>
          </a:prstGeom>
          <a:noFill/>
          <a:ln>
            <a:noFill/>
          </a:ln>
        </p:spPr>
      </p:pic>
      <p:sp>
        <p:nvSpPr>
          <p:cNvPr id="139" name="Google Shape;139;g2ce6e5411c7_1_105"/>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ce6e5411c7_1_105"/>
          <p:cNvPicPr preferRelativeResize="0"/>
          <p:nvPr/>
        </p:nvPicPr>
        <p:blipFill rotWithShape="1">
          <a:blip r:embed="rId10">
            <a:alphaModFix/>
          </a:blip>
          <a:srcRect b="0" l="0" r="0" t="0"/>
          <a:stretch/>
        </p:blipFill>
        <p:spPr>
          <a:xfrm>
            <a:off x="15938719" y="1384300"/>
            <a:ext cx="1578544" cy="1625600"/>
          </a:xfrm>
          <a:prstGeom prst="rect">
            <a:avLst/>
          </a:prstGeom>
          <a:noFill/>
          <a:ln>
            <a:noFill/>
          </a:ln>
        </p:spPr>
      </p:pic>
      <p:sp>
        <p:nvSpPr>
          <p:cNvPr id="141" name="Google Shape;141;g2ce6e5411c7_1_105"/>
          <p:cNvSpPr/>
          <p:nvPr/>
        </p:nvSpPr>
        <p:spPr>
          <a:xfrm>
            <a:off x="14047956" y="3619500"/>
            <a:ext cx="5360100" cy="6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ce6e5411c7_1_105"/>
          <p:cNvSpPr/>
          <p:nvPr/>
        </p:nvSpPr>
        <p:spPr>
          <a:xfrm>
            <a:off x="14047956" y="3619500"/>
            <a:ext cx="55632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Dragon Taming</a:t>
            </a:r>
            <a:endParaRPr b="0" i="0" sz="4800" u="none" cap="none" strike="noStrike">
              <a:solidFill>
                <a:schemeClr val="dk1"/>
              </a:solidFill>
              <a:latin typeface="Calibri"/>
              <a:ea typeface="Calibri"/>
              <a:cs typeface="Calibri"/>
              <a:sym typeface="Calibri"/>
            </a:endParaRPr>
          </a:p>
        </p:txBody>
      </p:sp>
      <p:sp>
        <p:nvSpPr>
          <p:cNvPr id="143" name="Google Shape;143;g2ce6e5411c7_1_105"/>
          <p:cNvSpPr/>
          <p:nvPr/>
        </p:nvSpPr>
        <p:spPr>
          <a:xfrm>
            <a:off x="12663483" y="4889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ce6e5411c7_1_105"/>
          <p:cNvSpPr/>
          <p:nvPr/>
        </p:nvSpPr>
        <p:spPr>
          <a:xfrm>
            <a:off x="12595741" y="4889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g2ce6e5411c7_1_105"/>
          <p:cNvPicPr preferRelativeResize="0"/>
          <p:nvPr/>
        </p:nvPicPr>
        <p:blipFill rotWithShape="1">
          <a:blip r:embed="rId11">
            <a:alphaModFix/>
          </a:blip>
          <a:srcRect b="0" l="0" r="0" t="0"/>
          <a:stretch/>
        </p:blipFill>
        <p:spPr>
          <a:xfrm>
            <a:off x="12663483" y="7327900"/>
            <a:ext cx="8129016" cy="5270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50" name="Shape 150"/>
        <p:cNvGrpSpPr/>
        <p:nvPr/>
      </p:nvGrpSpPr>
      <p:grpSpPr>
        <a:xfrm>
          <a:off x="0" y="0"/>
          <a:ext cx="0" cy="0"/>
          <a:chOff x="0" y="0"/>
          <a:chExt cx="0" cy="0"/>
        </a:xfrm>
      </p:grpSpPr>
      <p:pic>
        <p:nvPicPr>
          <p:cNvPr descr=" " id="151" name="Google Shape;151;g2ce6e5411c7_1_129"/>
          <p:cNvPicPr preferRelativeResize="0"/>
          <p:nvPr/>
        </p:nvPicPr>
        <p:blipFill rotWithShape="1">
          <a:blip r:embed="rId3">
            <a:alphaModFix/>
          </a:blip>
          <a:srcRect b="0" l="0" r="0" t="0"/>
          <a:stretch/>
        </p:blipFill>
        <p:spPr>
          <a:xfrm>
            <a:off x="1947672" y="0"/>
            <a:ext cx="19509318" cy="13716000"/>
          </a:xfrm>
          <a:prstGeom prst="rect">
            <a:avLst/>
          </a:prstGeom>
          <a:noFill/>
          <a:ln>
            <a:noFill/>
          </a:ln>
        </p:spPr>
      </p:pic>
      <p:pic>
        <p:nvPicPr>
          <p:cNvPr descr=" " id="152" name="Google Shape;152;g2ce6e5411c7_1_129"/>
          <p:cNvPicPr preferRelativeResize="0"/>
          <p:nvPr/>
        </p:nvPicPr>
        <p:blipFill rotWithShape="1">
          <a:blip r:embed="rId4">
            <a:alphaModFix/>
          </a:blip>
          <a:srcRect b="0" l="0" r="0" t="0"/>
          <a:stretch/>
        </p:blipFill>
        <p:spPr>
          <a:xfrm>
            <a:off x="1685509" y="0"/>
            <a:ext cx="20041071" cy="13716000"/>
          </a:xfrm>
          <a:prstGeom prst="rect">
            <a:avLst/>
          </a:prstGeom>
          <a:noFill/>
          <a:ln>
            <a:noFill/>
          </a:ln>
        </p:spPr>
      </p:pic>
      <p:sp>
        <p:nvSpPr>
          <p:cNvPr id="153" name="Google Shape;153;g2ce6e5411c7_1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ce6e5411c7_1_1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5" name="Google Shape;155;g2ce6e5411c7_1_129"/>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56" name="Google Shape;156;g2ce6e5411c7_1_129"/>
          <p:cNvSpPr/>
          <p:nvPr/>
        </p:nvSpPr>
        <p:spPr>
          <a:xfrm>
            <a:off x="5842730" y="4229100"/>
            <a:ext cx="13603500" cy="542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e6e5411c7_1_129"/>
          <p:cNvSpPr/>
          <p:nvPr/>
        </p:nvSpPr>
        <p:spPr>
          <a:xfrm>
            <a:off x="5842730" y="4229100"/>
            <a:ext cx="138066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8" name="Google Shape;158;g2ce6e5411c7_1_129"/>
          <p:cNvSpPr/>
          <p:nvPr/>
        </p:nvSpPr>
        <p:spPr>
          <a:xfrm>
            <a:off x="14327391" y="9156700"/>
            <a:ext cx="5271300" cy="64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uslan Display"/>
              <a:buNone/>
            </a:pPr>
            <a:r>
              <a:rPr b="0" i="0" lang="en-US" sz="3600" u="none" cap="none" strike="noStrike">
                <a:solidFill>
                  <a:srgbClr val="0E0E0E"/>
                </a:solidFill>
                <a:latin typeface="Ruslan Display"/>
                <a:ea typeface="Ruslan Display"/>
                <a:cs typeface="Ruslan Display"/>
                <a:sym typeface="Ruslan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63" name="Shape 163"/>
        <p:cNvGrpSpPr/>
        <p:nvPr/>
      </p:nvGrpSpPr>
      <p:grpSpPr>
        <a:xfrm>
          <a:off x="0" y="0"/>
          <a:ext cx="0" cy="0"/>
          <a:chOff x="0" y="0"/>
          <a:chExt cx="0" cy="0"/>
        </a:xfrm>
      </p:grpSpPr>
      <p:pic>
        <p:nvPicPr>
          <p:cNvPr descr=" " id="164" name="Google Shape;164;g2ce6e5411c7_1_141"/>
          <p:cNvPicPr preferRelativeResize="0"/>
          <p:nvPr/>
        </p:nvPicPr>
        <p:blipFill rotWithShape="1">
          <a:blip r:embed="rId3">
            <a:alphaModFix/>
          </a:blip>
          <a:srcRect b="0" l="0" r="0" t="0"/>
          <a:stretch/>
        </p:blipFill>
        <p:spPr>
          <a:xfrm>
            <a:off x="9119740" y="0"/>
            <a:ext cx="15267308" cy="6858000"/>
          </a:xfrm>
          <a:prstGeom prst="rect">
            <a:avLst/>
          </a:prstGeom>
          <a:noFill/>
          <a:ln>
            <a:noFill/>
          </a:ln>
        </p:spPr>
      </p:pic>
      <p:pic>
        <p:nvPicPr>
          <p:cNvPr descr=" " id="165" name="Google Shape;165;g2ce6e5411c7_1_141"/>
          <p:cNvPicPr preferRelativeResize="0"/>
          <p:nvPr/>
        </p:nvPicPr>
        <p:blipFill rotWithShape="1">
          <a:blip r:embed="rId4">
            <a:alphaModFix/>
          </a:blip>
          <a:srcRect b="0" l="0" r="0" t="0"/>
          <a:stretch/>
        </p:blipFill>
        <p:spPr>
          <a:xfrm>
            <a:off x="10135867" y="0"/>
            <a:ext cx="14251181" cy="7048500"/>
          </a:xfrm>
          <a:prstGeom prst="rect">
            <a:avLst/>
          </a:prstGeom>
          <a:noFill/>
          <a:ln>
            <a:noFill/>
          </a:ln>
        </p:spPr>
      </p:pic>
      <p:pic>
        <p:nvPicPr>
          <p:cNvPr descr=" " id="166" name="Google Shape;166;g2ce6e5411c7_1_141"/>
          <p:cNvPicPr preferRelativeResize="0"/>
          <p:nvPr/>
        </p:nvPicPr>
        <p:blipFill rotWithShape="1">
          <a:blip r:embed="rId5">
            <a:alphaModFix/>
          </a:blip>
          <a:srcRect b="0" l="0" r="0" t="0"/>
          <a:stretch/>
        </p:blipFill>
        <p:spPr>
          <a:xfrm>
            <a:off x="0" y="10452100"/>
            <a:ext cx="14365495" cy="3263900"/>
          </a:xfrm>
          <a:prstGeom prst="rect">
            <a:avLst/>
          </a:prstGeom>
          <a:noFill/>
          <a:ln>
            <a:noFill/>
          </a:ln>
        </p:spPr>
      </p:pic>
      <p:pic>
        <p:nvPicPr>
          <p:cNvPr descr=" " id="167" name="Google Shape;167;g2ce6e5411c7_1_141"/>
          <p:cNvPicPr preferRelativeResize="0"/>
          <p:nvPr/>
        </p:nvPicPr>
        <p:blipFill rotWithShape="1">
          <a:blip r:embed="rId6">
            <a:alphaModFix/>
          </a:blip>
          <a:srcRect b="0" l="0" r="0" t="0"/>
          <a:stretch/>
        </p:blipFill>
        <p:spPr>
          <a:xfrm>
            <a:off x="0" y="10452100"/>
            <a:ext cx="15051381" cy="3263900"/>
          </a:xfrm>
          <a:prstGeom prst="rect">
            <a:avLst/>
          </a:prstGeom>
          <a:noFill/>
          <a:ln>
            <a:noFill/>
          </a:ln>
        </p:spPr>
      </p:pic>
      <p:sp>
        <p:nvSpPr>
          <p:cNvPr id="168" name="Google Shape;168;g2ce6e5411c7_1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ce6e5411c7_1_14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0" name="Google Shape;170;g2ce6e5411c7_1_141"/>
          <p:cNvPicPr preferRelativeResize="0"/>
          <p:nvPr/>
        </p:nvPicPr>
        <p:blipFill rotWithShape="1">
          <a:blip r:embed="rId8">
            <a:alphaModFix/>
          </a:blip>
          <a:srcRect b="0" l="0" r="0" t="0"/>
          <a:stretch/>
        </p:blipFill>
        <p:spPr>
          <a:xfrm>
            <a:off x="8395749" y="1866900"/>
            <a:ext cx="7595549" cy="10147300"/>
          </a:xfrm>
          <a:prstGeom prst="rect">
            <a:avLst/>
          </a:prstGeom>
          <a:noFill/>
          <a:ln>
            <a:noFill/>
          </a:ln>
        </p:spPr>
      </p:pic>
      <p:sp>
        <p:nvSpPr>
          <p:cNvPr id="171" name="Google Shape;171;g2ce6e5411c7_1_141"/>
          <p:cNvSpPr/>
          <p:nvPr/>
        </p:nvSpPr>
        <p:spPr>
          <a:xfrm>
            <a:off x="3086486" y="1866900"/>
            <a:ext cx="43692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e6e5411c7_1_141"/>
          <p:cNvSpPr/>
          <p:nvPr/>
        </p:nvSpPr>
        <p:spPr>
          <a:xfrm>
            <a:off x="3086486" y="1866900"/>
            <a:ext cx="4572600" cy="218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Dragon Taming Technique</a:t>
            </a:r>
            <a:endParaRPr b="0" i="0" sz="4800" u="none" cap="none" strike="noStrike">
              <a:solidFill>
                <a:schemeClr val="dk1"/>
              </a:solidFill>
              <a:latin typeface="Calibri"/>
              <a:ea typeface="Calibri"/>
              <a:cs typeface="Calibri"/>
              <a:sym typeface="Calibri"/>
            </a:endParaRPr>
          </a:p>
        </p:txBody>
      </p:sp>
      <p:sp>
        <p:nvSpPr>
          <p:cNvPr id="173" name="Google Shape;173;g2ce6e5411c7_1_141"/>
          <p:cNvSpPr/>
          <p:nvPr/>
        </p:nvSpPr>
        <p:spPr>
          <a:xfrm>
            <a:off x="3086486" y="41529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4" name="Google Shape;174;g2ce6e5411c7_1_141"/>
          <p:cNvSpPr/>
          <p:nvPr/>
        </p:nvSpPr>
        <p:spPr>
          <a:xfrm>
            <a:off x="16931216" y="6527800"/>
            <a:ext cx="43692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e6e5411c7_1_141"/>
          <p:cNvSpPr/>
          <p:nvPr/>
        </p:nvSpPr>
        <p:spPr>
          <a:xfrm>
            <a:off x="16931216" y="6527800"/>
            <a:ext cx="4572600" cy="218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uslan Display"/>
              <a:buNone/>
            </a:pPr>
            <a:r>
              <a:rPr b="0" i="0" lang="en-US" sz="4800" u="none" cap="none" strike="noStrike">
                <a:solidFill>
                  <a:srgbClr val="0E0E0E"/>
                </a:solidFill>
                <a:latin typeface="Ruslan Display"/>
                <a:ea typeface="Ruslan Display"/>
                <a:cs typeface="Ruslan Display"/>
                <a:sym typeface="Ruslan Display"/>
              </a:rPr>
              <a:t>The Art of Unicorn Sighting</a:t>
            </a:r>
            <a:endParaRPr b="0" i="0" sz="4800" u="none" cap="none" strike="noStrike">
              <a:solidFill>
                <a:schemeClr val="dk1"/>
              </a:solidFill>
              <a:latin typeface="Calibri"/>
              <a:ea typeface="Calibri"/>
              <a:cs typeface="Calibri"/>
              <a:sym typeface="Calibri"/>
            </a:endParaRPr>
          </a:p>
        </p:txBody>
      </p:sp>
      <p:sp>
        <p:nvSpPr>
          <p:cNvPr id="176" name="Google Shape;176;g2ce6e5411c7_1_141"/>
          <p:cNvSpPr/>
          <p:nvPr/>
        </p:nvSpPr>
        <p:spPr>
          <a:xfrm>
            <a:off x="16931216" y="8813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5F3"/>
        </a:solidFill>
      </p:bgPr>
    </p:bg>
    <p:spTree>
      <p:nvGrpSpPr>
        <p:cNvPr id="181" name="Shape 181"/>
        <p:cNvGrpSpPr/>
        <p:nvPr/>
      </p:nvGrpSpPr>
      <p:grpSpPr>
        <a:xfrm>
          <a:off x="0" y="0"/>
          <a:ext cx="0" cy="0"/>
          <a:chOff x="0" y="0"/>
          <a:chExt cx="0" cy="0"/>
        </a:xfrm>
      </p:grpSpPr>
      <p:pic>
        <p:nvPicPr>
          <p:cNvPr descr=" " id="182" name="Google Shape;182;g2ce6e5411c7_1_158"/>
          <p:cNvPicPr preferRelativeResize="0"/>
          <p:nvPr/>
        </p:nvPicPr>
        <p:blipFill rotWithShape="1">
          <a:blip r:embed="rId3">
            <a:alphaModFix/>
          </a:blip>
          <a:srcRect b="0" l="0" r="0" t="0"/>
          <a:stretch/>
        </p:blipFill>
        <p:spPr>
          <a:xfrm>
            <a:off x="17680610" y="0"/>
            <a:ext cx="6706438" cy="8877300"/>
          </a:xfrm>
          <a:prstGeom prst="rect">
            <a:avLst/>
          </a:prstGeom>
          <a:noFill/>
          <a:ln>
            <a:noFill/>
          </a:ln>
        </p:spPr>
      </p:pic>
      <p:pic>
        <p:nvPicPr>
          <p:cNvPr descr=" " id="183" name="Google Shape;183;g2ce6e5411c7_1_158"/>
          <p:cNvPicPr preferRelativeResize="0"/>
          <p:nvPr/>
        </p:nvPicPr>
        <p:blipFill rotWithShape="1">
          <a:blip r:embed="rId4">
            <a:alphaModFix/>
          </a:blip>
          <a:srcRect b="0" l="0" r="0" t="0"/>
          <a:stretch/>
        </p:blipFill>
        <p:spPr>
          <a:xfrm>
            <a:off x="17388473" y="0"/>
            <a:ext cx="6998575" cy="9575800"/>
          </a:xfrm>
          <a:prstGeom prst="rect">
            <a:avLst/>
          </a:prstGeom>
          <a:noFill/>
          <a:ln>
            <a:noFill/>
          </a:ln>
        </p:spPr>
      </p:pic>
      <p:pic>
        <p:nvPicPr>
          <p:cNvPr descr=" " id="184" name="Google Shape;184;g2ce6e5411c7_1_158"/>
          <p:cNvPicPr preferRelativeResize="0"/>
          <p:nvPr/>
        </p:nvPicPr>
        <p:blipFill rotWithShape="1">
          <a:blip r:embed="rId5">
            <a:alphaModFix/>
          </a:blip>
          <a:srcRect b="0" l="0" r="0" t="0"/>
          <a:stretch/>
        </p:blipFill>
        <p:spPr>
          <a:xfrm>
            <a:off x="0" y="6121400"/>
            <a:ext cx="16448556" cy="7594600"/>
          </a:xfrm>
          <a:prstGeom prst="rect">
            <a:avLst/>
          </a:prstGeom>
          <a:noFill/>
          <a:ln>
            <a:noFill/>
          </a:ln>
        </p:spPr>
      </p:pic>
      <p:pic>
        <p:nvPicPr>
          <p:cNvPr descr=" " id="185" name="Google Shape;185;g2ce6e5411c7_1_158"/>
          <p:cNvPicPr preferRelativeResize="0"/>
          <p:nvPr/>
        </p:nvPicPr>
        <p:blipFill rotWithShape="1">
          <a:blip r:embed="rId6">
            <a:alphaModFix/>
          </a:blip>
          <a:srcRect b="0" l="0" r="0" t="0"/>
          <a:stretch/>
        </p:blipFill>
        <p:spPr>
          <a:xfrm>
            <a:off x="0" y="6553200"/>
            <a:ext cx="17896537" cy="7162800"/>
          </a:xfrm>
          <a:prstGeom prst="rect">
            <a:avLst/>
          </a:prstGeom>
          <a:noFill/>
          <a:ln>
            <a:noFill/>
          </a:ln>
        </p:spPr>
      </p:pic>
      <p:sp>
        <p:nvSpPr>
          <p:cNvPr id="186" name="Google Shape;186;g2ce6e5411c7_1_158"/>
          <p:cNvSpPr/>
          <p:nvPr/>
        </p:nvSpPr>
        <p:spPr>
          <a:xfrm>
            <a:off x="5203417" y="749300"/>
            <a:ext cx="13992900" cy="254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151FE"/>
              </a:buClr>
              <a:buSzPts val="8000"/>
              <a:buFont typeface="Ruslan Display"/>
              <a:buNone/>
            </a:pPr>
            <a:r>
              <a:rPr b="0" i="0" lang="en-US" sz="8000" u="none" cap="none" strike="noStrike">
                <a:solidFill>
                  <a:srgbClr val="0151FE"/>
                </a:solidFill>
                <a:latin typeface="Ruslan Display"/>
                <a:ea typeface="Ruslan Display"/>
                <a:cs typeface="Ruslan Display"/>
                <a:sym typeface="Ruslan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87" name="Google Shape;187;g2ce6e5411c7_1_158"/>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ce6e5411c7_1_158"/>
          <p:cNvSpPr/>
          <p:nvPr/>
        </p:nvSpPr>
        <p:spPr>
          <a:xfrm>
            <a:off x="2146568" y="4025900"/>
            <a:ext cx="8205300" cy="8204100"/>
          </a:xfrm>
          <a:prstGeom prst="ellipse">
            <a:avLst/>
          </a:prstGeom>
          <a:solidFill>
            <a:srgbClr val="0151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ce6e5411c7_1_158"/>
          <p:cNvSpPr/>
          <p:nvPr/>
        </p:nvSpPr>
        <p:spPr>
          <a:xfrm>
            <a:off x="3175397" y="5918200"/>
            <a:ext cx="6160200" cy="6159600"/>
          </a:xfrm>
          <a:prstGeom prst="ellipse">
            <a:avLst/>
          </a:prstGeom>
          <a:solidFill>
            <a:srgbClr val="D8E4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e6e5411c7_1_158"/>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ce6e5411c7_1_158"/>
          <p:cNvSpPr/>
          <p:nvPr/>
        </p:nvSpPr>
        <p:spPr>
          <a:xfrm>
            <a:off x="5410876" y="4597400"/>
            <a:ext cx="16512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uslan Display"/>
              <a:buNone/>
            </a:pPr>
            <a:r>
              <a:rPr b="0" i="0" lang="en-US" sz="4800" u="none" cap="none" strike="noStrike">
                <a:solidFill>
                  <a:srgbClr val="FFFFFF"/>
                </a:solidFill>
                <a:latin typeface="Ruslan Display"/>
                <a:ea typeface="Ruslan Display"/>
                <a:cs typeface="Ruslan Display"/>
                <a:sym typeface="Ruslan Display"/>
              </a:rPr>
              <a:t>6.7M</a:t>
            </a:r>
            <a:endParaRPr b="0" i="0" sz="4800" u="none" cap="none" strike="noStrike">
              <a:solidFill>
                <a:schemeClr val="dk1"/>
              </a:solidFill>
              <a:latin typeface="Calibri"/>
              <a:ea typeface="Calibri"/>
              <a:cs typeface="Calibri"/>
              <a:sym typeface="Calibri"/>
            </a:endParaRPr>
          </a:p>
        </p:txBody>
      </p:sp>
      <p:sp>
        <p:nvSpPr>
          <p:cNvPr id="192" name="Google Shape;192;g2ce6e5411c7_1_158"/>
          <p:cNvSpPr/>
          <p:nvPr/>
        </p:nvSpPr>
        <p:spPr>
          <a:xfrm>
            <a:off x="5436279" y="9410700"/>
            <a:ext cx="16386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51FE"/>
              </a:buClr>
              <a:buSzPts val="4800"/>
              <a:buFont typeface="Ruslan Display"/>
              <a:buNone/>
            </a:pPr>
            <a:r>
              <a:rPr b="0" i="0" lang="en-US" sz="4800" u="none" cap="none" strike="noStrike">
                <a:solidFill>
                  <a:srgbClr val="0151FE"/>
                </a:solidFill>
                <a:latin typeface="Ruslan Display"/>
                <a:ea typeface="Ruslan Display"/>
                <a:cs typeface="Ruslan Display"/>
                <a:sym typeface="Ruslan Display"/>
              </a:rPr>
              <a:t>2.3M</a:t>
            </a:r>
            <a:endParaRPr b="0" i="0" sz="4800" u="none" cap="none" strike="noStrike">
              <a:solidFill>
                <a:schemeClr val="dk1"/>
              </a:solidFill>
              <a:latin typeface="Calibri"/>
              <a:ea typeface="Calibri"/>
              <a:cs typeface="Calibri"/>
              <a:sym typeface="Calibri"/>
            </a:endParaRPr>
          </a:p>
        </p:txBody>
      </p:sp>
      <p:sp>
        <p:nvSpPr>
          <p:cNvPr id="193" name="Google Shape;193;g2ce6e5411c7_1_158"/>
          <p:cNvSpPr/>
          <p:nvPr/>
        </p:nvSpPr>
        <p:spPr>
          <a:xfrm>
            <a:off x="5398175" y="6477000"/>
            <a:ext cx="1701900" cy="863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151FE"/>
              </a:buClr>
              <a:buSzPts val="4800"/>
              <a:buFont typeface="Ruslan Display"/>
              <a:buNone/>
            </a:pPr>
            <a:r>
              <a:rPr b="0" i="0" lang="en-US" sz="4800" u="none" cap="none" strike="noStrike">
                <a:solidFill>
                  <a:srgbClr val="0151FE"/>
                </a:solidFill>
                <a:latin typeface="Ruslan Display"/>
                <a:ea typeface="Ruslan Display"/>
                <a:cs typeface="Ruslan Display"/>
                <a:sym typeface="Ruslan Display"/>
              </a:rPr>
              <a:t>4.4M</a:t>
            </a:r>
            <a:endParaRPr b="0" i="0" sz="4800" u="none" cap="none" strike="noStrike">
              <a:solidFill>
                <a:schemeClr val="dk1"/>
              </a:solidFill>
              <a:latin typeface="Calibri"/>
              <a:ea typeface="Calibri"/>
              <a:cs typeface="Calibri"/>
              <a:sym typeface="Calibri"/>
            </a:endParaRPr>
          </a:p>
        </p:txBody>
      </p:sp>
      <p:sp>
        <p:nvSpPr>
          <p:cNvPr id="194" name="Google Shape;194;g2ce6e5411c7_1_1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ce6e5411c7_1_15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6" name="Google Shape;196;g2ce6e5411c7_1_158"/>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ce6e5411c7_1_158"/>
          <p:cNvPicPr preferRelativeResize="0"/>
          <p:nvPr/>
        </p:nvPicPr>
        <p:blipFill rotWithShape="1">
          <a:blip r:embed="rId8">
            <a:alphaModFix/>
          </a:blip>
          <a:srcRect b="0" l="0" r="0" t="0"/>
          <a:stretch/>
        </p:blipFill>
        <p:spPr>
          <a:xfrm>
            <a:off x="12638080" y="3594100"/>
            <a:ext cx="1209628" cy="1117600"/>
          </a:xfrm>
          <a:prstGeom prst="rect">
            <a:avLst/>
          </a:prstGeom>
          <a:noFill/>
          <a:ln>
            <a:noFill/>
          </a:ln>
        </p:spPr>
      </p:pic>
      <p:sp>
        <p:nvSpPr>
          <p:cNvPr id="198" name="Google Shape;198;g2ce6e5411c7_1_158"/>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ce6e5411c7_1_158"/>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0" name="Google Shape;200;g2ce6e5411c7_1_158"/>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ce6e5411c7_1_158"/>
          <p:cNvPicPr preferRelativeResize="0"/>
          <p:nvPr/>
        </p:nvPicPr>
        <p:blipFill rotWithShape="1">
          <a:blip r:embed="rId9">
            <a:alphaModFix/>
          </a:blip>
          <a:srcRect b="0" l="0" r="0" t="0"/>
          <a:stretch/>
        </p:blipFill>
        <p:spPr>
          <a:xfrm>
            <a:off x="12638080" y="6946900"/>
            <a:ext cx="867035" cy="1117600"/>
          </a:xfrm>
          <a:prstGeom prst="rect">
            <a:avLst/>
          </a:prstGeom>
          <a:noFill/>
          <a:ln>
            <a:noFill/>
          </a:ln>
        </p:spPr>
      </p:pic>
      <p:sp>
        <p:nvSpPr>
          <p:cNvPr id="202" name="Google Shape;202;g2ce6e5411c7_1_158"/>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ce6e5411c7_1_158"/>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4" name="Google Shape;204;g2ce6e5411c7_1_158"/>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ce6e5411c7_1_158"/>
          <p:cNvPicPr preferRelativeResize="0"/>
          <p:nvPr/>
        </p:nvPicPr>
        <p:blipFill rotWithShape="1">
          <a:blip r:embed="rId10">
            <a:alphaModFix/>
          </a:blip>
          <a:srcRect b="0" l="0" r="0" t="0"/>
          <a:stretch/>
        </p:blipFill>
        <p:spPr>
          <a:xfrm>
            <a:off x="12638080" y="10299700"/>
            <a:ext cx="1566599" cy="1117600"/>
          </a:xfrm>
          <a:prstGeom prst="rect">
            <a:avLst/>
          </a:prstGeom>
          <a:noFill/>
          <a:ln>
            <a:noFill/>
          </a:ln>
        </p:spPr>
      </p:pic>
      <p:sp>
        <p:nvSpPr>
          <p:cNvPr id="206" name="Google Shape;206;g2ce6e5411c7_1_158"/>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ce6e5411c7_1_158"/>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2024-04-22T07:09:13Z</dcterms:created>
  <dc:creator>PptxGenJS</dc:creator>
</cp:coreProperties>
</file>