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slideLayout" Target="../slideLayouts/slideLayout1.xml"/><Relationship Id="rId1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slideLayout" Target="../slideLayouts/slideLayout1.xml"/><Relationship Id="rId3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slideLayout" Target="../slideLayouts/slideLayout1.xml"/><Relationship Id="rId10"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slideLayout" Target="../slideLayouts/slideLayout1.xml"/><Relationship Id="rId1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5"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4" Type="http://schemas.openxmlformats.org/officeDocument/2006/relationships/image" Target="../media/image-25-14.png"/><Relationship Id="rId16" Type="http://schemas.openxmlformats.org/officeDocument/2006/relationships/slideLayout" Target="../slideLayouts/slideLayout1.xml"/><Relationship Id="rId1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5" Type="http://schemas.openxmlformats.org/officeDocument/2006/relationships/image" Target="../media/image-26-4.png"/><Relationship Id="rId6" Type="http://schemas.openxmlformats.org/officeDocument/2006/relationships/slideLayout" Target="../slideLayouts/slideLayout1.xml"/><Relationship Id="rId7"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sp>
        <p:nvSpPr>
          <p:cNvPr id="6" name="Text 0"/>
          <p:cNvSpPr/>
          <p:nvPr/>
        </p:nvSpPr>
        <p:spPr>
          <a:xfrm>
            <a:off x="619125" y="1200150"/>
            <a:ext cx="17859375" cy="3276600"/>
          </a:xfrm>
          <a:prstGeom prst="rect">
            <a:avLst/>
          </a:prstGeom>
          <a:noFill/>
          <a:ln/>
        </p:spPr>
        <p:txBody>
          <a:bodyPr wrap="square" lIns="0" tIns="0" rIns="0" bIns="0" rtlCol="0" anchor="t"/>
          <a:lstStyle/>
          <a:p>
            <a:pPr algn="l" indent="0" marL="0">
              <a:buNone/>
            </a:pPr>
            <a:r>
              <a:rPr lang="en-US" sz="18000" u="none" dirty="0">
                <a:solidFill>
                  <a:srgbClr val="0151FE"/>
                </a:solidFill>
                <a:latin typeface="Ruslan Display" pitchFamily="34" charset="0"/>
                <a:ea typeface="Ruslan Display" pitchFamily="34" charset="-122"/>
                <a:cs typeface="Ruslan Display" pitchFamily="34" charset="-120"/>
              </a:rPr>
              <a:t>Immigration </a:t>
            </a:r>
            <a:endParaRPr lang="en-US" sz="18000" dirty="0"/>
          </a:p>
        </p:txBody>
      </p:sp>
      <p:sp>
        <p:nvSpPr>
          <p:cNvPr id="7" name="Text 1"/>
          <p:cNvSpPr/>
          <p:nvPr/>
        </p:nvSpPr>
        <p:spPr>
          <a:xfrm>
            <a:off x="2447925" y="285750"/>
            <a:ext cx="13605510" cy="1127760"/>
          </a:xfrm>
          <a:prstGeom prst="rect">
            <a:avLst/>
          </a:prstGeom>
          <a:noFill/>
          <a:ln/>
        </p:spPr>
        <p:txBody>
          <a:bodyPr wrap="square" lIns="0" tIns="0" rIns="0" bIns="0" rtlCol="0" anchor="t"/>
          <a:lstStyle/>
          <a:p>
            <a:pPr algn="l"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11796" name="Group"/>
          <p:cNvGrpSpPr/>
          <p:nvPr/>
        </p:nvGrpSpPr>
        <p:grpSpPr>
          <a:xfrm>
            <a:off x="17235487" y="8456817"/>
            <a:ext cx="1463470" cy="1601583"/>
            <a:chOff x="17235487" y="8456817"/>
            <a:chExt cx="1463470" cy="1601583"/>
          </a:xfrm>
        </p:grpSpPr>
        <p:pic>
          <p:nvPicPr>
            <p:cNvPr id="8"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9"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10" name="Image 5" descr="preencoded.png">    </p:cNvPr>
          <p:cNvPicPr>
            <a:picLocks noChangeAspect="1"/>
          </p:cNvPicPr>
          <p:nvPr/>
        </p:nvPicPr>
        <p:blipFill>
          <a:blip r:embed="rId6"/>
          <a:stretch>
            <a:fillRect/>
          </a:stretch>
        </p:blipFill>
        <p:spPr>
          <a:xfrm>
            <a:off x="5029200" y="2438400"/>
            <a:ext cx="8239125" cy="7848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571" y="0"/>
            <a:ext cx="14630158" cy="10287000"/>
          </a:xfrm>
          <a:prstGeom prst="rect">
            <a:avLst/>
          </a:prstGeom>
        </p:spPr>
      </p:pic>
      <p:pic>
        <p:nvPicPr>
          <p:cNvPr id="3" name="Image 1" descr="preencoded.png">    </p:cNvPr>
          <p:cNvPicPr>
            <a:picLocks noChangeAspect="1"/>
          </p:cNvPicPr>
          <p:nvPr/>
        </p:nvPicPr>
        <p:blipFill>
          <a:blip r:embed="rId2"/>
          <a:stretch>
            <a:fillRect/>
          </a:stretch>
        </p:blipFill>
        <p:spPr>
          <a:xfrm>
            <a:off x="1263974" y="0"/>
            <a:ext cx="15028925" cy="10287000"/>
          </a:xfrm>
          <a:prstGeom prst="rect">
            <a:avLst/>
          </a:prstGeom>
        </p:spPr>
      </p:pic>
      <p:grpSp>
        <p:nvGrpSpPr>
          <p:cNvPr id="4632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454140" y="3295650"/>
            <a:ext cx="6922770" cy="1750695"/>
          </a:xfrm>
          <a:prstGeom prst="rect">
            <a:avLst/>
          </a:prstGeom>
          <a:noFill/>
          <a:ln/>
        </p:spPr>
        <p:txBody>
          <a:bodyPr wrap="square" lIns="0" tIns="0" rIns="0" bIns="0" rtlCol="0" anchor="t"/>
          <a:lstStyle/>
          <a:p>
            <a:pPr algn="ctr" indent="0" marL="0">
              <a:buNone/>
            </a:pPr>
            <a:r>
              <a:rPr lang="en-US" sz="9600" u="none" dirty="0">
                <a:solidFill>
                  <a:srgbClr val="0151FE"/>
                </a:solidFill>
                <a:latin typeface="Ruslan Display" pitchFamily="34" charset="0"/>
                <a:ea typeface="Ruslan Display" pitchFamily="34" charset="-122"/>
                <a:cs typeface="Ruslan Display" pitchFamily="34" charset="-120"/>
              </a:rPr>
              <a:t>Welcome</a:t>
            </a:r>
            <a:endParaRPr lang="en-US" sz="9600" dirty="0"/>
          </a:p>
        </p:txBody>
      </p:sp>
      <p:sp>
        <p:nvSpPr>
          <p:cNvPr id="7" name="Text 2"/>
          <p:cNvSpPr/>
          <p:nvPr/>
        </p:nvSpPr>
        <p:spPr>
          <a:xfrm>
            <a:off x="5303520" y="5191125"/>
            <a:ext cx="92240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3" descr="preencoded.png">    </p:cNvPr>
          <p:cNvPicPr>
            <a:picLocks noChangeAspect="1"/>
          </p:cNvPicPr>
          <p:nvPr/>
        </p:nvPicPr>
        <p:blipFill>
          <a:blip r:embed="rId4"/>
          <a:stretch>
            <a:fillRect/>
          </a:stretch>
        </p:blipFill>
        <p:spPr>
          <a:xfrm>
            <a:off x="2266950" y="623888"/>
            <a:ext cx="3067050" cy="90392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sp>
        <p:nvSpPr>
          <p:cNvPr id="6" name="Text 0"/>
          <p:cNvSpPr/>
          <p:nvPr/>
        </p:nvSpPr>
        <p:spPr>
          <a:xfrm>
            <a:off x="3648075" y="695325"/>
            <a:ext cx="13590270"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Table of Contents</a:t>
            </a:r>
            <a:endParaRPr lang="en-US" sz="9600" dirty="0"/>
          </a:p>
        </p:txBody>
      </p:sp>
      <p:grpSp>
        <p:nvGrpSpPr>
          <p:cNvPr id="49835" name="Group"/>
          <p:cNvGrpSpPr/>
          <p:nvPr/>
        </p:nvGrpSpPr>
        <p:grpSpPr>
          <a:xfrm>
            <a:off x="790575" y="3038475"/>
            <a:ext cx="1219200" cy="1219200"/>
            <a:chOff x="790575" y="3038475"/>
            <a:chExt cx="1219200" cy="1219200"/>
          </a:xfrm>
        </p:grpSpPr>
        <p:sp>
          <p:nvSpPr>
            <p:cNvPr id="7" name="Shape 1"/>
            <p:cNvSpPr/>
            <p:nvPr/>
          </p:nvSpPr>
          <p:spPr>
            <a:xfrm>
              <a:off x="790575" y="3038475"/>
              <a:ext cx="1219200" cy="1219200"/>
            </a:xfrm>
            <a:prstGeom prst="ellipse">
              <a:avLst/>
            </a:prstGeom>
            <a:solidFill>
              <a:srgbClr val="0151FE"/>
            </a:solidFill>
            <a:ln/>
          </p:spPr>
        </p:sp>
        <p:sp>
          <p:nvSpPr>
            <p:cNvPr id="8" name="Text 2"/>
            <p:cNvSpPr/>
            <p:nvPr/>
          </p:nvSpPr>
          <p:spPr>
            <a:xfrm>
              <a:off x="1067753" y="3320415"/>
              <a:ext cx="664845"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01</a:t>
              </a:r>
              <a:endParaRPr lang="en-US" sz="3600" dirty="0"/>
            </a:p>
          </p:txBody>
        </p:sp>
      </p:grpSp>
      <p:grpSp>
        <p:nvGrpSpPr>
          <p:cNvPr id="21829" name="Group"/>
          <p:cNvGrpSpPr/>
          <p:nvPr/>
        </p:nvGrpSpPr>
        <p:grpSpPr>
          <a:xfrm>
            <a:off x="2162175" y="3133725"/>
            <a:ext cx="4206240" cy="1135380"/>
            <a:chOff x="2162175" y="3133725"/>
            <a:chExt cx="4206240" cy="1135380"/>
          </a:xfrm>
        </p:grpSpPr>
        <p:sp>
          <p:nvSpPr>
            <p:cNvPr id="9" name="Text 3"/>
            <p:cNvSpPr/>
            <p:nvPr/>
          </p:nvSpPr>
          <p:spPr>
            <a:xfrm>
              <a:off x="2162175" y="313372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Introduction</a:t>
              </a:r>
              <a:endParaRPr lang="en-US" sz="3600" dirty="0"/>
            </a:p>
          </p:txBody>
        </p:sp>
        <p:sp>
          <p:nvSpPr>
            <p:cNvPr id="10" name="Text 4"/>
            <p:cNvSpPr/>
            <p:nvPr/>
          </p:nvSpPr>
          <p:spPr>
            <a:xfrm>
              <a:off x="2162175" y="37052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27337" name="Group"/>
          <p:cNvGrpSpPr/>
          <p:nvPr/>
        </p:nvGrpSpPr>
        <p:grpSpPr>
          <a:xfrm>
            <a:off x="6391275" y="3038475"/>
            <a:ext cx="1219200" cy="1219200"/>
            <a:chOff x="6391275" y="3038475"/>
            <a:chExt cx="1219200" cy="1219200"/>
          </a:xfrm>
        </p:grpSpPr>
        <p:sp>
          <p:nvSpPr>
            <p:cNvPr id="11" name="Shape 5"/>
            <p:cNvSpPr/>
            <p:nvPr/>
          </p:nvSpPr>
          <p:spPr>
            <a:xfrm>
              <a:off x="6391275" y="3038475"/>
              <a:ext cx="1219200" cy="1219200"/>
            </a:xfrm>
            <a:prstGeom prst="ellipse">
              <a:avLst/>
            </a:prstGeom>
            <a:solidFill>
              <a:srgbClr val="0151FE"/>
            </a:solidFill>
            <a:ln/>
          </p:spPr>
        </p:sp>
        <p:sp>
          <p:nvSpPr>
            <p:cNvPr id="12" name="Text 6"/>
            <p:cNvSpPr/>
            <p:nvPr/>
          </p:nvSpPr>
          <p:spPr>
            <a:xfrm>
              <a:off x="6639877" y="3320415"/>
              <a:ext cx="721995"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02</a:t>
              </a:r>
              <a:endParaRPr lang="en-US" sz="3600" dirty="0"/>
            </a:p>
          </p:txBody>
        </p:sp>
      </p:grpSp>
      <p:grpSp>
        <p:nvGrpSpPr>
          <p:cNvPr id="15773" name="Group"/>
          <p:cNvGrpSpPr/>
          <p:nvPr/>
        </p:nvGrpSpPr>
        <p:grpSpPr>
          <a:xfrm>
            <a:off x="7762875" y="3133725"/>
            <a:ext cx="4206240" cy="1135380"/>
            <a:chOff x="7762875" y="3133725"/>
            <a:chExt cx="4206240" cy="1135380"/>
          </a:xfrm>
        </p:grpSpPr>
        <p:sp>
          <p:nvSpPr>
            <p:cNvPr id="13" name="Text 7"/>
            <p:cNvSpPr/>
            <p:nvPr/>
          </p:nvSpPr>
          <p:spPr>
            <a:xfrm>
              <a:off x="7762875" y="313372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Encounters</a:t>
              </a:r>
              <a:endParaRPr lang="en-US" sz="3600" dirty="0"/>
            </a:p>
          </p:txBody>
        </p:sp>
        <p:sp>
          <p:nvSpPr>
            <p:cNvPr id="14" name="Text 8"/>
            <p:cNvSpPr/>
            <p:nvPr/>
          </p:nvSpPr>
          <p:spPr>
            <a:xfrm>
              <a:off x="7762875" y="37052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92903" name="Group"/>
          <p:cNvGrpSpPr/>
          <p:nvPr/>
        </p:nvGrpSpPr>
        <p:grpSpPr>
          <a:xfrm>
            <a:off x="790575" y="5276850"/>
            <a:ext cx="1219200" cy="1219200"/>
            <a:chOff x="790575" y="5276850"/>
            <a:chExt cx="1219200" cy="1219200"/>
          </a:xfrm>
        </p:grpSpPr>
        <p:sp>
          <p:nvSpPr>
            <p:cNvPr id="15" name="Shape 9"/>
            <p:cNvSpPr/>
            <p:nvPr/>
          </p:nvSpPr>
          <p:spPr>
            <a:xfrm>
              <a:off x="790575" y="5276850"/>
              <a:ext cx="1219200" cy="1219200"/>
            </a:xfrm>
            <a:prstGeom prst="ellipse">
              <a:avLst/>
            </a:prstGeom>
            <a:solidFill>
              <a:srgbClr val="0151FE"/>
            </a:solidFill>
            <a:ln/>
          </p:spPr>
        </p:sp>
        <p:sp>
          <p:nvSpPr>
            <p:cNvPr id="16" name="Text 10"/>
            <p:cNvSpPr/>
            <p:nvPr/>
          </p:nvSpPr>
          <p:spPr>
            <a:xfrm>
              <a:off x="1053465" y="5558790"/>
              <a:ext cx="693420"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03</a:t>
              </a:r>
              <a:endParaRPr lang="en-US" sz="3600" dirty="0"/>
            </a:p>
          </p:txBody>
        </p:sp>
      </p:grpSp>
      <p:grpSp>
        <p:nvGrpSpPr>
          <p:cNvPr id="73167" name="Group"/>
          <p:cNvGrpSpPr/>
          <p:nvPr/>
        </p:nvGrpSpPr>
        <p:grpSpPr>
          <a:xfrm>
            <a:off x="2162175" y="5372100"/>
            <a:ext cx="4206240" cy="1135380"/>
            <a:chOff x="2162175" y="5372100"/>
            <a:chExt cx="4206240" cy="1135380"/>
          </a:xfrm>
        </p:grpSpPr>
        <p:sp>
          <p:nvSpPr>
            <p:cNvPr id="17" name="Text 11"/>
            <p:cNvSpPr/>
            <p:nvPr/>
          </p:nvSpPr>
          <p:spPr>
            <a:xfrm>
              <a:off x="2162175" y="5372100"/>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Wonders</a:t>
              </a:r>
              <a:endParaRPr lang="en-US" sz="3600" dirty="0"/>
            </a:p>
          </p:txBody>
        </p:sp>
        <p:sp>
          <p:nvSpPr>
            <p:cNvPr id="18" name="Text 12"/>
            <p:cNvSpPr/>
            <p:nvPr/>
          </p:nvSpPr>
          <p:spPr>
            <a:xfrm>
              <a:off x="2162175" y="59436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28867" name="Group"/>
          <p:cNvGrpSpPr/>
          <p:nvPr/>
        </p:nvGrpSpPr>
        <p:grpSpPr>
          <a:xfrm>
            <a:off x="6391275" y="5276850"/>
            <a:ext cx="1219200" cy="1219200"/>
            <a:chOff x="6391275" y="5276850"/>
            <a:chExt cx="1219200" cy="1219200"/>
          </a:xfrm>
        </p:grpSpPr>
        <p:sp>
          <p:nvSpPr>
            <p:cNvPr id="19" name="Shape 13"/>
            <p:cNvSpPr/>
            <p:nvPr/>
          </p:nvSpPr>
          <p:spPr>
            <a:xfrm>
              <a:off x="6391275" y="5276850"/>
              <a:ext cx="1219200" cy="1219200"/>
            </a:xfrm>
            <a:prstGeom prst="ellipse">
              <a:avLst/>
            </a:prstGeom>
            <a:solidFill>
              <a:srgbClr val="0151FE"/>
            </a:solidFill>
            <a:ln/>
          </p:spPr>
        </p:sp>
        <p:sp>
          <p:nvSpPr>
            <p:cNvPr id="20" name="Text 14"/>
            <p:cNvSpPr/>
            <p:nvPr/>
          </p:nvSpPr>
          <p:spPr>
            <a:xfrm>
              <a:off x="6635115" y="5558790"/>
              <a:ext cx="731520"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04</a:t>
              </a:r>
              <a:endParaRPr lang="en-US" sz="3600" dirty="0"/>
            </a:p>
          </p:txBody>
        </p:sp>
      </p:grpSp>
      <p:grpSp>
        <p:nvGrpSpPr>
          <p:cNvPr id="46010" name="Group"/>
          <p:cNvGrpSpPr/>
          <p:nvPr/>
        </p:nvGrpSpPr>
        <p:grpSpPr>
          <a:xfrm>
            <a:off x="7762875" y="5372100"/>
            <a:ext cx="4206240" cy="1135380"/>
            <a:chOff x="7762875" y="5372100"/>
            <a:chExt cx="4206240" cy="1135380"/>
          </a:xfrm>
        </p:grpSpPr>
        <p:sp>
          <p:nvSpPr>
            <p:cNvPr id="21" name="Text 15"/>
            <p:cNvSpPr/>
            <p:nvPr/>
          </p:nvSpPr>
          <p:spPr>
            <a:xfrm>
              <a:off x="7762875" y="5372100"/>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Magic</a:t>
              </a:r>
              <a:endParaRPr lang="en-US" sz="3600" dirty="0"/>
            </a:p>
          </p:txBody>
        </p:sp>
        <p:sp>
          <p:nvSpPr>
            <p:cNvPr id="22" name="Text 16"/>
            <p:cNvSpPr/>
            <p:nvPr/>
          </p:nvSpPr>
          <p:spPr>
            <a:xfrm>
              <a:off x="7762875" y="59436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88373" name="Group"/>
          <p:cNvGrpSpPr/>
          <p:nvPr/>
        </p:nvGrpSpPr>
        <p:grpSpPr>
          <a:xfrm>
            <a:off x="790575" y="7515225"/>
            <a:ext cx="1219200" cy="1219200"/>
            <a:chOff x="790575" y="7515225"/>
            <a:chExt cx="1219200" cy="1219200"/>
          </a:xfrm>
        </p:grpSpPr>
        <p:sp>
          <p:nvSpPr>
            <p:cNvPr id="23" name="Shape 17"/>
            <p:cNvSpPr/>
            <p:nvPr/>
          </p:nvSpPr>
          <p:spPr>
            <a:xfrm>
              <a:off x="790575" y="7515225"/>
              <a:ext cx="1219200" cy="1219200"/>
            </a:xfrm>
            <a:prstGeom prst="ellipse">
              <a:avLst/>
            </a:prstGeom>
            <a:solidFill>
              <a:srgbClr val="0151FE"/>
            </a:solidFill>
            <a:ln/>
          </p:spPr>
        </p:sp>
        <p:sp>
          <p:nvSpPr>
            <p:cNvPr id="24" name="Text 18"/>
            <p:cNvSpPr/>
            <p:nvPr/>
          </p:nvSpPr>
          <p:spPr>
            <a:xfrm>
              <a:off x="1058228" y="7797165"/>
              <a:ext cx="683895"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05</a:t>
              </a:r>
              <a:endParaRPr lang="en-US" sz="3600" dirty="0"/>
            </a:p>
          </p:txBody>
        </p:sp>
      </p:grpSp>
      <p:grpSp>
        <p:nvGrpSpPr>
          <p:cNvPr id="30352" name="Group"/>
          <p:cNvGrpSpPr/>
          <p:nvPr/>
        </p:nvGrpSpPr>
        <p:grpSpPr>
          <a:xfrm>
            <a:off x="2162175" y="7610475"/>
            <a:ext cx="4206240" cy="1135380"/>
            <a:chOff x="2162175" y="7610475"/>
            <a:chExt cx="4206240" cy="1135380"/>
          </a:xfrm>
        </p:grpSpPr>
        <p:sp>
          <p:nvSpPr>
            <p:cNvPr id="25" name="Text 19"/>
            <p:cNvSpPr/>
            <p:nvPr/>
          </p:nvSpPr>
          <p:spPr>
            <a:xfrm>
              <a:off x="2162175" y="761047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Adventure</a:t>
              </a:r>
              <a:endParaRPr lang="en-US" sz="3600" dirty="0"/>
            </a:p>
          </p:txBody>
        </p:sp>
        <p:sp>
          <p:nvSpPr>
            <p:cNvPr id="26" name="Text 20"/>
            <p:cNvSpPr/>
            <p:nvPr/>
          </p:nvSpPr>
          <p:spPr>
            <a:xfrm>
              <a:off x="2162175" y="81819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27088" name="Group"/>
          <p:cNvGrpSpPr/>
          <p:nvPr/>
        </p:nvGrpSpPr>
        <p:grpSpPr>
          <a:xfrm>
            <a:off x="6391275" y="7515225"/>
            <a:ext cx="1219200" cy="1219200"/>
            <a:chOff x="6391275" y="7515225"/>
            <a:chExt cx="1219200" cy="1219200"/>
          </a:xfrm>
        </p:grpSpPr>
        <p:sp>
          <p:nvSpPr>
            <p:cNvPr id="27" name="Shape 21"/>
            <p:cNvSpPr/>
            <p:nvPr/>
          </p:nvSpPr>
          <p:spPr>
            <a:xfrm>
              <a:off x="6391275" y="7515225"/>
              <a:ext cx="1219200" cy="1219200"/>
            </a:xfrm>
            <a:prstGeom prst="ellipse">
              <a:avLst/>
            </a:prstGeom>
            <a:solidFill>
              <a:srgbClr val="0151FE"/>
            </a:solidFill>
            <a:ln/>
          </p:spPr>
        </p:sp>
        <p:sp>
          <p:nvSpPr>
            <p:cNvPr id="28" name="Text 22"/>
            <p:cNvSpPr/>
            <p:nvPr/>
          </p:nvSpPr>
          <p:spPr>
            <a:xfrm>
              <a:off x="6644640" y="7797165"/>
              <a:ext cx="712470"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06</a:t>
              </a:r>
              <a:endParaRPr lang="en-US" sz="3600" dirty="0"/>
            </a:p>
          </p:txBody>
        </p:sp>
      </p:grpSp>
      <p:grpSp>
        <p:nvGrpSpPr>
          <p:cNvPr id="79418" name="Group"/>
          <p:cNvGrpSpPr/>
          <p:nvPr/>
        </p:nvGrpSpPr>
        <p:grpSpPr>
          <a:xfrm>
            <a:off x="7762875" y="7610475"/>
            <a:ext cx="4206240" cy="1135380"/>
            <a:chOff x="7762875" y="7610475"/>
            <a:chExt cx="4206240" cy="1135380"/>
          </a:xfrm>
        </p:grpSpPr>
        <p:sp>
          <p:nvSpPr>
            <p:cNvPr id="29" name="Text 23"/>
            <p:cNvSpPr/>
            <p:nvPr/>
          </p:nvSpPr>
          <p:spPr>
            <a:xfrm>
              <a:off x="7762875" y="761047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Conclusion</a:t>
              </a:r>
              <a:endParaRPr lang="en-US" sz="3600" dirty="0"/>
            </a:p>
          </p:txBody>
        </p:sp>
        <p:sp>
          <p:nvSpPr>
            <p:cNvPr id="30" name="Text 24"/>
            <p:cNvSpPr/>
            <p:nvPr/>
          </p:nvSpPr>
          <p:spPr>
            <a:xfrm>
              <a:off x="7762875" y="81819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1" name="Image 4" descr="preencoded.png">    </p:cNvPr>
          <p:cNvPicPr>
            <a:picLocks noChangeAspect="1"/>
          </p:cNvPicPr>
          <p:nvPr/>
        </p:nvPicPr>
        <p:blipFill>
          <a:blip r:embed="rId5"/>
          <a:stretch>
            <a:fillRect/>
          </a:stretch>
        </p:blipFill>
        <p:spPr>
          <a:xfrm>
            <a:off x="11649075" y="3143250"/>
            <a:ext cx="6048375" cy="5981700"/>
          </a:xfrm>
          <a:prstGeom prst="rect">
            <a:avLst/>
          </a:prstGeom>
        </p:spPr>
      </p:pic>
      <p:grpSp>
        <p:nvGrpSpPr>
          <p:cNvPr id="98740" name="Group"/>
          <p:cNvGrpSpPr/>
          <p:nvPr/>
        </p:nvGrpSpPr>
        <p:grpSpPr>
          <a:xfrm>
            <a:off x="17235487" y="8456817"/>
            <a:ext cx="1463470" cy="1601583"/>
            <a:chOff x="17235487" y="8456817"/>
            <a:chExt cx="1463470" cy="1601583"/>
          </a:xfrm>
        </p:grpSpPr>
        <p:pic>
          <p:nvPicPr>
            <p:cNvPr id="32"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33" name="Text 2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3656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5078075"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The Realm of the Extraordinary</a:t>
            </a:r>
            <a:endParaRPr lang="en-US" sz="6000" dirty="0"/>
          </a:p>
        </p:txBody>
      </p:sp>
      <p:grpSp>
        <p:nvGrpSpPr>
          <p:cNvPr id="33644" name="Group"/>
          <p:cNvGrpSpPr/>
          <p:nvPr/>
        </p:nvGrpSpPr>
        <p:grpSpPr>
          <a:xfrm>
            <a:off x="2219325" y="3552825"/>
            <a:ext cx="13910310" cy="5135880"/>
            <a:chOff x="2219325" y="3552825"/>
            <a:chExt cx="13910310" cy="5135880"/>
          </a:xfrm>
        </p:grpSpPr>
        <p:sp>
          <p:nvSpPr>
            <p:cNvPr id="9"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grpSp>
        <p:nvGrpSpPr>
          <p:cNvPr id="6841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8763000" cy="10287000"/>
          </a:xfrm>
          <a:prstGeom prst="rect">
            <a:avLst/>
          </a:prstGeom>
        </p:spPr>
      </p:pic>
      <p:grpSp>
        <p:nvGrpSpPr>
          <p:cNvPr id="38123" name="Group"/>
          <p:cNvGrpSpPr/>
          <p:nvPr/>
        </p:nvGrpSpPr>
        <p:grpSpPr>
          <a:xfrm>
            <a:off x="9763118" y="2938470"/>
            <a:ext cx="990614" cy="657210"/>
            <a:chOff x="9763118" y="2938470"/>
            <a:chExt cx="990614" cy="657210"/>
          </a:xfrm>
        </p:grpSpPr>
        <p:pic>
          <p:nvPicPr>
            <p:cNvPr id="9" name="Image 6" descr="preencoded.png">    </p:cNvPr>
            <p:cNvPicPr>
              <a:picLocks noChangeAspect="1"/>
            </p:cNvPicPr>
            <p:nvPr/>
          </p:nvPicPr>
          <p:blipFill>
            <a:blip r:embed="rId7"/>
            <a:stretch>
              <a:fillRect/>
            </a:stretch>
          </p:blipFill>
          <p:spPr>
            <a:xfrm>
              <a:off x="9763118" y="2938470"/>
              <a:ext cx="990614" cy="657210"/>
            </a:xfrm>
            <a:prstGeom prst="rect">
              <a:avLst/>
            </a:prstGeom>
          </p:spPr>
        </p:pic>
        <p:grpSp>
          <p:nvGrpSpPr>
            <p:cNvPr id="45402" name="Group"/>
            <p:cNvGrpSpPr/>
            <p:nvPr/>
          </p:nvGrpSpPr>
          <p:grpSpPr>
            <a:xfrm>
              <a:off x="11029950" y="2028825"/>
              <a:ext cx="6282690" cy="2583180"/>
              <a:chOff x="11029950" y="2028825"/>
              <a:chExt cx="6282690" cy="2583180"/>
            </a:xfrm>
          </p:grpSpPr>
          <p:sp>
            <p:nvSpPr>
              <p:cNvPr id="10" name="Text 1"/>
              <p:cNvSpPr/>
              <p:nvPr/>
            </p:nvSpPr>
            <p:spPr>
              <a:xfrm>
                <a:off x="11029950" y="2028825"/>
                <a:ext cx="62826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Unicorn Sightings</a:t>
                </a:r>
                <a:endParaRPr lang="en-US" sz="3600" dirty="0"/>
              </a:p>
            </p:txBody>
          </p:sp>
          <p:sp>
            <p:nvSpPr>
              <p:cNvPr id="11" name="Text 2"/>
              <p:cNvSpPr/>
              <p:nvPr/>
            </p:nvSpPr>
            <p:spPr>
              <a:xfrm>
                <a:off x="11029950" y="2676525"/>
                <a:ext cx="62522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21725" name="Group"/>
          <p:cNvGrpSpPr/>
          <p:nvPr/>
        </p:nvGrpSpPr>
        <p:grpSpPr>
          <a:xfrm>
            <a:off x="9763125" y="5953125"/>
            <a:ext cx="990600" cy="857250"/>
            <a:chOff x="9763125" y="5953125"/>
            <a:chExt cx="990600" cy="857250"/>
          </a:xfrm>
        </p:grpSpPr>
        <p:pic>
          <p:nvPicPr>
            <p:cNvPr id="12" name="Image 7" descr="preencoded.png">    </p:cNvPr>
            <p:cNvPicPr>
              <a:picLocks noChangeAspect="1"/>
            </p:cNvPicPr>
            <p:nvPr/>
          </p:nvPicPr>
          <p:blipFill>
            <a:blip r:embed="rId8"/>
            <a:stretch>
              <a:fillRect/>
            </a:stretch>
          </p:blipFill>
          <p:spPr>
            <a:xfrm>
              <a:off x="9763125" y="5953125"/>
              <a:ext cx="990600" cy="857250"/>
            </a:xfrm>
            <a:prstGeom prst="rect">
              <a:avLst/>
            </a:prstGeom>
          </p:spPr>
        </p:pic>
        <p:grpSp>
          <p:nvGrpSpPr>
            <p:cNvPr id="97045" name="Group"/>
            <p:cNvGrpSpPr/>
            <p:nvPr/>
          </p:nvGrpSpPr>
          <p:grpSpPr>
            <a:xfrm>
              <a:off x="11029950" y="5143500"/>
              <a:ext cx="6282690" cy="2583180"/>
              <a:chOff x="11029950" y="5143500"/>
              <a:chExt cx="6282690" cy="2583180"/>
            </a:xfrm>
          </p:grpSpPr>
          <p:sp>
            <p:nvSpPr>
              <p:cNvPr id="13" name="Text 3"/>
              <p:cNvSpPr/>
              <p:nvPr/>
            </p:nvSpPr>
            <p:spPr>
              <a:xfrm>
                <a:off x="11029950" y="5143500"/>
                <a:ext cx="62826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Dragon Taming</a:t>
                </a:r>
                <a:endParaRPr lang="en-US" sz="3600" dirty="0"/>
              </a:p>
            </p:txBody>
          </p:sp>
          <p:sp>
            <p:nvSpPr>
              <p:cNvPr id="14" name="Text 4"/>
              <p:cNvSpPr/>
              <p:nvPr/>
            </p:nvSpPr>
            <p:spPr>
              <a:xfrm>
                <a:off x="11029950" y="5791200"/>
                <a:ext cx="62522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grpSp>
        <p:nvGrpSpPr>
          <p:cNvPr id="7581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88358" name="Group"/>
          <p:cNvGrpSpPr/>
          <p:nvPr/>
        </p:nvGrpSpPr>
        <p:grpSpPr>
          <a:xfrm>
            <a:off x="2657475" y="1009650"/>
            <a:ext cx="6096000" cy="8439150"/>
            <a:chOff x="2657475" y="1009650"/>
            <a:chExt cx="6096000" cy="8439150"/>
          </a:xfrm>
        </p:grpSpPr>
        <p:pic>
          <p:nvPicPr>
            <p:cNvPr id="8" name="Image 5" descr="preencoded.png">    </p:cNvPr>
            <p:cNvPicPr>
              <a:picLocks noChangeAspect="1"/>
            </p:cNvPicPr>
            <p:nvPr/>
          </p:nvPicPr>
          <p:blipFill>
            <a:blip r:embed="rId6"/>
            <a:stretch>
              <a:fillRect/>
            </a:stretch>
          </p:blipFill>
          <p:spPr>
            <a:xfrm>
              <a:off x="5176836" y="1009650"/>
              <a:ext cx="1057278" cy="990600"/>
            </a:xfrm>
            <a:prstGeom prst="rect">
              <a:avLst/>
            </a:prstGeom>
          </p:spPr>
        </p:pic>
        <p:grpSp>
          <p:nvGrpSpPr>
            <p:cNvPr id="95232" name="Group"/>
            <p:cNvGrpSpPr/>
            <p:nvPr/>
          </p:nvGrpSpPr>
          <p:grpSpPr>
            <a:xfrm>
              <a:off x="3314700" y="2428875"/>
              <a:ext cx="4941570" cy="655320"/>
              <a:chOff x="3314700" y="2428875"/>
              <a:chExt cx="4941570" cy="655320"/>
            </a:xfrm>
          </p:grpSpPr>
          <p:sp>
            <p:nvSpPr>
              <p:cNvPr id="9" name="Text 1"/>
              <p:cNvSpPr/>
              <p:nvPr/>
            </p:nvSpPr>
            <p:spPr>
              <a:xfrm>
                <a:off x="3314700" y="2428875"/>
                <a:ext cx="494157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Unicorn Sightings</a:t>
                </a:r>
                <a:endParaRPr lang="en-US" sz="3600" dirty="0"/>
              </a:p>
            </p:txBody>
          </p:sp>
        </p:grpSp>
        <p:grpSp>
          <p:nvGrpSpPr>
            <p:cNvPr id="38023" name="Group"/>
            <p:cNvGrpSpPr/>
            <p:nvPr/>
          </p:nvGrpSpPr>
          <p:grpSpPr>
            <a:xfrm>
              <a:off x="2626995" y="3381375"/>
              <a:ext cx="6156960" cy="1478280"/>
              <a:chOff x="2626995" y="3381375"/>
              <a:chExt cx="6156960" cy="1478280"/>
            </a:xfrm>
          </p:grpSpPr>
          <p:sp>
            <p:nvSpPr>
              <p:cNvPr id="10" name="Text 2"/>
              <p:cNvSpPr/>
              <p:nvPr/>
            </p:nvSpPr>
            <p:spPr>
              <a:xfrm>
                <a:off x="2626995" y="338137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1" name="Image 6" descr="preencoded.png">    </p:cNvPr>
            <p:cNvPicPr>
              <a:picLocks noChangeAspect="1"/>
            </p:cNvPicPr>
            <p:nvPr/>
          </p:nvPicPr>
          <p:blipFill>
            <a:blip r:embed="rId7"/>
            <a:stretch>
              <a:fillRect/>
            </a:stretch>
          </p:blipFill>
          <p:spPr>
            <a:xfrm>
              <a:off x="2657475" y="5210175"/>
              <a:ext cx="6096000" cy="4238625"/>
            </a:xfrm>
            <a:prstGeom prst="rect">
              <a:avLst/>
            </a:prstGeom>
          </p:spPr>
        </p:pic>
      </p:grpSp>
      <p:grpSp>
        <p:nvGrpSpPr>
          <p:cNvPr id="63411" name="Group"/>
          <p:cNvGrpSpPr/>
          <p:nvPr/>
        </p:nvGrpSpPr>
        <p:grpSpPr>
          <a:xfrm>
            <a:off x="9496425" y="1009650"/>
            <a:ext cx="6096000" cy="8439150"/>
            <a:chOff x="9496425" y="1009650"/>
            <a:chExt cx="6096000" cy="8439150"/>
          </a:xfrm>
        </p:grpSpPr>
        <p:pic>
          <p:nvPicPr>
            <p:cNvPr id="12" name="Image 7" descr="preencoded.png">    </p:cNvPr>
            <p:cNvPicPr>
              <a:picLocks noChangeAspect="1"/>
            </p:cNvPicPr>
            <p:nvPr/>
          </p:nvPicPr>
          <p:blipFill>
            <a:blip r:embed="rId8"/>
            <a:stretch>
              <a:fillRect/>
            </a:stretch>
          </p:blipFill>
          <p:spPr>
            <a:xfrm>
              <a:off x="12049125" y="1009650"/>
              <a:ext cx="990600" cy="990600"/>
            </a:xfrm>
            <a:prstGeom prst="rect">
              <a:avLst/>
            </a:prstGeom>
          </p:spPr>
        </p:pic>
        <p:grpSp>
          <p:nvGrpSpPr>
            <p:cNvPr id="49140" name="Group"/>
            <p:cNvGrpSpPr/>
            <p:nvPr/>
          </p:nvGrpSpPr>
          <p:grpSpPr>
            <a:xfrm>
              <a:off x="10534650" y="2428875"/>
              <a:ext cx="4179570" cy="655320"/>
              <a:chOff x="10534650" y="2428875"/>
              <a:chExt cx="4179570" cy="655320"/>
            </a:xfrm>
          </p:grpSpPr>
          <p:sp>
            <p:nvSpPr>
              <p:cNvPr id="13" name="Text 3"/>
              <p:cNvSpPr/>
              <p:nvPr/>
            </p:nvSpPr>
            <p:spPr>
              <a:xfrm>
                <a:off x="10534650" y="2428875"/>
                <a:ext cx="417957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Dragon Taming</a:t>
                </a:r>
                <a:endParaRPr lang="en-US" sz="3600" dirty="0"/>
              </a:p>
            </p:txBody>
          </p:sp>
        </p:grpSp>
        <p:grpSp>
          <p:nvGrpSpPr>
            <p:cNvPr id="92197" name="Group"/>
            <p:cNvGrpSpPr/>
            <p:nvPr/>
          </p:nvGrpSpPr>
          <p:grpSpPr>
            <a:xfrm>
              <a:off x="9465945" y="3381375"/>
              <a:ext cx="6156960" cy="1478280"/>
              <a:chOff x="9465945" y="3381375"/>
              <a:chExt cx="6156960" cy="1478280"/>
            </a:xfrm>
          </p:grpSpPr>
          <p:sp>
            <p:nvSpPr>
              <p:cNvPr id="14" name="Text 4"/>
              <p:cNvSpPr/>
              <p:nvPr/>
            </p:nvSpPr>
            <p:spPr>
              <a:xfrm>
                <a:off x="9465945" y="338137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5" name="Image 8" descr="preencoded.png">    </p:cNvPr>
            <p:cNvPicPr>
              <a:picLocks noChangeAspect="1"/>
            </p:cNvPicPr>
            <p:nvPr/>
          </p:nvPicPr>
          <p:blipFill>
            <a:blip r:embed="rId9"/>
            <a:stretch>
              <a:fillRect/>
            </a:stretch>
          </p:blipFill>
          <p:spPr>
            <a:xfrm>
              <a:off x="9496425" y="5210175"/>
              <a:ext cx="6096000" cy="423862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571" y="0"/>
            <a:ext cx="14630158" cy="10287000"/>
          </a:xfrm>
          <a:prstGeom prst="rect">
            <a:avLst/>
          </a:prstGeom>
        </p:spPr>
      </p:pic>
      <p:pic>
        <p:nvPicPr>
          <p:cNvPr id="3" name="Image 1" descr="preencoded.png">    </p:cNvPr>
          <p:cNvPicPr>
            <a:picLocks noChangeAspect="1"/>
          </p:cNvPicPr>
          <p:nvPr/>
        </p:nvPicPr>
        <p:blipFill>
          <a:blip r:embed="rId2"/>
          <a:stretch>
            <a:fillRect/>
          </a:stretch>
        </p:blipFill>
        <p:spPr>
          <a:xfrm>
            <a:off x="1263974" y="0"/>
            <a:ext cx="15028925" cy="10287000"/>
          </a:xfrm>
          <a:prstGeom prst="rect">
            <a:avLst/>
          </a:prstGeom>
        </p:spPr>
      </p:pic>
      <p:grpSp>
        <p:nvGrpSpPr>
          <p:cNvPr id="9766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1038225"/>
            <a:ext cx="4093464" cy="3328415"/>
          </a:xfrm>
          <a:prstGeom prst="rect">
            <a:avLst/>
          </a:prstGeom>
        </p:spPr>
      </p:pic>
      <p:grpSp>
        <p:nvGrpSpPr>
          <p:cNvPr id="17215" name="Group"/>
          <p:cNvGrpSpPr/>
          <p:nvPr/>
        </p:nvGrpSpPr>
        <p:grpSpPr>
          <a:xfrm>
            <a:off x="4381500" y="3171825"/>
            <a:ext cx="10321290" cy="4187190"/>
            <a:chOff x="4381500" y="3171825"/>
            <a:chExt cx="10321290" cy="4187190"/>
          </a:xfrm>
        </p:grpSpPr>
        <p:sp>
          <p:nvSpPr>
            <p:cNvPr id="7" name="Text 1"/>
            <p:cNvSpPr/>
            <p:nvPr/>
          </p:nvSpPr>
          <p:spPr>
            <a:xfrm>
              <a:off x="4381500" y="3171825"/>
              <a:ext cx="10292715" cy="36271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0744200" y="6867525"/>
              <a:ext cx="395859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3179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6296025" y="1400175"/>
            <a:ext cx="5695950" cy="7610475"/>
          </a:xfrm>
          <a:prstGeom prst="rect">
            <a:avLst/>
          </a:prstGeom>
        </p:spPr>
      </p:pic>
      <p:grpSp>
        <p:nvGrpSpPr>
          <p:cNvPr id="32294" name="Group"/>
          <p:cNvGrpSpPr/>
          <p:nvPr/>
        </p:nvGrpSpPr>
        <p:grpSpPr>
          <a:xfrm>
            <a:off x="2314575" y="1400175"/>
            <a:ext cx="3368040" cy="3649980"/>
            <a:chOff x="2314575" y="1400175"/>
            <a:chExt cx="3368040" cy="3649980"/>
          </a:xfrm>
        </p:grpSpPr>
        <p:sp>
          <p:nvSpPr>
            <p:cNvPr id="9" name="Text 1"/>
            <p:cNvSpPr/>
            <p:nvPr/>
          </p:nvSpPr>
          <p:spPr>
            <a:xfrm>
              <a:off x="2314575" y="1400175"/>
              <a:ext cx="3368040" cy="16459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Dragon Taming Technique</a:t>
              </a:r>
              <a:endParaRPr lang="en-US" sz="3600" dirty="0"/>
            </a:p>
          </p:txBody>
        </p:sp>
        <p:sp>
          <p:nvSpPr>
            <p:cNvPr id="10" name="Text 2"/>
            <p:cNvSpPr/>
            <p:nvPr/>
          </p:nvSpPr>
          <p:spPr>
            <a:xfrm>
              <a:off x="2314575" y="31146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89653" name="Group"/>
          <p:cNvGrpSpPr/>
          <p:nvPr/>
        </p:nvGrpSpPr>
        <p:grpSpPr>
          <a:xfrm>
            <a:off x="12696825" y="4895850"/>
            <a:ext cx="3368040" cy="3649980"/>
            <a:chOff x="12696825" y="4895850"/>
            <a:chExt cx="3368040" cy="3649980"/>
          </a:xfrm>
        </p:grpSpPr>
        <p:sp>
          <p:nvSpPr>
            <p:cNvPr id="11" name="Text 3"/>
            <p:cNvSpPr/>
            <p:nvPr/>
          </p:nvSpPr>
          <p:spPr>
            <a:xfrm>
              <a:off x="12696825" y="4895850"/>
              <a:ext cx="3368040" cy="16459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The Art of Unicorn Sighting</a:t>
              </a:r>
              <a:endParaRPr lang="en-US" sz="3600" dirty="0"/>
            </a:p>
          </p:txBody>
        </p:sp>
        <p:sp>
          <p:nvSpPr>
            <p:cNvPr id="12" name="Text 4"/>
            <p:cNvSpPr/>
            <p:nvPr/>
          </p:nvSpPr>
          <p:spPr>
            <a:xfrm>
              <a:off x="12696825" y="66103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sp>
        <p:nvSpPr>
          <p:cNvPr id="6" name="Text 0"/>
          <p:cNvSpPr/>
          <p:nvPr/>
        </p:nvSpPr>
        <p:spPr>
          <a:xfrm>
            <a:off x="3952875" y="561975"/>
            <a:ext cx="10391775" cy="1924050"/>
          </a:xfrm>
          <a:prstGeom prst="rect">
            <a:avLst/>
          </a:prstGeom>
          <a:noFill/>
          <a:ln/>
        </p:spPr>
        <p:txBody>
          <a:bodyPr wrap="square" lIns="0" tIns="0" rIns="0" bIns="0" rtlCol="0" anchor="t"/>
          <a:lstStyle/>
          <a:p>
            <a:pPr algn="ctr" indent="0" marL="0">
              <a:buNone/>
            </a:pPr>
            <a:r>
              <a:rPr lang="en-US" sz="6000" u="none" dirty="0">
                <a:solidFill>
                  <a:srgbClr val="0151FE"/>
                </a:solidFill>
                <a:latin typeface="Ruslan Display" pitchFamily="34" charset="0"/>
                <a:ea typeface="Ruslan Display" pitchFamily="34" charset="-122"/>
                <a:cs typeface="Ruslan Display" pitchFamily="34" charset="-120"/>
              </a:rPr>
              <a:t>The Magic of Dragons: A Research</a:t>
            </a:r>
            <a:endParaRPr lang="en-US" sz="6000" dirty="0"/>
          </a:p>
        </p:txBody>
      </p:sp>
      <p:grpSp>
        <p:nvGrpSpPr>
          <p:cNvPr id="92399" name="Group"/>
          <p:cNvGrpSpPr/>
          <p:nvPr/>
        </p:nvGrpSpPr>
        <p:grpSpPr>
          <a:xfrm>
            <a:off x="1609725" y="3019425"/>
            <a:ext cx="6153150" cy="6153150"/>
            <a:chOff x="1609725" y="3019425"/>
            <a:chExt cx="6153150" cy="6153150"/>
          </a:xfrm>
        </p:grpSpPr>
        <p:sp>
          <p:nvSpPr>
            <p:cNvPr id="7" name="Shape 1"/>
            <p:cNvSpPr/>
            <p:nvPr/>
          </p:nvSpPr>
          <p:spPr>
            <a:xfrm>
              <a:off x="1609725" y="3019425"/>
              <a:ext cx="6153150" cy="6153150"/>
            </a:xfrm>
            <a:prstGeom prst="ellipse">
              <a:avLst/>
            </a:prstGeom>
            <a:solidFill>
              <a:srgbClr val="0151FE"/>
            </a:solidFill>
            <a:ln/>
          </p:spPr>
        </p:sp>
        <p:sp>
          <p:nvSpPr>
            <p:cNvPr id="8" name="Shape 2"/>
            <p:cNvSpPr/>
            <p:nvPr/>
          </p:nvSpPr>
          <p:spPr>
            <a:xfrm>
              <a:off x="2381250" y="4438650"/>
              <a:ext cx="4619625" cy="4619625"/>
            </a:xfrm>
            <a:prstGeom prst="ellipse">
              <a:avLst/>
            </a:prstGeom>
            <a:solidFill>
              <a:srgbClr val="D8E4F6"/>
            </a:solidFill>
            <a:ln/>
          </p:spPr>
        </p:sp>
        <p:sp>
          <p:nvSpPr>
            <p:cNvPr id="9" name="Shape 3"/>
            <p:cNvSpPr/>
            <p:nvPr/>
          </p:nvSpPr>
          <p:spPr>
            <a:xfrm>
              <a:off x="3152775" y="5848350"/>
              <a:ext cx="3067050" cy="3067050"/>
            </a:xfrm>
            <a:prstGeom prst="ellipse">
              <a:avLst/>
            </a:prstGeom>
            <a:solidFill>
              <a:srgbClr val="FFFFFF"/>
            </a:solidFill>
            <a:ln/>
          </p:spPr>
        </p:sp>
        <p:sp>
          <p:nvSpPr>
            <p:cNvPr id="10" name="Text 4"/>
            <p:cNvSpPr/>
            <p:nvPr/>
          </p:nvSpPr>
          <p:spPr>
            <a:xfrm>
              <a:off x="4053840" y="3444240"/>
              <a:ext cx="1245870" cy="65532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lan Display" pitchFamily="34" charset="0"/>
                  <a:ea typeface="Ruslan Display" pitchFamily="34" charset="-122"/>
                  <a:cs typeface="Ruslan Display" pitchFamily="34" charset="-120"/>
                </a:rPr>
                <a:t>6.7M</a:t>
              </a:r>
              <a:endParaRPr lang="en-US" sz="3600" dirty="0"/>
            </a:p>
          </p:txBody>
        </p:sp>
        <p:sp>
          <p:nvSpPr>
            <p:cNvPr id="11" name="Text 5"/>
            <p:cNvSpPr/>
            <p:nvPr/>
          </p:nvSpPr>
          <p:spPr>
            <a:xfrm>
              <a:off x="4072890" y="7054215"/>
              <a:ext cx="1236345" cy="655320"/>
            </a:xfrm>
            <a:prstGeom prst="rect">
              <a:avLst/>
            </a:prstGeom>
            <a:noFill/>
            <a:ln/>
          </p:spPr>
          <p:txBody>
            <a:bodyPr wrap="square" lIns="0" tIns="0" rIns="0" bIns="0" rtlCol="0" anchor="ctr"/>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2.3M</a:t>
              </a:r>
              <a:endParaRPr lang="en-US" sz="3600" dirty="0"/>
            </a:p>
          </p:txBody>
        </p:sp>
        <p:sp>
          <p:nvSpPr>
            <p:cNvPr id="12" name="Text 6"/>
            <p:cNvSpPr/>
            <p:nvPr/>
          </p:nvSpPr>
          <p:spPr>
            <a:xfrm>
              <a:off x="4044315" y="4853940"/>
              <a:ext cx="1283970" cy="655320"/>
            </a:xfrm>
            <a:prstGeom prst="rect">
              <a:avLst/>
            </a:prstGeom>
            <a:noFill/>
            <a:ln/>
          </p:spPr>
          <p:txBody>
            <a:bodyPr wrap="square" lIns="0" tIns="0" rIns="0" bIns="0" rtlCol="0" anchor="ctr"/>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4.4M</a:t>
              </a:r>
              <a:endParaRPr lang="en-US" sz="3600" dirty="0"/>
            </a:p>
          </p:txBody>
        </p:sp>
      </p:grpSp>
      <p:grpSp>
        <p:nvGrpSpPr>
          <p:cNvPr id="58427" name="Group"/>
          <p:cNvGrpSpPr/>
          <p:nvPr/>
        </p:nvGrpSpPr>
        <p:grpSpPr>
          <a:xfrm>
            <a:off x="17235487" y="8456817"/>
            <a:ext cx="1463470" cy="1601583"/>
            <a:chOff x="17235487" y="8456817"/>
            <a:chExt cx="1463470" cy="1601583"/>
          </a:xfrm>
        </p:grpSpPr>
        <p:pic>
          <p:nvPicPr>
            <p:cNvPr id="13"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14"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89083" name="Group"/>
          <p:cNvGrpSpPr/>
          <p:nvPr/>
        </p:nvGrpSpPr>
        <p:grpSpPr>
          <a:xfrm>
            <a:off x="9448800" y="2667000"/>
            <a:ext cx="628650" cy="676275"/>
            <a:chOff x="9448800" y="2667000"/>
            <a:chExt cx="628650" cy="676275"/>
          </a:xfrm>
        </p:grpSpPr>
        <p:pic>
          <p:nvPicPr>
            <p:cNvPr id="15" name="Image 5" descr="preencoded.png">    </p:cNvPr>
            <p:cNvPicPr>
              <a:picLocks noChangeAspect="1"/>
            </p:cNvPicPr>
            <p:nvPr/>
          </p:nvPicPr>
          <p:blipFill>
            <a:blip r:embed="rId6"/>
            <a:stretch>
              <a:fillRect/>
            </a:stretch>
          </p:blipFill>
          <p:spPr>
            <a:xfrm>
              <a:off x="9448800" y="2667000"/>
              <a:ext cx="628650" cy="676275"/>
            </a:xfrm>
            <a:prstGeom prst="rect">
              <a:avLst/>
            </a:prstGeom>
          </p:spPr>
        </p:pic>
        <p:grpSp>
          <p:nvGrpSpPr>
            <p:cNvPr id="25911" name="Group"/>
            <p:cNvGrpSpPr/>
            <p:nvPr/>
          </p:nvGrpSpPr>
          <p:grpSpPr>
            <a:xfrm>
              <a:off x="9477375" y="3543300"/>
              <a:ext cx="6404610" cy="1021080"/>
              <a:chOff x="9477375" y="3543300"/>
              <a:chExt cx="6404610" cy="1021080"/>
            </a:xfrm>
          </p:grpSpPr>
          <p:sp>
            <p:nvSpPr>
              <p:cNvPr id="16" name="Text 8"/>
              <p:cNvSpPr/>
              <p:nvPr/>
            </p:nvSpPr>
            <p:spPr>
              <a:xfrm>
                <a:off x="9477375" y="3543300"/>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24631" name="Group"/>
          <p:cNvGrpSpPr/>
          <p:nvPr/>
        </p:nvGrpSpPr>
        <p:grpSpPr>
          <a:xfrm>
            <a:off x="9448800" y="5181600"/>
            <a:ext cx="666750" cy="723900"/>
            <a:chOff x="9448800" y="5181600"/>
            <a:chExt cx="666750" cy="723900"/>
          </a:xfrm>
        </p:grpSpPr>
        <p:pic>
          <p:nvPicPr>
            <p:cNvPr id="17" name="Image 6" descr="preencoded.png">    </p:cNvPr>
            <p:cNvPicPr>
              <a:picLocks noChangeAspect="1"/>
            </p:cNvPicPr>
            <p:nvPr/>
          </p:nvPicPr>
          <p:blipFill>
            <a:blip r:embed="rId7"/>
            <a:stretch>
              <a:fillRect/>
            </a:stretch>
          </p:blipFill>
          <p:spPr>
            <a:xfrm>
              <a:off x="9448800" y="5181600"/>
              <a:ext cx="666750" cy="723900"/>
            </a:xfrm>
            <a:prstGeom prst="rect">
              <a:avLst/>
            </a:prstGeom>
          </p:spPr>
        </p:pic>
        <p:grpSp>
          <p:nvGrpSpPr>
            <p:cNvPr id="52008" name="Group"/>
            <p:cNvGrpSpPr/>
            <p:nvPr/>
          </p:nvGrpSpPr>
          <p:grpSpPr>
            <a:xfrm>
              <a:off x="9477375" y="6105525"/>
              <a:ext cx="6404610" cy="1021080"/>
              <a:chOff x="9477375" y="6105525"/>
              <a:chExt cx="6404610" cy="1021080"/>
            </a:xfrm>
          </p:grpSpPr>
          <p:sp>
            <p:nvSpPr>
              <p:cNvPr id="18" name="Text 9"/>
              <p:cNvSpPr/>
              <p:nvPr/>
            </p:nvSpPr>
            <p:spPr>
              <a:xfrm>
                <a:off x="9477375" y="61055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43533" name="Group"/>
          <p:cNvGrpSpPr/>
          <p:nvPr/>
        </p:nvGrpSpPr>
        <p:grpSpPr>
          <a:xfrm>
            <a:off x="9448800" y="7696200"/>
            <a:ext cx="628650" cy="628650"/>
            <a:chOff x="9448800" y="7696200"/>
            <a:chExt cx="628650" cy="628650"/>
          </a:xfrm>
        </p:grpSpPr>
        <p:pic>
          <p:nvPicPr>
            <p:cNvPr id="19" name="Image 7" descr="preencoded.png">    </p:cNvPr>
            <p:cNvPicPr>
              <a:picLocks noChangeAspect="1"/>
            </p:cNvPicPr>
            <p:nvPr/>
          </p:nvPicPr>
          <p:blipFill>
            <a:blip r:embed="rId8"/>
            <a:stretch>
              <a:fillRect/>
            </a:stretch>
          </p:blipFill>
          <p:spPr>
            <a:xfrm>
              <a:off x="9448800" y="7696200"/>
              <a:ext cx="628650" cy="628650"/>
            </a:xfrm>
            <a:prstGeom prst="rect">
              <a:avLst/>
            </a:prstGeom>
          </p:spPr>
        </p:pic>
        <p:grpSp>
          <p:nvGrpSpPr>
            <p:cNvPr id="49403" name="Group"/>
            <p:cNvGrpSpPr/>
            <p:nvPr/>
          </p:nvGrpSpPr>
          <p:grpSpPr>
            <a:xfrm>
              <a:off x="9477375" y="8524875"/>
              <a:ext cx="6404610" cy="1021080"/>
              <a:chOff x="9477375" y="8524875"/>
              <a:chExt cx="6404610" cy="1021080"/>
            </a:xfrm>
          </p:grpSpPr>
          <p:sp>
            <p:nvSpPr>
              <p:cNvPr id="20" name="Text 10"/>
              <p:cNvSpPr/>
              <p:nvPr/>
            </p:nvSpPr>
            <p:spPr>
              <a:xfrm>
                <a:off x="9477375" y="85248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8543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829425" y="352425"/>
            <a:ext cx="5781675"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Pricing Plan</a:t>
            </a:r>
            <a:endParaRPr lang="en-US" sz="6000" dirty="0"/>
          </a:p>
        </p:txBody>
      </p:sp>
      <p:grpSp>
        <p:nvGrpSpPr>
          <p:cNvPr id="93226" name="Group"/>
          <p:cNvGrpSpPr/>
          <p:nvPr/>
        </p:nvGrpSpPr>
        <p:grpSpPr>
          <a:xfrm>
            <a:off x="1333500" y="1866900"/>
            <a:ext cx="15630525" cy="7258050"/>
            <a:chOff x="1333500" y="1866900"/>
            <a:chExt cx="15630525" cy="7258050"/>
          </a:xfrm>
        </p:grpSpPr>
        <p:sp>
          <p:nvSpPr>
            <p:cNvPr id="9" name="Shape 2"/>
            <p:cNvSpPr/>
            <p:nvPr/>
          </p:nvSpPr>
          <p:spPr>
            <a:xfrm>
              <a:off x="1333500" y="1866900"/>
              <a:ext cx="4829175" cy="7258050"/>
            </a:xfrm>
            <a:prstGeom prst="roundRect">
              <a:avLst>
                <a:gd name="adj" fmla="val 3156"/>
              </a:avLst>
            </a:prstGeom>
            <a:noFill/>
            <a:ln w="9525">
              <a:solidFill>
                <a:srgbClr val="0151FE"/>
              </a:solidFill>
              <a:prstDash val="solid"/>
            </a:ln>
          </p:spPr>
        </p:sp>
        <p:pic>
          <p:nvPicPr>
            <p:cNvPr id="10" name="Image 5" descr="preencoded.png">    </p:cNvPr>
            <p:cNvPicPr>
              <a:picLocks noChangeAspect="1"/>
            </p:cNvPicPr>
            <p:nvPr/>
          </p:nvPicPr>
          <p:blipFill>
            <a:blip r:embed="rId6"/>
            <a:stretch>
              <a:fillRect/>
            </a:stretch>
          </p:blipFill>
          <p:spPr>
            <a:xfrm>
              <a:off x="3248025" y="2181225"/>
              <a:ext cx="1000125" cy="990600"/>
            </a:xfrm>
            <a:prstGeom prst="rect">
              <a:avLst/>
            </a:prstGeom>
          </p:spPr>
        </p:pic>
        <p:sp>
          <p:nvSpPr>
            <p:cNvPr id="11" name="Shape 3"/>
            <p:cNvSpPr/>
            <p:nvPr/>
          </p:nvSpPr>
          <p:spPr>
            <a:xfrm>
              <a:off x="6734175" y="1866900"/>
              <a:ext cx="4829175" cy="7258050"/>
            </a:xfrm>
            <a:prstGeom prst="roundRect">
              <a:avLst>
                <a:gd name="adj" fmla="val 3156"/>
              </a:avLst>
            </a:prstGeom>
            <a:noFill/>
            <a:ln w="9525">
              <a:solidFill>
                <a:srgbClr val="0151FE"/>
              </a:solidFill>
              <a:prstDash val="solid"/>
            </a:ln>
          </p:spPr>
        </p:sp>
        <p:pic>
          <p:nvPicPr>
            <p:cNvPr id="12" name="Image 6" descr="preencoded.png">    </p:cNvPr>
            <p:cNvPicPr>
              <a:picLocks noChangeAspect="1"/>
            </p:cNvPicPr>
            <p:nvPr/>
          </p:nvPicPr>
          <p:blipFill>
            <a:blip r:embed="rId7"/>
            <a:stretch>
              <a:fillRect/>
            </a:stretch>
          </p:blipFill>
          <p:spPr>
            <a:xfrm>
              <a:off x="8786813" y="2181225"/>
              <a:ext cx="723900" cy="990600"/>
            </a:xfrm>
            <a:prstGeom prst="rect">
              <a:avLst/>
            </a:prstGeom>
          </p:spPr>
        </p:pic>
        <p:sp>
          <p:nvSpPr>
            <p:cNvPr id="13" name="Shape 4"/>
            <p:cNvSpPr/>
            <p:nvPr/>
          </p:nvSpPr>
          <p:spPr>
            <a:xfrm>
              <a:off x="12134850" y="1866900"/>
              <a:ext cx="4829175" cy="7258050"/>
            </a:xfrm>
            <a:prstGeom prst="roundRect">
              <a:avLst>
                <a:gd name="adj" fmla="val 3156"/>
              </a:avLst>
            </a:prstGeom>
            <a:noFill/>
            <a:ln w="9525">
              <a:solidFill>
                <a:srgbClr val="0151FE"/>
              </a:solidFill>
              <a:prstDash val="solid"/>
            </a:ln>
          </p:spPr>
        </p:sp>
        <p:pic>
          <p:nvPicPr>
            <p:cNvPr id="14" name="Image 7" descr="preencoded.png">    </p:cNvPr>
            <p:cNvPicPr>
              <a:picLocks noChangeAspect="1"/>
            </p:cNvPicPr>
            <p:nvPr/>
          </p:nvPicPr>
          <p:blipFill>
            <a:blip r:embed="rId8"/>
            <a:stretch>
              <a:fillRect/>
            </a:stretch>
          </p:blipFill>
          <p:spPr>
            <a:xfrm>
              <a:off x="14139863" y="2181225"/>
              <a:ext cx="819150" cy="990600"/>
            </a:xfrm>
            <a:prstGeom prst="rect">
              <a:avLst/>
            </a:prstGeom>
          </p:spPr>
        </p:pic>
        <p:sp>
          <p:nvSpPr>
            <p:cNvPr id="15" name="Text 5"/>
            <p:cNvSpPr/>
            <p:nvPr/>
          </p:nvSpPr>
          <p:spPr>
            <a:xfrm>
              <a:off x="2963228" y="3371850"/>
              <a:ext cx="1569720" cy="655320"/>
            </a:xfrm>
            <a:prstGeom prst="rect">
              <a:avLst/>
            </a:prstGeom>
            <a:noFill/>
            <a:ln/>
          </p:spPr>
          <p:txBody>
            <a:bodyPr wrap="square" lIns="0" tIns="0" rIns="0" bIns="0" rtlCol="0" anchor="t"/>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Basic</a:t>
              </a:r>
              <a:endParaRPr lang="en-US" sz="3600" dirty="0"/>
            </a:p>
          </p:txBody>
        </p:sp>
        <p:sp>
          <p:nvSpPr>
            <p:cNvPr id="16" name="Text 6"/>
            <p:cNvSpPr/>
            <p:nvPr/>
          </p:nvSpPr>
          <p:spPr>
            <a:xfrm>
              <a:off x="1676400" y="40957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7" name="Text 7"/>
            <p:cNvSpPr/>
            <p:nvPr/>
          </p:nvSpPr>
          <p:spPr>
            <a:xfrm>
              <a:off x="2296478" y="8286750"/>
              <a:ext cx="290322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$10/month</a:t>
              </a:r>
              <a:endParaRPr lang="en-US" sz="3600" dirty="0"/>
            </a:p>
          </p:txBody>
        </p:sp>
        <p:sp>
          <p:nvSpPr>
            <p:cNvPr id="18" name="Text 8"/>
            <p:cNvSpPr/>
            <p:nvPr/>
          </p:nvSpPr>
          <p:spPr>
            <a:xfrm>
              <a:off x="8368665" y="3371850"/>
              <a:ext cx="1560195" cy="655320"/>
            </a:xfrm>
            <a:prstGeom prst="rect">
              <a:avLst/>
            </a:prstGeom>
            <a:noFill/>
            <a:ln/>
          </p:spPr>
          <p:txBody>
            <a:bodyPr wrap="square" lIns="0" tIns="0" rIns="0" bIns="0" rtlCol="0" anchor="t"/>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Elite</a:t>
              </a:r>
              <a:endParaRPr lang="en-US" sz="3600" dirty="0"/>
            </a:p>
          </p:txBody>
        </p:sp>
        <p:sp>
          <p:nvSpPr>
            <p:cNvPr id="19" name="Text 9"/>
            <p:cNvSpPr/>
            <p:nvPr/>
          </p:nvSpPr>
          <p:spPr>
            <a:xfrm>
              <a:off x="7077075" y="40957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0" name="Text 10"/>
            <p:cNvSpPr/>
            <p:nvPr/>
          </p:nvSpPr>
          <p:spPr>
            <a:xfrm>
              <a:off x="7687628" y="8286750"/>
              <a:ext cx="292227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$50/month</a:t>
              </a:r>
              <a:endParaRPr lang="en-US" sz="3600" dirty="0"/>
            </a:p>
          </p:txBody>
        </p:sp>
        <p:sp>
          <p:nvSpPr>
            <p:cNvPr id="21" name="Text 11"/>
            <p:cNvSpPr/>
            <p:nvPr/>
          </p:nvSpPr>
          <p:spPr>
            <a:xfrm>
              <a:off x="13059728" y="3371850"/>
              <a:ext cx="2979420" cy="655320"/>
            </a:xfrm>
            <a:prstGeom prst="rect">
              <a:avLst/>
            </a:prstGeom>
            <a:noFill/>
            <a:ln/>
          </p:spPr>
          <p:txBody>
            <a:bodyPr wrap="square" lIns="0" tIns="0" rIns="0" bIns="0" rtlCol="0" anchor="t"/>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Legendary</a:t>
              </a:r>
              <a:endParaRPr lang="en-US" sz="3600" dirty="0"/>
            </a:p>
          </p:txBody>
        </p:sp>
        <p:sp>
          <p:nvSpPr>
            <p:cNvPr id="22" name="Text 12"/>
            <p:cNvSpPr/>
            <p:nvPr/>
          </p:nvSpPr>
          <p:spPr>
            <a:xfrm>
              <a:off x="12477750" y="40957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3" name="Text 13"/>
            <p:cNvSpPr/>
            <p:nvPr/>
          </p:nvSpPr>
          <p:spPr>
            <a:xfrm>
              <a:off x="12950190" y="8286750"/>
              <a:ext cx="3198495"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grpSp>
        <p:nvGrpSpPr>
          <p:cNvPr id="9375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74450" name="Group"/>
          <p:cNvGrpSpPr/>
          <p:nvPr/>
        </p:nvGrpSpPr>
        <p:grpSpPr>
          <a:xfrm>
            <a:off x="2495548" y="873137"/>
            <a:ext cx="13355957" cy="8639481"/>
            <a:chOff x="2495548" y="873137"/>
            <a:chExt cx="13355957" cy="8639481"/>
          </a:xfrm>
        </p:grpSpPr>
        <p:pic>
          <p:nvPicPr>
            <p:cNvPr id="8" name="Image 5" descr="preencoded.png">    </p:cNvPr>
            <p:cNvPicPr>
              <a:picLocks noChangeAspect="1"/>
            </p:cNvPicPr>
            <p:nvPr/>
          </p:nvPicPr>
          <p:blipFill>
            <a:blip r:embed="rId6"/>
            <a:stretch>
              <a:fillRect/>
            </a:stretch>
          </p:blipFill>
          <p:spPr>
            <a:xfrm>
              <a:off x="90297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1209666"/>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5105400" y="5143500"/>
              <a:ext cx="3914775" cy="3924309"/>
            </a:xfrm>
            <a:prstGeom prst="rect">
              <a:avLst/>
            </a:prstGeom>
          </p:spPr>
        </p:pic>
        <p:pic>
          <p:nvPicPr>
            <p:cNvPr id="11" name="Image 8" descr="preencoded.png">    </p:cNvPr>
            <p:cNvPicPr>
              <a:picLocks noChangeAspect="1"/>
            </p:cNvPicPr>
            <p:nvPr/>
          </p:nvPicPr>
          <p:blipFill>
            <a:blip r:embed="rId9"/>
            <a:stretch>
              <a:fillRect/>
            </a:stretch>
          </p:blipFill>
          <p:spPr>
            <a:xfrm>
              <a:off x="9029700" y="5143500"/>
              <a:ext cx="3914775" cy="3924309"/>
            </a:xfrm>
            <a:prstGeom prst="rect">
              <a:avLst/>
            </a:prstGeom>
          </p:spPr>
        </p:pic>
        <p:sp>
          <p:nvSpPr>
            <p:cNvPr id="12" name="Shape 1"/>
            <p:cNvSpPr/>
            <p:nvPr/>
          </p:nvSpPr>
          <p:spPr>
            <a:xfrm rot="5396226">
              <a:off x="4686297" y="5148263"/>
              <a:ext cx="8677280" cy="0"/>
            </a:xfrm>
            <a:prstGeom prst="line">
              <a:avLst/>
            </a:prstGeom>
            <a:noFill/>
            <a:ln w="9525">
              <a:solidFill>
                <a:srgbClr val="000000"/>
              </a:solidFill>
              <a:prstDash val="solid"/>
            </a:ln>
          </p:spPr>
        </p:sp>
        <p:sp>
          <p:nvSpPr>
            <p:cNvPr id="13" name="Shape 2"/>
            <p:cNvSpPr/>
            <p:nvPr/>
          </p:nvSpPr>
          <p:spPr>
            <a:xfrm rot="2509">
              <a:off x="2495548" y="5138738"/>
              <a:ext cx="13049253" cy="0"/>
            </a:xfrm>
            <a:prstGeom prst="line">
              <a:avLst/>
            </a:prstGeom>
            <a:noFill/>
            <a:ln w="9525">
              <a:solidFill>
                <a:srgbClr val="000000"/>
              </a:solidFill>
              <a:prstDash val="solid"/>
            </a:ln>
          </p:spPr>
        </p:sp>
        <p:pic>
          <p:nvPicPr>
            <p:cNvPr id="14" name="Image 9" descr="preencoded.png">    </p:cNvPr>
            <p:cNvPicPr>
              <a:picLocks noChangeAspect="1"/>
            </p:cNvPicPr>
            <p:nvPr/>
          </p:nvPicPr>
          <p:blipFill>
            <a:blip r:embed="rId10"/>
            <a:stretch>
              <a:fillRect/>
            </a:stretch>
          </p:blipFill>
          <p:spPr>
            <a:xfrm>
              <a:off x="2559058" y="873137"/>
              <a:ext cx="1092180" cy="1092182"/>
            </a:xfrm>
            <a:prstGeom prst="rect">
              <a:avLst/>
            </a:prstGeom>
          </p:spPr>
        </p:pic>
        <p:pic>
          <p:nvPicPr>
            <p:cNvPr id="15" name="Image 10" descr="preencoded.png">    </p:cNvPr>
            <p:cNvPicPr>
              <a:picLocks noChangeAspect="1"/>
            </p:cNvPicPr>
            <p:nvPr/>
          </p:nvPicPr>
          <p:blipFill>
            <a:blip r:embed="rId11"/>
            <a:stretch>
              <a:fillRect/>
            </a:stretch>
          </p:blipFill>
          <p:spPr>
            <a:xfrm>
              <a:off x="2571731" y="6099572"/>
              <a:ext cx="1139446" cy="1139446"/>
            </a:xfrm>
            <a:prstGeom prst="rect">
              <a:avLst/>
            </a:prstGeom>
          </p:spPr>
        </p:pic>
        <p:pic>
          <p:nvPicPr>
            <p:cNvPr id="16" name="Image 11" descr="preencoded.png">    </p:cNvPr>
            <p:cNvPicPr>
              <a:picLocks noChangeAspect="1"/>
            </p:cNvPicPr>
            <p:nvPr/>
          </p:nvPicPr>
          <p:blipFill>
            <a:blip r:embed="rId12"/>
            <a:stretch>
              <a:fillRect/>
            </a:stretch>
          </p:blipFill>
          <p:spPr>
            <a:xfrm>
              <a:off x="12506325" y="962025"/>
              <a:ext cx="894080" cy="892810"/>
            </a:xfrm>
            <a:prstGeom prst="rect">
              <a:avLst/>
            </a:prstGeom>
          </p:spPr>
        </p:pic>
        <p:pic>
          <p:nvPicPr>
            <p:cNvPr id="17" name="Image 12" descr="preencoded.png">    </p:cNvPr>
            <p:cNvPicPr>
              <a:picLocks noChangeAspect="1"/>
            </p:cNvPicPr>
            <p:nvPr/>
          </p:nvPicPr>
          <p:blipFill>
            <a:blip r:embed="rId13"/>
            <a:stretch>
              <a:fillRect/>
            </a:stretch>
          </p:blipFill>
          <p:spPr>
            <a:xfrm>
              <a:off x="12430126" y="6095997"/>
              <a:ext cx="1117600" cy="1219200"/>
            </a:xfrm>
            <a:prstGeom prst="rect">
              <a:avLst/>
            </a:prstGeom>
          </p:spPr>
        </p:pic>
        <p:sp>
          <p:nvSpPr>
            <p:cNvPr id="18" name="Text 3"/>
            <p:cNvSpPr/>
            <p:nvPr/>
          </p:nvSpPr>
          <p:spPr>
            <a:xfrm>
              <a:off x="7496175" y="3076575"/>
              <a:ext cx="1207770" cy="1750695"/>
            </a:xfrm>
            <a:prstGeom prst="rect">
              <a:avLst/>
            </a:prstGeom>
            <a:noFill/>
            <a:ln/>
          </p:spPr>
          <p:txBody>
            <a:bodyPr wrap="square" lIns="0" tIns="0" rIns="0" bIns="0" rtlCol="0" anchor="t"/>
            <a:lstStyle/>
            <a:p>
              <a:pPr algn="l" indent="0" marL="0">
                <a:buNone/>
              </a:pPr>
              <a:r>
                <a:rPr lang="en-US" sz="9600" u="none" dirty="0">
                  <a:solidFill>
                    <a:srgbClr val="0E0E0E"/>
                  </a:solidFill>
                  <a:latin typeface="Ruslan Display" pitchFamily="34" charset="0"/>
                  <a:ea typeface="Ruslan Display" pitchFamily="34" charset="-122"/>
                  <a:cs typeface="Ruslan Display" pitchFamily="34" charset="-120"/>
                </a:rPr>
                <a:t>S</a:t>
              </a:r>
              <a:endParaRPr lang="en-US" sz="9600" dirty="0"/>
            </a:p>
          </p:txBody>
        </p:sp>
        <p:sp>
          <p:nvSpPr>
            <p:cNvPr id="19" name="Text 4"/>
            <p:cNvSpPr/>
            <p:nvPr/>
          </p:nvSpPr>
          <p:spPr>
            <a:xfrm>
              <a:off x="9496425" y="3076575"/>
              <a:ext cx="1703070" cy="1750695"/>
            </a:xfrm>
            <a:prstGeom prst="rect">
              <a:avLst/>
            </a:prstGeom>
            <a:noFill/>
            <a:ln/>
          </p:spPr>
          <p:txBody>
            <a:bodyPr wrap="square" lIns="0" tIns="0" rIns="0" bIns="0" rtlCol="0" anchor="t"/>
            <a:lstStyle/>
            <a:p>
              <a:pPr algn="l" indent="0" marL="0">
                <a:buNone/>
              </a:pPr>
              <a:r>
                <a:rPr lang="en-US" sz="9600" u="none" dirty="0">
                  <a:solidFill>
                    <a:srgbClr val="FFFFFF"/>
                  </a:solidFill>
                  <a:latin typeface="Ruslan Display" pitchFamily="34" charset="0"/>
                  <a:ea typeface="Ruslan Display" pitchFamily="34" charset="-122"/>
                  <a:cs typeface="Ruslan Display" pitchFamily="34" charset="-120"/>
                </a:rPr>
                <a:t>W</a:t>
              </a:r>
              <a:endParaRPr lang="en-US" sz="9600" dirty="0"/>
            </a:p>
          </p:txBody>
        </p:sp>
        <p:sp>
          <p:nvSpPr>
            <p:cNvPr id="20" name="Text 5"/>
            <p:cNvSpPr/>
            <p:nvPr/>
          </p:nvSpPr>
          <p:spPr>
            <a:xfrm>
              <a:off x="7391400" y="5638800"/>
              <a:ext cx="1236345" cy="1750695"/>
            </a:xfrm>
            <a:prstGeom prst="rect">
              <a:avLst/>
            </a:prstGeom>
            <a:noFill/>
            <a:ln/>
          </p:spPr>
          <p:txBody>
            <a:bodyPr wrap="square" lIns="0" tIns="0" rIns="0" bIns="0" rtlCol="0" anchor="t"/>
            <a:lstStyle/>
            <a:p>
              <a:pPr algn="l" indent="0" marL="0">
                <a:buNone/>
              </a:pPr>
              <a:r>
                <a:rPr lang="en-US" sz="9600" u="none" dirty="0">
                  <a:solidFill>
                    <a:srgbClr val="FFFFFF"/>
                  </a:solidFill>
                  <a:latin typeface="Ruslan Display" pitchFamily="34" charset="0"/>
                  <a:ea typeface="Ruslan Display" pitchFamily="34" charset="-122"/>
                  <a:cs typeface="Ruslan Display" pitchFamily="34" charset="-120"/>
                </a:rPr>
                <a:t>O</a:t>
              </a:r>
              <a:endParaRPr lang="en-US" sz="9600" dirty="0"/>
            </a:p>
          </p:txBody>
        </p:sp>
        <p:sp>
          <p:nvSpPr>
            <p:cNvPr id="21" name="Text 6"/>
            <p:cNvSpPr/>
            <p:nvPr/>
          </p:nvSpPr>
          <p:spPr>
            <a:xfrm>
              <a:off x="9686925" y="5638800"/>
              <a:ext cx="1293495" cy="1750695"/>
            </a:xfrm>
            <a:prstGeom prst="rect">
              <a:avLst/>
            </a:prstGeom>
            <a:noFill/>
            <a:ln/>
          </p:spPr>
          <p:txBody>
            <a:bodyPr wrap="square" lIns="0" tIns="0" rIns="0" bIns="0" rtlCol="0" anchor="t"/>
            <a:lstStyle/>
            <a:p>
              <a:pPr algn="l" indent="0" marL="0">
                <a:buNone/>
              </a:pPr>
              <a:r>
                <a:rPr lang="en-US" sz="9600" u="none" dirty="0">
                  <a:solidFill>
                    <a:srgbClr val="0E0E0E"/>
                  </a:solidFill>
                  <a:latin typeface="Ruslan Display" pitchFamily="34" charset="0"/>
                  <a:ea typeface="Ruslan Display" pitchFamily="34" charset="-122"/>
                  <a:cs typeface="Ruslan Display" pitchFamily="34" charset="-120"/>
                </a:rPr>
                <a:t>T</a:t>
              </a:r>
              <a:endParaRPr lang="en-US" sz="9600" dirty="0"/>
            </a:p>
          </p:txBody>
        </p:sp>
        <p:sp>
          <p:nvSpPr>
            <p:cNvPr id="22" name="Text 7"/>
            <p:cNvSpPr/>
            <p:nvPr/>
          </p:nvSpPr>
          <p:spPr>
            <a:xfrm>
              <a:off x="2495550" y="2681288"/>
              <a:ext cx="3497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Strengths</a:t>
              </a:r>
              <a:endParaRPr lang="en-US" sz="2700" dirty="0"/>
            </a:p>
          </p:txBody>
        </p:sp>
        <p:sp>
          <p:nvSpPr>
            <p:cNvPr id="23" name="Text 8"/>
            <p:cNvSpPr/>
            <p:nvPr/>
          </p:nvSpPr>
          <p:spPr>
            <a:xfrm>
              <a:off x="2495550" y="320516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9"/>
            <p:cNvSpPr/>
            <p:nvPr/>
          </p:nvSpPr>
          <p:spPr>
            <a:xfrm>
              <a:off x="2495550" y="7967662"/>
              <a:ext cx="3497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Opportunities</a:t>
              </a:r>
              <a:endParaRPr lang="en-US" sz="2700" dirty="0"/>
            </a:p>
          </p:txBody>
        </p:sp>
        <p:sp>
          <p:nvSpPr>
            <p:cNvPr id="25" name="Text 10"/>
            <p:cNvSpPr/>
            <p:nvPr/>
          </p:nvSpPr>
          <p:spPr>
            <a:xfrm>
              <a:off x="2495550" y="84915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1"/>
            <p:cNvSpPr/>
            <p:nvPr/>
          </p:nvSpPr>
          <p:spPr>
            <a:xfrm>
              <a:off x="12353925" y="2681288"/>
              <a:ext cx="3497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Weaknesses</a:t>
              </a:r>
              <a:endParaRPr lang="en-US" sz="2700" dirty="0"/>
            </a:p>
          </p:txBody>
        </p:sp>
        <p:sp>
          <p:nvSpPr>
            <p:cNvPr id="27" name="Text 12"/>
            <p:cNvSpPr/>
            <p:nvPr/>
          </p:nvSpPr>
          <p:spPr>
            <a:xfrm>
              <a:off x="12353925" y="320516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8" name="Text 13"/>
            <p:cNvSpPr/>
            <p:nvPr/>
          </p:nvSpPr>
          <p:spPr>
            <a:xfrm>
              <a:off x="12353925" y="7967662"/>
              <a:ext cx="3497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Threats</a:t>
              </a:r>
              <a:endParaRPr lang="en-US" sz="2700" dirty="0"/>
            </a:p>
          </p:txBody>
        </p:sp>
        <p:sp>
          <p:nvSpPr>
            <p:cNvPr id="29" name="Text 14"/>
            <p:cNvSpPr/>
            <p:nvPr/>
          </p:nvSpPr>
          <p:spPr>
            <a:xfrm>
              <a:off x="12353925" y="84915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grpSp>
        <p:nvGrpSpPr>
          <p:cNvPr id="4019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8810625" y="1171575"/>
            <a:ext cx="7572375" cy="7943850"/>
          </a:xfrm>
          <a:prstGeom prst="rect">
            <a:avLst/>
          </a:prstGeom>
        </p:spPr>
      </p:pic>
      <p:sp>
        <p:nvSpPr>
          <p:cNvPr id="9" name="Text 1"/>
          <p:cNvSpPr/>
          <p:nvPr/>
        </p:nvSpPr>
        <p:spPr>
          <a:xfrm>
            <a:off x="1047750" y="1638300"/>
            <a:ext cx="7915275" cy="1095375"/>
          </a:xfrm>
          <a:prstGeom prst="rect">
            <a:avLst/>
          </a:prstGeom>
          <a:noFill/>
          <a:ln/>
        </p:spPr>
        <p:txBody>
          <a:bodyPr wrap="square" lIns="0" tIns="0" rIns="0" bIns="0" rtlCol="0" anchor="t"/>
          <a:lstStyle/>
          <a:p>
            <a:pPr algn="l" indent="0" marL="0">
              <a:buNone/>
            </a:pPr>
            <a:r>
              <a:rPr lang="en-US" sz="6000" u="none" dirty="0">
                <a:solidFill>
                  <a:srgbClr val="0E0E0E"/>
                </a:solidFill>
                <a:latin typeface="Ruslan Display" pitchFamily="34" charset="0"/>
                <a:ea typeface="Ruslan Display" pitchFamily="34" charset="-122"/>
                <a:cs typeface="Ruslan Display" pitchFamily="34" charset="-120"/>
              </a:rPr>
              <a:t>Some Data</a:t>
            </a:r>
            <a:endParaRPr lang="en-US" sz="6000" dirty="0"/>
          </a:p>
        </p:txBody>
      </p:sp>
      <p:grpSp>
        <p:nvGrpSpPr>
          <p:cNvPr id="29567" name="Group"/>
          <p:cNvGrpSpPr/>
          <p:nvPr/>
        </p:nvGrpSpPr>
        <p:grpSpPr>
          <a:xfrm>
            <a:off x="933450" y="3810000"/>
            <a:ext cx="1466850" cy="1095375"/>
            <a:chOff x="933450" y="3810000"/>
            <a:chExt cx="1466850" cy="1095375"/>
          </a:xfrm>
        </p:grpSpPr>
        <p:sp>
          <p:nvSpPr>
            <p:cNvPr id="10" name="Text 2"/>
            <p:cNvSpPr/>
            <p:nvPr/>
          </p:nvSpPr>
          <p:spPr>
            <a:xfrm>
              <a:off x="933450" y="3810000"/>
              <a:ext cx="1466850"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75%</a:t>
              </a:r>
              <a:endParaRPr lang="en-US" sz="6000" dirty="0"/>
            </a:p>
          </p:txBody>
        </p:sp>
      </p:grpSp>
      <p:grpSp>
        <p:nvGrpSpPr>
          <p:cNvPr id="85784" name="Group"/>
          <p:cNvGrpSpPr/>
          <p:nvPr/>
        </p:nvGrpSpPr>
        <p:grpSpPr>
          <a:xfrm>
            <a:off x="2286000" y="3771900"/>
            <a:ext cx="5145405" cy="1011555"/>
            <a:chOff x="2286000" y="3771900"/>
            <a:chExt cx="5145405" cy="1011555"/>
          </a:xfrm>
        </p:grpSpPr>
        <p:sp>
          <p:nvSpPr>
            <p:cNvPr id="11" name="Text 3"/>
            <p:cNvSpPr/>
            <p:nvPr/>
          </p:nvSpPr>
          <p:spPr>
            <a:xfrm>
              <a:off x="2286000" y="3771900"/>
              <a:ext cx="5145405"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Enchanted Creatures</a:t>
              </a:r>
              <a:endParaRPr lang="en-US" sz="2700" dirty="0"/>
            </a:p>
          </p:txBody>
        </p:sp>
        <p:sp>
          <p:nvSpPr>
            <p:cNvPr id="12" name="Text 4"/>
            <p:cNvSpPr/>
            <p:nvPr/>
          </p:nvSpPr>
          <p:spPr>
            <a:xfrm>
              <a:off x="2286000" y="4219575"/>
              <a:ext cx="51377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90241" name="Group"/>
          <p:cNvGrpSpPr/>
          <p:nvPr/>
        </p:nvGrpSpPr>
        <p:grpSpPr>
          <a:xfrm>
            <a:off x="933450" y="5357813"/>
            <a:ext cx="1600200" cy="1095375"/>
            <a:chOff x="933450" y="5357813"/>
            <a:chExt cx="1600200" cy="1095375"/>
          </a:xfrm>
        </p:grpSpPr>
        <p:sp>
          <p:nvSpPr>
            <p:cNvPr id="13" name="Text 5"/>
            <p:cNvSpPr/>
            <p:nvPr/>
          </p:nvSpPr>
          <p:spPr>
            <a:xfrm>
              <a:off x="933450" y="5357813"/>
              <a:ext cx="1600200"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60%</a:t>
              </a:r>
              <a:endParaRPr lang="en-US" sz="6000" dirty="0"/>
            </a:p>
          </p:txBody>
        </p:sp>
      </p:grpSp>
      <p:grpSp>
        <p:nvGrpSpPr>
          <p:cNvPr id="72155" name="Group"/>
          <p:cNvGrpSpPr/>
          <p:nvPr/>
        </p:nvGrpSpPr>
        <p:grpSpPr>
          <a:xfrm>
            <a:off x="2419350" y="5133975"/>
            <a:ext cx="5012055" cy="1383030"/>
            <a:chOff x="2419350" y="5133975"/>
            <a:chExt cx="5012055" cy="1383030"/>
          </a:xfrm>
        </p:grpSpPr>
        <p:sp>
          <p:nvSpPr>
            <p:cNvPr id="14" name="Text 6"/>
            <p:cNvSpPr/>
            <p:nvPr/>
          </p:nvSpPr>
          <p:spPr>
            <a:xfrm>
              <a:off x="2419350" y="5133975"/>
              <a:ext cx="5012055" cy="862965"/>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Magic-Wielding Individuals</a:t>
              </a:r>
              <a:endParaRPr lang="en-US" sz="2700" dirty="0"/>
            </a:p>
          </p:txBody>
        </p:sp>
        <p:sp>
          <p:nvSpPr>
            <p:cNvPr id="15" name="Text 7"/>
            <p:cNvSpPr/>
            <p:nvPr/>
          </p:nvSpPr>
          <p:spPr>
            <a:xfrm>
              <a:off x="2419350" y="5953125"/>
              <a:ext cx="50044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76809" name="Group"/>
          <p:cNvGrpSpPr/>
          <p:nvPr/>
        </p:nvGrpSpPr>
        <p:grpSpPr>
          <a:xfrm>
            <a:off x="933450" y="7134225"/>
            <a:ext cx="1609725" cy="1095375"/>
            <a:chOff x="933450" y="7134225"/>
            <a:chExt cx="1609725" cy="1095375"/>
          </a:xfrm>
        </p:grpSpPr>
        <p:sp>
          <p:nvSpPr>
            <p:cNvPr id="16" name="Text 8"/>
            <p:cNvSpPr/>
            <p:nvPr/>
          </p:nvSpPr>
          <p:spPr>
            <a:xfrm>
              <a:off x="933450" y="7134225"/>
              <a:ext cx="1609725"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90%</a:t>
              </a:r>
              <a:endParaRPr lang="en-US" sz="6000" dirty="0"/>
            </a:p>
          </p:txBody>
        </p:sp>
      </p:grpSp>
      <p:grpSp>
        <p:nvGrpSpPr>
          <p:cNvPr id="22251" name="Group"/>
          <p:cNvGrpSpPr/>
          <p:nvPr/>
        </p:nvGrpSpPr>
        <p:grpSpPr>
          <a:xfrm>
            <a:off x="2428875" y="6867525"/>
            <a:ext cx="5002530" cy="1468755"/>
            <a:chOff x="2428875" y="6867525"/>
            <a:chExt cx="5002530" cy="1468755"/>
          </a:xfrm>
        </p:grpSpPr>
        <p:sp>
          <p:nvSpPr>
            <p:cNvPr id="17" name="Text 9"/>
            <p:cNvSpPr/>
            <p:nvPr/>
          </p:nvSpPr>
          <p:spPr>
            <a:xfrm>
              <a:off x="2428875" y="6867525"/>
              <a:ext cx="500253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Spells Cast</a:t>
              </a:r>
              <a:endParaRPr lang="en-US" sz="2700" dirty="0"/>
            </a:p>
          </p:txBody>
        </p:sp>
        <p:sp>
          <p:nvSpPr>
            <p:cNvPr id="18" name="Text 10"/>
            <p:cNvSpPr/>
            <p:nvPr/>
          </p:nvSpPr>
          <p:spPr>
            <a:xfrm>
              <a:off x="2428875" y="7315200"/>
              <a:ext cx="49949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571" y="0"/>
            <a:ext cx="14630158" cy="10287000"/>
          </a:xfrm>
          <a:prstGeom prst="rect">
            <a:avLst/>
          </a:prstGeom>
        </p:spPr>
      </p:pic>
      <p:pic>
        <p:nvPicPr>
          <p:cNvPr id="3" name="Image 1" descr="preencoded.png">    </p:cNvPr>
          <p:cNvPicPr>
            <a:picLocks noChangeAspect="1"/>
          </p:cNvPicPr>
          <p:nvPr/>
        </p:nvPicPr>
        <p:blipFill>
          <a:blip r:embed="rId2"/>
          <a:stretch>
            <a:fillRect/>
          </a:stretch>
        </p:blipFill>
        <p:spPr>
          <a:xfrm>
            <a:off x="1263974" y="0"/>
            <a:ext cx="15028925" cy="10287000"/>
          </a:xfrm>
          <a:prstGeom prst="rect">
            <a:avLst/>
          </a:prstGeom>
        </p:spPr>
      </p:pic>
      <p:grpSp>
        <p:nvGrpSpPr>
          <p:cNvPr id="5348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26143" name="Group"/>
          <p:cNvGrpSpPr/>
          <p:nvPr/>
        </p:nvGrpSpPr>
        <p:grpSpPr>
          <a:xfrm>
            <a:off x="5632133" y="6400800"/>
            <a:ext cx="7014210" cy="1021080"/>
            <a:chOff x="5632133" y="6400800"/>
            <a:chExt cx="7014210" cy="1021080"/>
          </a:xfrm>
        </p:grpSpPr>
        <p:grpSp>
          <p:nvGrpSpPr>
            <p:cNvPr id="91562" name="Group"/>
            <p:cNvGrpSpPr/>
            <p:nvPr/>
          </p:nvGrpSpPr>
          <p:grpSpPr>
            <a:xfrm>
              <a:off x="3168015" y="2552700"/>
              <a:ext cx="11942445" cy="3756660"/>
              <a:chOff x="3168015" y="2552700"/>
              <a:chExt cx="11942445" cy="3756660"/>
            </a:xfrm>
          </p:grpSpPr>
          <p:sp>
            <p:nvSpPr>
              <p:cNvPr id="6" name="Text 1"/>
              <p:cNvSpPr/>
              <p:nvPr/>
            </p:nvSpPr>
            <p:spPr>
              <a:xfrm>
                <a:off x="4791075" y="2552700"/>
                <a:ext cx="8696325" cy="3276600"/>
              </a:xfrm>
              <a:prstGeom prst="rect">
                <a:avLst/>
              </a:prstGeom>
              <a:noFill/>
              <a:ln/>
            </p:spPr>
            <p:txBody>
              <a:bodyPr wrap="square" lIns="0" tIns="0" rIns="0" bIns="0" rtlCol="0" anchor="t"/>
              <a:lstStyle/>
              <a:p>
                <a:pPr algn="ctr" indent="0" marL="0">
                  <a:buNone/>
                </a:pPr>
                <a:r>
                  <a:rPr lang="en-US" sz="18000" u="none" dirty="0">
                    <a:solidFill>
                      <a:srgbClr val="0151FE"/>
                    </a:solidFill>
                    <a:latin typeface="Ruslan Display" pitchFamily="34" charset="0"/>
                    <a:ea typeface="Ruslan Display" pitchFamily="34" charset="-122"/>
                    <a:cs typeface="Ruslan Display" pitchFamily="34" charset="-120"/>
                  </a:rPr>
                  <a:t>234,567</a:t>
                </a:r>
                <a:endParaRPr lang="en-US" sz="18000" dirty="0"/>
              </a:p>
            </p:txBody>
          </p:sp>
          <p:sp>
            <p:nvSpPr>
              <p:cNvPr id="7" name="Text 2"/>
              <p:cNvSpPr/>
              <p:nvPr/>
            </p:nvSpPr>
            <p:spPr>
              <a:xfrm>
                <a:off x="3168015" y="51816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8" name="Text 3"/>
            <p:cNvSpPr/>
            <p:nvPr/>
          </p:nvSpPr>
          <p:spPr>
            <a:xfrm>
              <a:off x="5632133" y="64008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grpSp>
        <p:nvGrpSpPr>
          <p:cNvPr id="5978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96473" name="Group"/>
          <p:cNvGrpSpPr/>
          <p:nvPr/>
        </p:nvGrpSpPr>
        <p:grpSpPr>
          <a:xfrm>
            <a:off x="2462213" y="2447925"/>
            <a:ext cx="6494145" cy="1750695"/>
            <a:chOff x="2462213" y="2447925"/>
            <a:chExt cx="6494145" cy="1750695"/>
          </a:xfrm>
        </p:grpSpPr>
        <p:sp>
          <p:nvSpPr>
            <p:cNvPr id="8" name="Text 1"/>
            <p:cNvSpPr/>
            <p:nvPr/>
          </p:nvSpPr>
          <p:spPr>
            <a:xfrm>
              <a:off x="2462213" y="2447925"/>
              <a:ext cx="6494145"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233 Coins</a:t>
              </a:r>
              <a:endParaRPr lang="en-US" sz="9600" dirty="0"/>
            </a:p>
          </p:txBody>
        </p:sp>
      </p:grpSp>
      <p:grpSp>
        <p:nvGrpSpPr>
          <p:cNvPr id="95268" name="Group"/>
          <p:cNvGrpSpPr/>
          <p:nvPr/>
        </p:nvGrpSpPr>
        <p:grpSpPr>
          <a:xfrm>
            <a:off x="2512695" y="3771900"/>
            <a:ext cx="5966460" cy="563880"/>
            <a:chOff x="2512695" y="3771900"/>
            <a:chExt cx="5966460" cy="563880"/>
          </a:xfrm>
        </p:grpSpPr>
        <p:sp>
          <p:nvSpPr>
            <p:cNvPr id="9" name="Text 2"/>
            <p:cNvSpPr/>
            <p:nvPr/>
          </p:nvSpPr>
          <p:spPr>
            <a:xfrm>
              <a:off x="2512695" y="37719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48210" name="Group"/>
          <p:cNvGrpSpPr/>
          <p:nvPr/>
        </p:nvGrpSpPr>
        <p:grpSpPr>
          <a:xfrm>
            <a:off x="2200275" y="5238750"/>
            <a:ext cx="7018020" cy="1750695"/>
            <a:chOff x="2200275" y="5238750"/>
            <a:chExt cx="7018020" cy="1750695"/>
          </a:xfrm>
        </p:grpSpPr>
        <p:sp>
          <p:nvSpPr>
            <p:cNvPr id="10" name="Text 3"/>
            <p:cNvSpPr/>
            <p:nvPr/>
          </p:nvSpPr>
          <p:spPr>
            <a:xfrm>
              <a:off x="2200275" y="5238750"/>
              <a:ext cx="7018020"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456 Hours</a:t>
              </a:r>
              <a:endParaRPr lang="en-US" sz="9600" dirty="0"/>
            </a:p>
          </p:txBody>
        </p:sp>
      </p:grpSp>
      <p:grpSp>
        <p:nvGrpSpPr>
          <p:cNvPr id="49836" name="Group"/>
          <p:cNvGrpSpPr/>
          <p:nvPr/>
        </p:nvGrpSpPr>
        <p:grpSpPr>
          <a:xfrm>
            <a:off x="2512695" y="6562725"/>
            <a:ext cx="5966460" cy="563880"/>
            <a:chOff x="2512695" y="6562725"/>
            <a:chExt cx="5966460" cy="563880"/>
          </a:xfrm>
        </p:grpSpPr>
        <p:sp>
          <p:nvSpPr>
            <p:cNvPr id="11" name="Text 4"/>
            <p:cNvSpPr/>
            <p:nvPr/>
          </p:nvSpPr>
          <p:spPr>
            <a:xfrm>
              <a:off x="2512695" y="65627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81824" name="Group"/>
          <p:cNvGrpSpPr/>
          <p:nvPr/>
        </p:nvGrpSpPr>
        <p:grpSpPr>
          <a:xfrm>
            <a:off x="12163425" y="2447925"/>
            <a:ext cx="2331720" cy="1750695"/>
            <a:chOff x="12163425" y="2447925"/>
            <a:chExt cx="2331720" cy="1750695"/>
          </a:xfrm>
        </p:grpSpPr>
        <p:sp>
          <p:nvSpPr>
            <p:cNvPr id="12" name="Text 5"/>
            <p:cNvSpPr/>
            <p:nvPr/>
          </p:nvSpPr>
          <p:spPr>
            <a:xfrm>
              <a:off x="12163425" y="2447925"/>
              <a:ext cx="2331720"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85%</a:t>
              </a:r>
              <a:endParaRPr lang="en-US" sz="9600" dirty="0"/>
            </a:p>
          </p:txBody>
        </p:sp>
      </p:grpSp>
      <p:grpSp>
        <p:nvGrpSpPr>
          <p:cNvPr id="28064" name="Group"/>
          <p:cNvGrpSpPr/>
          <p:nvPr/>
        </p:nvGrpSpPr>
        <p:grpSpPr>
          <a:xfrm>
            <a:off x="10132695" y="3771900"/>
            <a:ext cx="5966460" cy="563880"/>
            <a:chOff x="10132695" y="3771900"/>
            <a:chExt cx="5966460" cy="563880"/>
          </a:xfrm>
        </p:grpSpPr>
        <p:sp>
          <p:nvSpPr>
            <p:cNvPr id="13" name="Text 6"/>
            <p:cNvSpPr/>
            <p:nvPr/>
          </p:nvSpPr>
          <p:spPr>
            <a:xfrm>
              <a:off x="10132695" y="37719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26633" name="Group"/>
          <p:cNvGrpSpPr/>
          <p:nvPr/>
        </p:nvGrpSpPr>
        <p:grpSpPr>
          <a:xfrm>
            <a:off x="10868025" y="5238750"/>
            <a:ext cx="4922520" cy="1750695"/>
            <a:chOff x="10868025" y="5238750"/>
            <a:chExt cx="4922520" cy="1750695"/>
          </a:xfrm>
        </p:grpSpPr>
        <p:sp>
          <p:nvSpPr>
            <p:cNvPr id="14" name="Text 7"/>
            <p:cNvSpPr/>
            <p:nvPr/>
          </p:nvSpPr>
          <p:spPr>
            <a:xfrm>
              <a:off x="10868025" y="5238750"/>
              <a:ext cx="4922520"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765 Km</a:t>
              </a:r>
              <a:endParaRPr lang="en-US" sz="9600" dirty="0"/>
            </a:p>
          </p:txBody>
        </p:sp>
      </p:grpSp>
      <p:grpSp>
        <p:nvGrpSpPr>
          <p:cNvPr id="48536" name="Group"/>
          <p:cNvGrpSpPr/>
          <p:nvPr/>
        </p:nvGrpSpPr>
        <p:grpSpPr>
          <a:xfrm>
            <a:off x="10132695" y="6562725"/>
            <a:ext cx="5966460" cy="563880"/>
            <a:chOff x="10132695" y="6562725"/>
            <a:chExt cx="5966460" cy="563880"/>
          </a:xfrm>
        </p:grpSpPr>
        <p:sp>
          <p:nvSpPr>
            <p:cNvPr id="15" name="Text 8"/>
            <p:cNvSpPr/>
            <p:nvPr/>
          </p:nvSpPr>
          <p:spPr>
            <a:xfrm>
              <a:off x="10132695" y="65627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2679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5181600" y="857250"/>
            <a:ext cx="7915275" cy="1095375"/>
          </a:xfrm>
          <a:prstGeom prst="rect">
            <a:avLst/>
          </a:prstGeom>
          <a:noFill/>
          <a:ln/>
        </p:spPr>
        <p:txBody>
          <a:bodyPr wrap="square" lIns="0" tIns="0" rIns="0" bIns="0" rtlCol="0" anchor="t"/>
          <a:lstStyle/>
          <a:p>
            <a:pPr algn="ctr" indent="0" marL="0">
              <a:buNone/>
            </a:pPr>
            <a:r>
              <a:rPr lang="en-US" sz="6000" u="none" dirty="0">
                <a:solidFill>
                  <a:srgbClr val="0151FE"/>
                </a:solidFill>
                <a:latin typeface="Ruslan Display" pitchFamily="34" charset="0"/>
                <a:ea typeface="Ruslan Display" pitchFamily="34" charset="-122"/>
                <a:cs typeface="Ruslan Display" pitchFamily="34" charset="-120"/>
              </a:rPr>
              <a:t>Some Graph</a:t>
            </a:r>
            <a:endParaRPr lang="en-US" sz="6000" dirty="0"/>
          </a:p>
        </p:txBody>
      </p:sp>
      <p:grpSp>
        <p:nvGrpSpPr>
          <p:cNvPr id="66560" name="Group"/>
          <p:cNvGrpSpPr/>
          <p:nvPr/>
        </p:nvGrpSpPr>
        <p:grpSpPr>
          <a:xfrm>
            <a:off x="2038350" y="2824588"/>
            <a:ext cx="6709938" cy="4712871"/>
            <a:chOff x="2038350" y="2824588"/>
            <a:chExt cx="6709938" cy="4712871"/>
          </a:xfrm>
        </p:grpSpPr>
        <p:pic>
          <p:nvPicPr>
            <p:cNvPr id="9" name="Image 5" descr="preencoded.png">    </p:cNvPr>
            <p:cNvPicPr>
              <a:picLocks noChangeAspect="1"/>
            </p:cNvPicPr>
            <p:nvPr/>
          </p:nvPicPr>
          <p:blipFill>
            <a:blip r:embed="rId6"/>
            <a:stretch>
              <a:fillRect/>
            </a:stretch>
          </p:blipFill>
          <p:spPr>
            <a:xfrm>
              <a:off x="2530372" y="2824588"/>
              <a:ext cx="6217916" cy="4133250"/>
            </a:xfrm>
            <a:prstGeom prst="rect">
              <a:avLst/>
            </a:prstGeom>
          </p:spPr>
        </p:pic>
        <p:pic>
          <p:nvPicPr>
            <p:cNvPr id="10" name="Image 6" descr="preencoded.png">    </p:cNvPr>
            <p:cNvPicPr>
              <a:picLocks noChangeAspect="1"/>
            </p:cNvPicPr>
            <p:nvPr/>
          </p:nvPicPr>
          <p:blipFill>
            <a:blip r:embed="rId7"/>
            <a:stretch>
              <a:fillRect/>
            </a:stretch>
          </p:blipFill>
          <p:spPr>
            <a:xfrm>
              <a:off x="3384152"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4237930"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09171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94548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6799271"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7653049"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8506828"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2516122" y="4106724"/>
              <a:ext cx="6036870" cy="1780186"/>
            </a:xfrm>
            <a:prstGeom prst="rect">
              <a:avLst/>
            </a:prstGeom>
          </p:spPr>
        </p:pic>
        <p:pic>
          <p:nvPicPr>
            <p:cNvPr id="18" name="Image 14" descr="preencoded.png">    </p:cNvPr>
            <p:cNvPicPr>
              <a:picLocks noChangeAspect="1"/>
            </p:cNvPicPr>
            <p:nvPr/>
          </p:nvPicPr>
          <p:blipFill>
            <a:blip r:embed="rId15"/>
            <a:stretch>
              <a:fillRect/>
            </a:stretch>
          </p:blipFill>
          <p:spPr>
            <a:xfrm>
              <a:off x="2526404" y="4773581"/>
              <a:ext cx="6032267" cy="1701393"/>
            </a:xfrm>
            <a:prstGeom prst="rect">
              <a:avLst/>
            </a:prstGeom>
          </p:spPr>
        </p:pic>
        <p:pic>
          <p:nvPicPr>
            <p:cNvPr id="19" name="Image 15" descr="preencoded.png">    </p:cNvPr>
            <p:cNvPicPr>
              <a:picLocks noChangeAspect="1"/>
            </p:cNvPicPr>
            <p:nvPr/>
          </p:nvPicPr>
          <p:blipFill>
            <a:blip r:embed="rId16"/>
            <a:stretch>
              <a:fillRect/>
            </a:stretch>
          </p:blipFill>
          <p:spPr>
            <a:xfrm>
              <a:off x="3330897" y="4541732"/>
              <a:ext cx="115179" cy="115178"/>
            </a:xfrm>
            <a:prstGeom prst="rect">
              <a:avLst/>
            </a:prstGeom>
          </p:spPr>
        </p:pic>
        <p:pic>
          <p:nvPicPr>
            <p:cNvPr id="20" name="Image 16" descr="preencoded.png">    </p:cNvPr>
            <p:cNvPicPr>
              <a:picLocks noChangeAspect="1"/>
            </p:cNvPicPr>
            <p:nvPr/>
          </p:nvPicPr>
          <p:blipFill>
            <a:blip r:embed="rId17"/>
            <a:stretch>
              <a:fillRect/>
            </a:stretch>
          </p:blipFill>
          <p:spPr>
            <a:xfrm>
              <a:off x="3330897" y="523584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423845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5561633"/>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579960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473386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5049924"/>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4815483"/>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6746016" y="5750682"/>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6746016" y="5307657"/>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7603266" y="5229337"/>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7603266" y="4929578"/>
              <a:ext cx="115179" cy="115179"/>
            </a:xfrm>
            <a:prstGeom prst="rect">
              <a:avLst/>
            </a:prstGeom>
          </p:spPr>
        </p:pic>
        <p:sp>
          <p:nvSpPr>
            <p:cNvPr id="31"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0</a:t>
              </a:r>
              <a:endParaRPr lang="en-US" sz="1366" dirty="0"/>
            </a:p>
          </p:txBody>
        </p:sp>
        <p:sp>
          <p:nvSpPr>
            <p:cNvPr id="32"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1</a:t>
              </a:r>
              <a:endParaRPr lang="en-US" sz="1639" dirty="0"/>
            </a:p>
          </p:txBody>
        </p:sp>
        <p:sp>
          <p:nvSpPr>
            <p:cNvPr id="33"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2</a:t>
              </a:r>
              <a:endParaRPr lang="en-US" sz="1639" dirty="0"/>
            </a:p>
          </p:txBody>
        </p:sp>
        <p:sp>
          <p:nvSpPr>
            <p:cNvPr id="34"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3</a:t>
              </a:r>
              <a:endParaRPr lang="en-US" sz="1639" dirty="0"/>
            </a:p>
          </p:txBody>
        </p:sp>
        <p:sp>
          <p:nvSpPr>
            <p:cNvPr id="35"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4</a:t>
              </a:r>
              <a:endParaRPr lang="en-US" sz="1639" dirty="0"/>
            </a:p>
          </p:txBody>
        </p:sp>
        <p:sp>
          <p:nvSpPr>
            <p:cNvPr id="36"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5</a:t>
              </a:r>
              <a:endParaRPr lang="en-US" sz="1639" dirty="0"/>
            </a:p>
          </p:txBody>
        </p:sp>
        <p:sp>
          <p:nvSpPr>
            <p:cNvPr id="37"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6</a:t>
              </a:r>
              <a:endParaRPr lang="en-US" sz="1639" dirty="0"/>
            </a:p>
          </p:txBody>
        </p:sp>
        <p:sp>
          <p:nvSpPr>
            <p:cNvPr id="38"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7</a:t>
              </a:r>
              <a:endParaRPr lang="en-US" sz="1639" dirty="0"/>
            </a:p>
          </p:txBody>
        </p:sp>
        <p:sp>
          <p:nvSpPr>
            <p:cNvPr id="39"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151FE"/>
                  </a:solidFill>
                  <a:latin typeface="Lato" pitchFamily="34" charset="0"/>
                  <a:ea typeface="Lato" pitchFamily="34" charset="-122"/>
                  <a:cs typeface="Lato" pitchFamily="34" charset="-120"/>
                </a:rPr>
                <a:t>8</a:t>
              </a:r>
              <a:endParaRPr lang="en-US" sz="1639" dirty="0"/>
            </a:p>
          </p:txBody>
        </p:sp>
        <p:sp>
          <p:nvSpPr>
            <p:cNvPr id="40"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10</a:t>
              </a:r>
              <a:endParaRPr lang="en-US" sz="1366" dirty="0"/>
            </a:p>
          </p:txBody>
        </p:sp>
        <p:sp>
          <p:nvSpPr>
            <p:cNvPr id="41"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20</a:t>
              </a:r>
              <a:endParaRPr lang="en-US" sz="1366" dirty="0"/>
            </a:p>
          </p:txBody>
        </p:sp>
        <p:sp>
          <p:nvSpPr>
            <p:cNvPr id="42"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30</a:t>
              </a:r>
              <a:endParaRPr lang="en-US" sz="1366" dirty="0"/>
            </a:p>
          </p:txBody>
        </p:sp>
        <p:sp>
          <p:nvSpPr>
            <p:cNvPr id="43"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40</a:t>
              </a:r>
              <a:endParaRPr lang="en-US" sz="1366" dirty="0"/>
            </a:p>
          </p:txBody>
        </p:sp>
        <p:sp>
          <p:nvSpPr>
            <p:cNvPr id="44"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50</a:t>
              </a:r>
              <a:endParaRPr lang="en-US" sz="1366" dirty="0"/>
            </a:p>
          </p:txBody>
        </p:sp>
        <p:sp>
          <p:nvSpPr>
            <p:cNvPr id="45"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60</a:t>
              </a:r>
              <a:endParaRPr lang="en-US" sz="1366" dirty="0"/>
            </a:p>
          </p:txBody>
        </p:sp>
        <p:sp>
          <p:nvSpPr>
            <p:cNvPr id="46"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70</a:t>
              </a:r>
              <a:endParaRPr lang="en-US" sz="1366" dirty="0"/>
            </a:p>
          </p:txBody>
        </p:sp>
        <p:sp>
          <p:nvSpPr>
            <p:cNvPr id="47"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80</a:t>
              </a:r>
              <a:endParaRPr lang="en-US" sz="1366" dirty="0"/>
            </a:p>
          </p:txBody>
        </p:sp>
        <p:sp>
          <p:nvSpPr>
            <p:cNvPr id="48"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90</a:t>
              </a:r>
              <a:endParaRPr lang="en-US" sz="1366" dirty="0"/>
            </a:p>
          </p:txBody>
        </p:sp>
        <p:sp>
          <p:nvSpPr>
            <p:cNvPr id="49"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151FE"/>
                  </a:solidFill>
                  <a:latin typeface="Lato" pitchFamily="34" charset="0"/>
                  <a:ea typeface="Lato" pitchFamily="34" charset="-122"/>
                  <a:cs typeface="Lato" pitchFamily="34" charset="-120"/>
                </a:rPr>
                <a:t>100</a:t>
              </a:r>
              <a:endParaRPr lang="en-US" sz="1366" dirty="0"/>
            </a:p>
          </p:txBody>
        </p:sp>
      </p:grpSp>
      <p:grpSp>
        <p:nvGrpSpPr>
          <p:cNvPr id="12693" name="Group"/>
          <p:cNvGrpSpPr/>
          <p:nvPr/>
        </p:nvGrpSpPr>
        <p:grpSpPr>
          <a:xfrm>
            <a:off x="10801350" y="3143250"/>
            <a:ext cx="4181476" cy="4181456"/>
            <a:chOff x="10801350" y="3143250"/>
            <a:chExt cx="4181476" cy="4181456"/>
          </a:xfrm>
        </p:grpSpPr>
        <p:pic>
          <p:nvPicPr>
            <p:cNvPr id="50" name="Image 27" descr="preencoded.png">    </p:cNvPr>
            <p:cNvPicPr>
              <a:picLocks noChangeAspect="1"/>
            </p:cNvPicPr>
            <p:nvPr/>
          </p:nvPicPr>
          <p:blipFill>
            <a:blip r:embed="rId28"/>
            <a:stretch>
              <a:fillRect/>
            </a:stretch>
          </p:blipFill>
          <p:spPr>
            <a:xfrm>
              <a:off x="12892088" y="3143250"/>
              <a:ext cx="2090738" cy="3569103"/>
            </a:xfrm>
            <a:prstGeom prst="rect">
              <a:avLst/>
            </a:prstGeom>
          </p:spPr>
        </p:pic>
        <p:pic>
          <p:nvPicPr>
            <p:cNvPr id="51" name="Image 28" descr="preencoded.png">    </p:cNvPr>
            <p:cNvPicPr>
              <a:picLocks noChangeAspect="1"/>
            </p:cNvPicPr>
            <p:nvPr/>
          </p:nvPicPr>
          <p:blipFill>
            <a:blip r:embed="rId29"/>
            <a:stretch>
              <a:fillRect/>
            </a:stretch>
          </p:blipFill>
          <p:spPr>
            <a:xfrm>
              <a:off x="11413713" y="6268845"/>
              <a:ext cx="2956750" cy="1055861"/>
            </a:xfrm>
            <a:prstGeom prst="rect">
              <a:avLst/>
            </a:prstGeom>
          </p:spPr>
        </p:pic>
        <p:pic>
          <p:nvPicPr>
            <p:cNvPr id="52" name="Image 29" descr="preencoded.png">    </p:cNvPr>
            <p:cNvPicPr>
              <a:picLocks noChangeAspect="1"/>
            </p:cNvPicPr>
            <p:nvPr/>
          </p:nvPicPr>
          <p:blipFill>
            <a:blip r:embed="rId30"/>
            <a:stretch>
              <a:fillRect/>
            </a:stretch>
          </p:blipFill>
          <p:spPr>
            <a:xfrm>
              <a:off x="10801350" y="3143250"/>
              <a:ext cx="2090738" cy="3569103"/>
            </a:xfrm>
            <a:prstGeom prst="rect">
              <a:avLst/>
            </a:prstGeom>
          </p:spPr>
        </p:pic>
        <p:sp>
          <p:nvSpPr>
            <p:cNvPr id="53" name="Text 21"/>
            <p:cNvSpPr/>
            <p:nvPr/>
          </p:nvSpPr>
          <p:spPr>
            <a:xfrm>
              <a:off x="12220575" y="4757738"/>
              <a:ext cx="151257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34.574</a:t>
              </a:r>
              <a:endParaRPr lang="en-US" sz="3600" dirty="0"/>
            </a:p>
          </p:txBody>
        </p:sp>
        <p:sp>
          <p:nvSpPr>
            <p:cNvPr id="54" name="Text 22"/>
            <p:cNvSpPr/>
            <p:nvPr/>
          </p:nvSpPr>
          <p:spPr>
            <a:xfrm>
              <a:off x="12520613" y="52530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62210" name="Group"/>
          <p:cNvGrpSpPr/>
          <p:nvPr/>
        </p:nvGrpSpPr>
        <p:grpSpPr>
          <a:xfrm>
            <a:off x="9898380" y="7886700"/>
            <a:ext cx="5996940" cy="1592580"/>
            <a:chOff x="9898380" y="7886700"/>
            <a:chExt cx="5996940" cy="1592580"/>
          </a:xfrm>
        </p:grpSpPr>
        <p:sp>
          <p:nvSpPr>
            <p:cNvPr id="55" name="Text 23"/>
            <p:cNvSpPr/>
            <p:nvPr/>
          </p:nvSpPr>
          <p:spPr>
            <a:xfrm>
              <a:off x="9898380" y="7886700"/>
              <a:ext cx="59969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Treasure Found</a:t>
              </a:r>
              <a:endParaRPr lang="en-US" sz="3600" dirty="0"/>
            </a:p>
          </p:txBody>
        </p:sp>
        <p:sp>
          <p:nvSpPr>
            <p:cNvPr id="56" name="Text 24"/>
            <p:cNvSpPr/>
            <p:nvPr/>
          </p:nvSpPr>
          <p:spPr>
            <a:xfrm>
              <a:off x="9913620" y="84582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73864" name="Group"/>
          <p:cNvGrpSpPr/>
          <p:nvPr/>
        </p:nvGrpSpPr>
        <p:grpSpPr>
          <a:xfrm>
            <a:off x="2392680" y="7886700"/>
            <a:ext cx="5996940" cy="1592580"/>
            <a:chOff x="2392680" y="7886700"/>
            <a:chExt cx="5996940" cy="1592580"/>
          </a:xfrm>
        </p:grpSpPr>
        <p:sp>
          <p:nvSpPr>
            <p:cNvPr id="57" name="Text 25"/>
            <p:cNvSpPr/>
            <p:nvPr/>
          </p:nvSpPr>
          <p:spPr>
            <a:xfrm>
              <a:off x="2392680" y="7886700"/>
              <a:ext cx="59969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Spellcasting </a:t>
              </a:r>
              <a:endParaRPr lang="en-US" sz="3600" dirty="0"/>
            </a:p>
          </p:txBody>
        </p:sp>
        <p:sp>
          <p:nvSpPr>
            <p:cNvPr id="58" name="Text 26"/>
            <p:cNvSpPr/>
            <p:nvPr/>
          </p:nvSpPr>
          <p:spPr>
            <a:xfrm>
              <a:off x="2407920" y="84582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grpSp>
        <p:nvGrpSpPr>
          <p:cNvPr id="9029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89152" name="Group"/>
          <p:cNvGrpSpPr/>
          <p:nvPr/>
        </p:nvGrpSpPr>
        <p:grpSpPr>
          <a:xfrm>
            <a:off x="10086975" y="4314825"/>
            <a:ext cx="6644640" cy="1668780"/>
            <a:chOff x="10086975" y="4314825"/>
            <a:chExt cx="6644640" cy="1668780"/>
          </a:xfrm>
        </p:grpSpPr>
        <p:sp>
          <p:nvSpPr>
            <p:cNvPr id="8" name="Text 1"/>
            <p:cNvSpPr/>
            <p:nvPr/>
          </p:nvSpPr>
          <p:spPr>
            <a:xfrm>
              <a:off x="10086975" y="4314825"/>
              <a:ext cx="66446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A web application</a:t>
              </a:r>
              <a:endParaRPr lang="en-US" sz="3600" dirty="0"/>
            </a:p>
          </p:txBody>
        </p:sp>
        <p:sp>
          <p:nvSpPr>
            <p:cNvPr id="9" name="Text 2"/>
            <p:cNvSpPr/>
            <p:nvPr/>
          </p:nvSpPr>
          <p:spPr>
            <a:xfrm>
              <a:off x="10086975" y="49625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10" name="Image 5" descr="preencoded.png">    </p:cNvPr>
          <p:cNvPicPr>
            <a:picLocks noChangeAspect="1"/>
          </p:cNvPicPr>
          <p:nvPr/>
        </p:nvPicPr>
        <p:blipFill>
          <a:blip r:embed="rId6"/>
          <a:stretch>
            <a:fillRect/>
          </a:stretch>
        </p:blipFill>
        <p:spPr>
          <a:xfrm>
            <a:off x="190500" y="2438400"/>
            <a:ext cx="10325100" cy="6124575"/>
          </a:xfrm>
          <a:prstGeom prst="rect">
            <a:avLst/>
          </a:prstGeom>
        </p:spPr>
      </p:pic>
      <p:pic>
        <p:nvPicPr>
          <p:cNvPr id="11" name="Image 6" descr="preencoded.png">    </p:cNvPr>
          <p:cNvPicPr>
            <a:picLocks noChangeAspect="1"/>
          </p:cNvPicPr>
          <p:nvPr/>
        </p:nvPicPr>
        <p:blipFill>
          <a:blip r:embed="rId7"/>
          <a:stretch>
            <a:fillRect/>
          </a:stretch>
        </p:blipFill>
        <p:spPr>
          <a:xfrm>
            <a:off x="1638300" y="2695575"/>
            <a:ext cx="7419975" cy="4867275"/>
          </a:xfrm>
          <a:prstGeom prst="rect">
            <a:avLst/>
          </a:prstGeom>
        </p:spPr>
      </p:pic>
      <p:sp>
        <p:nvSpPr>
          <p:cNvPr id="12" name="Text 3"/>
          <p:cNvSpPr/>
          <p:nvPr/>
        </p:nvSpPr>
        <p:spPr>
          <a:xfrm>
            <a:off x="3686175" y="914400"/>
            <a:ext cx="10915650" cy="1095375"/>
          </a:xfrm>
          <a:prstGeom prst="rect">
            <a:avLst/>
          </a:prstGeom>
          <a:noFill/>
          <a:ln/>
        </p:spPr>
        <p:txBody>
          <a:bodyPr wrap="square" lIns="0" tIns="0" rIns="0" bIns="0" rtlCol="0" anchor="t"/>
          <a:lstStyle/>
          <a:p>
            <a:pPr algn="ctr" indent="0" marL="0">
              <a:buNone/>
            </a:pPr>
            <a:r>
              <a:rPr lang="en-US" sz="6000" u="none" dirty="0">
                <a:solidFill>
                  <a:srgbClr val="0151FE"/>
                </a:solidFill>
                <a:latin typeface="Ruslan Display" pitchFamily="34" charset="0"/>
                <a:ea typeface="Ruslan Display" pitchFamily="34" charset="-122"/>
                <a:cs typeface="Ruslan Display"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grpSp>
        <p:nvGrpSpPr>
          <p:cNvPr id="4130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28967" name="Group"/>
          <p:cNvGrpSpPr/>
          <p:nvPr/>
        </p:nvGrpSpPr>
        <p:grpSpPr>
          <a:xfrm>
            <a:off x="2209800" y="3562350"/>
            <a:ext cx="6644640" cy="2125980"/>
            <a:chOff x="2209800" y="3562350"/>
            <a:chExt cx="6644640" cy="2125980"/>
          </a:xfrm>
        </p:grpSpPr>
        <p:sp>
          <p:nvSpPr>
            <p:cNvPr id="8" name="Text 1"/>
            <p:cNvSpPr/>
            <p:nvPr/>
          </p:nvSpPr>
          <p:spPr>
            <a:xfrm>
              <a:off x="2209800" y="3562350"/>
              <a:ext cx="66446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An mobile app</a:t>
              </a:r>
              <a:endParaRPr lang="en-US" sz="3600" dirty="0"/>
            </a:p>
          </p:txBody>
        </p:sp>
        <p:sp>
          <p:nvSpPr>
            <p:cNvPr id="9" name="Text 2"/>
            <p:cNvSpPr/>
            <p:nvPr/>
          </p:nvSpPr>
          <p:spPr>
            <a:xfrm>
              <a:off x="2209800" y="4210050"/>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0" name="Text 3"/>
          <p:cNvSpPr/>
          <p:nvPr/>
        </p:nvSpPr>
        <p:spPr>
          <a:xfrm>
            <a:off x="2209800" y="6191250"/>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1" name="Text 4"/>
          <p:cNvSpPr/>
          <p:nvPr/>
        </p:nvSpPr>
        <p:spPr>
          <a:xfrm>
            <a:off x="2171700" y="1390650"/>
            <a:ext cx="9572625" cy="1924050"/>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4068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10228" name="Group"/>
          <p:cNvGrpSpPr/>
          <p:nvPr/>
        </p:nvGrpSpPr>
        <p:grpSpPr>
          <a:xfrm>
            <a:off x="657225" y="6229350"/>
            <a:ext cx="4377690" cy="2621280"/>
            <a:chOff x="657225" y="6229350"/>
            <a:chExt cx="4377690" cy="2621280"/>
          </a:xfrm>
        </p:grpSpPr>
        <p:sp>
          <p:nvSpPr>
            <p:cNvPr id="8" name="Text 1"/>
            <p:cNvSpPr/>
            <p:nvPr/>
          </p:nvSpPr>
          <p:spPr>
            <a:xfrm>
              <a:off x="657225" y="6229350"/>
              <a:ext cx="4377690" cy="11506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A web application</a:t>
              </a:r>
              <a:endParaRPr lang="en-US" sz="3600" dirty="0"/>
            </a:p>
          </p:txBody>
        </p:sp>
        <p:sp>
          <p:nvSpPr>
            <p:cNvPr id="9" name="Text 2"/>
            <p:cNvSpPr/>
            <p:nvPr/>
          </p:nvSpPr>
          <p:spPr>
            <a:xfrm>
              <a:off x="657225" y="73723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0" name="Text 3"/>
          <p:cNvSpPr/>
          <p:nvPr/>
        </p:nvSpPr>
        <p:spPr>
          <a:xfrm>
            <a:off x="619125" y="923925"/>
            <a:ext cx="5153025" cy="44100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A Gateway to a World of Fantasy and Wonder</a:t>
            </a:r>
            <a:endParaRPr lang="en-US" sz="6000" dirty="0"/>
          </a:p>
        </p:txBody>
      </p:sp>
      <p:sp>
        <p:nvSpPr>
          <p:cNvPr id="11"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61314" name="Group"/>
          <p:cNvGrpSpPr/>
          <p:nvPr/>
        </p:nvGrpSpPr>
        <p:grpSpPr>
          <a:xfrm>
            <a:off x="5924550" y="561975"/>
            <a:ext cx="6429375" cy="9248775"/>
            <a:chOff x="5924550" y="561975"/>
            <a:chExt cx="6429375" cy="9248775"/>
          </a:xfrm>
        </p:grpSpPr>
        <p:pic>
          <p:nvPicPr>
            <p:cNvPr id="12" name="Image 5" descr="preencoded.png">    </p:cNvPr>
            <p:cNvPicPr>
              <a:picLocks noChangeAspect="1"/>
            </p:cNvPicPr>
            <p:nvPr/>
          </p:nvPicPr>
          <p:blipFill>
            <a:blip r:embed="rId6"/>
            <a:stretch>
              <a:fillRect/>
            </a:stretch>
          </p:blipFill>
          <p:spPr>
            <a:xfrm>
              <a:off x="5924550" y="561975"/>
              <a:ext cx="6429375" cy="9248775"/>
            </a:xfrm>
            <a:prstGeom prst="rect">
              <a:avLst/>
            </a:prstGeom>
          </p:spPr>
        </p:pic>
        <p:pic>
          <p:nvPicPr>
            <p:cNvPr id="13" name="Image 6" descr="preencoded.png">    </p:cNvPr>
            <p:cNvPicPr>
              <a:picLocks noChangeAspect="1"/>
            </p:cNvPicPr>
            <p:nvPr/>
          </p:nvPicPr>
          <p:blipFill>
            <a:blip r:embed="rId7"/>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2534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924050"/>
          </a:xfrm>
          <a:prstGeom prst="rect">
            <a:avLst/>
          </a:prstGeom>
          <a:noFill/>
          <a:ln/>
        </p:spPr>
        <p:txBody>
          <a:bodyPr wrap="square" lIns="0" tIns="0" rIns="0" bIns="0" rtlCol="0" anchor="t"/>
          <a:lstStyle/>
          <a:p>
            <a:pPr algn="r" indent="0" marL="0">
              <a:buNone/>
            </a:pPr>
            <a:r>
              <a:rPr lang="en-US" sz="6000" u="none" dirty="0">
                <a:solidFill>
                  <a:srgbClr val="0151FE"/>
                </a:solidFill>
                <a:latin typeface="Ruslan Display" pitchFamily="34" charset="0"/>
                <a:ea typeface="Ruslan Display" pitchFamily="34" charset="-122"/>
                <a:cs typeface="Ruslan Display"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grpSp>
        <p:nvGrpSpPr>
          <p:cNvPr id="9852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5734050" cy="10287000"/>
          </a:xfrm>
          <a:prstGeom prst="rect">
            <a:avLst/>
          </a:prstGeom>
        </p:spPr>
      </p:pic>
      <p:grpSp>
        <p:nvGrpSpPr>
          <p:cNvPr id="85968" name="Group"/>
          <p:cNvGrpSpPr/>
          <p:nvPr/>
        </p:nvGrpSpPr>
        <p:grpSpPr>
          <a:xfrm>
            <a:off x="6505575" y="2490788"/>
            <a:ext cx="960120" cy="1750695"/>
            <a:chOff x="6505575" y="2490788"/>
            <a:chExt cx="960120" cy="1750695"/>
          </a:xfrm>
        </p:grpSpPr>
        <p:sp>
          <p:nvSpPr>
            <p:cNvPr id="9" name="Text 1"/>
            <p:cNvSpPr/>
            <p:nvPr/>
          </p:nvSpPr>
          <p:spPr>
            <a:xfrm>
              <a:off x="6505575" y="2490788"/>
              <a:ext cx="960120"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1</a:t>
              </a:r>
              <a:endParaRPr lang="en-US" sz="9600" dirty="0"/>
            </a:p>
          </p:txBody>
        </p:sp>
      </p:grpSp>
      <p:grpSp>
        <p:nvGrpSpPr>
          <p:cNvPr id="82825" name="Group"/>
          <p:cNvGrpSpPr/>
          <p:nvPr/>
        </p:nvGrpSpPr>
        <p:grpSpPr>
          <a:xfrm>
            <a:off x="7191375" y="1933575"/>
            <a:ext cx="4358640" cy="2545080"/>
            <a:chOff x="7191375" y="1933575"/>
            <a:chExt cx="4358640" cy="2545080"/>
          </a:xfrm>
        </p:grpSpPr>
        <p:sp>
          <p:nvSpPr>
            <p:cNvPr id="10" name="Text 2"/>
            <p:cNvSpPr/>
            <p:nvPr/>
          </p:nvSpPr>
          <p:spPr>
            <a:xfrm>
              <a:off x="7191375" y="1933575"/>
              <a:ext cx="4358640" cy="11506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Discover the secrets</a:t>
              </a:r>
              <a:endParaRPr lang="en-US" sz="3600" dirty="0"/>
            </a:p>
          </p:txBody>
        </p:sp>
        <p:sp>
          <p:nvSpPr>
            <p:cNvPr id="11" name="Text 3"/>
            <p:cNvSpPr/>
            <p:nvPr/>
          </p:nvSpPr>
          <p:spPr>
            <a:xfrm>
              <a:off x="7191375" y="3000375"/>
              <a:ext cx="4328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67795" name="Group"/>
          <p:cNvGrpSpPr/>
          <p:nvPr/>
        </p:nvGrpSpPr>
        <p:grpSpPr>
          <a:xfrm>
            <a:off x="6505575" y="6034088"/>
            <a:ext cx="1045845" cy="1750695"/>
            <a:chOff x="6505575" y="6034088"/>
            <a:chExt cx="1045845" cy="1750695"/>
          </a:xfrm>
        </p:grpSpPr>
        <p:sp>
          <p:nvSpPr>
            <p:cNvPr id="12" name="Text 4"/>
            <p:cNvSpPr/>
            <p:nvPr/>
          </p:nvSpPr>
          <p:spPr>
            <a:xfrm>
              <a:off x="6505575" y="6034088"/>
              <a:ext cx="1045845"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3</a:t>
              </a:r>
              <a:endParaRPr lang="en-US" sz="9600" dirty="0"/>
            </a:p>
          </p:txBody>
        </p:sp>
      </p:grpSp>
      <p:grpSp>
        <p:nvGrpSpPr>
          <p:cNvPr id="65257" name="Group"/>
          <p:cNvGrpSpPr/>
          <p:nvPr/>
        </p:nvGrpSpPr>
        <p:grpSpPr>
          <a:xfrm>
            <a:off x="7277100" y="5248275"/>
            <a:ext cx="4272915" cy="3002280"/>
            <a:chOff x="7277100" y="5248275"/>
            <a:chExt cx="4272915" cy="3002280"/>
          </a:xfrm>
        </p:grpSpPr>
        <p:sp>
          <p:nvSpPr>
            <p:cNvPr id="13" name="Text 5"/>
            <p:cNvSpPr/>
            <p:nvPr/>
          </p:nvSpPr>
          <p:spPr>
            <a:xfrm>
              <a:off x="7277100" y="5248275"/>
              <a:ext cx="4272915" cy="11506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Meet the creatures</a:t>
              </a:r>
              <a:endParaRPr lang="en-US" sz="3600" dirty="0"/>
            </a:p>
          </p:txBody>
        </p:sp>
        <p:sp>
          <p:nvSpPr>
            <p:cNvPr id="14" name="Text 6"/>
            <p:cNvSpPr/>
            <p:nvPr/>
          </p:nvSpPr>
          <p:spPr>
            <a:xfrm>
              <a:off x="7277100" y="6315075"/>
              <a:ext cx="42424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60925" name="Group"/>
          <p:cNvGrpSpPr/>
          <p:nvPr/>
        </p:nvGrpSpPr>
        <p:grpSpPr>
          <a:xfrm>
            <a:off x="12134850" y="6034088"/>
            <a:ext cx="1150620" cy="1750695"/>
            <a:chOff x="12134850" y="6034088"/>
            <a:chExt cx="1150620" cy="1750695"/>
          </a:xfrm>
        </p:grpSpPr>
        <p:sp>
          <p:nvSpPr>
            <p:cNvPr id="15" name="Text 7"/>
            <p:cNvSpPr/>
            <p:nvPr/>
          </p:nvSpPr>
          <p:spPr>
            <a:xfrm>
              <a:off x="12134850" y="6034088"/>
              <a:ext cx="1150620"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4</a:t>
              </a:r>
              <a:endParaRPr lang="en-US" sz="9600" dirty="0"/>
            </a:p>
          </p:txBody>
        </p:sp>
      </p:grpSp>
      <p:grpSp>
        <p:nvGrpSpPr>
          <p:cNvPr id="32013" name="Group"/>
          <p:cNvGrpSpPr/>
          <p:nvPr/>
        </p:nvGrpSpPr>
        <p:grpSpPr>
          <a:xfrm>
            <a:off x="13011150" y="5248275"/>
            <a:ext cx="4168140" cy="3002280"/>
            <a:chOff x="13011150" y="5248275"/>
            <a:chExt cx="4168140" cy="3002280"/>
          </a:xfrm>
        </p:grpSpPr>
        <p:sp>
          <p:nvSpPr>
            <p:cNvPr id="16" name="Text 8"/>
            <p:cNvSpPr/>
            <p:nvPr/>
          </p:nvSpPr>
          <p:spPr>
            <a:xfrm>
              <a:off x="13011150" y="5248275"/>
              <a:ext cx="4168140" cy="11506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Uncover the magic</a:t>
              </a:r>
              <a:endParaRPr lang="en-US" sz="3600" dirty="0"/>
            </a:p>
          </p:txBody>
        </p:sp>
        <p:sp>
          <p:nvSpPr>
            <p:cNvPr id="17" name="Text 9"/>
            <p:cNvSpPr/>
            <p:nvPr/>
          </p:nvSpPr>
          <p:spPr>
            <a:xfrm>
              <a:off x="13011150" y="6315075"/>
              <a:ext cx="41376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21801" name="Group"/>
          <p:cNvGrpSpPr/>
          <p:nvPr/>
        </p:nvGrpSpPr>
        <p:grpSpPr>
          <a:xfrm>
            <a:off x="12134850" y="2490788"/>
            <a:ext cx="1122045" cy="1750695"/>
            <a:chOff x="12134850" y="2490788"/>
            <a:chExt cx="1122045" cy="1750695"/>
          </a:xfrm>
        </p:grpSpPr>
        <p:sp>
          <p:nvSpPr>
            <p:cNvPr id="18" name="Text 10"/>
            <p:cNvSpPr/>
            <p:nvPr/>
          </p:nvSpPr>
          <p:spPr>
            <a:xfrm>
              <a:off x="12134850" y="2490788"/>
              <a:ext cx="1122045" cy="1750695"/>
            </a:xfrm>
            <a:prstGeom prst="rect">
              <a:avLst/>
            </a:prstGeom>
            <a:noFill/>
            <a:ln/>
          </p:spPr>
          <p:txBody>
            <a:bodyPr wrap="square" lIns="0" tIns="0" rIns="0" bIns="0" rtlCol="0" anchor="t"/>
            <a:lstStyle/>
            <a:p>
              <a:pPr algn="l" indent="0" marL="0">
                <a:buNone/>
              </a:pPr>
              <a:r>
                <a:rPr lang="en-US" sz="9600" u="none" dirty="0">
                  <a:solidFill>
                    <a:srgbClr val="0151FE"/>
                  </a:solidFill>
                  <a:latin typeface="Ruslan Display" pitchFamily="34" charset="0"/>
                  <a:ea typeface="Ruslan Display" pitchFamily="34" charset="-122"/>
                  <a:cs typeface="Ruslan Display" pitchFamily="34" charset="-120"/>
                </a:rPr>
                <a:t>2</a:t>
              </a:r>
              <a:endParaRPr lang="en-US" sz="9600" dirty="0"/>
            </a:p>
          </p:txBody>
        </p:sp>
      </p:grpSp>
      <p:grpSp>
        <p:nvGrpSpPr>
          <p:cNvPr id="71904" name="Group"/>
          <p:cNvGrpSpPr/>
          <p:nvPr/>
        </p:nvGrpSpPr>
        <p:grpSpPr>
          <a:xfrm>
            <a:off x="12982575" y="1933575"/>
            <a:ext cx="4196715" cy="2545080"/>
            <a:chOff x="12982575" y="1933575"/>
            <a:chExt cx="4196715" cy="2545080"/>
          </a:xfrm>
        </p:grpSpPr>
        <p:sp>
          <p:nvSpPr>
            <p:cNvPr id="19" name="Text 11"/>
            <p:cNvSpPr/>
            <p:nvPr/>
          </p:nvSpPr>
          <p:spPr>
            <a:xfrm>
              <a:off x="12982575" y="1933575"/>
              <a:ext cx="4196715" cy="11506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Find your own path</a:t>
              </a:r>
              <a:endParaRPr lang="en-US" sz="3600" dirty="0"/>
            </a:p>
          </p:txBody>
        </p:sp>
        <p:sp>
          <p:nvSpPr>
            <p:cNvPr id="20" name="Text 12"/>
            <p:cNvSpPr/>
            <p:nvPr/>
          </p:nvSpPr>
          <p:spPr>
            <a:xfrm>
              <a:off x="12982575" y="3000375"/>
              <a:ext cx="41662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grpSp>
        <p:nvGrpSpPr>
          <p:cNvPr id="7576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200275"/>
            <a:ext cx="10858500" cy="5895975"/>
          </a:xfrm>
          <a:prstGeom prst="rect">
            <a:avLst/>
          </a:prstGeom>
        </p:spPr>
      </p:pic>
      <p:sp>
        <p:nvSpPr>
          <p:cNvPr id="9" name="Text 1"/>
          <p:cNvSpPr/>
          <p:nvPr/>
        </p:nvSpPr>
        <p:spPr>
          <a:xfrm>
            <a:off x="2857500" y="8772525"/>
            <a:ext cx="12582525" cy="1095375"/>
          </a:xfrm>
          <a:prstGeom prst="rect">
            <a:avLst/>
          </a:prstGeom>
          <a:noFill/>
          <a:ln/>
        </p:spPr>
        <p:txBody>
          <a:bodyPr wrap="square" lIns="0" tIns="0" rIns="0" bIns="0" rtlCol="0" anchor="t"/>
          <a:lstStyle/>
          <a:p>
            <a:pPr algn="ctr" indent="0" marL="0">
              <a:buNone/>
            </a:pPr>
            <a:r>
              <a:rPr lang="en-US" sz="6000" u="none" dirty="0">
                <a:solidFill>
                  <a:srgbClr val="0151FE"/>
                </a:solidFill>
                <a:latin typeface="Ruslan Display" pitchFamily="34" charset="0"/>
                <a:ea typeface="Ruslan Display" pitchFamily="34" charset="-122"/>
                <a:cs typeface="Ruslan Display" pitchFamily="34" charset="-120"/>
              </a:rPr>
              <a:t>Fantasy Realm at a Glance</a:t>
            </a:r>
            <a:endParaRPr lang="en-US" sz="6000" dirty="0"/>
          </a:p>
        </p:txBody>
      </p:sp>
      <p:grpSp>
        <p:nvGrpSpPr>
          <p:cNvPr id="55949" name="Group"/>
          <p:cNvGrpSpPr/>
          <p:nvPr/>
        </p:nvGrpSpPr>
        <p:grpSpPr>
          <a:xfrm>
            <a:off x="11791950" y="1495425"/>
            <a:ext cx="5292090" cy="1592580"/>
            <a:chOff x="11791950" y="1495425"/>
            <a:chExt cx="5292090" cy="1592580"/>
          </a:xfrm>
        </p:grpSpPr>
        <p:sp>
          <p:nvSpPr>
            <p:cNvPr id="10" name="Text 2"/>
            <p:cNvSpPr/>
            <p:nvPr/>
          </p:nvSpPr>
          <p:spPr>
            <a:xfrm>
              <a:off x="11791950" y="1495425"/>
              <a:ext cx="52920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The Forest</a:t>
              </a:r>
              <a:endParaRPr lang="en-US" sz="3600" dirty="0"/>
            </a:p>
          </p:txBody>
        </p:sp>
        <p:sp>
          <p:nvSpPr>
            <p:cNvPr id="11" name="Text 3"/>
            <p:cNvSpPr/>
            <p:nvPr/>
          </p:nvSpPr>
          <p:spPr>
            <a:xfrm>
              <a:off x="11791950" y="20669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47620" name="Group"/>
          <p:cNvGrpSpPr/>
          <p:nvPr/>
        </p:nvGrpSpPr>
        <p:grpSpPr>
          <a:xfrm>
            <a:off x="11791950" y="3971925"/>
            <a:ext cx="5292090" cy="1592580"/>
            <a:chOff x="11791950" y="3971925"/>
            <a:chExt cx="5292090" cy="1592580"/>
          </a:xfrm>
        </p:grpSpPr>
        <p:sp>
          <p:nvSpPr>
            <p:cNvPr id="12" name="Text 4"/>
            <p:cNvSpPr/>
            <p:nvPr/>
          </p:nvSpPr>
          <p:spPr>
            <a:xfrm>
              <a:off x="11791950" y="3971925"/>
              <a:ext cx="52920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The Caves</a:t>
              </a:r>
              <a:endParaRPr lang="en-US" sz="3600" dirty="0"/>
            </a:p>
          </p:txBody>
        </p:sp>
        <p:sp>
          <p:nvSpPr>
            <p:cNvPr id="13" name="Text 5"/>
            <p:cNvSpPr/>
            <p:nvPr/>
          </p:nvSpPr>
          <p:spPr>
            <a:xfrm>
              <a:off x="11791950" y="45434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38702" name="Group"/>
          <p:cNvGrpSpPr/>
          <p:nvPr/>
        </p:nvGrpSpPr>
        <p:grpSpPr>
          <a:xfrm>
            <a:off x="11791950" y="6238875"/>
            <a:ext cx="5292090" cy="1592580"/>
            <a:chOff x="11791950" y="6238875"/>
            <a:chExt cx="5292090" cy="1592580"/>
          </a:xfrm>
        </p:grpSpPr>
        <p:sp>
          <p:nvSpPr>
            <p:cNvPr id="14" name="Text 6"/>
            <p:cNvSpPr/>
            <p:nvPr/>
          </p:nvSpPr>
          <p:spPr>
            <a:xfrm>
              <a:off x="11791950" y="6238875"/>
              <a:ext cx="52920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Ruslan Display" pitchFamily="34" charset="0"/>
                  <a:ea typeface="Ruslan Display" pitchFamily="34" charset="-122"/>
                  <a:cs typeface="Ruslan Display" pitchFamily="34" charset="-120"/>
                </a:rPr>
                <a:t>The Lair</a:t>
              </a:r>
              <a:endParaRPr lang="en-US" sz="3600" dirty="0"/>
            </a:p>
          </p:txBody>
        </p:sp>
        <p:sp>
          <p:nvSpPr>
            <p:cNvPr id="15" name="Text 7"/>
            <p:cNvSpPr/>
            <p:nvPr/>
          </p:nvSpPr>
          <p:spPr>
            <a:xfrm>
              <a:off x="11791950" y="68103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6453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723900"/>
            <a:ext cx="9105900" cy="1095375"/>
          </a:xfrm>
          <a:prstGeom prst="rect">
            <a:avLst/>
          </a:prstGeom>
          <a:noFill/>
          <a:ln/>
        </p:spPr>
        <p:txBody>
          <a:bodyPr wrap="square" lIns="0" tIns="0" rIns="0" bIns="0" rtlCol="0" anchor="t"/>
          <a:lstStyle/>
          <a:p>
            <a:pPr algn="ctr" indent="0" marL="0">
              <a:buNone/>
            </a:pPr>
            <a:r>
              <a:rPr lang="en-US" sz="6000" u="none" dirty="0">
                <a:solidFill>
                  <a:srgbClr val="0151FE"/>
                </a:solidFill>
                <a:latin typeface="Ruslan Display" pitchFamily="34" charset="0"/>
                <a:ea typeface="Ruslan Display" pitchFamily="34" charset="-122"/>
                <a:cs typeface="Ruslan Display" pitchFamily="34" charset="-120"/>
              </a:rPr>
              <a:t>The Timeline</a:t>
            </a:r>
            <a:endParaRPr lang="en-US" sz="6000" dirty="0"/>
          </a:p>
        </p:txBody>
      </p:sp>
      <p:grpSp>
        <p:nvGrpSpPr>
          <p:cNvPr id="74038" name="Group"/>
          <p:cNvGrpSpPr/>
          <p:nvPr/>
        </p:nvGrpSpPr>
        <p:grpSpPr>
          <a:xfrm>
            <a:off x="2263140" y="5400675"/>
            <a:ext cx="1245870" cy="1219200"/>
            <a:chOff x="2263140" y="5400675"/>
            <a:chExt cx="1245870" cy="1219200"/>
          </a:xfrm>
        </p:grpSpPr>
        <p:sp>
          <p:nvSpPr>
            <p:cNvPr id="9" name="Shape 2"/>
            <p:cNvSpPr/>
            <p:nvPr/>
          </p:nvSpPr>
          <p:spPr>
            <a:xfrm>
              <a:off x="2276475" y="5400675"/>
              <a:ext cx="1219200" cy="1219200"/>
            </a:xfrm>
            <a:prstGeom prst="ellipse">
              <a:avLst/>
            </a:prstGeom>
            <a:noFill/>
            <a:ln w="9525">
              <a:solidFill>
                <a:srgbClr val="0151FE"/>
              </a:solidFill>
              <a:prstDash val="solid"/>
            </a:ln>
          </p:spPr>
        </p:sp>
        <p:sp>
          <p:nvSpPr>
            <p:cNvPr id="10" name="Text 3"/>
            <p:cNvSpPr/>
            <p:nvPr/>
          </p:nvSpPr>
          <p:spPr>
            <a:xfrm>
              <a:off x="2263140" y="5682615"/>
              <a:ext cx="1245870" cy="655320"/>
            </a:xfrm>
            <a:prstGeom prst="rect">
              <a:avLst/>
            </a:prstGeom>
            <a:noFill/>
            <a:ln/>
          </p:spPr>
          <p:txBody>
            <a:bodyPr wrap="square" lIns="0" tIns="0" rIns="0" bIns="0" rtlCol="0" anchor="ctr"/>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2022</a:t>
              </a:r>
              <a:endParaRPr lang="en-US" sz="3600" dirty="0"/>
            </a:p>
          </p:txBody>
        </p:sp>
      </p:grpSp>
      <p:grpSp>
        <p:nvGrpSpPr>
          <p:cNvPr id="88068" name="Group"/>
          <p:cNvGrpSpPr/>
          <p:nvPr/>
        </p:nvGrpSpPr>
        <p:grpSpPr>
          <a:xfrm>
            <a:off x="3495605" y="5995988"/>
            <a:ext cx="2895741" cy="0"/>
            <a:chOff x="3495605" y="5995988"/>
            <a:chExt cx="2895741" cy="0"/>
          </a:xfrm>
        </p:grpSpPr>
        <p:sp>
          <p:nvSpPr>
            <p:cNvPr id="11" name="Shape 4"/>
            <p:cNvSpPr/>
            <p:nvPr/>
          </p:nvSpPr>
          <p:spPr>
            <a:xfrm>
              <a:off x="3495605" y="5995988"/>
              <a:ext cx="2895741" cy="0"/>
            </a:xfrm>
            <a:prstGeom prst="line">
              <a:avLst/>
            </a:prstGeom>
            <a:noFill/>
            <a:ln w="28575">
              <a:solidFill>
                <a:srgbClr val="0151FE"/>
              </a:solidFill>
              <a:prstDash val="solid"/>
            </a:ln>
          </p:spPr>
        </p:sp>
      </p:grpSp>
      <p:grpSp>
        <p:nvGrpSpPr>
          <p:cNvPr id="26249" name="Group"/>
          <p:cNvGrpSpPr/>
          <p:nvPr/>
        </p:nvGrpSpPr>
        <p:grpSpPr>
          <a:xfrm>
            <a:off x="6391275" y="5400675"/>
            <a:ext cx="1219200" cy="1219200"/>
            <a:chOff x="6391275" y="5400675"/>
            <a:chExt cx="1219200" cy="1219200"/>
          </a:xfrm>
        </p:grpSpPr>
        <p:sp>
          <p:nvSpPr>
            <p:cNvPr id="12" name="Shape 5"/>
            <p:cNvSpPr/>
            <p:nvPr/>
          </p:nvSpPr>
          <p:spPr>
            <a:xfrm>
              <a:off x="6391275" y="5400675"/>
              <a:ext cx="1219200" cy="1219200"/>
            </a:xfrm>
            <a:prstGeom prst="ellipse">
              <a:avLst/>
            </a:prstGeom>
            <a:noFill/>
            <a:ln w="9525">
              <a:solidFill>
                <a:srgbClr val="0151FE"/>
              </a:solidFill>
              <a:prstDash val="solid"/>
            </a:ln>
          </p:spPr>
        </p:sp>
        <p:sp>
          <p:nvSpPr>
            <p:cNvPr id="13" name="Text 6"/>
            <p:cNvSpPr/>
            <p:nvPr/>
          </p:nvSpPr>
          <p:spPr>
            <a:xfrm>
              <a:off x="6392228" y="5682615"/>
              <a:ext cx="1217295" cy="655320"/>
            </a:xfrm>
            <a:prstGeom prst="rect">
              <a:avLst/>
            </a:prstGeom>
            <a:noFill/>
            <a:ln/>
          </p:spPr>
          <p:txBody>
            <a:bodyPr wrap="square" lIns="0" tIns="0" rIns="0" bIns="0" rtlCol="0" anchor="ctr"/>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2023</a:t>
              </a:r>
              <a:endParaRPr lang="en-US" sz="3600" dirty="0"/>
            </a:p>
          </p:txBody>
        </p:sp>
      </p:grpSp>
      <p:grpSp>
        <p:nvGrpSpPr>
          <p:cNvPr id="83887" name="Group"/>
          <p:cNvGrpSpPr/>
          <p:nvPr/>
        </p:nvGrpSpPr>
        <p:grpSpPr>
          <a:xfrm>
            <a:off x="7610405" y="5995988"/>
            <a:ext cx="2895741" cy="0"/>
            <a:chOff x="7610405" y="5995988"/>
            <a:chExt cx="2895741" cy="0"/>
          </a:xfrm>
        </p:grpSpPr>
        <p:sp>
          <p:nvSpPr>
            <p:cNvPr id="14" name="Shape 7"/>
            <p:cNvSpPr/>
            <p:nvPr/>
          </p:nvSpPr>
          <p:spPr>
            <a:xfrm>
              <a:off x="7610405" y="5995988"/>
              <a:ext cx="2895741" cy="0"/>
            </a:xfrm>
            <a:prstGeom prst="line">
              <a:avLst/>
            </a:prstGeom>
            <a:noFill/>
            <a:ln w="28575">
              <a:solidFill>
                <a:srgbClr val="0151FE"/>
              </a:solidFill>
              <a:prstDash val="solid"/>
            </a:ln>
          </p:spPr>
        </p:sp>
      </p:grpSp>
      <p:grpSp>
        <p:nvGrpSpPr>
          <p:cNvPr id="25687" name="Group"/>
          <p:cNvGrpSpPr/>
          <p:nvPr/>
        </p:nvGrpSpPr>
        <p:grpSpPr>
          <a:xfrm>
            <a:off x="10487978" y="5400675"/>
            <a:ext cx="1255395" cy="1219200"/>
            <a:chOff x="10487978" y="5400675"/>
            <a:chExt cx="1255395" cy="1219200"/>
          </a:xfrm>
        </p:grpSpPr>
        <p:sp>
          <p:nvSpPr>
            <p:cNvPr id="15" name="Shape 8"/>
            <p:cNvSpPr/>
            <p:nvPr/>
          </p:nvSpPr>
          <p:spPr>
            <a:xfrm>
              <a:off x="10506075" y="5400675"/>
              <a:ext cx="1219200" cy="1219200"/>
            </a:xfrm>
            <a:prstGeom prst="ellipse">
              <a:avLst/>
            </a:prstGeom>
            <a:noFill/>
            <a:ln w="9525">
              <a:solidFill>
                <a:srgbClr val="0151FE"/>
              </a:solidFill>
              <a:prstDash val="solid"/>
            </a:ln>
          </p:spPr>
        </p:sp>
        <p:sp>
          <p:nvSpPr>
            <p:cNvPr id="16" name="Text 9"/>
            <p:cNvSpPr/>
            <p:nvPr/>
          </p:nvSpPr>
          <p:spPr>
            <a:xfrm>
              <a:off x="10487978" y="5682615"/>
              <a:ext cx="1255395" cy="655320"/>
            </a:xfrm>
            <a:prstGeom prst="rect">
              <a:avLst/>
            </a:prstGeom>
            <a:noFill/>
            <a:ln/>
          </p:spPr>
          <p:txBody>
            <a:bodyPr wrap="square" lIns="0" tIns="0" rIns="0" bIns="0" rtlCol="0" anchor="ctr"/>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2024</a:t>
              </a:r>
              <a:endParaRPr lang="en-US" sz="3600" dirty="0"/>
            </a:p>
          </p:txBody>
        </p:sp>
      </p:grpSp>
      <p:grpSp>
        <p:nvGrpSpPr>
          <p:cNvPr id="73411" name="Group"/>
          <p:cNvGrpSpPr/>
          <p:nvPr/>
        </p:nvGrpSpPr>
        <p:grpSpPr>
          <a:xfrm>
            <a:off x="11725205" y="5995988"/>
            <a:ext cx="2895741" cy="0"/>
            <a:chOff x="11725205" y="5995988"/>
            <a:chExt cx="2895741" cy="0"/>
          </a:xfrm>
        </p:grpSpPr>
        <p:sp>
          <p:nvSpPr>
            <p:cNvPr id="17" name="Shape 10"/>
            <p:cNvSpPr/>
            <p:nvPr/>
          </p:nvSpPr>
          <p:spPr>
            <a:xfrm>
              <a:off x="11725205" y="5995988"/>
              <a:ext cx="2895741" cy="0"/>
            </a:xfrm>
            <a:prstGeom prst="line">
              <a:avLst/>
            </a:prstGeom>
            <a:noFill/>
            <a:ln w="28575">
              <a:solidFill>
                <a:srgbClr val="0151FE"/>
              </a:solidFill>
              <a:prstDash val="solid"/>
            </a:ln>
          </p:spPr>
        </p:sp>
      </p:grpSp>
      <p:grpSp>
        <p:nvGrpSpPr>
          <p:cNvPr id="40701" name="Group"/>
          <p:cNvGrpSpPr/>
          <p:nvPr/>
        </p:nvGrpSpPr>
        <p:grpSpPr>
          <a:xfrm>
            <a:off x="14620875" y="5400675"/>
            <a:ext cx="1219200" cy="1219200"/>
            <a:chOff x="14620875" y="5400675"/>
            <a:chExt cx="1219200" cy="1219200"/>
          </a:xfrm>
        </p:grpSpPr>
        <p:sp>
          <p:nvSpPr>
            <p:cNvPr id="18" name="Shape 11"/>
            <p:cNvSpPr/>
            <p:nvPr/>
          </p:nvSpPr>
          <p:spPr>
            <a:xfrm>
              <a:off x="14620875" y="5400675"/>
              <a:ext cx="1219200" cy="1219200"/>
            </a:xfrm>
            <a:prstGeom prst="ellipse">
              <a:avLst/>
            </a:prstGeom>
            <a:noFill/>
            <a:ln w="9525">
              <a:solidFill>
                <a:srgbClr val="0151FE"/>
              </a:solidFill>
              <a:prstDash val="solid"/>
            </a:ln>
          </p:spPr>
        </p:sp>
        <p:sp>
          <p:nvSpPr>
            <p:cNvPr id="19" name="Text 12"/>
            <p:cNvSpPr/>
            <p:nvPr/>
          </p:nvSpPr>
          <p:spPr>
            <a:xfrm>
              <a:off x="14626590" y="5682615"/>
              <a:ext cx="1207770" cy="655320"/>
            </a:xfrm>
            <a:prstGeom prst="rect">
              <a:avLst/>
            </a:prstGeom>
            <a:noFill/>
            <a:ln/>
          </p:spPr>
          <p:txBody>
            <a:bodyPr wrap="square" lIns="0" tIns="0" rIns="0" bIns="0" rtlCol="0" anchor="ctr"/>
            <a:lstStyle/>
            <a:p>
              <a:pPr algn="ctr" indent="0" marL="0">
                <a:buNone/>
              </a:pPr>
              <a:r>
                <a:rPr lang="en-US" sz="3600" u="none" dirty="0">
                  <a:solidFill>
                    <a:srgbClr val="0151FE"/>
                  </a:solidFill>
                  <a:latin typeface="Ruslan Display" pitchFamily="34" charset="0"/>
                  <a:ea typeface="Ruslan Display" pitchFamily="34" charset="-122"/>
                  <a:cs typeface="Ruslan Display" pitchFamily="34" charset="-120"/>
                </a:rPr>
                <a:t>2025</a:t>
              </a:r>
              <a:endParaRPr lang="en-US" sz="3600" dirty="0"/>
            </a:p>
          </p:txBody>
        </p:sp>
      </p:grpSp>
      <p:grpSp>
        <p:nvGrpSpPr>
          <p:cNvPr id="94188" name="Group"/>
          <p:cNvGrpSpPr/>
          <p:nvPr/>
        </p:nvGrpSpPr>
        <p:grpSpPr>
          <a:xfrm>
            <a:off x="649605" y="3448050"/>
            <a:ext cx="4663440" cy="1592580"/>
            <a:chOff x="649605" y="3448050"/>
            <a:chExt cx="4663440" cy="1592580"/>
          </a:xfrm>
        </p:grpSpPr>
        <p:sp>
          <p:nvSpPr>
            <p:cNvPr id="20" name="Text 13"/>
            <p:cNvSpPr/>
            <p:nvPr/>
          </p:nvSpPr>
          <p:spPr>
            <a:xfrm>
              <a:off x="649605" y="3448050"/>
              <a:ext cx="46634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Dragon Taming</a:t>
              </a:r>
              <a:endParaRPr lang="en-US" sz="3600" dirty="0"/>
            </a:p>
          </p:txBody>
        </p:sp>
        <p:sp>
          <p:nvSpPr>
            <p:cNvPr id="21" name="Text 14"/>
            <p:cNvSpPr/>
            <p:nvPr/>
          </p:nvSpPr>
          <p:spPr>
            <a:xfrm>
              <a:off x="664845" y="40195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33415" name="Group"/>
          <p:cNvGrpSpPr/>
          <p:nvPr/>
        </p:nvGrpSpPr>
        <p:grpSpPr>
          <a:xfrm>
            <a:off x="8898255" y="3200400"/>
            <a:ext cx="4663440" cy="2087880"/>
            <a:chOff x="8898255" y="3200400"/>
            <a:chExt cx="4663440" cy="2087880"/>
          </a:xfrm>
        </p:grpSpPr>
        <p:sp>
          <p:nvSpPr>
            <p:cNvPr id="22" name="Text 15"/>
            <p:cNvSpPr/>
            <p:nvPr/>
          </p:nvSpPr>
          <p:spPr>
            <a:xfrm>
              <a:off x="8898255" y="3200400"/>
              <a:ext cx="4663440" cy="11506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Unicorn Migration</a:t>
              </a:r>
              <a:endParaRPr lang="en-US" sz="3600" dirty="0"/>
            </a:p>
          </p:txBody>
        </p:sp>
        <p:sp>
          <p:nvSpPr>
            <p:cNvPr id="23" name="Text 16"/>
            <p:cNvSpPr/>
            <p:nvPr/>
          </p:nvSpPr>
          <p:spPr>
            <a:xfrm>
              <a:off x="8913495" y="42672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42287" name="Group"/>
          <p:cNvGrpSpPr/>
          <p:nvPr/>
        </p:nvGrpSpPr>
        <p:grpSpPr>
          <a:xfrm>
            <a:off x="12974955" y="6962775"/>
            <a:ext cx="4663440" cy="2087880"/>
            <a:chOff x="12974955" y="6962775"/>
            <a:chExt cx="4663440" cy="2087880"/>
          </a:xfrm>
        </p:grpSpPr>
        <p:sp>
          <p:nvSpPr>
            <p:cNvPr id="24" name="Text 17"/>
            <p:cNvSpPr/>
            <p:nvPr/>
          </p:nvSpPr>
          <p:spPr>
            <a:xfrm>
              <a:off x="12974955" y="6962775"/>
              <a:ext cx="4663440" cy="11506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Rainbow Sightings</a:t>
              </a:r>
              <a:endParaRPr lang="en-US" sz="3600" dirty="0"/>
            </a:p>
          </p:txBody>
        </p:sp>
        <p:sp>
          <p:nvSpPr>
            <p:cNvPr id="25" name="Text 18"/>
            <p:cNvSpPr/>
            <p:nvPr/>
          </p:nvSpPr>
          <p:spPr>
            <a:xfrm>
              <a:off x="12990195" y="80295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22834" name="Group"/>
          <p:cNvGrpSpPr/>
          <p:nvPr/>
        </p:nvGrpSpPr>
        <p:grpSpPr>
          <a:xfrm>
            <a:off x="4821555" y="7210425"/>
            <a:ext cx="4663440" cy="1592580"/>
            <a:chOff x="4821555" y="7210425"/>
            <a:chExt cx="4663440" cy="1592580"/>
          </a:xfrm>
        </p:grpSpPr>
        <p:sp>
          <p:nvSpPr>
            <p:cNvPr id="26" name="Text 19"/>
            <p:cNvSpPr/>
            <p:nvPr/>
          </p:nvSpPr>
          <p:spPr>
            <a:xfrm>
              <a:off x="4821555" y="7210425"/>
              <a:ext cx="46634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Enchanted Pool</a:t>
              </a:r>
              <a:endParaRPr lang="en-US" sz="3600" dirty="0"/>
            </a:p>
          </p:txBody>
        </p:sp>
        <p:sp>
          <p:nvSpPr>
            <p:cNvPr id="27" name="Text 20"/>
            <p:cNvSpPr/>
            <p:nvPr/>
          </p:nvSpPr>
          <p:spPr>
            <a:xfrm>
              <a:off x="4836795" y="77819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258800" y="0"/>
            <a:ext cx="5029200" cy="6657975"/>
          </a:xfrm>
          <a:prstGeom prst="rect">
            <a:avLst/>
          </a:prstGeom>
        </p:spPr>
      </p:pic>
      <p:pic>
        <p:nvPicPr>
          <p:cNvPr id="3" name="Image 1" descr="preencoded.png">    </p:cNvPr>
          <p:cNvPicPr>
            <a:picLocks noChangeAspect="1"/>
          </p:cNvPicPr>
          <p:nvPr/>
        </p:nvPicPr>
        <p:blipFill>
          <a:blip r:embed="rId2"/>
          <a:stretch>
            <a:fillRect/>
          </a:stretch>
        </p:blipFill>
        <p:spPr>
          <a:xfrm>
            <a:off x="13039725" y="0"/>
            <a:ext cx="5248275" cy="7181850"/>
          </a:xfrm>
          <a:prstGeom prst="rect">
            <a:avLst/>
          </a:prstGeom>
        </p:spPr>
      </p:pic>
      <p:pic>
        <p:nvPicPr>
          <p:cNvPr id="4" name="Image 2" descr="preencoded.png">    </p:cNvPr>
          <p:cNvPicPr>
            <a:picLocks noChangeAspect="1"/>
          </p:cNvPicPr>
          <p:nvPr/>
        </p:nvPicPr>
        <p:blipFill>
          <a:blip r:embed="rId3"/>
          <a:stretch>
            <a:fillRect/>
          </a:stretch>
        </p:blipFill>
        <p:spPr>
          <a:xfrm>
            <a:off x="0" y="4591050"/>
            <a:ext cx="12334875" cy="5695950"/>
          </a:xfrm>
          <a:prstGeom prst="rect">
            <a:avLst/>
          </a:prstGeom>
        </p:spPr>
      </p:pic>
      <p:pic>
        <p:nvPicPr>
          <p:cNvPr id="5" name="Image 3" descr="preencoded.png">    </p:cNvPr>
          <p:cNvPicPr>
            <a:picLocks noChangeAspect="1"/>
          </p:cNvPicPr>
          <p:nvPr/>
        </p:nvPicPr>
        <p:blipFill>
          <a:blip r:embed="rId4"/>
          <a:stretch>
            <a:fillRect/>
          </a:stretch>
        </p:blipFill>
        <p:spPr>
          <a:xfrm>
            <a:off x="0" y="4914900"/>
            <a:ext cx="13420725" cy="5372100"/>
          </a:xfrm>
          <a:prstGeom prst="rect">
            <a:avLst/>
          </a:prstGeom>
        </p:spPr>
      </p:pic>
      <p:grpSp>
        <p:nvGrpSpPr>
          <p:cNvPr id="3802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686050" y="857250"/>
            <a:ext cx="5695950"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Our Team</a:t>
            </a:r>
            <a:endParaRPr lang="en-US" sz="6000" dirty="0"/>
          </a:p>
        </p:txBody>
      </p:sp>
      <p:grpSp>
        <p:nvGrpSpPr>
          <p:cNvPr id="38354" name="Group"/>
          <p:cNvGrpSpPr/>
          <p:nvPr/>
        </p:nvGrpSpPr>
        <p:grpSpPr>
          <a:xfrm>
            <a:off x="2667000" y="2162175"/>
            <a:ext cx="3590925" cy="6172200"/>
            <a:chOff x="2667000" y="2162175"/>
            <a:chExt cx="3590925" cy="6172200"/>
          </a:xfrm>
        </p:grpSpPr>
        <p:pic>
          <p:nvPicPr>
            <p:cNvPr id="9" name="Image 5" descr="preencoded.png">    </p:cNvPr>
            <p:cNvPicPr>
              <a:picLocks noChangeAspect="1"/>
            </p:cNvPicPr>
            <p:nvPr/>
          </p:nvPicPr>
          <p:blipFill>
            <a:blip r:embed="rId6"/>
            <a:stretch>
              <a:fillRect/>
            </a:stretch>
          </p:blipFill>
          <p:spPr>
            <a:xfrm>
              <a:off x="2667000" y="2162175"/>
              <a:ext cx="3590925" cy="6172200"/>
            </a:xfrm>
            <a:prstGeom prst="rect">
              <a:avLst/>
            </a:prstGeom>
          </p:spPr>
        </p:pic>
        <p:grpSp>
          <p:nvGrpSpPr>
            <p:cNvPr id="99049" name="Group"/>
            <p:cNvGrpSpPr/>
            <p:nvPr/>
          </p:nvGrpSpPr>
          <p:grpSpPr>
            <a:xfrm>
              <a:off x="2621280" y="8486775"/>
              <a:ext cx="3682365" cy="1173480"/>
              <a:chOff x="2621280" y="8486775"/>
              <a:chExt cx="3682365" cy="1173480"/>
            </a:xfrm>
          </p:grpSpPr>
          <p:sp>
            <p:nvSpPr>
              <p:cNvPr id="10" name="Text 2"/>
              <p:cNvSpPr/>
              <p:nvPr/>
            </p:nvSpPr>
            <p:spPr>
              <a:xfrm>
                <a:off x="2621280" y="8486775"/>
                <a:ext cx="3682365"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Eldruin</a:t>
                </a:r>
                <a:endParaRPr lang="en-US" sz="3600" dirty="0"/>
              </a:p>
            </p:txBody>
          </p:sp>
          <p:sp>
            <p:nvSpPr>
              <p:cNvPr id="11" name="Text 3"/>
              <p:cNvSpPr/>
              <p:nvPr/>
            </p:nvSpPr>
            <p:spPr>
              <a:xfrm>
                <a:off x="2636520" y="90963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82162" name="Group"/>
          <p:cNvGrpSpPr/>
          <p:nvPr/>
        </p:nvGrpSpPr>
        <p:grpSpPr>
          <a:xfrm>
            <a:off x="6867525" y="2162175"/>
            <a:ext cx="3590925" cy="6172200"/>
            <a:chOff x="6867525" y="2162175"/>
            <a:chExt cx="3590925" cy="6172200"/>
          </a:xfrm>
        </p:grpSpPr>
        <p:pic>
          <p:nvPicPr>
            <p:cNvPr id="12" name="Image 6" descr="preencoded.png">    </p:cNvPr>
            <p:cNvPicPr>
              <a:picLocks noChangeAspect="1"/>
            </p:cNvPicPr>
            <p:nvPr/>
          </p:nvPicPr>
          <p:blipFill>
            <a:blip r:embed="rId7"/>
            <a:stretch>
              <a:fillRect/>
            </a:stretch>
          </p:blipFill>
          <p:spPr>
            <a:xfrm>
              <a:off x="6867525" y="2162175"/>
              <a:ext cx="3590925" cy="6172200"/>
            </a:xfrm>
            <a:prstGeom prst="rect">
              <a:avLst/>
            </a:prstGeom>
          </p:spPr>
        </p:pic>
        <p:grpSp>
          <p:nvGrpSpPr>
            <p:cNvPr id="46493" name="Group"/>
            <p:cNvGrpSpPr/>
            <p:nvPr/>
          </p:nvGrpSpPr>
          <p:grpSpPr>
            <a:xfrm>
              <a:off x="6821805" y="8486775"/>
              <a:ext cx="3682365" cy="1173480"/>
              <a:chOff x="6821805" y="8486775"/>
              <a:chExt cx="3682365" cy="1173480"/>
            </a:xfrm>
          </p:grpSpPr>
          <p:sp>
            <p:nvSpPr>
              <p:cNvPr id="13" name="Text 4"/>
              <p:cNvSpPr/>
              <p:nvPr/>
            </p:nvSpPr>
            <p:spPr>
              <a:xfrm>
                <a:off x="6821805" y="8486775"/>
                <a:ext cx="3682365"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Elementalen</a:t>
                </a:r>
                <a:endParaRPr lang="en-US" sz="3600" dirty="0"/>
              </a:p>
            </p:txBody>
          </p:sp>
          <p:sp>
            <p:nvSpPr>
              <p:cNvPr id="14" name="Text 5"/>
              <p:cNvSpPr/>
              <p:nvPr/>
            </p:nvSpPr>
            <p:spPr>
              <a:xfrm>
                <a:off x="6837045" y="90963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72823" name="Group"/>
          <p:cNvGrpSpPr/>
          <p:nvPr/>
        </p:nvGrpSpPr>
        <p:grpSpPr>
          <a:xfrm>
            <a:off x="11068050" y="2162175"/>
            <a:ext cx="3590925" cy="6172200"/>
            <a:chOff x="11068050" y="2162175"/>
            <a:chExt cx="3590925" cy="6172200"/>
          </a:xfrm>
        </p:grpSpPr>
        <p:pic>
          <p:nvPicPr>
            <p:cNvPr id="15" name="Image 7" descr="preencoded.png">    </p:cNvPr>
            <p:cNvPicPr>
              <a:picLocks noChangeAspect="1"/>
            </p:cNvPicPr>
            <p:nvPr/>
          </p:nvPicPr>
          <p:blipFill>
            <a:blip r:embed="rId8"/>
            <a:stretch>
              <a:fillRect/>
            </a:stretch>
          </p:blipFill>
          <p:spPr>
            <a:xfrm>
              <a:off x="11068050" y="2162175"/>
              <a:ext cx="3590925" cy="6172200"/>
            </a:xfrm>
            <a:prstGeom prst="rect">
              <a:avLst/>
            </a:prstGeom>
          </p:spPr>
        </p:pic>
        <p:grpSp>
          <p:nvGrpSpPr>
            <p:cNvPr id="45035" name="Group"/>
            <p:cNvGrpSpPr/>
            <p:nvPr/>
          </p:nvGrpSpPr>
          <p:grpSpPr>
            <a:xfrm>
              <a:off x="11022330" y="8486775"/>
              <a:ext cx="3682365" cy="1173480"/>
              <a:chOff x="11022330" y="8486775"/>
              <a:chExt cx="3682365" cy="1173480"/>
            </a:xfrm>
          </p:grpSpPr>
          <p:sp>
            <p:nvSpPr>
              <p:cNvPr id="16" name="Text 6"/>
              <p:cNvSpPr/>
              <p:nvPr/>
            </p:nvSpPr>
            <p:spPr>
              <a:xfrm>
                <a:off x="11022330" y="8486775"/>
                <a:ext cx="3682365"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Ruslan Display" pitchFamily="34" charset="0"/>
                    <a:ea typeface="Ruslan Display" pitchFamily="34" charset="-122"/>
                    <a:cs typeface="Ruslan Display" pitchFamily="34" charset="-120"/>
                  </a:rPr>
                  <a:t>Lunaria</a:t>
                </a:r>
                <a:endParaRPr lang="en-US" sz="3600" dirty="0"/>
              </a:p>
            </p:txBody>
          </p:sp>
          <p:sp>
            <p:nvSpPr>
              <p:cNvPr id="17" name="Text 7"/>
              <p:cNvSpPr/>
              <p:nvPr/>
            </p:nvSpPr>
            <p:spPr>
              <a:xfrm>
                <a:off x="11037570" y="90963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962775" cy="6067425"/>
          </a:xfrm>
          <a:prstGeom prst="rect">
            <a:avLst/>
          </a:prstGeom>
        </p:spPr>
      </p:pic>
      <p:pic>
        <p:nvPicPr>
          <p:cNvPr id="3" name="Image 1" descr="preencoded.png">    </p:cNvPr>
          <p:cNvPicPr>
            <a:picLocks noChangeAspect="1"/>
          </p:cNvPicPr>
          <p:nvPr/>
        </p:nvPicPr>
        <p:blipFill>
          <a:blip r:embed="rId2"/>
          <a:stretch>
            <a:fillRect/>
          </a:stretch>
        </p:blipFill>
        <p:spPr>
          <a:xfrm>
            <a:off x="13268325" y="7019925"/>
            <a:ext cx="5019675" cy="3267075"/>
          </a:xfrm>
          <a:prstGeom prst="rect">
            <a:avLst/>
          </a:prstGeom>
        </p:spPr>
      </p:pic>
      <p:pic>
        <p:nvPicPr>
          <p:cNvPr id="4" name="Image 2" descr="preencoded.png">    </p:cNvPr>
          <p:cNvPicPr>
            <a:picLocks noChangeAspect="1"/>
          </p:cNvPicPr>
          <p:nvPr/>
        </p:nvPicPr>
        <p:blipFill>
          <a:blip r:embed="rId3"/>
          <a:stretch>
            <a:fillRect/>
          </a:stretch>
        </p:blipFill>
        <p:spPr>
          <a:xfrm>
            <a:off x="0" y="0"/>
            <a:ext cx="6638925" cy="5791200"/>
          </a:xfrm>
          <a:prstGeom prst="rect">
            <a:avLst/>
          </a:prstGeom>
        </p:spPr>
      </p:pic>
      <p:pic>
        <p:nvPicPr>
          <p:cNvPr id="5" name="Image 3" descr="preencoded.png">    </p:cNvPr>
          <p:cNvPicPr>
            <a:picLocks noChangeAspect="1"/>
          </p:cNvPicPr>
          <p:nvPr/>
        </p:nvPicPr>
        <p:blipFill>
          <a:blip r:embed="rId4"/>
          <a:stretch>
            <a:fillRect/>
          </a:stretch>
        </p:blipFill>
        <p:spPr>
          <a:xfrm>
            <a:off x="12944475" y="6743700"/>
            <a:ext cx="5343525" cy="3543300"/>
          </a:xfrm>
          <a:prstGeom prst="rect">
            <a:avLst/>
          </a:prstGeom>
        </p:spPr>
      </p:pic>
      <p:grpSp>
        <p:nvGrpSpPr>
          <p:cNvPr id="3536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10506075" y="2019300"/>
            <a:ext cx="6753225" cy="7534275"/>
          </a:xfrm>
          <a:prstGeom prst="rect">
            <a:avLst/>
          </a:prstGeom>
        </p:spPr>
      </p:pic>
      <p:grpSp>
        <p:nvGrpSpPr>
          <p:cNvPr id="13457" name="Group"/>
          <p:cNvGrpSpPr/>
          <p:nvPr/>
        </p:nvGrpSpPr>
        <p:grpSpPr>
          <a:xfrm>
            <a:off x="609600" y="1619249"/>
            <a:ext cx="628650" cy="685802"/>
            <a:chOff x="609600" y="1619249"/>
            <a:chExt cx="628650" cy="685802"/>
          </a:xfrm>
        </p:grpSpPr>
        <p:pic>
          <p:nvPicPr>
            <p:cNvPr id="9" name="Image 6" descr="preencoded.png">    </p:cNvPr>
            <p:cNvPicPr>
              <a:picLocks noChangeAspect="1"/>
            </p:cNvPicPr>
            <p:nvPr/>
          </p:nvPicPr>
          <p:blipFill>
            <a:blip r:embed="rId7"/>
            <a:stretch>
              <a:fillRect/>
            </a:stretch>
          </p:blipFill>
          <p:spPr>
            <a:xfrm>
              <a:off x="609600" y="1619249"/>
              <a:ext cx="628650" cy="685802"/>
            </a:xfrm>
            <a:prstGeom prst="rect">
              <a:avLst/>
            </a:prstGeom>
          </p:spPr>
        </p:pic>
      </p:grpSp>
      <p:grpSp>
        <p:nvGrpSpPr>
          <p:cNvPr id="35976" name="Group"/>
          <p:cNvGrpSpPr/>
          <p:nvPr/>
        </p:nvGrpSpPr>
        <p:grpSpPr>
          <a:xfrm>
            <a:off x="328445" y="3181350"/>
            <a:ext cx="1219535" cy="0"/>
            <a:chOff x="328445" y="3181350"/>
            <a:chExt cx="1219535" cy="0"/>
          </a:xfrm>
        </p:grpSpPr>
        <p:sp>
          <p:nvSpPr>
            <p:cNvPr id="10" name="Shape 1"/>
            <p:cNvSpPr/>
            <p:nvPr/>
          </p:nvSpPr>
          <p:spPr>
            <a:xfrm rot="16200000">
              <a:off x="328445" y="3181350"/>
              <a:ext cx="1219535" cy="0"/>
            </a:xfrm>
            <a:prstGeom prst="line">
              <a:avLst/>
            </a:prstGeom>
            <a:noFill/>
            <a:ln w="28575">
              <a:solidFill>
                <a:srgbClr val="0151FE"/>
              </a:solidFill>
              <a:prstDash val="solid"/>
            </a:ln>
          </p:spPr>
        </p:sp>
      </p:grpSp>
      <p:grpSp>
        <p:nvGrpSpPr>
          <p:cNvPr id="73706" name="Group"/>
          <p:cNvGrpSpPr/>
          <p:nvPr/>
        </p:nvGrpSpPr>
        <p:grpSpPr>
          <a:xfrm>
            <a:off x="547687" y="4133850"/>
            <a:ext cx="752475" cy="533400"/>
            <a:chOff x="547687" y="4133850"/>
            <a:chExt cx="752475" cy="533400"/>
          </a:xfrm>
        </p:grpSpPr>
        <p:pic>
          <p:nvPicPr>
            <p:cNvPr id="11" name="Image 7" descr="preencoded.png">    </p:cNvPr>
            <p:cNvPicPr>
              <a:picLocks noChangeAspect="1"/>
            </p:cNvPicPr>
            <p:nvPr/>
          </p:nvPicPr>
          <p:blipFill>
            <a:blip r:embed="rId8"/>
            <a:stretch>
              <a:fillRect/>
            </a:stretch>
          </p:blipFill>
          <p:spPr>
            <a:xfrm>
              <a:off x="547687" y="4133850"/>
              <a:ext cx="752475" cy="533400"/>
            </a:xfrm>
            <a:prstGeom prst="rect">
              <a:avLst/>
            </a:prstGeom>
          </p:spPr>
        </p:pic>
      </p:grpSp>
      <p:grpSp>
        <p:nvGrpSpPr>
          <p:cNvPr id="49072" name="Group"/>
          <p:cNvGrpSpPr/>
          <p:nvPr/>
        </p:nvGrpSpPr>
        <p:grpSpPr>
          <a:xfrm>
            <a:off x="328445" y="5619750"/>
            <a:ext cx="1219535" cy="0"/>
            <a:chOff x="328445" y="5619750"/>
            <a:chExt cx="1219535" cy="0"/>
          </a:xfrm>
        </p:grpSpPr>
        <p:sp>
          <p:nvSpPr>
            <p:cNvPr id="12" name="Shape 2"/>
            <p:cNvSpPr/>
            <p:nvPr/>
          </p:nvSpPr>
          <p:spPr>
            <a:xfrm rot="16200000">
              <a:off x="328445" y="5619750"/>
              <a:ext cx="1219535" cy="0"/>
            </a:xfrm>
            <a:prstGeom prst="line">
              <a:avLst/>
            </a:prstGeom>
            <a:noFill/>
            <a:ln w="28575">
              <a:solidFill>
                <a:srgbClr val="0151FE"/>
              </a:solidFill>
              <a:prstDash val="solid"/>
            </a:ln>
          </p:spPr>
        </p:sp>
      </p:grpSp>
      <p:grpSp>
        <p:nvGrpSpPr>
          <p:cNvPr id="99362" name="Group"/>
          <p:cNvGrpSpPr/>
          <p:nvPr/>
        </p:nvGrpSpPr>
        <p:grpSpPr>
          <a:xfrm>
            <a:off x="628650" y="6534150"/>
            <a:ext cx="590550" cy="609600"/>
            <a:chOff x="628650" y="6534150"/>
            <a:chExt cx="590550" cy="609600"/>
          </a:xfrm>
        </p:grpSpPr>
        <p:pic>
          <p:nvPicPr>
            <p:cNvPr id="13" name="Image 8" descr="preencoded.png">    </p:cNvPr>
            <p:cNvPicPr>
              <a:picLocks noChangeAspect="1"/>
            </p:cNvPicPr>
            <p:nvPr/>
          </p:nvPicPr>
          <p:blipFill>
            <a:blip r:embed="rId9"/>
            <a:stretch>
              <a:fillRect/>
            </a:stretch>
          </p:blipFill>
          <p:spPr>
            <a:xfrm>
              <a:off x="628650" y="6534150"/>
              <a:ext cx="590550" cy="609600"/>
            </a:xfrm>
            <a:prstGeom prst="rect">
              <a:avLst/>
            </a:prstGeom>
          </p:spPr>
        </p:pic>
      </p:grpSp>
      <p:grpSp>
        <p:nvGrpSpPr>
          <p:cNvPr id="79519" name="Group"/>
          <p:cNvGrpSpPr/>
          <p:nvPr/>
        </p:nvGrpSpPr>
        <p:grpSpPr>
          <a:xfrm>
            <a:off x="328445" y="8058150"/>
            <a:ext cx="1219535" cy="0"/>
            <a:chOff x="328445" y="8058150"/>
            <a:chExt cx="1219535" cy="0"/>
          </a:xfrm>
        </p:grpSpPr>
        <p:sp>
          <p:nvSpPr>
            <p:cNvPr id="14" name="Shape 3"/>
            <p:cNvSpPr/>
            <p:nvPr/>
          </p:nvSpPr>
          <p:spPr>
            <a:xfrm rot="16200000">
              <a:off x="328445" y="8058150"/>
              <a:ext cx="1219535" cy="0"/>
            </a:xfrm>
            <a:prstGeom prst="line">
              <a:avLst/>
            </a:prstGeom>
            <a:noFill/>
            <a:ln w="28575">
              <a:solidFill>
                <a:srgbClr val="0151FE"/>
              </a:solidFill>
              <a:prstDash val="solid"/>
            </a:ln>
          </p:spPr>
        </p:sp>
      </p:grpSp>
      <p:grpSp>
        <p:nvGrpSpPr>
          <p:cNvPr id="16966" name="Group"/>
          <p:cNvGrpSpPr/>
          <p:nvPr/>
        </p:nvGrpSpPr>
        <p:grpSpPr>
          <a:xfrm>
            <a:off x="628650" y="8915400"/>
            <a:ext cx="590550" cy="723900"/>
            <a:chOff x="628650" y="8915400"/>
            <a:chExt cx="590550" cy="723900"/>
          </a:xfrm>
        </p:grpSpPr>
        <p:pic>
          <p:nvPicPr>
            <p:cNvPr id="15" name="Image 9" descr="preencoded.png">    </p:cNvPr>
            <p:cNvPicPr>
              <a:picLocks noChangeAspect="1"/>
            </p:cNvPicPr>
            <p:nvPr/>
          </p:nvPicPr>
          <p:blipFill>
            <a:blip r:embed="rId10"/>
            <a:stretch>
              <a:fillRect/>
            </a:stretch>
          </p:blipFill>
          <p:spPr>
            <a:xfrm>
              <a:off x="628650" y="8915400"/>
              <a:ext cx="590550" cy="723900"/>
            </a:xfrm>
            <a:prstGeom prst="rect">
              <a:avLst/>
            </a:prstGeom>
          </p:spPr>
        </p:pic>
      </p:grpSp>
      <p:sp>
        <p:nvSpPr>
          <p:cNvPr id="16" name="Text 4"/>
          <p:cNvSpPr/>
          <p:nvPr/>
        </p:nvSpPr>
        <p:spPr>
          <a:xfrm>
            <a:off x="1428750"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17" name="Text 5"/>
          <p:cNvSpPr/>
          <p:nvPr/>
        </p:nvSpPr>
        <p:spPr>
          <a:xfrm>
            <a:off x="1428750"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18" name="Text 6"/>
          <p:cNvSpPr/>
          <p:nvPr/>
        </p:nvSpPr>
        <p:spPr>
          <a:xfrm>
            <a:off x="1428750"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19" name="Text 7"/>
          <p:cNvSpPr/>
          <p:nvPr/>
        </p:nvSpPr>
        <p:spPr>
          <a:xfrm>
            <a:off x="5895975" y="561975"/>
            <a:ext cx="6505575" cy="1095375"/>
          </a:xfrm>
          <a:prstGeom prst="rect">
            <a:avLst/>
          </a:prstGeom>
          <a:noFill/>
          <a:ln/>
        </p:spPr>
        <p:txBody>
          <a:bodyPr wrap="square" lIns="0" tIns="0" rIns="0" bIns="0" rtlCol="0" anchor="t"/>
          <a:lstStyle/>
          <a:p>
            <a:pPr algn="ctr" indent="0" marL="0">
              <a:buNone/>
            </a:pPr>
            <a:r>
              <a:rPr lang="en-US" sz="6000" u="none" dirty="0">
                <a:solidFill>
                  <a:srgbClr val="0151FE"/>
                </a:solidFill>
                <a:latin typeface="Ruslan Display" pitchFamily="34" charset="0"/>
                <a:ea typeface="Ruslan Display" pitchFamily="34" charset="-122"/>
                <a:cs typeface="Ruslan Display"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38950" y="0"/>
            <a:ext cx="11449050" cy="5143500"/>
          </a:xfrm>
          <a:prstGeom prst="rect">
            <a:avLst/>
          </a:prstGeom>
        </p:spPr>
      </p:pic>
      <p:pic>
        <p:nvPicPr>
          <p:cNvPr id="3" name="Image 1" descr="preencoded.png">    </p:cNvPr>
          <p:cNvPicPr>
            <a:picLocks noChangeAspect="1"/>
          </p:cNvPicPr>
          <p:nvPr/>
        </p:nvPicPr>
        <p:blipFill>
          <a:blip r:embed="rId2"/>
          <a:stretch>
            <a:fillRect/>
          </a:stretch>
        </p:blipFill>
        <p:spPr>
          <a:xfrm>
            <a:off x="7600950" y="0"/>
            <a:ext cx="10687050" cy="5286375"/>
          </a:xfrm>
          <a:prstGeom prst="rect">
            <a:avLst/>
          </a:prstGeom>
        </p:spPr>
      </p:pic>
      <p:pic>
        <p:nvPicPr>
          <p:cNvPr id="4" name="Image 2" descr="preencoded.png">    </p:cNvPr>
          <p:cNvPicPr>
            <a:picLocks noChangeAspect="1"/>
          </p:cNvPicPr>
          <p:nvPr/>
        </p:nvPicPr>
        <p:blipFill>
          <a:blip r:embed="rId3"/>
          <a:stretch>
            <a:fillRect/>
          </a:stretch>
        </p:blipFill>
        <p:spPr>
          <a:xfrm>
            <a:off x="0" y="7839075"/>
            <a:ext cx="10772775" cy="2447925"/>
          </a:xfrm>
          <a:prstGeom prst="rect">
            <a:avLst/>
          </a:prstGeom>
        </p:spPr>
      </p:pic>
      <p:pic>
        <p:nvPicPr>
          <p:cNvPr id="5" name="Image 3" descr="preencoded.png">    </p:cNvPr>
          <p:cNvPicPr>
            <a:picLocks noChangeAspect="1"/>
          </p:cNvPicPr>
          <p:nvPr/>
        </p:nvPicPr>
        <p:blipFill>
          <a:blip r:embed="rId4"/>
          <a:stretch>
            <a:fillRect/>
          </a:stretch>
        </p:blipFill>
        <p:spPr>
          <a:xfrm>
            <a:off x="0" y="7839075"/>
            <a:ext cx="11287125" cy="2447925"/>
          </a:xfrm>
          <a:prstGeom prst="rect">
            <a:avLst/>
          </a:prstGeom>
        </p:spPr>
      </p:pic>
      <p:grpSp>
        <p:nvGrpSpPr>
          <p:cNvPr id="9300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grpSp>
        <p:nvGrpSpPr>
          <p:cNvPr id="92857" name="Group"/>
          <p:cNvGrpSpPr/>
          <p:nvPr/>
        </p:nvGrpSpPr>
        <p:grpSpPr>
          <a:xfrm>
            <a:off x="590550" y="2343150"/>
            <a:ext cx="17373600" cy="6524625"/>
            <a:chOff x="590550" y="2343150"/>
            <a:chExt cx="17373600" cy="6524625"/>
          </a:xfrm>
        </p:grpSpPr>
        <p:sp>
          <p:nvSpPr>
            <p:cNvPr id="8" name="Shape 1"/>
            <p:cNvSpPr/>
            <p:nvPr/>
          </p:nvSpPr>
          <p:spPr>
            <a:xfrm>
              <a:off x="7629525" y="2343150"/>
              <a:ext cx="4114800" cy="1209675"/>
            </a:xfrm>
            <a:prstGeom prst="roundRect">
              <a:avLst>
                <a:gd name="adj" fmla="val 50000"/>
              </a:avLst>
            </a:prstGeom>
            <a:solidFill>
              <a:srgbClr val="FFFFFF"/>
            </a:solidFill>
            <a:ln/>
          </p:spPr>
        </p:sp>
        <p:pic>
          <p:nvPicPr>
            <p:cNvPr id="9" name="Image 5" descr="preencoded.png">    </p:cNvPr>
            <p:cNvPicPr>
              <a:picLocks noChangeAspect="1"/>
            </p:cNvPicPr>
            <p:nvPr/>
          </p:nvPicPr>
          <p:blipFill>
            <a:blip r:embed="rId6"/>
            <a:stretch>
              <a:fillRect/>
            </a:stretch>
          </p:blipFill>
          <p:spPr>
            <a:xfrm>
              <a:off x="7858125" y="2528888"/>
              <a:ext cx="838200" cy="838200"/>
            </a:xfrm>
            <a:prstGeom prst="rect">
              <a:avLst/>
            </a:prstGeom>
          </p:spPr>
        </p:pic>
        <p:sp>
          <p:nvSpPr>
            <p:cNvPr id="10" name="Shape 2"/>
            <p:cNvSpPr/>
            <p:nvPr/>
          </p:nvSpPr>
          <p:spPr>
            <a:xfrm>
              <a:off x="590550" y="4114800"/>
              <a:ext cx="4114800" cy="1209675"/>
            </a:xfrm>
            <a:prstGeom prst="roundRect">
              <a:avLst>
                <a:gd name="adj" fmla="val 50000"/>
              </a:avLst>
            </a:prstGeom>
            <a:solidFill>
              <a:srgbClr val="FFFFFF"/>
            </a:solidFill>
            <a:ln/>
          </p:spPr>
        </p:sp>
        <p:pic>
          <p:nvPicPr>
            <p:cNvPr id="11" name="Image 6" descr="preencoded.png">    </p:cNvPr>
            <p:cNvPicPr>
              <a:picLocks noChangeAspect="1"/>
            </p:cNvPicPr>
            <p:nvPr/>
          </p:nvPicPr>
          <p:blipFill>
            <a:blip r:embed="rId7"/>
            <a:stretch>
              <a:fillRect/>
            </a:stretch>
          </p:blipFill>
          <p:spPr>
            <a:xfrm>
              <a:off x="819150" y="4300538"/>
              <a:ext cx="838200" cy="838200"/>
            </a:xfrm>
            <a:prstGeom prst="rect">
              <a:avLst/>
            </a:prstGeom>
          </p:spPr>
        </p:pic>
        <p:sp>
          <p:nvSpPr>
            <p:cNvPr id="12" name="Shape 3"/>
            <p:cNvSpPr/>
            <p:nvPr/>
          </p:nvSpPr>
          <p:spPr>
            <a:xfrm>
              <a:off x="2876550" y="5867400"/>
              <a:ext cx="4114800" cy="1209675"/>
            </a:xfrm>
            <a:prstGeom prst="roundRect">
              <a:avLst>
                <a:gd name="adj" fmla="val 50000"/>
              </a:avLst>
            </a:prstGeom>
            <a:solidFill>
              <a:srgbClr val="FFFFFF"/>
            </a:solidFill>
            <a:ln/>
          </p:spPr>
        </p:sp>
        <p:pic>
          <p:nvPicPr>
            <p:cNvPr id="13" name="Image 7" descr="preencoded.png">    </p:cNvPr>
            <p:cNvPicPr>
              <a:picLocks noChangeAspect="1"/>
            </p:cNvPicPr>
            <p:nvPr/>
          </p:nvPicPr>
          <p:blipFill>
            <a:blip r:embed="rId8"/>
            <a:stretch>
              <a:fillRect/>
            </a:stretch>
          </p:blipFill>
          <p:spPr>
            <a:xfrm>
              <a:off x="3105150" y="6053138"/>
              <a:ext cx="838200" cy="838200"/>
            </a:xfrm>
            <a:prstGeom prst="rect">
              <a:avLst/>
            </a:prstGeom>
          </p:spPr>
        </p:pic>
        <p:sp>
          <p:nvSpPr>
            <p:cNvPr id="14" name="Shape 4"/>
            <p:cNvSpPr/>
            <p:nvPr/>
          </p:nvSpPr>
          <p:spPr>
            <a:xfrm>
              <a:off x="2876550" y="7658100"/>
              <a:ext cx="4114800" cy="1209675"/>
            </a:xfrm>
            <a:prstGeom prst="roundRect">
              <a:avLst>
                <a:gd name="adj" fmla="val 50000"/>
              </a:avLst>
            </a:prstGeom>
            <a:solidFill>
              <a:srgbClr val="FFFFFF"/>
            </a:solidFill>
            <a:ln/>
          </p:spPr>
        </p:sp>
        <p:pic>
          <p:nvPicPr>
            <p:cNvPr id="15" name="Image 8" descr="preencoded.png">    </p:cNvPr>
            <p:cNvPicPr>
              <a:picLocks noChangeAspect="1"/>
            </p:cNvPicPr>
            <p:nvPr/>
          </p:nvPicPr>
          <p:blipFill>
            <a:blip r:embed="rId9"/>
            <a:stretch>
              <a:fillRect/>
            </a:stretch>
          </p:blipFill>
          <p:spPr>
            <a:xfrm>
              <a:off x="3105150" y="7843838"/>
              <a:ext cx="838200" cy="838200"/>
            </a:xfrm>
            <a:prstGeom prst="rect">
              <a:avLst/>
            </a:prstGeom>
          </p:spPr>
        </p:pic>
        <p:sp>
          <p:nvSpPr>
            <p:cNvPr id="16" name="Shape 5"/>
            <p:cNvSpPr/>
            <p:nvPr/>
          </p:nvSpPr>
          <p:spPr>
            <a:xfrm>
              <a:off x="11506200" y="5886450"/>
              <a:ext cx="4114800" cy="1209675"/>
            </a:xfrm>
            <a:prstGeom prst="roundRect">
              <a:avLst>
                <a:gd name="adj" fmla="val 50000"/>
              </a:avLst>
            </a:prstGeom>
            <a:solidFill>
              <a:srgbClr val="FFFFFF"/>
            </a:solidFill>
            <a:ln/>
          </p:spPr>
        </p:sp>
        <p:pic>
          <p:nvPicPr>
            <p:cNvPr id="17" name="Image 9" descr="preencoded.png">    </p:cNvPr>
            <p:cNvPicPr>
              <a:picLocks noChangeAspect="1"/>
            </p:cNvPicPr>
            <p:nvPr/>
          </p:nvPicPr>
          <p:blipFill>
            <a:blip r:embed="rId10"/>
            <a:stretch>
              <a:fillRect/>
            </a:stretch>
          </p:blipFill>
          <p:spPr>
            <a:xfrm>
              <a:off x="11734800" y="6072188"/>
              <a:ext cx="838200" cy="838200"/>
            </a:xfrm>
            <a:prstGeom prst="rect">
              <a:avLst/>
            </a:prstGeom>
          </p:spPr>
        </p:pic>
        <p:sp>
          <p:nvSpPr>
            <p:cNvPr id="18" name="Shape 6"/>
            <p:cNvSpPr/>
            <p:nvPr/>
          </p:nvSpPr>
          <p:spPr>
            <a:xfrm>
              <a:off x="11506200" y="7658100"/>
              <a:ext cx="4114800" cy="1209675"/>
            </a:xfrm>
            <a:prstGeom prst="roundRect">
              <a:avLst>
                <a:gd name="adj" fmla="val 50000"/>
              </a:avLst>
            </a:prstGeom>
            <a:solidFill>
              <a:srgbClr val="FFFFFF"/>
            </a:solidFill>
            <a:ln/>
          </p:spPr>
        </p:sp>
        <p:pic>
          <p:nvPicPr>
            <p:cNvPr id="19" name="Image 10" descr="preencoded.png">    </p:cNvPr>
            <p:cNvPicPr>
              <a:picLocks noChangeAspect="1"/>
            </p:cNvPicPr>
            <p:nvPr/>
          </p:nvPicPr>
          <p:blipFill>
            <a:blip r:embed="rId11"/>
            <a:stretch>
              <a:fillRect/>
            </a:stretch>
          </p:blipFill>
          <p:spPr>
            <a:xfrm>
              <a:off x="11734800" y="7843838"/>
              <a:ext cx="838200" cy="838200"/>
            </a:xfrm>
            <a:prstGeom prst="rect">
              <a:avLst/>
            </a:prstGeom>
          </p:spPr>
        </p:pic>
        <p:sp>
          <p:nvSpPr>
            <p:cNvPr id="20" name="Shape 7"/>
            <p:cNvSpPr/>
            <p:nvPr/>
          </p:nvSpPr>
          <p:spPr>
            <a:xfrm>
              <a:off x="5010150" y="4114800"/>
              <a:ext cx="4114800" cy="1209675"/>
            </a:xfrm>
            <a:prstGeom prst="roundRect">
              <a:avLst>
                <a:gd name="adj" fmla="val 50000"/>
              </a:avLst>
            </a:prstGeom>
            <a:solidFill>
              <a:srgbClr val="FFFFFF"/>
            </a:solidFill>
            <a:ln/>
          </p:spPr>
        </p:sp>
        <p:pic>
          <p:nvPicPr>
            <p:cNvPr id="21" name="Image 11" descr="preencoded.png">    </p:cNvPr>
            <p:cNvPicPr>
              <a:picLocks noChangeAspect="1"/>
            </p:cNvPicPr>
            <p:nvPr/>
          </p:nvPicPr>
          <p:blipFill>
            <a:blip r:embed="rId12"/>
            <a:stretch>
              <a:fillRect/>
            </a:stretch>
          </p:blipFill>
          <p:spPr>
            <a:xfrm>
              <a:off x="5238750" y="4300538"/>
              <a:ext cx="838200" cy="838200"/>
            </a:xfrm>
            <a:prstGeom prst="rect">
              <a:avLst/>
            </a:prstGeom>
          </p:spPr>
        </p:pic>
        <p:sp>
          <p:nvSpPr>
            <p:cNvPr id="22" name="Shape 8"/>
            <p:cNvSpPr/>
            <p:nvPr/>
          </p:nvSpPr>
          <p:spPr>
            <a:xfrm>
              <a:off x="13849350" y="4114800"/>
              <a:ext cx="4114800" cy="1209675"/>
            </a:xfrm>
            <a:prstGeom prst="roundRect">
              <a:avLst>
                <a:gd name="adj" fmla="val 50000"/>
              </a:avLst>
            </a:prstGeom>
            <a:solidFill>
              <a:srgbClr val="FFFFFF"/>
            </a:solidFill>
            <a:ln/>
          </p:spPr>
        </p:sp>
        <p:pic>
          <p:nvPicPr>
            <p:cNvPr id="23" name="Image 12" descr="preencoded.png">    </p:cNvPr>
            <p:cNvPicPr>
              <a:picLocks noChangeAspect="1"/>
            </p:cNvPicPr>
            <p:nvPr/>
          </p:nvPicPr>
          <p:blipFill>
            <a:blip r:embed="rId13"/>
            <a:stretch>
              <a:fillRect/>
            </a:stretch>
          </p:blipFill>
          <p:spPr>
            <a:xfrm>
              <a:off x="14077950" y="4300538"/>
              <a:ext cx="838200" cy="838200"/>
            </a:xfrm>
            <a:prstGeom prst="rect">
              <a:avLst/>
            </a:prstGeom>
          </p:spPr>
        </p:pic>
        <p:sp>
          <p:nvSpPr>
            <p:cNvPr id="24" name="Shape 9"/>
            <p:cNvSpPr/>
            <p:nvPr/>
          </p:nvSpPr>
          <p:spPr>
            <a:xfrm>
              <a:off x="9429750" y="4114800"/>
              <a:ext cx="4114800" cy="1209675"/>
            </a:xfrm>
            <a:prstGeom prst="roundRect">
              <a:avLst>
                <a:gd name="adj" fmla="val 50000"/>
              </a:avLst>
            </a:prstGeom>
            <a:solidFill>
              <a:srgbClr val="FFFFFF"/>
            </a:solidFill>
            <a:ln/>
          </p:spPr>
        </p:sp>
        <p:pic>
          <p:nvPicPr>
            <p:cNvPr id="25" name="Image 13" descr="preencoded.png">    </p:cNvPr>
            <p:cNvPicPr>
              <a:picLocks noChangeAspect="1"/>
            </p:cNvPicPr>
            <p:nvPr/>
          </p:nvPicPr>
          <p:blipFill>
            <a:blip r:embed="rId14"/>
            <a:stretch>
              <a:fillRect/>
            </a:stretch>
          </p:blipFill>
          <p:spPr>
            <a:xfrm>
              <a:off x="9658350" y="4300538"/>
              <a:ext cx="838200" cy="838200"/>
            </a:xfrm>
            <a:prstGeom prst="rect">
              <a:avLst/>
            </a:prstGeom>
          </p:spPr>
        </p:pic>
        <p:sp>
          <p:nvSpPr>
            <p:cNvPr id="26" name="Shape 10"/>
            <p:cNvSpPr/>
            <p:nvPr/>
          </p:nvSpPr>
          <p:spPr>
            <a:xfrm rot="2470">
              <a:off x="2514598" y="3805237"/>
              <a:ext cx="13258803" cy="0"/>
            </a:xfrm>
            <a:prstGeom prst="line">
              <a:avLst/>
            </a:prstGeom>
            <a:noFill/>
            <a:ln w="9525">
              <a:solidFill>
                <a:srgbClr val="4D4D4D"/>
              </a:solidFill>
              <a:prstDash val="solid"/>
            </a:ln>
          </p:spPr>
        </p:sp>
        <p:sp>
          <p:nvSpPr>
            <p:cNvPr id="27" name="Shape 11"/>
            <p:cNvSpPr/>
            <p:nvPr/>
          </p:nvSpPr>
          <p:spPr>
            <a:xfrm rot="5292605">
              <a:off x="9605888" y="3657600"/>
              <a:ext cx="304949" cy="0"/>
            </a:xfrm>
            <a:prstGeom prst="line">
              <a:avLst/>
            </a:prstGeom>
            <a:noFill/>
            <a:ln w="9525">
              <a:solidFill>
                <a:srgbClr val="4D4D4D"/>
              </a:solidFill>
              <a:prstDash val="solid"/>
            </a:ln>
          </p:spPr>
        </p:sp>
        <p:sp>
          <p:nvSpPr>
            <p:cNvPr id="28" name="Shape 12"/>
            <p:cNvSpPr/>
            <p:nvPr/>
          </p:nvSpPr>
          <p:spPr>
            <a:xfrm rot="5295858">
              <a:off x="2362128" y="3967163"/>
              <a:ext cx="314469" cy="0"/>
            </a:xfrm>
            <a:prstGeom prst="line">
              <a:avLst/>
            </a:prstGeom>
            <a:noFill/>
            <a:ln w="9525">
              <a:solidFill>
                <a:srgbClr val="4D4D4D"/>
              </a:solidFill>
              <a:prstDash val="solid"/>
            </a:ln>
          </p:spPr>
        </p:sp>
        <p:sp>
          <p:nvSpPr>
            <p:cNvPr id="29" name="Shape 13"/>
            <p:cNvSpPr/>
            <p:nvPr/>
          </p:nvSpPr>
          <p:spPr>
            <a:xfrm rot="5295858">
              <a:off x="6981753" y="3967163"/>
              <a:ext cx="314469" cy="0"/>
            </a:xfrm>
            <a:prstGeom prst="line">
              <a:avLst/>
            </a:prstGeom>
            <a:noFill/>
            <a:ln w="9525">
              <a:solidFill>
                <a:srgbClr val="4D4D4D"/>
              </a:solidFill>
              <a:prstDash val="solid"/>
            </a:ln>
          </p:spPr>
        </p:sp>
        <p:sp>
          <p:nvSpPr>
            <p:cNvPr id="30" name="Shape 14"/>
            <p:cNvSpPr/>
            <p:nvPr/>
          </p:nvSpPr>
          <p:spPr>
            <a:xfrm rot="5295858">
              <a:off x="11401353" y="3967163"/>
              <a:ext cx="314469" cy="0"/>
            </a:xfrm>
            <a:prstGeom prst="line">
              <a:avLst/>
            </a:prstGeom>
            <a:noFill/>
            <a:ln w="9525">
              <a:solidFill>
                <a:srgbClr val="4D4D4D"/>
              </a:solidFill>
              <a:prstDash val="solid"/>
            </a:ln>
          </p:spPr>
        </p:sp>
        <p:sp>
          <p:nvSpPr>
            <p:cNvPr id="31" name="Shape 15"/>
            <p:cNvSpPr/>
            <p:nvPr/>
          </p:nvSpPr>
          <p:spPr>
            <a:xfrm rot="5295858">
              <a:off x="15611403" y="3967163"/>
              <a:ext cx="314469" cy="0"/>
            </a:xfrm>
            <a:prstGeom prst="line">
              <a:avLst/>
            </a:prstGeom>
            <a:noFill/>
            <a:ln w="9525">
              <a:solidFill>
                <a:srgbClr val="4D4D4D"/>
              </a:solidFill>
              <a:prstDash val="solid"/>
            </a:ln>
          </p:spPr>
        </p:sp>
        <p:sp>
          <p:nvSpPr>
            <p:cNvPr id="32" name="Shape 16"/>
            <p:cNvSpPr/>
            <p:nvPr/>
          </p:nvSpPr>
          <p:spPr>
            <a:xfrm rot="5389519">
              <a:off x="5576880" y="6734175"/>
              <a:ext cx="3124215" cy="0"/>
            </a:xfrm>
            <a:prstGeom prst="line">
              <a:avLst/>
            </a:prstGeom>
            <a:noFill/>
            <a:ln w="9525">
              <a:solidFill>
                <a:srgbClr val="4D4D4D"/>
              </a:solidFill>
              <a:prstDash val="solid"/>
            </a:ln>
          </p:spPr>
        </p:sp>
        <p:sp>
          <p:nvSpPr>
            <p:cNvPr id="33" name="Shape 17"/>
            <p:cNvSpPr/>
            <p:nvPr/>
          </p:nvSpPr>
          <p:spPr>
            <a:xfrm rot="214580">
              <a:off x="6991201" y="6443663"/>
              <a:ext cx="152697" cy="0"/>
            </a:xfrm>
            <a:prstGeom prst="line">
              <a:avLst/>
            </a:prstGeom>
            <a:noFill/>
            <a:ln w="9525">
              <a:solidFill>
                <a:srgbClr val="4D4D4D"/>
              </a:solidFill>
              <a:prstDash val="solid"/>
            </a:ln>
          </p:spPr>
        </p:sp>
        <p:sp>
          <p:nvSpPr>
            <p:cNvPr id="34" name="Shape 18"/>
            <p:cNvSpPr/>
            <p:nvPr/>
          </p:nvSpPr>
          <p:spPr>
            <a:xfrm rot="214580">
              <a:off x="15620851" y="6443663"/>
              <a:ext cx="152697" cy="0"/>
            </a:xfrm>
            <a:prstGeom prst="line">
              <a:avLst/>
            </a:prstGeom>
            <a:noFill/>
            <a:ln w="9525">
              <a:solidFill>
                <a:srgbClr val="4D4D4D"/>
              </a:solidFill>
              <a:prstDash val="solid"/>
            </a:ln>
          </p:spPr>
        </p:sp>
        <p:sp>
          <p:nvSpPr>
            <p:cNvPr id="35" name="Shape 19"/>
            <p:cNvSpPr/>
            <p:nvPr/>
          </p:nvSpPr>
          <p:spPr>
            <a:xfrm rot="214580">
              <a:off x="6991201" y="8291513"/>
              <a:ext cx="152697" cy="0"/>
            </a:xfrm>
            <a:prstGeom prst="line">
              <a:avLst/>
            </a:prstGeom>
            <a:noFill/>
            <a:ln w="9525">
              <a:solidFill>
                <a:srgbClr val="4D4D4D"/>
              </a:solidFill>
              <a:prstDash val="solid"/>
            </a:ln>
          </p:spPr>
        </p:sp>
        <p:sp>
          <p:nvSpPr>
            <p:cNvPr id="36" name="Shape 20"/>
            <p:cNvSpPr/>
            <p:nvPr/>
          </p:nvSpPr>
          <p:spPr>
            <a:xfrm rot="214580">
              <a:off x="15620851" y="8291513"/>
              <a:ext cx="152697" cy="0"/>
            </a:xfrm>
            <a:prstGeom prst="line">
              <a:avLst/>
            </a:prstGeom>
            <a:noFill/>
            <a:ln w="9525">
              <a:solidFill>
                <a:srgbClr val="4D4D4D"/>
              </a:solidFill>
              <a:prstDash val="solid"/>
            </a:ln>
          </p:spPr>
        </p:sp>
        <p:sp>
          <p:nvSpPr>
            <p:cNvPr id="37" name="Shape 21"/>
            <p:cNvSpPr/>
            <p:nvPr/>
          </p:nvSpPr>
          <p:spPr>
            <a:xfrm rot="5389155">
              <a:off x="14258917" y="6786563"/>
              <a:ext cx="3019440" cy="0"/>
            </a:xfrm>
            <a:prstGeom prst="line">
              <a:avLst/>
            </a:prstGeom>
            <a:noFill/>
            <a:ln w="9525">
              <a:solidFill>
                <a:srgbClr val="4D4D4D"/>
              </a:solidFill>
              <a:prstDash val="solid"/>
            </a:ln>
          </p:spPr>
        </p:sp>
        <p:sp>
          <p:nvSpPr>
            <p:cNvPr id="38" name="Text 22"/>
            <p:cNvSpPr/>
            <p:nvPr/>
          </p:nvSpPr>
          <p:spPr>
            <a:xfrm>
              <a:off x="8848725" y="249555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Chloe Ng</a:t>
              </a:r>
              <a:endParaRPr lang="en-US" sz="2700" dirty="0"/>
            </a:p>
          </p:txBody>
        </p:sp>
        <p:sp>
          <p:nvSpPr>
            <p:cNvPr id="39" name="Text 23"/>
            <p:cNvSpPr/>
            <p:nvPr/>
          </p:nvSpPr>
          <p:spPr>
            <a:xfrm>
              <a:off x="8848725" y="29432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40" name="Text 24"/>
            <p:cNvSpPr/>
            <p:nvPr/>
          </p:nvSpPr>
          <p:spPr>
            <a:xfrm>
              <a:off x="1809750" y="42672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Valtorin</a:t>
              </a:r>
              <a:endParaRPr lang="en-US" sz="2700" dirty="0"/>
            </a:p>
          </p:txBody>
        </p:sp>
        <p:sp>
          <p:nvSpPr>
            <p:cNvPr id="41" name="Text 25"/>
            <p:cNvSpPr/>
            <p:nvPr/>
          </p:nvSpPr>
          <p:spPr>
            <a:xfrm>
              <a:off x="1809750" y="47148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2" name="Text 26"/>
            <p:cNvSpPr/>
            <p:nvPr/>
          </p:nvSpPr>
          <p:spPr>
            <a:xfrm>
              <a:off x="4095750" y="60198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Lucian</a:t>
              </a:r>
              <a:endParaRPr lang="en-US" sz="2700" dirty="0"/>
            </a:p>
          </p:txBody>
        </p:sp>
        <p:sp>
          <p:nvSpPr>
            <p:cNvPr id="43" name="Text 27"/>
            <p:cNvSpPr/>
            <p:nvPr/>
          </p:nvSpPr>
          <p:spPr>
            <a:xfrm>
              <a:off x="4095750" y="64674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4" name="Text 28"/>
            <p:cNvSpPr/>
            <p:nvPr/>
          </p:nvSpPr>
          <p:spPr>
            <a:xfrm>
              <a:off x="4095750" y="78105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Cedric</a:t>
              </a:r>
              <a:endParaRPr lang="en-US" sz="2700" dirty="0"/>
            </a:p>
          </p:txBody>
        </p:sp>
        <p:sp>
          <p:nvSpPr>
            <p:cNvPr id="45" name="Text 29"/>
            <p:cNvSpPr/>
            <p:nvPr/>
          </p:nvSpPr>
          <p:spPr>
            <a:xfrm>
              <a:off x="4095750" y="82581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6" name="Text 30"/>
            <p:cNvSpPr/>
            <p:nvPr/>
          </p:nvSpPr>
          <p:spPr>
            <a:xfrm>
              <a:off x="12725400" y="603885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Elvina</a:t>
              </a:r>
              <a:endParaRPr lang="en-US" sz="2700" dirty="0"/>
            </a:p>
          </p:txBody>
        </p:sp>
        <p:sp>
          <p:nvSpPr>
            <p:cNvPr id="47" name="Text 31"/>
            <p:cNvSpPr/>
            <p:nvPr/>
          </p:nvSpPr>
          <p:spPr>
            <a:xfrm>
              <a:off x="12725400" y="64865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8" name="Text 32"/>
            <p:cNvSpPr/>
            <p:nvPr/>
          </p:nvSpPr>
          <p:spPr>
            <a:xfrm>
              <a:off x="12725400" y="78105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Seraphina</a:t>
              </a:r>
              <a:endParaRPr lang="en-US" sz="2700" dirty="0"/>
            </a:p>
          </p:txBody>
        </p:sp>
        <p:sp>
          <p:nvSpPr>
            <p:cNvPr id="49" name="Text 33"/>
            <p:cNvSpPr/>
            <p:nvPr/>
          </p:nvSpPr>
          <p:spPr>
            <a:xfrm>
              <a:off x="12725400" y="82581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50" name="Text 34"/>
            <p:cNvSpPr/>
            <p:nvPr/>
          </p:nvSpPr>
          <p:spPr>
            <a:xfrm>
              <a:off x="6229350" y="42672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Aurielle</a:t>
              </a:r>
              <a:endParaRPr lang="en-US" sz="2700" dirty="0"/>
            </a:p>
          </p:txBody>
        </p:sp>
        <p:sp>
          <p:nvSpPr>
            <p:cNvPr id="51" name="Text 35"/>
            <p:cNvSpPr/>
            <p:nvPr/>
          </p:nvSpPr>
          <p:spPr>
            <a:xfrm>
              <a:off x="6229350" y="47148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2" name="Text 36"/>
            <p:cNvSpPr/>
            <p:nvPr/>
          </p:nvSpPr>
          <p:spPr>
            <a:xfrm>
              <a:off x="15068550" y="42672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Dariana</a:t>
              </a:r>
              <a:endParaRPr lang="en-US" sz="2700" dirty="0"/>
            </a:p>
          </p:txBody>
        </p:sp>
        <p:sp>
          <p:nvSpPr>
            <p:cNvPr id="53" name="Text 37"/>
            <p:cNvSpPr/>
            <p:nvPr/>
          </p:nvSpPr>
          <p:spPr>
            <a:xfrm>
              <a:off x="15068550" y="47148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4" name="Text 38"/>
            <p:cNvSpPr/>
            <p:nvPr/>
          </p:nvSpPr>
          <p:spPr>
            <a:xfrm>
              <a:off x="10648950" y="4267200"/>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Ruslan Display" pitchFamily="34" charset="0"/>
                  <a:ea typeface="Ruslan Display" pitchFamily="34" charset="-122"/>
                  <a:cs typeface="Ruslan Display" pitchFamily="34" charset="-120"/>
                </a:rPr>
                <a:t>Theronis</a:t>
              </a:r>
              <a:endParaRPr lang="en-US" sz="2700" dirty="0"/>
            </a:p>
          </p:txBody>
        </p:sp>
        <p:sp>
          <p:nvSpPr>
            <p:cNvPr id="55" name="Text 39"/>
            <p:cNvSpPr/>
            <p:nvPr/>
          </p:nvSpPr>
          <p:spPr>
            <a:xfrm>
              <a:off x="10648950" y="47148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6" name="Text 4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7" name="Text 41"/>
          <p:cNvSpPr/>
          <p:nvPr/>
        </p:nvSpPr>
        <p:spPr>
          <a:xfrm>
            <a:off x="5238750" y="428625"/>
            <a:ext cx="7962900" cy="1095375"/>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5F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37021" y="0"/>
            <a:ext cx="14630158" cy="10287000"/>
          </a:xfrm>
          <a:prstGeom prst="rect">
            <a:avLst/>
          </a:prstGeom>
        </p:spPr>
      </p:pic>
      <p:pic>
        <p:nvPicPr>
          <p:cNvPr id="3" name="Image 1" descr="preencoded.png">    </p:cNvPr>
          <p:cNvPicPr>
            <a:picLocks noChangeAspect="1"/>
          </p:cNvPicPr>
          <p:nvPr/>
        </p:nvPicPr>
        <p:blipFill>
          <a:blip r:embed="rId2"/>
          <a:stretch>
            <a:fillRect/>
          </a:stretch>
        </p:blipFill>
        <p:spPr>
          <a:xfrm>
            <a:off x="3340424" y="0"/>
            <a:ext cx="14947576" cy="10287000"/>
          </a:xfrm>
          <a:prstGeom prst="rect">
            <a:avLst/>
          </a:prstGeom>
        </p:spPr>
      </p:pic>
      <p:grpSp>
        <p:nvGrpSpPr>
          <p:cNvPr id="7744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51F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9915525" y="2228850"/>
            <a:ext cx="8210550" cy="1924050"/>
          </a:xfrm>
          <a:prstGeom prst="rect">
            <a:avLst/>
          </a:prstGeom>
          <a:noFill/>
          <a:ln/>
        </p:spPr>
        <p:txBody>
          <a:bodyPr wrap="square" lIns="0" tIns="0" rIns="0" bIns="0" rtlCol="0" anchor="t"/>
          <a:lstStyle/>
          <a:p>
            <a:pPr algn="l" indent="0" marL="0">
              <a:buNone/>
            </a:pPr>
            <a:r>
              <a:rPr lang="en-US" sz="6000" u="none" dirty="0">
                <a:solidFill>
                  <a:srgbClr val="0151FE"/>
                </a:solidFill>
                <a:latin typeface="Ruslan Display" pitchFamily="34" charset="0"/>
                <a:ea typeface="Ruslan Display" pitchFamily="34" charset="-122"/>
                <a:cs typeface="Ruslan Display" pitchFamily="34" charset="-120"/>
              </a:rPr>
              <a:t>Thank you for choosing EaTemp</a:t>
            </a:r>
            <a:endParaRPr lang="en-US" sz="6000" dirty="0"/>
          </a:p>
        </p:txBody>
      </p:sp>
      <p:sp>
        <p:nvSpPr>
          <p:cNvPr id="7" name="Text 2"/>
          <p:cNvSpPr/>
          <p:nvPr/>
        </p:nvSpPr>
        <p:spPr>
          <a:xfrm>
            <a:off x="9915525" y="4429125"/>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8"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9" name="Image 3" descr="preencoded.png">    </p:cNvPr>
          <p:cNvPicPr>
            <a:picLocks noChangeAspect="1"/>
          </p:cNvPicPr>
          <p:nvPr/>
        </p:nvPicPr>
        <p:blipFill>
          <a:blip r:embed="rId5"/>
          <a:stretch>
            <a:fillRect/>
          </a:stretch>
        </p:blipFill>
        <p:spPr>
          <a:xfrm>
            <a:off x="0" y="2447925"/>
            <a:ext cx="9648825" cy="53911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2026-10-25T08:44:31Z</dcterms:created>
  <dcterms:modified xsi:type="dcterms:W3CDTF">2026-10-25T08:44:31Z</dcterms:modified>
</cp:coreProperties>
</file>