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5"/>
    <p:sldId id="257" r:id="rId36"/>
    <p:sldId id="258" r:id="rId37"/>
    <p:sldId id="259" r:id="rId38"/>
    <p:sldId id="260" r:id="rId39"/>
    <p:sldId id="261" r:id="rId40"/>
    <p:sldId id="262" r:id="rId41"/>
    <p:sldId id="263" r:id="rId42"/>
    <p:sldId id="264" r:id="rId43"/>
    <p:sldId id="265" r:id="rId4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DM Sans" charset="1" panose="00000000000000000000"/>
      <p:regular r:id="rId10"/>
    </p:embeddedFont>
    <p:embeddedFont>
      <p:font typeface="DM Sans Bold" charset="1" panose="00000000000000000000"/>
      <p:regular r:id="rId11"/>
    </p:embeddedFont>
    <p:embeddedFont>
      <p:font typeface="DM Sans Italics" charset="1" panose="00000000000000000000"/>
      <p:regular r:id="rId12"/>
    </p:embeddedFont>
    <p:embeddedFont>
      <p:font typeface="DM Sans Bold Italics" charset="1" panose="00000000000000000000"/>
      <p:regular r:id="rId13"/>
    </p:embeddedFont>
    <p:embeddedFont>
      <p:font typeface="Neue Machina" charset="1" panose="00000500000000000000"/>
      <p:regular r:id="rId14"/>
    </p:embeddedFont>
    <p:embeddedFont>
      <p:font typeface="Neue Machina Light" charset="1" panose="00000400000000000000"/>
      <p:regular r:id="rId15"/>
    </p:embeddedFont>
    <p:embeddedFont>
      <p:font typeface="Neue Machina Ultra-Bold" charset="1" panose="00000900000000000000"/>
      <p:regular r:id="rId16"/>
    </p:embeddedFont>
    <p:embeddedFont>
      <p:font typeface="Libre Franklin" charset="1" panose="00000500000000000000"/>
      <p:regular r:id="rId17"/>
    </p:embeddedFont>
    <p:embeddedFont>
      <p:font typeface="Libre Franklin Bold" charset="1" panose="00000800000000000000"/>
      <p:regular r:id="rId18"/>
    </p:embeddedFont>
    <p:embeddedFont>
      <p:font typeface="Libre Franklin Italics" charset="1" panose="00000500000000000000"/>
      <p:regular r:id="rId19"/>
    </p:embeddedFont>
    <p:embeddedFont>
      <p:font typeface="Libre Franklin Bold Italics" charset="1" panose="00000800000000000000"/>
      <p:regular r:id="rId20"/>
    </p:embeddedFont>
    <p:embeddedFont>
      <p:font typeface="Libre Franklin Thin" charset="1" panose="00000300000000000000"/>
      <p:regular r:id="rId21"/>
    </p:embeddedFont>
    <p:embeddedFont>
      <p:font typeface="Libre Franklin Thin Italics" charset="1" panose="00000300000000000000"/>
      <p:regular r:id="rId22"/>
    </p:embeddedFont>
    <p:embeddedFont>
      <p:font typeface="Libre Franklin Extra-Light" charset="1" panose="00000300000000000000"/>
      <p:regular r:id="rId23"/>
    </p:embeddedFont>
    <p:embeddedFont>
      <p:font typeface="Libre Franklin Extra-Light Italics" charset="1" panose="00000300000000000000"/>
      <p:regular r:id="rId24"/>
    </p:embeddedFont>
    <p:embeddedFont>
      <p:font typeface="Libre Franklin Light" charset="1" panose="00000400000000000000"/>
      <p:regular r:id="rId25"/>
    </p:embeddedFont>
    <p:embeddedFont>
      <p:font typeface="Libre Franklin Light Italics" charset="1" panose="00000400000000000000"/>
      <p:regular r:id="rId26"/>
    </p:embeddedFont>
    <p:embeddedFont>
      <p:font typeface="Libre Franklin Medium" charset="1" panose="00000600000000000000"/>
      <p:regular r:id="rId27"/>
    </p:embeddedFont>
    <p:embeddedFont>
      <p:font typeface="Libre Franklin Medium Italics" charset="1" panose="00000600000000000000"/>
      <p:regular r:id="rId28"/>
    </p:embeddedFont>
    <p:embeddedFont>
      <p:font typeface="Libre Franklin Semi-Bold" charset="1" panose="00000700000000000000"/>
      <p:regular r:id="rId29"/>
    </p:embeddedFont>
    <p:embeddedFont>
      <p:font typeface="Libre Franklin Semi-Bold Italics" charset="1" panose="00000700000000000000"/>
      <p:regular r:id="rId30"/>
    </p:embeddedFont>
    <p:embeddedFont>
      <p:font typeface="Libre Franklin Ultra-Bold" charset="1" panose="00000900000000000000"/>
      <p:regular r:id="rId31"/>
    </p:embeddedFont>
    <p:embeddedFont>
      <p:font typeface="Libre Franklin Ultra-Bold Italics" charset="1" panose="00000900000000000000"/>
      <p:regular r:id="rId32"/>
    </p:embeddedFont>
    <p:embeddedFont>
      <p:font typeface="Libre Franklin Heavy" charset="1" panose="00000A00000000000000"/>
      <p:regular r:id="rId33"/>
    </p:embeddedFont>
    <p:embeddedFont>
      <p:font typeface="Libre Franklin Heavy Italics" charset="1" panose="00000A0000000000000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slides/slide1.xml" Type="http://schemas.openxmlformats.org/officeDocument/2006/relationships/slide"/><Relationship Id="rId36" Target="slides/slide2.xml" Type="http://schemas.openxmlformats.org/officeDocument/2006/relationships/slide"/><Relationship Id="rId37" Target="slides/slide3.xml" Type="http://schemas.openxmlformats.org/officeDocument/2006/relationships/slide"/><Relationship Id="rId38" Target="slides/slide4.xml" Type="http://schemas.openxmlformats.org/officeDocument/2006/relationships/slide"/><Relationship Id="rId39" Target="slides/slide5.xml" Type="http://schemas.openxmlformats.org/officeDocument/2006/relationships/slide"/><Relationship Id="rId4" Target="theme/theme1.xml" Type="http://schemas.openxmlformats.org/officeDocument/2006/relationships/theme"/><Relationship Id="rId40" Target="slides/slide6.xml" Type="http://schemas.openxmlformats.org/officeDocument/2006/relationships/slide"/><Relationship Id="rId41" Target="slides/slide7.xml" Type="http://schemas.openxmlformats.org/officeDocument/2006/relationships/slide"/><Relationship Id="rId42" Target="slides/slide8.xml" Type="http://schemas.openxmlformats.org/officeDocument/2006/relationships/slide"/><Relationship Id="rId43" Target="slides/slide9.xml" Type="http://schemas.openxmlformats.org/officeDocument/2006/relationships/slide"/><Relationship Id="rId44" Target="slides/slide10.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12" Target="../media/image5.png" Type="http://schemas.openxmlformats.org/officeDocument/2006/relationships/image"/><Relationship Id="rId13" Target="../media/image6.svg" Type="http://schemas.openxmlformats.org/officeDocument/2006/relationships/image"/><Relationship Id="rId14" Target="../media/image7.png" Type="http://schemas.openxmlformats.org/officeDocument/2006/relationships/image"/><Relationship Id="rId15" Target="../media/image8.svg" Type="http://schemas.openxmlformats.org/officeDocument/2006/relationships/image"/><Relationship Id="rId16" Target="../media/image9.png" Type="http://schemas.openxmlformats.org/officeDocument/2006/relationships/image"/><Relationship Id="rId17" Target="../media/image10.svg" Type="http://schemas.openxmlformats.org/officeDocument/2006/relationships/image"/><Relationship Id="rId18" Target="../media/image11.png" Type="http://schemas.openxmlformats.org/officeDocument/2006/relationships/image"/><Relationship Id="rId19" Target="../media/image12.svg" Type="http://schemas.openxmlformats.org/officeDocument/2006/relationships/image"/><Relationship Id="rId2" Target="../media/image13.png" Type="http://schemas.openxmlformats.org/officeDocument/2006/relationships/image"/><Relationship Id="rId20" Target="../media/image15.png" Type="http://schemas.openxmlformats.org/officeDocument/2006/relationships/image"/><Relationship Id="rId21" Target="../media/image16.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3" Target="../media/image14.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2" Target="../media/image23.jpeg" Type="http://schemas.openxmlformats.org/officeDocument/2006/relationships/image"/><Relationship Id="rId3" Target="../media/image24.jpe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 Id="rId6" Target="../media/image27.jpeg" Type="http://schemas.openxmlformats.org/officeDocument/2006/relationships/image"/><Relationship Id="rId7" Target="../media/image28.jpe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B5E4FF"/>
        </a:solidFill>
      </p:bgPr>
    </p:bg>
    <p:spTree>
      <p:nvGrpSpPr>
        <p:cNvPr id="1" name=""/>
        <p:cNvGrpSpPr/>
        <p:nvPr/>
      </p:nvGrpSpPr>
      <p:grpSpPr>
        <a:xfrm>
          <a:off x="0" y="0"/>
          <a:ext cx="0" cy="0"/>
          <a:chOff x="0" y="0"/>
          <a:chExt cx="0" cy="0"/>
        </a:xfrm>
      </p:grpSpPr>
      <p:grpSp>
        <p:nvGrpSpPr>
          <p:cNvPr name="Group 2" id="2"/>
          <p:cNvGrpSpPr/>
          <p:nvPr/>
        </p:nvGrpSpPr>
        <p:grpSpPr>
          <a:xfrm rot="0">
            <a:off x="2678972" y="4531140"/>
            <a:ext cx="12930057" cy="3426783"/>
            <a:chOff x="0" y="0"/>
            <a:chExt cx="17240075" cy="4569044"/>
          </a:xfrm>
        </p:grpSpPr>
        <p:sp>
          <p:nvSpPr>
            <p:cNvPr name="TextBox 3" id="3"/>
            <p:cNvSpPr txBox="true"/>
            <p:nvPr/>
          </p:nvSpPr>
          <p:spPr>
            <a:xfrm rot="0">
              <a:off x="0" y="161925"/>
              <a:ext cx="17240075" cy="3369522"/>
            </a:xfrm>
            <a:prstGeom prst="rect">
              <a:avLst/>
            </a:prstGeom>
          </p:spPr>
          <p:txBody>
            <a:bodyPr anchor="t" rtlCol="false" tIns="0" lIns="0" bIns="0" rIns="0">
              <a:spAutoFit/>
            </a:bodyPr>
            <a:lstStyle/>
            <a:p>
              <a:pPr algn="ctr" marL="0" indent="0" lvl="0">
                <a:lnSpc>
                  <a:spcPts val="9595"/>
                </a:lnSpc>
              </a:pPr>
              <a:r>
                <a:rPr lang="en-US" sz="9500">
                  <a:solidFill>
                    <a:srgbClr val="000000"/>
                  </a:solidFill>
                  <a:latin typeface="Neue Machina Ultra-Bold"/>
                </a:rPr>
                <a:t>Introducción a la farmacología</a:t>
              </a:r>
            </a:p>
          </p:txBody>
        </p:sp>
        <p:sp>
          <p:nvSpPr>
            <p:cNvPr name="TextBox 4" id="4"/>
            <p:cNvSpPr txBox="true"/>
            <p:nvPr/>
          </p:nvSpPr>
          <p:spPr>
            <a:xfrm rot="0">
              <a:off x="1171238" y="3763091"/>
              <a:ext cx="14897600" cy="805953"/>
            </a:xfrm>
            <a:prstGeom prst="rect">
              <a:avLst/>
            </a:prstGeom>
          </p:spPr>
          <p:txBody>
            <a:bodyPr anchor="t" rtlCol="false" tIns="0" lIns="0" bIns="0" rIns="0">
              <a:spAutoFit/>
            </a:bodyPr>
            <a:lstStyle/>
            <a:p>
              <a:pPr algn="ctr">
                <a:lnSpc>
                  <a:spcPts val="5139"/>
                </a:lnSpc>
                <a:spcBef>
                  <a:spcPct val="0"/>
                </a:spcBef>
              </a:pPr>
              <a:r>
                <a:rPr lang="en-US" sz="3670" spc="146">
                  <a:solidFill>
                    <a:srgbClr val="256490"/>
                  </a:solidFill>
                  <a:latin typeface="Libre Franklin"/>
                </a:rPr>
                <a:t>CONCEPTOS BÁSICOS</a:t>
              </a:r>
            </a:p>
          </p:txBody>
        </p:sp>
      </p:grpSp>
      <p:sp>
        <p:nvSpPr>
          <p:cNvPr name="Freeform 5" id="5"/>
          <p:cNvSpPr/>
          <p:nvPr/>
        </p:nvSpPr>
        <p:spPr>
          <a:xfrm flipH="false" flipV="false" rot="-592680">
            <a:off x="12392446" y="8152720"/>
            <a:ext cx="2552488" cy="3257235"/>
          </a:xfrm>
          <a:custGeom>
            <a:avLst/>
            <a:gdLst/>
            <a:ahLst/>
            <a:cxnLst/>
            <a:rect r="r" b="b" t="t" l="l"/>
            <a:pathLst>
              <a:path h="3257235" w="2552488">
                <a:moveTo>
                  <a:pt x="0" y="0"/>
                </a:moveTo>
                <a:lnTo>
                  <a:pt x="2552488" y="0"/>
                </a:lnTo>
                <a:lnTo>
                  <a:pt x="2552488" y="3257235"/>
                </a:lnTo>
                <a:lnTo>
                  <a:pt x="0" y="32572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9307" y="666787"/>
            <a:ext cx="2949315" cy="2498874"/>
          </a:xfrm>
          <a:custGeom>
            <a:avLst/>
            <a:gdLst/>
            <a:ahLst/>
            <a:cxnLst/>
            <a:rect r="r" b="b" t="t" l="l"/>
            <a:pathLst>
              <a:path h="2498874" w="2949315">
                <a:moveTo>
                  <a:pt x="0" y="0"/>
                </a:moveTo>
                <a:lnTo>
                  <a:pt x="2949315" y="0"/>
                </a:lnTo>
                <a:lnTo>
                  <a:pt x="2949315" y="2498874"/>
                </a:lnTo>
                <a:lnTo>
                  <a:pt x="0" y="24988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615612">
            <a:off x="1156847" y="7683122"/>
            <a:ext cx="1799641" cy="3150356"/>
          </a:xfrm>
          <a:custGeom>
            <a:avLst/>
            <a:gdLst/>
            <a:ahLst/>
            <a:cxnLst/>
            <a:rect r="r" b="b" t="t" l="l"/>
            <a:pathLst>
              <a:path h="3150356" w="1799641">
                <a:moveTo>
                  <a:pt x="0" y="0"/>
                </a:moveTo>
                <a:lnTo>
                  <a:pt x="1799641" y="0"/>
                </a:lnTo>
                <a:lnTo>
                  <a:pt x="1799641" y="3150356"/>
                </a:lnTo>
                <a:lnTo>
                  <a:pt x="0" y="31503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754673">
            <a:off x="15402277" y="1826506"/>
            <a:ext cx="3690100" cy="2589779"/>
          </a:xfrm>
          <a:custGeom>
            <a:avLst/>
            <a:gdLst/>
            <a:ahLst/>
            <a:cxnLst/>
            <a:rect r="r" b="b" t="t" l="l"/>
            <a:pathLst>
              <a:path h="2589779" w="3690100">
                <a:moveTo>
                  <a:pt x="0" y="0"/>
                </a:moveTo>
                <a:lnTo>
                  <a:pt x="3690100" y="0"/>
                </a:lnTo>
                <a:lnTo>
                  <a:pt x="3690100" y="2589779"/>
                </a:lnTo>
                <a:lnTo>
                  <a:pt x="0" y="25897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619687">
            <a:off x="4236411" y="-554906"/>
            <a:ext cx="1938956" cy="3145799"/>
          </a:xfrm>
          <a:custGeom>
            <a:avLst/>
            <a:gdLst/>
            <a:ahLst/>
            <a:cxnLst/>
            <a:rect r="r" b="b" t="t" l="l"/>
            <a:pathLst>
              <a:path h="3145799" w="1938956">
                <a:moveTo>
                  <a:pt x="0" y="0"/>
                </a:moveTo>
                <a:lnTo>
                  <a:pt x="1938956" y="0"/>
                </a:lnTo>
                <a:lnTo>
                  <a:pt x="1938956" y="3145799"/>
                </a:lnTo>
                <a:lnTo>
                  <a:pt x="0" y="31457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293145" y="4071815"/>
            <a:ext cx="2451840" cy="2679607"/>
          </a:xfrm>
          <a:custGeom>
            <a:avLst/>
            <a:gdLst/>
            <a:ahLst/>
            <a:cxnLst/>
            <a:rect r="r" b="b" t="t" l="l"/>
            <a:pathLst>
              <a:path h="2679607" w="2451840">
                <a:moveTo>
                  <a:pt x="0" y="0"/>
                </a:moveTo>
                <a:lnTo>
                  <a:pt x="2451841" y="0"/>
                </a:lnTo>
                <a:lnTo>
                  <a:pt x="2451841" y="2679607"/>
                </a:lnTo>
                <a:lnTo>
                  <a:pt x="0" y="267960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7794206" y="1455792"/>
            <a:ext cx="2699588" cy="2218571"/>
          </a:xfrm>
          <a:custGeom>
            <a:avLst/>
            <a:gdLst/>
            <a:ahLst/>
            <a:cxnLst/>
            <a:rect r="r" b="b" t="t" l="l"/>
            <a:pathLst>
              <a:path h="2218571" w="2699588">
                <a:moveTo>
                  <a:pt x="0" y="0"/>
                </a:moveTo>
                <a:lnTo>
                  <a:pt x="2699588" y="0"/>
                </a:lnTo>
                <a:lnTo>
                  <a:pt x="2699588" y="2218571"/>
                </a:lnTo>
                <a:lnTo>
                  <a:pt x="0" y="221857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579103">
            <a:off x="12014514" y="341390"/>
            <a:ext cx="2204489" cy="2228803"/>
          </a:xfrm>
          <a:custGeom>
            <a:avLst/>
            <a:gdLst/>
            <a:ahLst/>
            <a:cxnLst/>
            <a:rect r="r" b="b" t="t" l="l"/>
            <a:pathLst>
              <a:path h="2228803" w="2204489">
                <a:moveTo>
                  <a:pt x="0" y="0"/>
                </a:moveTo>
                <a:lnTo>
                  <a:pt x="2204490" y="0"/>
                </a:lnTo>
                <a:lnTo>
                  <a:pt x="2204490" y="2228803"/>
                </a:lnTo>
                <a:lnTo>
                  <a:pt x="0" y="222880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false" flipV="false" rot="0">
            <a:off x="4174383" y="8621582"/>
            <a:ext cx="3060872" cy="3989289"/>
          </a:xfrm>
          <a:custGeom>
            <a:avLst/>
            <a:gdLst/>
            <a:ahLst/>
            <a:cxnLst/>
            <a:rect r="r" b="b" t="t" l="l"/>
            <a:pathLst>
              <a:path h="3989289" w="3060872">
                <a:moveTo>
                  <a:pt x="0" y="0"/>
                </a:moveTo>
                <a:lnTo>
                  <a:pt x="3060873" y="0"/>
                </a:lnTo>
                <a:lnTo>
                  <a:pt x="3060873" y="3989288"/>
                </a:lnTo>
                <a:lnTo>
                  <a:pt x="0" y="398928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false" flipV="false" rot="0">
            <a:off x="7835331" y="8229600"/>
            <a:ext cx="3643468" cy="4114800"/>
          </a:xfrm>
          <a:custGeom>
            <a:avLst/>
            <a:gdLst/>
            <a:ahLst/>
            <a:cxnLst/>
            <a:rect r="r" b="b" t="t" l="l"/>
            <a:pathLst>
              <a:path h="4114800" w="3643468">
                <a:moveTo>
                  <a:pt x="0" y="0"/>
                </a:moveTo>
                <a:lnTo>
                  <a:pt x="3643468" y="0"/>
                </a:lnTo>
                <a:lnTo>
                  <a:pt x="3643468" y="4114800"/>
                </a:lnTo>
                <a:lnTo>
                  <a:pt x="0" y="411480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5" id="15"/>
          <p:cNvSpPr/>
          <p:nvPr/>
        </p:nvSpPr>
        <p:spPr>
          <a:xfrm flipH="false" flipV="false" rot="-906737">
            <a:off x="15730684" y="5773570"/>
            <a:ext cx="3114949" cy="2550365"/>
          </a:xfrm>
          <a:custGeom>
            <a:avLst/>
            <a:gdLst/>
            <a:ahLst/>
            <a:cxnLst/>
            <a:rect r="r" b="b" t="t" l="l"/>
            <a:pathLst>
              <a:path h="2550365" w="3114949">
                <a:moveTo>
                  <a:pt x="0" y="0"/>
                </a:moveTo>
                <a:lnTo>
                  <a:pt x="3114949" y="0"/>
                </a:lnTo>
                <a:lnTo>
                  <a:pt x="3114949" y="2550364"/>
                </a:lnTo>
                <a:lnTo>
                  <a:pt x="0" y="2550364"/>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B5E4FF"/>
        </a:solidFill>
      </p:bgPr>
    </p:bg>
    <p:spTree>
      <p:nvGrpSpPr>
        <p:cNvPr id="1" name=""/>
        <p:cNvGrpSpPr/>
        <p:nvPr/>
      </p:nvGrpSpPr>
      <p:grpSpPr>
        <a:xfrm>
          <a:off x="0" y="0"/>
          <a:ext cx="0" cy="0"/>
          <a:chOff x="0" y="0"/>
          <a:chExt cx="0" cy="0"/>
        </a:xfrm>
      </p:grpSpPr>
      <p:sp>
        <p:nvSpPr>
          <p:cNvPr name="TextBox 2" id="2"/>
          <p:cNvSpPr txBox="true"/>
          <p:nvPr/>
        </p:nvSpPr>
        <p:spPr>
          <a:xfrm rot="0">
            <a:off x="2678972" y="4351819"/>
            <a:ext cx="12930057" cy="2486661"/>
          </a:xfrm>
          <a:prstGeom prst="rect">
            <a:avLst/>
          </a:prstGeom>
        </p:spPr>
        <p:txBody>
          <a:bodyPr anchor="t" rtlCol="false" tIns="0" lIns="0" bIns="0" rIns="0">
            <a:spAutoFit/>
          </a:bodyPr>
          <a:lstStyle/>
          <a:p>
            <a:pPr algn="ctr" marL="0" indent="0" lvl="0">
              <a:lnSpc>
                <a:spcPts val="9595"/>
              </a:lnSpc>
            </a:pPr>
            <a:r>
              <a:rPr lang="en-US" sz="9500">
                <a:solidFill>
                  <a:srgbClr val="000000"/>
                </a:solidFill>
                <a:latin typeface="Neue Machina Ultra-Bold"/>
              </a:rPr>
              <a:t>Esperamos que te haya gustado</a:t>
            </a:r>
          </a:p>
        </p:txBody>
      </p:sp>
      <p:sp>
        <p:nvSpPr>
          <p:cNvPr name="TextBox 3" id="3"/>
          <p:cNvSpPr txBox="true"/>
          <p:nvPr/>
        </p:nvSpPr>
        <p:spPr>
          <a:xfrm rot="0">
            <a:off x="3557400" y="7911207"/>
            <a:ext cx="11173200" cy="621134"/>
          </a:xfrm>
          <a:prstGeom prst="rect">
            <a:avLst/>
          </a:prstGeom>
        </p:spPr>
        <p:txBody>
          <a:bodyPr anchor="t" rtlCol="false" tIns="0" lIns="0" bIns="0" rIns="0">
            <a:spAutoFit/>
          </a:bodyPr>
          <a:lstStyle/>
          <a:p>
            <a:pPr algn="ctr">
              <a:lnSpc>
                <a:spcPts val="5139"/>
              </a:lnSpc>
              <a:spcBef>
                <a:spcPct val="0"/>
              </a:spcBef>
            </a:pPr>
            <a:r>
              <a:rPr lang="en-US" sz="3670" spc="146">
                <a:solidFill>
                  <a:srgbClr val="256490"/>
                </a:solidFill>
                <a:latin typeface="Libre Franklin"/>
              </a:rPr>
              <a:t>NOS VEMOS PRONTO</a:t>
            </a:r>
          </a:p>
        </p:txBody>
      </p:sp>
      <p:sp>
        <p:nvSpPr>
          <p:cNvPr name="Freeform 4" id="4"/>
          <p:cNvSpPr/>
          <p:nvPr/>
        </p:nvSpPr>
        <p:spPr>
          <a:xfrm flipH="false" flipV="false" rot="0">
            <a:off x="7794206" y="1551042"/>
            <a:ext cx="2699588" cy="2218571"/>
          </a:xfrm>
          <a:custGeom>
            <a:avLst/>
            <a:gdLst/>
            <a:ahLst/>
            <a:cxnLst/>
            <a:rect r="r" b="b" t="t" l="l"/>
            <a:pathLst>
              <a:path h="2218571" w="2699588">
                <a:moveTo>
                  <a:pt x="0" y="0"/>
                </a:moveTo>
                <a:lnTo>
                  <a:pt x="2699588" y="0"/>
                </a:lnTo>
                <a:lnTo>
                  <a:pt x="2699588" y="2218571"/>
                </a:lnTo>
                <a:lnTo>
                  <a:pt x="0" y="22185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5" id="5"/>
          <p:cNvSpPr/>
          <p:nvPr/>
        </p:nvSpPr>
        <p:spPr>
          <a:xfrm flipV="true">
            <a:off x="3046477" y="7406382"/>
            <a:ext cx="12195046" cy="0"/>
          </a:xfrm>
          <a:prstGeom prst="line">
            <a:avLst/>
          </a:prstGeom>
          <a:ln cap="flat" w="38100">
            <a:solidFill>
              <a:srgbClr val="F14F62"/>
            </a:solidFill>
            <a:prstDash val="solid"/>
            <a:headEnd type="none" len="sm" w="sm"/>
            <a:tailEnd type="none" len="sm" w="sm"/>
          </a:ln>
        </p:spPr>
      </p:sp>
      <p:sp>
        <p:nvSpPr>
          <p:cNvPr name="Freeform 6" id="6"/>
          <p:cNvSpPr/>
          <p:nvPr/>
        </p:nvSpPr>
        <p:spPr>
          <a:xfrm flipH="false" flipV="false" rot="1340155">
            <a:off x="15147795" y="7752703"/>
            <a:ext cx="2451840" cy="2679607"/>
          </a:xfrm>
          <a:custGeom>
            <a:avLst/>
            <a:gdLst/>
            <a:ahLst/>
            <a:cxnLst/>
            <a:rect r="r" b="b" t="t" l="l"/>
            <a:pathLst>
              <a:path h="2679607" w="2451840">
                <a:moveTo>
                  <a:pt x="0" y="0"/>
                </a:moveTo>
                <a:lnTo>
                  <a:pt x="2451840" y="0"/>
                </a:lnTo>
                <a:lnTo>
                  <a:pt x="2451840" y="2679607"/>
                </a:lnTo>
                <a:lnTo>
                  <a:pt x="0" y="26796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213419" y="-1162050"/>
            <a:ext cx="3643468" cy="4114800"/>
          </a:xfrm>
          <a:custGeom>
            <a:avLst/>
            <a:gdLst/>
            <a:ahLst/>
            <a:cxnLst/>
            <a:rect r="r" b="b" t="t" l="l"/>
            <a:pathLst>
              <a:path h="4114800" w="3643468">
                <a:moveTo>
                  <a:pt x="0" y="0"/>
                </a:moveTo>
                <a:lnTo>
                  <a:pt x="3643468" y="0"/>
                </a:lnTo>
                <a:lnTo>
                  <a:pt x="364346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906737">
            <a:off x="1489002" y="8617063"/>
            <a:ext cx="3114949" cy="2550365"/>
          </a:xfrm>
          <a:custGeom>
            <a:avLst/>
            <a:gdLst/>
            <a:ahLst/>
            <a:cxnLst/>
            <a:rect r="r" b="b" t="t" l="l"/>
            <a:pathLst>
              <a:path h="2550365" w="3114949">
                <a:moveTo>
                  <a:pt x="0" y="0"/>
                </a:moveTo>
                <a:lnTo>
                  <a:pt x="3114949" y="0"/>
                </a:lnTo>
                <a:lnTo>
                  <a:pt x="3114949" y="2550365"/>
                </a:lnTo>
                <a:lnTo>
                  <a:pt x="0" y="25503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4116010">
            <a:off x="15728864" y="291356"/>
            <a:ext cx="3060872" cy="3989289"/>
          </a:xfrm>
          <a:custGeom>
            <a:avLst/>
            <a:gdLst/>
            <a:ahLst/>
            <a:cxnLst/>
            <a:rect r="r" b="b" t="t" l="l"/>
            <a:pathLst>
              <a:path h="3989289" w="3060872">
                <a:moveTo>
                  <a:pt x="0" y="0"/>
                </a:moveTo>
                <a:lnTo>
                  <a:pt x="3060872" y="0"/>
                </a:lnTo>
                <a:lnTo>
                  <a:pt x="3060872" y="3989288"/>
                </a:lnTo>
                <a:lnTo>
                  <a:pt x="0" y="398928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B5E4FF"/>
        </a:solidFill>
      </p:bgPr>
    </p:bg>
    <p:spTree>
      <p:nvGrpSpPr>
        <p:cNvPr id="1" name=""/>
        <p:cNvGrpSpPr/>
        <p:nvPr/>
      </p:nvGrpSpPr>
      <p:grpSpPr>
        <a:xfrm>
          <a:off x="0" y="0"/>
          <a:ext cx="0" cy="0"/>
          <a:chOff x="0" y="0"/>
          <a:chExt cx="0" cy="0"/>
        </a:xfrm>
      </p:grpSpPr>
      <p:sp>
        <p:nvSpPr>
          <p:cNvPr name="Freeform 2" id="2"/>
          <p:cNvSpPr/>
          <p:nvPr/>
        </p:nvSpPr>
        <p:spPr>
          <a:xfrm flipH="false" flipV="false" rot="0">
            <a:off x="7794206" y="1455792"/>
            <a:ext cx="2699588" cy="2218571"/>
          </a:xfrm>
          <a:custGeom>
            <a:avLst/>
            <a:gdLst/>
            <a:ahLst/>
            <a:cxnLst/>
            <a:rect r="r" b="b" t="t" l="l"/>
            <a:pathLst>
              <a:path h="2218571" w="2699588">
                <a:moveTo>
                  <a:pt x="0" y="0"/>
                </a:moveTo>
                <a:lnTo>
                  <a:pt x="2699588" y="0"/>
                </a:lnTo>
                <a:lnTo>
                  <a:pt x="2699588" y="2218571"/>
                </a:lnTo>
                <a:lnTo>
                  <a:pt x="0" y="2218571"/>
                </a:lnTo>
                <a:lnTo>
                  <a:pt x="0" y="0"/>
                </a:lnTo>
                <a:close/>
              </a:path>
            </a:pathLst>
          </a:custGeom>
          <a:blipFill>
            <a:blip r:embed="rId2">
              <a:alphaModFix amt="41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4383" y="8621582"/>
            <a:ext cx="3060872" cy="3989289"/>
          </a:xfrm>
          <a:custGeom>
            <a:avLst/>
            <a:gdLst/>
            <a:ahLst/>
            <a:cxnLst/>
            <a:rect r="r" b="b" t="t" l="l"/>
            <a:pathLst>
              <a:path h="3989289" w="3060872">
                <a:moveTo>
                  <a:pt x="0" y="0"/>
                </a:moveTo>
                <a:lnTo>
                  <a:pt x="3060873" y="0"/>
                </a:lnTo>
                <a:lnTo>
                  <a:pt x="3060873" y="3989288"/>
                </a:lnTo>
                <a:lnTo>
                  <a:pt x="0" y="3989288"/>
                </a:lnTo>
                <a:lnTo>
                  <a:pt x="0" y="0"/>
                </a:lnTo>
                <a:close/>
              </a:path>
            </a:pathLst>
          </a:custGeom>
          <a:blipFill>
            <a:blip r:embed="rId4">
              <a:alphaModFix amt="41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835331" y="8229600"/>
            <a:ext cx="3643468" cy="4114800"/>
          </a:xfrm>
          <a:custGeom>
            <a:avLst/>
            <a:gdLst/>
            <a:ahLst/>
            <a:cxnLst/>
            <a:rect r="r" b="b" t="t" l="l"/>
            <a:pathLst>
              <a:path h="4114800" w="3643468">
                <a:moveTo>
                  <a:pt x="0" y="0"/>
                </a:moveTo>
                <a:lnTo>
                  <a:pt x="3643468" y="0"/>
                </a:lnTo>
                <a:lnTo>
                  <a:pt x="3643468" y="4114800"/>
                </a:lnTo>
                <a:lnTo>
                  <a:pt x="0" y="41148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293145" y="-703234"/>
            <a:ext cx="19623225" cy="12307986"/>
            <a:chOff x="0" y="0"/>
            <a:chExt cx="26164301" cy="16410648"/>
          </a:xfrm>
        </p:grpSpPr>
        <p:sp>
          <p:nvSpPr>
            <p:cNvPr name="Freeform 6" id="6"/>
            <p:cNvSpPr/>
            <p:nvPr/>
          </p:nvSpPr>
          <p:spPr>
            <a:xfrm flipH="false" flipV="false" rot="-592680">
              <a:off x="16914121" y="11807939"/>
              <a:ext cx="3403317" cy="4342980"/>
            </a:xfrm>
            <a:custGeom>
              <a:avLst/>
              <a:gdLst/>
              <a:ahLst/>
              <a:cxnLst/>
              <a:rect r="r" b="b" t="t" l="l"/>
              <a:pathLst>
                <a:path h="4342980" w="3403317">
                  <a:moveTo>
                    <a:pt x="0" y="0"/>
                  </a:moveTo>
                  <a:lnTo>
                    <a:pt x="3403317" y="0"/>
                  </a:lnTo>
                  <a:lnTo>
                    <a:pt x="3403317" y="4342979"/>
                  </a:lnTo>
                  <a:lnTo>
                    <a:pt x="0" y="4342979"/>
                  </a:lnTo>
                  <a:lnTo>
                    <a:pt x="0" y="0"/>
                  </a:lnTo>
                  <a:close/>
                </a:path>
              </a:pathLst>
            </a:custGeom>
            <a:blipFill>
              <a:blip r:embed="rId8">
                <a:alphaModFix amt="41000"/>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989935" y="1826695"/>
              <a:ext cx="3932419" cy="3331832"/>
            </a:xfrm>
            <a:custGeom>
              <a:avLst/>
              <a:gdLst/>
              <a:ahLst/>
              <a:cxnLst/>
              <a:rect r="r" b="b" t="t" l="l"/>
              <a:pathLst>
                <a:path h="3331832" w="3932419">
                  <a:moveTo>
                    <a:pt x="0" y="0"/>
                  </a:moveTo>
                  <a:lnTo>
                    <a:pt x="3932420" y="0"/>
                  </a:lnTo>
                  <a:lnTo>
                    <a:pt x="3932420" y="3331831"/>
                  </a:lnTo>
                  <a:lnTo>
                    <a:pt x="0" y="3331831"/>
                  </a:lnTo>
                  <a:lnTo>
                    <a:pt x="0" y="0"/>
                  </a:lnTo>
                  <a:close/>
                </a:path>
              </a:pathLst>
            </a:custGeom>
            <a:blipFill>
              <a:blip r:embed="rId10">
                <a:alphaModFix amt="4100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1615612">
              <a:off x="1933322" y="11181808"/>
              <a:ext cx="2399521" cy="4200475"/>
            </a:xfrm>
            <a:custGeom>
              <a:avLst/>
              <a:gdLst/>
              <a:ahLst/>
              <a:cxnLst/>
              <a:rect r="r" b="b" t="t" l="l"/>
              <a:pathLst>
                <a:path h="4200475" w="2399521">
                  <a:moveTo>
                    <a:pt x="0" y="0"/>
                  </a:moveTo>
                  <a:lnTo>
                    <a:pt x="2399521" y="0"/>
                  </a:lnTo>
                  <a:lnTo>
                    <a:pt x="2399521" y="4200475"/>
                  </a:lnTo>
                  <a:lnTo>
                    <a:pt x="0" y="4200475"/>
                  </a:lnTo>
                  <a:lnTo>
                    <a:pt x="0" y="0"/>
                  </a:lnTo>
                  <a:close/>
                </a:path>
              </a:pathLst>
            </a:custGeom>
            <a:blipFill>
              <a:blip r:embed="rId12">
                <a:alphaModFix amt="41000"/>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754673">
              <a:off x="20927229" y="3372986"/>
              <a:ext cx="4920133" cy="3453039"/>
            </a:xfrm>
            <a:custGeom>
              <a:avLst/>
              <a:gdLst/>
              <a:ahLst/>
              <a:cxnLst/>
              <a:rect r="r" b="b" t="t" l="l"/>
              <a:pathLst>
                <a:path h="3453039" w="4920133">
                  <a:moveTo>
                    <a:pt x="0" y="0"/>
                  </a:moveTo>
                  <a:lnTo>
                    <a:pt x="4920133" y="0"/>
                  </a:lnTo>
                  <a:lnTo>
                    <a:pt x="4920133" y="3453039"/>
                  </a:lnTo>
                  <a:lnTo>
                    <a:pt x="0" y="3453039"/>
                  </a:lnTo>
                  <a:lnTo>
                    <a:pt x="0" y="0"/>
                  </a:lnTo>
                  <a:close/>
                </a:path>
              </a:pathLst>
            </a:custGeom>
            <a:blipFill>
              <a:blip r:embed="rId14">
                <a:alphaModFix amt="41000"/>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19687">
              <a:off x="6039407" y="197770"/>
              <a:ext cx="2585275" cy="4194399"/>
            </a:xfrm>
            <a:custGeom>
              <a:avLst/>
              <a:gdLst/>
              <a:ahLst/>
              <a:cxnLst/>
              <a:rect r="r" b="b" t="t" l="l"/>
              <a:pathLst>
                <a:path h="4194399" w="2585275">
                  <a:moveTo>
                    <a:pt x="0" y="0"/>
                  </a:moveTo>
                  <a:lnTo>
                    <a:pt x="2585275" y="0"/>
                  </a:lnTo>
                  <a:lnTo>
                    <a:pt x="2585275" y="4194399"/>
                  </a:lnTo>
                  <a:lnTo>
                    <a:pt x="0" y="4194399"/>
                  </a:lnTo>
                  <a:lnTo>
                    <a:pt x="0" y="0"/>
                  </a:lnTo>
                  <a:close/>
                </a:path>
              </a:pathLst>
            </a:custGeom>
            <a:blipFill>
              <a:blip r:embed="rId16">
                <a:alphaModFix amt="41000"/>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0" y="6366731"/>
              <a:ext cx="3269121" cy="3572809"/>
            </a:xfrm>
            <a:custGeom>
              <a:avLst/>
              <a:gdLst/>
              <a:ahLst/>
              <a:cxnLst/>
              <a:rect r="r" b="b" t="t" l="l"/>
              <a:pathLst>
                <a:path h="3572809" w="3269121">
                  <a:moveTo>
                    <a:pt x="0" y="0"/>
                  </a:moveTo>
                  <a:lnTo>
                    <a:pt x="3269121" y="0"/>
                  </a:lnTo>
                  <a:lnTo>
                    <a:pt x="3269121" y="3572810"/>
                  </a:lnTo>
                  <a:lnTo>
                    <a:pt x="0" y="3572810"/>
                  </a:lnTo>
                  <a:lnTo>
                    <a:pt x="0" y="0"/>
                  </a:lnTo>
                  <a:close/>
                </a:path>
              </a:pathLst>
            </a:custGeom>
            <a:blipFill>
              <a:blip r:embed="rId18">
                <a:alphaModFix amt="41000"/>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579103">
              <a:off x="16410212" y="1392832"/>
              <a:ext cx="2939319" cy="2971738"/>
            </a:xfrm>
            <a:custGeom>
              <a:avLst/>
              <a:gdLst/>
              <a:ahLst/>
              <a:cxnLst/>
              <a:rect r="r" b="b" t="t" l="l"/>
              <a:pathLst>
                <a:path h="2971738" w="2939319">
                  <a:moveTo>
                    <a:pt x="0" y="0"/>
                  </a:moveTo>
                  <a:lnTo>
                    <a:pt x="2939319" y="0"/>
                  </a:lnTo>
                  <a:lnTo>
                    <a:pt x="2939319" y="2971738"/>
                  </a:lnTo>
                  <a:lnTo>
                    <a:pt x="0" y="2971738"/>
                  </a:lnTo>
                  <a:lnTo>
                    <a:pt x="0" y="0"/>
                  </a:lnTo>
                  <a:close/>
                </a:path>
              </a:pathLst>
            </a:custGeom>
            <a:blipFill>
              <a:blip r:embed="rId20">
                <a:alphaModFix amt="4100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906737">
              <a:off x="21365105" y="8635738"/>
              <a:ext cx="4153266" cy="3400486"/>
            </a:xfrm>
            <a:custGeom>
              <a:avLst/>
              <a:gdLst/>
              <a:ahLst/>
              <a:cxnLst/>
              <a:rect r="r" b="b" t="t" l="l"/>
              <a:pathLst>
                <a:path h="3400486" w="4153266">
                  <a:moveTo>
                    <a:pt x="0" y="0"/>
                  </a:moveTo>
                  <a:lnTo>
                    <a:pt x="4153266" y="0"/>
                  </a:lnTo>
                  <a:lnTo>
                    <a:pt x="4153266" y="3400486"/>
                  </a:lnTo>
                  <a:lnTo>
                    <a:pt x="0" y="3400486"/>
                  </a:lnTo>
                  <a:lnTo>
                    <a:pt x="0" y="0"/>
                  </a:lnTo>
                  <a:close/>
                </a:path>
              </a:pathLst>
            </a:custGeom>
            <a:blipFill>
              <a:blip r:embed="rId22">
                <a:alphaModFix amt="41000"/>
                <a:extLst>
                  <a:ext uri="{96DAC541-7B7A-43D3-8B79-37D633B846F1}">
                    <asvg:svgBlip xmlns:asvg="http://schemas.microsoft.com/office/drawing/2016/SVG/main" r:embed="rId23"/>
                  </a:ext>
                </a:extLst>
              </a:blip>
              <a:stretch>
                <a:fillRect l="0" t="0" r="0" b="0"/>
              </a:stretch>
            </a:blipFill>
          </p:spPr>
        </p:sp>
      </p:grpSp>
      <p:grpSp>
        <p:nvGrpSpPr>
          <p:cNvPr name="Group 14" id="14"/>
          <p:cNvGrpSpPr/>
          <p:nvPr/>
        </p:nvGrpSpPr>
        <p:grpSpPr>
          <a:xfrm rot="0">
            <a:off x="4688356" y="-480867"/>
            <a:ext cx="8980334" cy="11784970"/>
            <a:chOff x="0" y="0"/>
            <a:chExt cx="2365191" cy="3103860"/>
          </a:xfrm>
        </p:grpSpPr>
        <p:sp>
          <p:nvSpPr>
            <p:cNvPr name="Freeform 15" id="15"/>
            <p:cNvSpPr/>
            <p:nvPr/>
          </p:nvSpPr>
          <p:spPr>
            <a:xfrm flipH="false" flipV="false" rot="0">
              <a:off x="0" y="0"/>
              <a:ext cx="2365191" cy="3103861"/>
            </a:xfrm>
            <a:custGeom>
              <a:avLst/>
              <a:gdLst/>
              <a:ahLst/>
              <a:cxnLst/>
              <a:rect r="r" b="b" t="t" l="l"/>
              <a:pathLst>
                <a:path h="3103861" w="2365191">
                  <a:moveTo>
                    <a:pt x="43967" y="0"/>
                  </a:moveTo>
                  <a:lnTo>
                    <a:pt x="2321224" y="0"/>
                  </a:lnTo>
                  <a:cubicBezTo>
                    <a:pt x="2332885" y="0"/>
                    <a:pt x="2344068" y="4632"/>
                    <a:pt x="2352313" y="12878"/>
                  </a:cubicBezTo>
                  <a:cubicBezTo>
                    <a:pt x="2360558" y="21123"/>
                    <a:pt x="2365191" y="32306"/>
                    <a:pt x="2365191" y="43967"/>
                  </a:cubicBezTo>
                  <a:lnTo>
                    <a:pt x="2365191" y="3059894"/>
                  </a:lnTo>
                  <a:cubicBezTo>
                    <a:pt x="2365191" y="3071554"/>
                    <a:pt x="2360558" y="3082738"/>
                    <a:pt x="2352313" y="3090983"/>
                  </a:cubicBezTo>
                  <a:cubicBezTo>
                    <a:pt x="2344068" y="3099228"/>
                    <a:pt x="2332885" y="3103861"/>
                    <a:pt x="2321224" y="3103861"/>
                  </a:cubicBezTo>
                  <a:lnTo>
                    <a:pt x="43967" y="3103861"/>
                  </a:lnTo>
                  <a:cubicBezTo>
                    <a:pt x="32306" y="3103861"/>
                    <a:pt x="21123" y="3099228"/>
                    <a:pt x="12878" y="3090983"/>
                  </a:cubicBezTo>
                  <a:cubicBezTo>
                    <a:pt x="4632" y="3082738"/>
                    <a:pt x="0" y="3071554"/>
                    <a:pt x="0" y="3059894"/>
                  </a:cubicBezTo>
                  <a:lnTo>
                    <a:pt x="0" y="43967"/>
                  </a:lnTo>
                  <a:cubicBezTo>
                    <a:pt x="0" y="32306"/>
                    <a:pt x="4632" y="21123"/>
                    <a:pt x="12878" y="12878"/>
                  </a:cubicBezTo>
                  <a:cubicBezTo>
                    <a:pt x="21123" y="4632"/>
                    <a:pt x="32306" y="0"/>
                    <a:pt x="43967" y="0"/>
                  </a:cubicBezTo>
                  <a:close/>
                </a:path>
              </a:pathLst>
            </a:custGeom>
            <a:solidFill>
              <a:srgbClr val="FFFFFF"/>
            </a:solidFill>
          </p:spPr>
        </p:sp>
        <p:sp>
          <p:nvSpPr>
            <p:cNvPr name="TextBox 16" id="16"/>
            <p:cNvSpPr txBox="true"/>
            <p:nvPr/>
          </p:nvSpPr>
          <p:spPr>
            <a:xfrm>
              <a:off x="0" y="-47625"/>
              <a:ext cx="812800" cy="860425"/>
            </a:xfrm>
            <a:prstGeom prst="rect">
              <a:avLst/>
            </a:prstGeom>
          </p:spPr>
          <p:txBody>
            <a:bodyPr anchor="ctr" rtlCol="false" tIns="50800" lIns="50800" bIns="50800" rIns="50800"/>
            <a:lstStyle/>
            <a:p>
              <a:pPr algn="ctr">
                <a:lnSpc>
                  <a:spcPts val="3235"/>
                </a:lnSpc>
              </a:pPr>
            </a:p>
          </p:txBody>
        </p:sp>
      </p:grpSp>
      <p:grpSp>
        <p:nvGrpSpPr>
          <p:cNvPr name="Group 17" id="17"/>
          <p:cNvGrpSpPr/>
          <p:nvPr/>
        </p:nvGrpSpPr>
        <p:grpSpPr>
          <a:xfrm rot="0">
            <a:off x="5551614" y="3225895"/>
            <a:ext cx="7034624" cy="5648594"/>
            <a:chOff x="0" y="0"/>
            <a:chExt cx="9379499" cy="7531459"/>
          </a:xfrm>
        </p:grpSpPr>
        <p:sp>
          <p:nvSpPr>
            <p:cNvPr name="TextBox 18" id="18"/>
            <p:cNvSpPr txBox="true"/>
            <p:nvPr/>
          </p:nvSpPr>
          <p:spPr>
            <a:xfrm rot="0">
              <a:off x="0" y="-47625"/>
              <a:ext cx="9379499" cy="513073"/>
            </a:xfrm>
            <a:prstGeom prst="rect">
              <a:avLst/>
            </a:prstGeom>
          </p:spPr>
          <p:txBody>
            <a:bodyPr anchor="t" rtlCol="false" tIns="0" lIns="0" bIns="0" rIns="0">
              <a:spAutoFit/>
            </a:bodyPr>
            <a:lstStyle/>
            <a:p>
              <a:pPr algn="ctr">
                <a:lnSpc>
                  <a:spcPts val="3235"/>
                </a:lnSpc>
                <a:spcBef>
                  <a:spcPct val="0"/>
                </a:spcBef>
              </a:pPr>
              <a:r>
                <a:rPr lang="en-US" sz="2311" spc="92">
                  <a:solidFill>
                    <a:srgbClr val="256490"/>
                  </a:solidFill>
                  <a:latin typeface="Libre Franklin"/>
                </a:rPr>
                <a:t>INTRODUCCIÓN</a:t>
              </a:r>
            </a:p>
          </p:txBody>
        </p:sp>
        <p:sp>
          <p:nvSpPr>
            <p:cNvPr name="TextBox 19" id="19"/>
            <p:cNvSpPr txBox="true"/>
            <p:nvPr/>
          </p:nvSpPr>
          <p:spPr>
            <a:xfrm rot="0">
              <a:off x="0" y="1130043"/>
              <a:ext cx="9379499" cy="513073"/>
            </a:xfrm>
            <a:prstGeom prst="rect">
              <a:avLst/>
            </a:prstGeom>
          </p:spPr>
          <p:txBody>
            <a:bodyPr anchor="t" rtlCol="false" tIns="0" lIns="0" bIns="0" rIns="0">
              <a:spAutoFit/>
            </a:bodyPr>
            <a:lstStyle/>
            <a:p>
              <a:pPr algn="ctr">
                <a:lnSpc>
                  <a:spcPts val="3235"/>
                </a:lnSpc>
                <a:spcBef>
                  <a:spcPct val="0"/>
                </a:spcBef>
              </a:pPr>
              <a:r>
                <a:rPr lang="en-US" sz="2311" spc="92">
                  <a:solidFill>
                    <a:srgbClr val="256490"/>
                  </a:solidFill>
                  <a:latin typeface="Libre Franklin"/>
                </a:rPr>
                <a:t>MEDICAMENTOS Y FÁRMACOS</a:t>
              </a:r>
            </a:p>
          </p:txBody>
        </p:sp>
        <p:sp>
          <p:nvSpPr>
            <p:cNvPr name="TextBox 20" id="20"/>
            <p:cNvSpPr txBox="true"/>
            <p:nvPr/>
          </p:nvSpPr>
          <p:spPr>
            <a:xfrm rot="0">
              <a:off x="0" y="2307712"/>
              <a:ext cx="9379499" cy="513073"/>
            </a:xfrm>
            <a:prstGeom prst="rect">
              <a:avLst/>
            </a:prstGeom>
          </p:spPr>
          <p:txBody>
            <a:bodyPr anchor="t" rtlCol="false" tIns="0" lIns="0" bIns="0" rIns="0">
              <a:spAutoFit/>
            </a:bodyPr>
            <a:lstStyle/>
            <a:p>
              <a:pPr algn="ctr">
                <a:lnSpc>
                  <a:spcPts val="3235"/>
                </a:lnSpc>
                <a:spcBef>
                  <a:spcPct val="0"/>
                </a:spcBef>
              </a:pPr>
              <a:r>
                <a:rPr lang="en-US" sz="2311" spc="92">
                  <a:solidFill>
                    <a:srgbClr val="256490"/>
                  </a:solidFill>
                  <a:latin typeface="Libre Franklin"/>
                </a:rPr>
                <a:t>OBJETIVOS</a:t>
              </a:r>
            </a:p>
          </p:txBody>
        </p:sp>
        <p:sp>
          <p:nvSpPr>
            <p:cNvPr name="TextBox 21" id="21"/>
            <p:cNvSpPr txBox="true"/>
            <p:nvPr/>
          </p:nvSpPr>
          <p:spPr>
            <a:xfrm rot="0">
              <a:off x="0" y="3485380"/>
              <a:ext cx="9379499" cy="513073"/>
            </a:xfrm>
            <a:prstGeom prst="rect">
              <a:avLst/>
            </a:prstGeom>
          </p:spPr>
          <p:txBody>
            <a:bodyPr anchor="t" rtlCol="false" tIns="0" lIns="0" bIns="0" rIns="0">
              <a:spAutoFit/>
            </a:bodyPr>
            <a:lstStyle/>
            <a:p>
              <a:pPr algn="ctr">
                <a:lnSpc>
                  <a:spcPts val="3235"/>
                </a:lnSpc>
                <a:spcBef>
                  <a:spcPct val="0"/>
                </a:spcBef>
              </a:pPr>
              <a:r>
                <a:rPr lang="en-US" sz="2311" spc="92">
                  <a:solidFill>
                    <a:srgbClr val="256490"/>
                  </a:solidFill>
                  <a:latin typeface="Libre Franklin"/>
                </a:rPr>
                <a:t>CLASIFICACIÓN DE LOS MEDICAMENTOS</a:t>
              </a:r>
            </a:p>
          </p:txBody>
        </p:sp>
        <p:sp>
          <p:nvSpPr>
            <p:cNvPr name="TextBox 22" id="22"/>
            <p:cNvSpPr txBox="true"/>
            <p:nvPr/>
          </p:nvSpPr>
          <p:spPr>
            <a:xfrm rot="0">
              <a:off x="0" y="4663049"/>
              <a:ext cx="9379499" cy="513073"/>
            </a:xfrm>
            <a:prstGeom prst="rect">
              <a:avLst/>
            </a:prstGeom>
          </p:spPr>
          <p:txBody>
            <a:bodyPr anchor="t" rtlCol="false" tIns="0" lIns="0" bIns="0" rIns="0">
              <a:spAutoFit/>
            </a:bodyPr>
            <a:lstStyle/>
            <a:p>
              <a:pPr algn="ctr">
                <a:lnSpc>
                  <a:spcPts val="3235"/>
                </a:lnSpc>
                <a:spcBef>
                  <a:spcPct val="0"/>
                </a:spcBef>
              </a:pPr>
              <a:r>
                <a:rPr lang="en-US" sz="2311" spc="92">
                  <a:solidFill>
                    <a:srgbClr val="256490"/>
                  </a:solidFill>
                  <a:latin typeface="Libre Franklin"/>
                </a:rPr>
                <a:t>EQUIPO</a:t>
              </a:r>
            </a:p>
          </p:txBody>
        </p:sp>
        <p:sp>
          <p:nvSpPr>
            <p:cNvPr name="TextBox 23" id="23"/>
            <p:cNvSpPr txBox="true"/>
            <p:nvPr/>
          </p:nvSpPr>
          <p:spPr>
            <a:xfrm rot="0">
              <a:off x="0" y="5840717"/>
              <a:ext cx="9379499" cy="513073"/>
            </a:xfrm>
            <a:prstGeom prst="rect">
              <a:avLst/>
            </a:prstGeom>
          </p:spPr>
          <p:txBody>
            <a:bodyPr anchor="t" rtlCol="false" tIns="0" lIns="0" bIns="0" rIns="0">
              <a:spAutoFit/>
            </a:bodyPr>
            <a:lstStyle/>
            <a:p>
              <a:pPr algn="ctr">
                <a:lnSpc>
                  <a:spcPts val="3235"/>
                </a:lnSpc>
                <a:spcBef>
                  <a:spcPct val="0"/>
                </a:spcBef>
              </a:pPr>
              <a:r>
                <a:rPr lang="en-US" sz="2311" spc="92">
                  <a:solidFill>
                    <a:srgbClr val="256490"/>
                  </a:solidFill>
                  <a:latin typeface="Libre Franklin"/>
                </a:rPr>
                <a:t>ESTADÍSTICAS</a:t>
              </a:r>
            </a:p>
          </p:txBody>
        </p:sp>
        <p:sp>
          <p:nvSpPr>
            <p:cNvPr name="TextBox 24" id="24"/>
            <p:cNvSpPr txBox="true"/>
            <p:nvPr/>
          </p:nvSpPr>
          <p:spPr>
            <a:xfrm rot="0">
              <a:off x="0" y="7018386"/>
              <a:ext cx="9379499" cy="513073"/>
            </a:xfrm>
            <a:prstGeom prst="rect">
              <a:avLst/>
            </a:prstGeom>
          </p:spPr>
          <p:txBody>
            <a:bodyPr anchor="t" rtlCol="false" tIns="0" lIns="0" bIns="0" rIns="0">
              <a:spAutoFit/>
            </a:bodyPr>
            <a:lstStyle/>
            <a:p>
              <a:pPr algn="ctr">
                <a:lnSpc>
                  <a:spcPts val="3235"/>
                </a:lnSpc>
                <a:spcBef>
                  <a:spcPct val="0"/>
                </a:spcBef>
              </a:pPr>
              <a:r>
                <a:rPr lang="en-US" sz="2311" spc="92">
                  <a:solidFill>
                    <a:srgbClr val="256490"/>
                  </a:solidFill>
                  <a:latin typeface="Libre Franklin"/>
                </a:rPr>
                <a:t>CONCLUSIONES</a:t>
              </a:r>
            </a:p>
          </p:txBody>
        </p:sp>
      </p:grpSp>
      <p:grpSp>
        <p:nvGrpSpPr>
          <p:cNvPr name="Group 25" id="25"/>
          <p:cNvGrpSpPr/>
          <p:nvPr/>
        </p:nvGrpSpPr>
        <p:grpSpPr>
          <a:xfrm rot="0">
            <a:off x="-845547" y="845171"/>
            <a:ext cx="19745550" cy="1289924"/>
            <a:chOff x="0" y="0"/>
            <a:chExt cx="5200474" cy="339733"/>
          </a:xfrm>
        </p:grpSpPr>
        <p:sp>
          <p:nvSpPr>
            <p:cNvPr name="Freeform 26" id="26"/>
            <p:cNvSpPr/>
            <p:nvPr/>
          </p:nvSpPr>
          <p:spPr>
            <a:xfrm flipH="false" flipV="false" rot="0">
              <a:off x="0" y="0"/>
              <a:ext cx="5200474" cy="339733"/>
            </a:xfrm>
            <a:custGeom>
              <a:avLst/>
              <a:gdLst/>
              <a:ahLst/>
              <a:cxnLst/>
              <a:rect r="r" b="b" t="t" l="l"/>
              <a:pathLst>
                <a:path h="339733" w="5200474">
                  <a:moveTo>
                    <a:pt x="19996" y="0"/>
                  </a:moveTo>
                  <a:lnTo>
                    <a:pt x="5180478" y="0"/>
                  </a:lnTo>
                  <a:cubicBezTo>
                    <a:pt x="5185781" y="0"/>
                    <a:pt x="5190867" y="2107"/>
                    <a:pt x="5194617" y="5857"/>
                  </a:cubicBezTo>
                  <a:cubicBezTo>
                    <a:pt x="5198367" y="9607"/>
                    <a:pt x="5200474" y="14693"/>
                    <a:pt x="5200474" y="19996"/>
                  </a:cubicBezTo>
                  <a:lnTo>
                    <a:pt x="5200474" y="319737"/>
                  </a:lnTo>
                  <a:cubicBezTo>
                    <a:pt x="5200474" y="325040"/>
                    <a:pt x="5198367" y="330126"/>
                    <a:pt x="5194617" y="333876"/>
                  </a:cubicBezTo>
                  <a:cubicBezTo>
                    <a:pt x="5190867" y="337626"/>
                    <a:pt x="5185781" y="339733"/>
                    <a:pt x="5180478" y="339733"/>
                  </a:cubicBezTo>
                  <a:lnTo>
                    <a:pt x="19996" y="339733"/>
                  </a:lnTo>
                  <a:cubicBezTo>
                    <a:pt x="14693" y="339733"/>
                    <a:pt x="9607" y="337626"/>
                    <a:pt x="5857" y="333876"/>
                  </a:cubicBezTo>
                  <a:cubicBezTo>
                    <a:pt x="2107" y="330126"/>
                    <a:pt x="0" y="325040"/>
                    <a:pt x="0" y="319737"/>
                  </a:cubicBezTo>
                  <a:lnTo>
                    <a:pt x="0" y="19996"/>
                  </a:lnTo>
                  <a:cubicBezTo>
                    <a:pt x="0" y="14693"/>
                    <a:pt x="2107" y="9607"/>
                    <a:pt x="5857" y="5857"/>
                  </a:cubicBezTo>
                  <a:cubicBezTo>
                    <a:pt x="9607" y="2107"/>
                    <a:pt x="14693" y="0"/>
                    <a:pt x="19996" y="0"/>
                  </a:cubicBezTo>
                  <a:close/>
                </a:path>
              </a:pathLst>
            </a:custGeom>
            <a:solidFill>
              <a:srgbClr val="F14F62"/>
            </a:solidFill>
          </p:spPr>
        </p:sp>
        <p:sp>
          <p:nvSpPr>
            <p:cNvPr name="TextBox 27" id="27"/>
            <p:cNvSpPr txBox="true"/>
            <p:nvPr/>
          </p:nvSpPr>
          <p:spPr>
            <a:xfrm>
              <a:off x="0" y="-123825"/>
              <a:ext cx="812800" cy="936625"/>
            </a:xfrm>
            <a:prstGeom prst="rect">
              <a:avLst/>
            </a:prstGeom>
          </p:spPr>
          <p:txBody>
            <a:bodyPr anchor="ctr" rtlCol="false" tIns="50800" lIns="50800" bIns="50800" rIns="50800"/>
            <a:lstStyle/>
            <a:p>
              <a:pPr algn="ctr">
                <a:lnSpc>
                  <a:spcPts val="8371"/>
                </a:lnSpc>
              </a:pPr>
              <a:r>
                <a:rPr lang="en-US" sz="5979" spc="239">
                  <a:solidFill>
                    <a:srgbClr val="000000"/>
                  </a:solidFill>
                  <a:latin typeface="Neue Machina Ultra-Bold"/>
                </a:rPr>
                <a:t>Contenidos</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B5E4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9433560" y="2926079"/>
            <a:ext cx="9326880" cy="5246304"/>
            <a:chOff x="0" y="0"/>
            <a:chExt cx="11289030" cy="6350000"/>
          </a:xfrm>
        </p:grpSpPr>
        <p:sp>
          <p:nvSpPr>
            <p:cNvPr name="Freeform 3" id="3"/>
            <p:cNvSpPr/>
            <p:nvPr/>
          </p:nvSpPr>
          <p:spPr>
            <a:xfrm flipH="false" flipV="false" rot="0">
              <a:off x="0" y="0"/>
              <a:ext cx="11287761" cy="6350000"/>
            </a:xfrm>
            <a:custGeom>
              <a:avLst/>
              <a:gdLst/>
              <a:ahLst/>
              <a:cxnLst/>
              <a:rect r="r" b="b" t="t" l="l"/>
              <a:pathLst>
                <a:path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l="0" t="-9265" r="0" b="-9265"/>
              </a:stretch>
            </a:blipFill>
          </p:spPr>
        </p:sp>
      </p:grpSp>
      <p:sp>
        <p:nvSpPr>
          <p:cNvPr name="Freeform 4" id="4"/>
          <p:cNvSpPr/>
          <p:nvPr/>
        </p:nvSpPr>
        <p:spPr>
          <a:xfrm flipH="false" flipV="false" rot="0">
            <a:off x="10394103" y="6800932"/>
            <a:ext cx="2699588" cy="2218571"/>
          </a:xfrm>
          <a:custGeom>
            <a:avLst/>
            <a:gdLst/>
            <a:ahLst/>
            <a:cxnLst/>
            <a:rect r="r" b="b" t="t" l="l"/>
            <a:pathLst>
              <a:path h="2218571" w="2699588">
                <a:moveTo>
                  <a:pt x="0" y="0"/>
                </a:moveTo>
                <a:lnTo>
                  <a:pt x="2699588" y="0"/>
                </a:lnTo>
                <a:lnTo>
                  <a:pt x="2699588" y="2218571"/>
                </a:lnTo>
                <a:lnTo>
                  <a:pt x="0" y="22185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324949" y="8621008"/>
            <a:ext cx="4707178" cy="398495"/>
          </a:xfrm>
          <a:prstGeom prst="rect">
            <a:avLst/>
          </a:prstGeom>
        </p:spPr>
        <p:txBody>
          <a:bodyPr anchor="t" rtlCol="false" tIns="0" lIns="0" bIns="0" rIns="0">
            <a:spAutoFit/>
          </a:bodyPr>
          <a:lstStyle/>
          <a:p>
            <a:pPr>
              <a:lnSpc>
                <a:spcPts val="3235"/>
              </a:lnSpc>
              <a:spcBef>
                <a:spcPct val="0"/>
              </a:spcBef>
            </a:pPr>
            <a:r>
              <a:rPr lang="en-US" sz="2311" spc="92">
                <a:solidFill>
                  <a:srgbClr val="256490"/>
                </a:solidFill>
                <a:latin typeface="Libre Franklin"/>
              </a:rPr>
              <a:t>BLANCA CORTÉS, 2030</a:t>
            </a:r>
          </a:p>
        </p:txBody>
      </p:sp>
      <p:sp>
        <p:nvSpPr>
          <p:cNvPr name="TextBox 6" id="6"/>
          <p:cNvSpPr txBox="true"/>
          <p:nvPr/>
        </p:nvSpPr>
        <p:spPr>
          <a:xfrm rot="0">
            <a:off x="1028700" y="6942116"/>
            <a:ext cx="7379125" cy="1412888"/>
          </a:xfrm>
          <a:prstGeom prst="rect">
            <a:avLst/>
          </a:prstGeom>
        </p:spPr>
        <p:txBody>
          <a:bodyPr anchor="t" rtlCol="false" tIns="0" lIns="0" bIns="0" rIns="0">
            <a:spAutoFit/>
          </a:bodyPr>
          <a:lstStyle/>
          <a:p>
            <a:pPr>
              <a:lnSpc>
                <a:spcPts val="5687"/>
              </a:lnSpc>
              <a:spcBef>
                <a:spcPct val="0"/>
              </a:spcBef>
            </a:pPr>
            <a:r>
              <a:rPr lang="en-US" sz="4062" spc="162">
                <a:solidFill>
                  <a:srgbClr val="256490"/>
                </a:solidFill>
                <a:latin typeface="Libre Franklin Bold"/>
              </a:rPr>
              <a:t>“La farmacología es fundamental en la sanidad”</a:t>
            </a:r>
          </a:p>
        </p:txBody>
      </p:sp>
      <p:grpSp>
        <p:nvGrpSpPr>
          <p:cNvPr name="Group 7" id="7"/>
          <p:cNvGrpSpPr/>
          <p:nvPr/>
        </p:nvGrpSpPr>
        <p:grpSpPr>
          <a:xfrm rot="0">
            <a:off x="1028700" y="2926079"/>
            <a:ext cx="3291350" cy="3364377"/>
            <a:chOff x="0" y="0"/>
            <a:chExt cx="4388467" cy="4485836"/>
          </a:xfrm>
        </p:grpSpPr>
        <p:sp>
          <p:nvSpPr>
            <p:cNvPr name="TextBox 8" id="8"/>
            <p:cNvSpPr txBox="true"/>
            <p:nvPr/>
          </p:nvSpPr>
          <p:spPr>
            <a:xfrm rot="0">
              <a:off x="0" y="-47625"/>
              <a:ext cx="4388467" cy="515452"/>
            </a:xfrm>
            <a:prstGeom prst="rect">
              <a:avLst/>
            </a:prstGeom>
          </p:spPr>
          <p:txBody>
            <a:bodyPr anchor="t" rtlCol="false" tIns="0" lIns="0" bIns="0" rIns="0">
              <a:spAutoFit/>
            </a:bodyPr>
            <a:lstStyle/>
            <a:p>
              <a:pPr>
                <a:lnSpc>
                  <a:spcPts val="3235"/>
                </a:lnSpc>
                <a:spcBef>
                  <a:spcPct val="0"/>
                </a:spcBef>
              </a:pPr>
              <a:r>
                <a:rPr lang="en-US" sz="2311" spc="92">
                  <a:solidFill>
                    <a:srgbClr val="256490"/>
                  </a:solidFill>
                  <a:latin typeface="Libre Franklin"/>
                </a:rPr>
                <a:t>DEFINICIÓN</a:t>
              </a:r>
            </a:p>
          </p:txBody>
        </p:sp>
        <p:sp>
          <p:nvSpPr>
            <p:cNvPr name="TextBox 9" id="9"/>
            <p:cNvSpPr txBox="true"/>
            <p:nvPr/>
          </p:nvSpPr>
          <p:spPr>
            <a:xfrm rot="0">
              <a:off x="0" y="693784"/>
              <a:ext cx="4388467" cy="3792052"/>
            </a:xfrm>
            <a:prstGeom prst="rect">
              <a:avLst/>
            </a:prstGeom>
          </p:spPr>
          <p:txBody>
            <a:bodyPr anchor="t" rtlCol="false" tIns="0" lIns="0" bIns="0" rIns="0">
              <a:spAutoFit/>
            </a:bodyPr>
            <a:lstStyle/>
            <a:p>
              <a:pPr>
                <a:lnSpc>
                  <a:spcPts val="3235"/>
                </a:lnSpc>
                <a:spcBef>
                  <a:spcPct val="0"/>
                </a:spcBef>
              </a:pPr>
              <a:r>
                <a:rPr lang="en-US" sz="2311" spc="92">
                  <a:solidFill>
                    <a:srgbClr val="000000"/>
                  </a:solidFill>
                  <a:latin typeface="Libre Franklin"/>
                </a:rPr>
                <a:t>Lorem ipsum dolor sit amet, consectetur adipiscing elit. Ut a enim nec nisl ullamcorper eleifend. Praesent risus leo, fringilla et ipsum.</a:t>
              </a:r>
            </a:p>
          </p:txBody>
        </p:sp>
      </p:grpSp>
      <p:grpSp>
        <p:nvGrpSpPr>
          <p:cNvPr name="Group 10" id="10"/>
          <p:cNvGrpSpPr/>
          <p:nvPr/>
        </p:nvGrpSpPr>
        <p:grpSpPr>
          <a:xfrm rot="0">
            <a:off x="5144736" y="2926079"/>
            <a:ext cx="3291350" cy="3364377"/>
            <a:chOff x="0" y="0"/>
            <a:chExt cx="4388467" cy="4485836"/>
          </a:xfrm>
        </p:grpSpPr>
        <p:sp>
          <p:nvSpPr>
            <p:cNvPr name="TextBox 11" id="11"/>
            <p:cNvSpPr txBox="true"/>
            <p:nvPr/>
          </p:nvSpPr>
          <p:spPr>
            <a:xfrm rot="0">
              <a:off x="0" y="-47625"/>
              <a:ext cx="4388467" cy="515452"/>
            </a:xfrm>
            <a:prstGeom prst="rect">
              <a:avLst/>
            </a:prstGeom>
          </p:spPr>
          <p:txBody>
            <a:bodyPr anchor="t" rtlCol="false" tIns="0" lIns="0" bIns="0" rIns="0">
              <a:spAutoFit/>
            </a:bodyPr>
            <a:lstStyle/>
            <a:p>
              <a:pPr>
                <a:lnSpc>
                  <a:spcPts val="3235"/>
                </a:lnSpc>
                <a:spcBef>
                  <a:spcPct val="0"/>
                </a:spcBef>
              </a:pPr>
              <a:r>
                <a:rPr lang="en-US" sz="2311" spc="92">
                  <a:solidFill>
                    <a:srgbClr val="256490"/>
                  </a:solidFill>
                  <a:latin typeface="Libre Franklin"/>
                </a:rPr>
                <a:t>HISTORIA</a:t>
              </a:r>
            </a:p>
          </p:txBody>
        </p:sp>
        <p:sp>
          <p:nvSpPr>
            <p:cNvPr name="TextBox 12" id="12"/>
            <p:cNvSpPr txBox="true"/>
            <p:nvPr/>
          </p:nvSpPr>
          <p:spPr>
            <a:xfrm rot="0">
              <a:off x="0" y="693784"/>
              <a:ext cx="4388467" cy="3792052"/>
            </a:xfrm>
            <a:prstGeom prst="rect">
              <a:avLst/>
            </a:prstGeom>
          </p:spPr>
          <p:txBody>
            <a:bodyPr anchor="t" rtlCol="false" tIns="0" lIns="0" bIns="0" rIns="0">
              <a:spAutoFit/>
            </a:bodyPr>
            <a:lstStyle/>
            <a:p>
              <a:pPr>
                <a:lnSpc>
                  <a:spcPts val="3235"/>
                </a:lnSpc>
                <a:spcBef>
                  <a:spcPct val="0"/>
                </a:spcBef>
              </a:pPr>
              <a:r>
                <a:rPr lang="en-US" sz="2311" spc="92">
                  <a:solidFill>
                    <a:srgbClr val="000000"/>
                  </a:solidFill>
                  <a:latin typeface="Libre Franklin"/>
                </a:rPr>
                <a:t>Lorem ipsum dolor sit amet, consectetur adipiscing elit. Ut a enim nec nisl ullamcorper eleifend. Praesent risus leo, fringilla et ipsum.</a:t>
              </a:r>
            </a:p>
          </p:txBody>
        </p:sp>
      </p:grpSp>
      <p:grpSp>
        <p:nvGrpSpPr>
          <p:cNvPr name="Group 13" id="13"/>
          <p:cNvGrpSpPr/>
          <p:nvPr/>
        </p:nvGrpSpPr>
        <p:grpSpPr>
          <a:xfrm rot="0">
            <a:off x="-845547" y="845171"/>
            <a:ext cx="19745550" cy="1289924"/>
            <a:chOff x="0" y="0"/>
            <a:chExt cx="5200474" cy="339733"/>
          </a:xfrm>
        </p:grpSpPr>
        <p:sp>
          <p:nvSpPr>
            <p:cNvPr name="Freeform 14" id="14"/>
            <p:cNvSpPr/>
            <p:nvPr/>
          </p:nvSpPr>
          <p:spPr>
            <a:xfrm flipH="false" flipV="false" rot="0">
              <a:off x="0" y="0"/>
              <a:ext cx="5200474" cy="339733"/>
            </a:xfrm>
            <a:custGeom>
              <a:avLst/>
              <a:gdLst/>
              <a:ahLst/>
              <a:cxnLst/>
              <a:rect r="r" b="b" t="t" l="l"/>
              <a:pathLst>
                <a:path h="339733" w="5200474">
                  <a:moveTo>
                    <a:pt x="19996" y="0"/>
                  </a:moveTo>
                  <a:lnTo>
                    <a:pt x="5180478" y="0"/>
                  </a:lnTo>
                  <a:cubicBezTo>
                    <a:pt x="5185781" y="0"/>
                    <a:pt x="5190867" y="2107"/>
                    <a:pt x="5194617" y="5857"/>
                  </a:cubicBezTo>
                  <a:cubicBezTo>
                    <a:pt x="5198367" y="9607"/>
                    <a:pt x="5200474" y="14693"/>
                    <a:pt x="5200474" y="19996"/>
                  </a:cubicBezTo>
                  <a:lnTo>
                    <a:pt x="5200474" y="319737"/>
                  </a:lnTo>
                  <a:cubicBezTo>
                    <a:pt x="5200474" y="325040"/>
                    <a:pt x="5198367" y="330126"/>
                    <a:pt x="5194617" y="333876"/>
                  </a:cubicBezTo>
                  <a:cubicBezTo>
                    <a:pt x="5190867" y="337626"/>
                    <a:pt x="5185781" y="339733"/>
                    <a:pt x="5180478" y="339733"/>
                  </a:cubicBezTo>
                  <a:lnTo>
                    <a:pt x="19996" y="339733"/>
                  </a:lnTo>
                  <a:cubicBezTo>
                    <a:pt x="14693" y="339733"/>
                    <a:pt x="9607" y="337626"/>
                    <a:pt x="5857" y="333876"/>
                  </a:cubicBezTo>
                  <a:cubicBezTo>
                    <a:pt x="2107" y="330126"/>
                    <a:pt x="0" y="325040"/>
                    <a:pt x="0" y="319737"/>
                  </a:cubicBezTo>
                  <a:lnTo>
                    <a:pt x="0" y="19996"/>
                  </a:lnTo>
                  <a:cubicBezTo>
                    <a:pt x="0" y="14693"/>
                    <a:pt x="2107" y="9607"/>
                    <a:pt x="5857" y="5857"/>
                  </a:cubicBezTo>
                  <a:cubicBezTo>
                    <a:pt x="9607" y="2107"/>
                    <a:pt x="14693" y="0"/>
                    <a:pt x="19996" y="0"/>
                  </a:cubicBezTo>
                  <a:close/>
                </a:path>
              </a:pathLst>
            </a:custGeom>
            <a:solidFill>
              <a:srgbClr val="F14F62"/>
            </a:solidFill>
          </p:spPr>
        </p:sp>
        <p:sp>
          <p:nvSpPr>
            <p:cNvPr name="TextBox 15" id="15"/>
            <p:cNvSpPr txBox="true"/>
            <p:nvPr/>
          </p:nvSpPr>
          <p:spPr>
            <a:xfrm>
              <a:off x="0" y="-123825"/>
              <a:ext cx="812800" cy="936625"/>
            </a:xfrm>
            <a:prstGeom prst="rect">
              <a:avLst/>
            </a:prstGeom>
          </p:spPr>
          <p:txBody>
            <a:bodyPr anchor="ctr" rtlCol="false" tIns="50800" lIns="50800" bIns="50800" rIns="50800"/>
            <a:lstStyle/>
            <a:p>
              <a:pPr algn="ctr">
                <a:lnSpc>
                  <a:spcPts val="8371"/>
                </a:lnSpc>
              </a:pPr>
              <a:r>
                <a:rPr lang="en-US" sz="5979" spc="239">
                  <a:solidFill>
                    <a:srgbClr val="000000"/>
                  </a:solidFill>
                  <a:latin typeface="Neue Machina Ultra-Bold"/>
                </a:rPr>
                <a:t>Introducción</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B5E4FF"/>
        </a:solidFill>
      </p:bgPr>
    </p:bg>
    <p:spTree>
      <p:nvGrpSpPr>
        <p:cNvPr id="1" name=""/>
        <p:cNvGrpSpPr/>
        <p:nvPr/>
      </p:nvGrpSpPr>
      <p:grpSpPr>
        <a:xfrm>
          <a:off x="0" y="0"/>
          <a:ext cx="0" cy="0"/>
          <a:chOff x="0" y="0"/>
          <a:chExt cx="0" cy="0"/>
        </a:xfrm>
      </p:grpSpPr>
      <p:grpSp>
        <p:nvGrpSpPr>
          <p:cNvPr name="Group 2" id="2"/>
          <p:cNvGrpSpPr/>
          <p:nvPr/>
        </p:nvGrpSpPr>
        <p:grpSpPr>
          <a:xfrm rot="0">
            <a:off x="6450458" y="3276949"/>
            <a:ext cx="5267342" cy="8413120"/>
            <a:chOff x="0" y="0"/>
            <a:chExt cx="1387284" cy="2215801"/>
          </a:xfrm>
        </p:grpSpPr>
        <p:sp>
          <p:nvSpPr>
            <p:cNvPr name="Freeform 3" id="3"/>
            <p:cNvSpPr/>
            <p:nvPr/>
          </p:nvSpPr>
          <p:spPr>
            <a:xfrm flipH="false" flipV="false" rot="0">
              <a:off x="0" y="0"/>
              <a:ext cx="1387284" cy="2215801"/>
            </a:xfrm>
            <a:custGeom>
              <a:avLst/>
              <a:gdLst/>
              <a:ahLst/>
              <a:cxnLst/>
              <a:rect r="r" b="b" t="t" l="l"/>
              <a:pathLst>
                <a:path h="2215801" w="1387284">
                  <a:moveTo>
                    <a:pt x="74960" y="0"/>
                  </a:moveTo>
                  <a:lnTo>
                    <a:pt x="1312324" y="0"/>
                  </a:lnTo>
                  <a:cubicBezTo>
                    <a:pt x="1353723" y="0"/>
                    <a:pt x="1387284" y="33561"/>
                    <a:pt x="1387284" y="74960"/>
                  </a:cubicBezTo>
                  <a:lnTo>
                    <a:pt x="1387284" y="2140842"/>
                  </a:lnTo>
                  <a:cubicBezTo>
                    <a:pt x="1387284" y="2182241"/>
                    <a:pt x="1353723" y="2215801"/>
                    <a:pt x="1312324" y="2215801"/>
                  </a:cubicBezTo>
                  <a:lnTo>
                    <a:pt x="74960" y="2215801"/>
                  </a:lnTo>
                  <a:cubicBezTo>
                    <a:pt x="33561" y="2215801"/>
                    <a:pt x="0" y="2182241"/>
                    <a:pt x="0" y="2140842"/>
                  </a:cubicBezTo>
                  <a:lnTo>
                    <a:pt x="0" y="74960"/>
                  </a:lnTo>
                  <a:cubicBezTo>
                    <a:pt x="0" y="33561"/>
                    <a:pt x="33561" y="0"/>
                    <a:pt x="74960"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3235"/>
                </a:lnSpc>
              </a:pPr>
            </a:p>
          </p:txBody>
        </p:sp>
      </p:grpSp>
      <p:grpSp>
        <p:nvGrpSpPr>
          <p:cNvPr name="Group 5" id="5"/>
          <p:cNvGrpSpPr/>
          <p:nvPr/>
        </p:nvGrpSpPr>
        <p:grpSpPr>
          <a:xfrm rot="0">
            <a:off x="11991958" y="3276949"/>
            <a:ext cx="5267342" cy="8413120"/>
            <a:chOff x="0" y="0"/>
            <a:chExt cx="1387284" cy="2215801"/>
          </a:xfrm>
        </p:grpSpPr>
        <p:sp>
          <p:nvSpPr>
            <p:cNvPr name="Freeform 6" id="6"/>
            <p:cNvSpPr/>
            <p:nvPr/>
          </p:nvSpPr>
          <p:spPr>
            <a:xfrm flipH="false" flipV="false" rot="0">
              <a:off x="0" y="0"/>
              <a:ext cx="1387284" cy="2215801"/>
            </a:xfrm>
            <a:custGeom>
              <a:avLst/>
              <a:gdLst/>
              <a:ahLst/>
              <a:cxnLst/>
              <a:rect r="r" b="b" t="t" l="l"/>
              <a:pathLst>
                <a:path h="2215801" w="1387284">
                  <a:moveTo>
                    <a:pt x="74960" y="0"/>
                  </a:moveTo>
                  <a:lnTo>
                    <a:pt x="1312324" y="0"/>
                  </a:lnTo>
                  <a:cubicBezTo>
                    <a:pt x="1353723" y="0"/>
                    <a:pt x="1387284" y="33561"/>
                    <a:pt x="1387284" y="74960"/>
                  </a:cubicBezTo>
                  <a:lnTo>
                    <a:pt x="1387284" y="2140842"/>
                  </a:lnTo>
                  <a:cubicBezTo>
                    <a:pt x="1387284" y="2182241"/>
                    <a:pt x="1353723" y="2215801"/>
                    <a:pt x="1312324" y="2215801"/>
                  </a:cubicBezTo>
                  <a:lnTo>
                    <a:pt x="74960" y="2215801"/>
                  </a:lnTo>
                  <a:cubicBezTo>
                    <a:pt x="33561" y="2215801"/>
                    <a:pt x="0" y="2182241"/>
                    <a:pt x="0" y="2140842"/>
                  </a:cubicBezTo>
                  <a:lnTo>
                    <a:pt x="0" y="74960"/>
                  </a:lnTo>
                  <a:cubicBezTo>
                    <a:pt x="0" y="33561"/>
                    <a:pt x="33561" y="0"/>
                    <a:pt x="74960"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3235"/>
                </a:lnSpc>
              </a:pPr>
            </a:p>
          </p:txBody>
        </p:sp>
      </p:grpSp>
      <p:sp>
        <p:nvSpPr>
          <p:cNvPr name="AutoShape 8" id="8"/>
          <p:cNvSpPr/>
          <p:nvPr/>
        </p:nvSpPr>
        <p:spPr>
          <a:xfrm>
            <a:off x="5654907" y="4388287"/>
            <a:ext cx="12183363" cy="0"/>
          </a:xfrm>
          <a:prstGeom prst="line">
            <a:avLst/>
          </a:prstGeom>
          <a:ln cap="flat" w="38100">
            <a:solidFill>
              <a:srgbClr val="F14F62"/>
            </a:solidFill>
            <a:prstDash val="solid"/>
            <a:headEnd type="none" len="sm" w="sm"/>
            <a:tailEnd type="none" len="sm" w="sm"/>
          </a:ln>
        </p:spPr>
      </p:sp>
      <p:sp>
        <p:nvSpPr>
          <p:cNvPr name="Freeform 9" id="9"/>
          <p:cNvSpPr/>
          <p:nvPr/>
        </p:nvSpPr>
        <p:spPr>
          <a:xfrm flipH="false" flipV="false" rot="1527744">
            <a:off x="3035800" y="6772872"/>
            <a:ext cx="2285676" cy="2978962"/>
          </a:xfrm>
          <a:custGeom>
            <a:avLst/>
            <a:gdLst/>
            <a:ahLst/>
            <a:cxnLst/>
            <a:rect r="r" b="b" t="t" l="l"/>
            <a:pathLst>
              <a:path h="2978962" w="2285676">
                <a:moveTo>
                  <a:pt x="0" y="0"/>
                </a:moveTo>
                <a:lnTo>
                  <a:pt x="2285677" y="0"/>
                </a:lnTo>
                <a:lnTo>
                  <a:pt x="2285677" y="2978962"/>
                </a:lnTo>
                <a:lnTo>
                  <a:pt x="0" y="2978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1028700" y="3276949"/>
            <a:ext cx="4167650" cy="2954802"/>
            <a:chOff x="0" y="0"/>
            <a:chExt cx="5556867" cy="3939736"/>
          </a:xfrm>
        </p:grpSpPr>
        <p:sp>
          <p:nvSpPr>
            <p:cNvPr name="TextBox 11" id="11"/>
            <p:cNvSpPr txBox="true"/>
            <p:nvPr/>
          </p:nvSpPr>
          <p:spPr>
            <a:xfrm rot="0">
              <a:off x="0" y="-47625"/>
              <a:ext cx="5556867" cy="515452"/>
            </a:xfrm>
            <a:prstGeom prst="rect">
              <a:avLst/>
            </a:prstGeom>
          </p:spPr>
          <p:txBody>
            <a:bodyPr anchor="t" rtlCol="false" tIns="0" lIns="0" bIns="0" rIns="0">
              <a:spAutoFit/>
            </a:bodyPr>
            <a:lstStyle/>
            <a:p>
              <a:pPr>
                <a:lnSpc>
                  <a:spcPts val="3235"/>
                </a:lnSpc>
                <a:spcBef>
                  <a:spcPct val="0"/>
                </a:spcBef>
              </a:pPr>
              <a:r>
                <a:rPr lang="en-US" sz="2311" spc="92">
                  <a:solidFill>
                    <a:srgbClr val="256490"/>
                  </a:solidFill>
                  <a:latin typeface="Libre Franklin"/>
                </a:rPr>
                <a:t>¿CUÁL ES LA DIFERENCIA?</a:t>
              </a:r>
            </a:p>
          </p:txBody>
        </p:sp>
        <p:sp>
          <p:nvSpPr>
            <p:cNvPr name="TextBox 12" id="12"/>
            <p:cNvSpPr txBox="true"/>
            <p:nvPr/>
          </p:nvSpPr>
          <p:spPr>
            <a:xfrm rot="0">
              <a:off x="0" y="693784"/>
              <a:ext cx="5556867" cy="3245952"/>
            </a:xfrm>
            <a:prstGeom prst="rect">
              <a:avLst/>
            </a:prstGeom>
          </p:spPr>
          <p:txBody>
            <a:bodyPr anchor="t" rtlCol="false" tIns="0" lIns="0" bIns="0" rIns="0">
              <a:spAutoFit/>
            </a:bodyPr>
            <a:lstStyle/>
            <a:p>
              <a:pPr>
                <a:lnSpc>
                  <a:spcPts val="3235"/>
                </a:lnSpc>
                <a:spcBef>
                  <a:spcPct val="0"/>
                </a:spcBef>
              </a:pPr>
              <a:r>
                <a:rPr lang="en-US" sz="2311" spc="92">
                  <a:solidFill>
                    <a:srgbClr val="000000"/>
                  </a:solidFill>
                  <a:latin typeface="Libre Franklin"/>
                </a:rPr>
                <a:t>Lorem ipsum dolor sit amet, consectetur adipiscing elit. Ut a enim nec nisl ullamcorper eleifend. Praesent risus leo, fringilla et ipsum.</a:t>
              </a:r>
            </a:p>
          </p:txBody>
        </p:sp>
      </p:grpSp>
      <p:sp>
        <p:nvSpPr>
          <p:cNvPr name="TextBox 13" id="13"/>
          <p:cNvSpPr txBox="true"/>
          <p:nvPr/>
        </p:nvSpPr>
        <p:spPr>
          <a:xfrm rot="0">
            <a:off x="7060175" y="4873500"/>
            <a:ext cx="4167650" cy="3675095"/>
          </a:xfrm>
          <a:prstGeom prst="rect">
            <a:avLst/>
          </a:prstGeom>
        </p:spPr>
        <p:txBody>
          <a:bodyPr anchor="t" rtlCol="false" tIns="0" lIns="0" bIns="0" rIns="0">
            <a:spAutoFit/>
          </a:bodyPr>
          <a:lstStyle/>
          <a:p>
            <a:pPr algn="ctr">
              <a:lnSpc>
                <a:spcPts val="3235"/>
              </a:lnSpc>
              <a:spcBef>
                <a:spcPct val="0"/>
              </a:spcBef>
            </a:pPr>
            <a:r>
              <a:rPr lang="en-US" sz="2311" spc="92">
                <a:solidFill>
                  <a:srgbClr val="000000"/>
                </a:solidFill>
                <a:latin typeface="Libre Franklin"/>
              </a:rPr>
              <a:t>Lorem ipsum dolor sit amet, consectetur adipiscing elit. Sed semper consectetur porta. Curabitur malesuada sodales urna at molestie. Nulla faucibus, odio at porta mollis, tortor leo mollis lacus, at imperdiet diam leo sed velit.</a:t>
            </a:r>
          </a:p>
        </p:txBody>
      </p:sp>
      <p:sp>
        <p:nvSpPr>
          <p:cNvPr name="TextBox 14" id="14"/>
          <p:cNvSpPr txBox="true"/>
          <p:nvPr/>
        </p:nvSpPr>
        <p:spPr>
          <a:xfrm rot="0">
            <a:off x="12541804" y="4873500"/>
            <a:ext cx="4167650" cy="3675095"/>
          </a:xfrm>
          <a:prstGeom prst="rect">
            <a:avLst/>
          </a:prstGeom>
        </p:spPr>
        <p:txBody>
          <a:bodyPr anchor="t" rtlCol="false" tIns="0" lIns="0" bIns="0" rIns="0">
            <a:spAutoFit/>
          </a:bodyPr>
          <a:lstStyle/>
          <a:p>
            <a:pPr algn="ctr">
              <a:lnSpc>
                <a:spcPts val="3235"/>
              </a:lnSpc>
              <a:spcBef>
                <a:spcPct val="0"/>
              </a:spcBef>
            </a:pPr>
            <a:r>
              <a:rPr lang="en-US" sz="2311" spc="92">
                <a:solidFill>
                  <a:srgbClr val="000000"/>
                </a:solidFill>
                <a:latin typeface="Libre Franklin"/>
              </a:rPr>
              <a:t>Lorem ipsum dolor sit amet, consectetur adipiscing elit. Sed semper consectetur porta. Curabitur malesuada sodales urna at molestie. Nulla faucibus, odio at porta mollis, tortor leo mollis lacus, at imperdiet diam leo sed velit.</a:t>
            </a:r>
          </a:p>
        </p:txBody>
      </p:sp>
      <p:sp>
        <p:nvSpPr>
          <p:cNvPr name="TextBox 15" id="15"/>
          <p:cNvSpPr txBox="true"/>
          <p:nvPr/>
        </p:nvSpPr>
        <p:spPr>
          <a:xfrm rot="0">
            <a:off x="7037301" y="3566850"/>
            <a:ext cx="4093655" cy="398495"/>
          </a:xfrm>
          <a:prstGeom prst="rect">
            <a:avLst/>
          </a:prstGeom>
        </p:spPr>
        <p:txBody>
          <a:bodyPr anchor="t" rtlCol="false" tIns="0" lIns="0" bIns="0" rIns="0">
            <a:spAutoFit/>
          </a:bodyPr>
          <a:lstStyle/>
          <a:p>
            <a:pPr algn="ctr">
              <a:lnSpc>
                <a:spcPts val="3235"/>
              </a:lnSpc>
              <a:spcBef>
                <a:spcPct val="0"/>
              </a:spcBef>
            </a:pPr>
            <a:r>
              <a:rPr lang="en-US" sz="2311" spc="92">
                <a:solidFill>
                  <a:srgbClr val="256490"/>
                </a:solidFill>
                <a:latin typeface="Libre Franklin"/>
              </a:rPr>
              <a:t>MEDICAMENTOS</a:t>
            </a:r>
          </a:p>
        </p:txBody>
      </p:sp>
      <p:sp>
        <p:nvSpPr>
          <p:cNvPr name="TextBox 16" id="16"/>
          <p:cNvSpPr txBox="true"/>
          <p:nvPr/>
        </p:nvSpPr>
        <p:spPr>
          <a:xfrm rot="0">
            <a:off x="12578802" y="3566850"/>
            <a:ext cx="4093655" cy="398495"/>
          </a:xfrm>
          <a:prstGeom prst="rect">
            <a:avLst/>
          </a:prstGeom>
        </p:spPr>
        <p:txBody>
          <a:bodyPr anchor="t" rtlCol="false" tIns="0" lIns="0" bIns="0" rIns="0">
            <a:spAutoFit/>
          </a:bodyPr>
          <a:lstStyle/>
          <a:p>
            <a:pPr algn="ctr">
              <a:lnSpc>
                <a:spcPts val="3235"/>
              </a:lnSpc>
              <a:spcBef>
                <a:spcPct val="0"/>
              </a:spcBef>
            </a:pPr>
            <a:r>
              <a:rPr lang="en-US" sz="2311" spc="92">
                <a:solidFill>
                  <a:srgbClr val="256490"/>
                </a:solidFill>
                <a:latin typeface="Libre Franklin"/>
              </a:rPr>
              <a:t>FÁRMACOS</a:t>
            </a:r>
          </a:p>
        </p:txBody>
      </p:sp>
      <p:grpSp>
        <p:nvGrpSpPr>
          <p:cNvPr name="Group 17" id="17"/>
          <p:cNvGrpSpPr/>
          <p:nvPr/>
        </p:nvGrpSpPr>
        <p:grpSpPr>
          <a:xfrm rot="0">
            <a:off x="-845547" y="845171"/>
            <a:ext cx="19745550" cy="1289924"/>
            <a:chOff x="0" y="0"/>
            <a:chExt cx="5200474" cy="339733"/>
          </a:xfrm>
        </p:grpSpPr>
        <p:sp>
          <p:nvSpPr>
            <p:cNvPr name="Freeform 18" id="18"/>
            <p:cNvSpPr/>
            <p:nvPr/>
          </p:nvSpPr>
          <p:spPr>
            <a:xfrm flipH="false" flipV="false" rot="0">
              <a:off x="0" y="0"/>
              <a:ext cx="5200474" cy="339733"/>
            </a:xfrm>
            <a:custGeom>
              <a:avLst/>
              <a:gdLst/>
              <a:ahLst/>
              <a:cxnLst/>
              <a:rect r="r" b="b" t="t" l="l"/>
              <a:pathLst>
                <a:path h="339733" w="5200474">
                  <a:moveTo>
                    <a:pt x="19996" y="0"/>
                  </a:moveTo>
                  <a:lnTo>
                    <a:pt x="5180478" y="0"/>
                  </a:lnTo>
                  <a:cubicBezTo>
                    <a:pt x="5185781" y="0"/>
                    <a:pt x="5190867" y="2107"/>
                    <a:pt x="5194617" y="5857"/>
                  </a:cubicBezTo>
                  <a:cubicBezTo>
                    <a:pt x="5198367" y="9607"/>
                    <a:pt x="5200474" y="14693"/>
                    <a:pt x="5200474" y="19996"/>
                  </a:cubicBezTo>
                  <a:lnTo>
                    <a:pt x="5200474" y="319737"/>
                  </a:lnTo>
                  <a:cubicBezTo>
                    <a:pt x="5200474" y="325040"/>
                    <a:pt x="5198367" y="330126"/>
                    <a:pt x="5194617" y="333876"/>
                  </a:cubicBezTo>
                  <a:cubicBezTo>
                    <a:pt x="5190867" y="337626"/>
                    <a:pt x="5185781" y="339733"/>
                    <a:pt x="5180478" y="339733"/>
                  </a:cubicBezTo>
                  <a:lnTo>
                    <a:pt x="19996" y="339733"/>
                  </a:lnTo>
                  <a:cubicBezTo>
                    <a:pt x="14693" y="339733"/>
                    <a:pt x="9607" y="337626"/>
                    <a:pt x="5857" y="333876"/>
                  </a:cubicBezTo>
                  <a:cubicBezTo>
                    <a:pt x="2107" y="330126"/>
                    <a:pt x="0" y="325040"/>
                    <a:pt x="0" y="319737"/>
                  </a:cubicBezTo>
                  <a:lnTo>
                    <a:pt x="0" y="19996"/>
                  </a:lnTo>
                  <a:cubicBezTo>
                    <a:pt x="0" y="14693"/>
                    <a:pt x="2107" y="9607"/>
                    <a:pt x="5857" y="5857"/>
                  </a:cubicBezTo>
                  <a:cubicBezTo>
                    <a:pt x="9607" y="2107"/>
                    <a:pt x="14693" y="0"/>
                    <a:pt x="19996" y="0"/>
                  </a:cubicBezTo>
                  <a:close/>
                </a:path>
              </a:pathLst>
            </a:custGeom>
            <a:solidFill>
              <a:srgbClr val="F14F62"/>
            </a:solidFill>
          </p:spPr>
        </p:sp>
        <p:sp>
          <p:nvSpPr>
            <p:cNvPr name="TextBox 19" id="19"/>
            <p:cNvSpPr txBox="true"/>
            <p:nvPr/>
          </p:nvSpPr>
          <p:spPr>
            <a:xfrm>
              <a:off x="0" y="-123825"/>
              <a:ext cx="812800" cy="936625"/>
            </a:xfrm>
            <a:prstGeom prst="rect">
              <a:avLst/>
            </a:prstGeom>
          </p:spPr>
          <p:txBody>
            <a:bodyPr anchor="ctr" rtlCol="false" tIns="50800" lIns="50800" bIns="50800" rIns="50800"/>
            <a:lstStyle/>
            <a:p>
              <a:pPr algn="ctr">
                <a:lnSpc>
                  <a:spcPts val="8371"/>
                </a:lnSpc>
              </a:pPr>
              <a:r>
                <a:rPr lang="en-US" sz="5979" spc="239">
                  <a:solidFill>
                    <a:srgbClr val="000000"/>
                  </a:solidFill>
                  <a:latin typeface="Neue Machina Ultra-Bold"/>
                </a:rPr>
                <a:t>Medicamentos y fármacos</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B5E4FF"/>
        </a:solidFill>
      </p:bgPr>
    </p:bg>
    <p:spTree>
      <p:nvGrpSpPr>
        <p:cNvPr id="1" name=""/>
        <p:cNvGrpSpPr/>
        <p:nvPr/>
      </p:nvGrpSpPr>
      <p:grpSpPr>
        <a:xfrm>
          <a:off x="0" y="0"/>
          <a:ext cx="0" cy="0"/>
          <a:chOff x="0" y="0"/>
          <a:chExt cx="0" cy="0"/>
        </a:xfrm>
      </p:grpSpPr>
      <p:sp>
        <p:nvSpPr>
          <p:cNvPr name="AutoShape 2" id="2"/>
          <p:cNvSpPr/>
          <p:nvPr/>
        </p:nvSpPr>
        <p:spPr>
          <a:xfrm flipV="true">
            <a:off x="1064241" y="5596632"/>
            <a:ext cx="16195059" cy="0"/>
          </a:xfrm>
          <a:prstGeom prst="line">
            <a:avLst/>
          </a:prstGeom>
          <a:ln cap="flat" w="38100">
            <a:solidFill>
              <a:srgbClr val="F14F62"/>
            </a:solidFill>
            <a:prstDash val="solid"/>
            <a:headEnd type="none" len="sm" w="sm"/>
            <a:tailEnd type="none" len="sm" w="sm"/>
          </a:ln>
        </p:spPr>
      </p:sp>
      <p:sp>
        <p:nvSpPr>
          <p:cNvPr name="Freeform 3" id="3"/>
          <p:cNvSpPr/>
          <p:nvPr/>
        </p:nvSpPr>
        <p:spPr>
          <a:xfrm flipH="false" flipV="false" rot="0">
            <a:off x="3071845" y="5045767"/>
            <a:ext cx="1269355" cy="1283355"/>
          </a:xfrm>
          <a:custGeom>
            <a:avLst/>
            <a:gdLst/>
            <a:ahLst/>
            <a:cxnLst/>
            <a:rect r="r" b="b" t="t" l="l"/>
            <a:pathLst>
              <a:path h="1283355" w="1269355">
                <a:moveTo>
                  <a:pt x="0" y="0"/>
                </a:moveTo>
                <a:lnTo>
                  <a:pt x="1269355" y="0"/>
                </a:lnTo>
                <a:lnTo>
                  <a:pt x="1269355" y="1283355"/>
                </a:lnTo>
                <a:lnTo>
                  <a:pt x="0" y="12833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598254" y="5045767"/>
            <a:ext cx="1269355" cy="1283355"/>
          </a:xfrm>
          <a:custGeom>
            <a:avLst/>
            <a:gdLst/>
            <a:ahLst/>
            <a:cxnLst/>
            <a:rect r="r" b="b" t="t" l="l"/>
            <a:pathLst>
              <a:path h="1283355" w="1269355">
                <a:moveTo>
                  <a:pt x="0" y="0"/>
                </a:moveTo>
                <a:lnTo>
                  <a:pt x="1269355" y="0"/>
                </a:lnTo>
                <a:lnTo>
                  <a:pt x="1269355" y="1283355"/>
                </a:lnTo>
                <a:lnTo>
                  <a:pt x="0" y="12833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123245" y="5045767"/>
            <a:ext cx="1269355" cy="1283355"/>
          </a:xfrm>
          <a:custGeom>
            <a:avLst/>
            <a:gdLst/>
            <a:ahLst/>
            <a:cxnLst/>
            <a:rect r="r" b="b" t="t" l="l"/>
            <a:pathLst>
              <a:path h="1283355" w="1269355">
                <a:moveTo>
                  <a:pt x="0" y="0"/>
                </a:moveTo>
                <a:lnTo>
                  <a:pt x="1269355" y="0"/>
                </a:lnTo>
                <a:lnTo>
                  <a:pt x="1269355" y="1283355"/>
                </a:lnTo>
                <a:lnTo>
                  <a:pt x="0" y="12833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3648237" y="5045767"/>
            <a:ext cx="1269355" cy="1283355"/>
          </a:xfrm>
          <a:custGeom>
            <a:avLst/>
            <a:gdLst/>
            <a:ahLst/>
            <a:cxnLst/>
            <a:rect r="r" b="b" t="t" l="l"/>
            <a:pathLst>
              <a:path h="1283355" w="1269355">
                <a:moveTo>
                  <a:pt x="0" y="0"/>
                </a:moveTo>
                <a:lnTo>
                  <a:pt x="1269354" y="0"/>
                </a:lnTo>
                <a:lnTo>
                  <a:pt x="1269354" y="1283355"/>
                </a:lnTo>
                <a:lnTo>
                  <a:pt x="0" y="12833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509937" y="3469073"/>
            <a:ext cx="2626115" cy="808070"/>
          </a:xfrm>
          <a:prstGeom prst="rect">
            <a:avLst/>
          </a:prstGeom>
        </p:spPr>
        <p:txBody>
          <a:bodyPr anchor="t" rtlCol="false" tIns="0" lIns="0" bIns="0" rIns="0">
            <a:spAutoFit/>
          </a:bodyPr>
          <a:lstStyle/>
          <a:p>
            <a:pPr algn="ctr">
              <a:lnSpc>
                <a:spcPts val="3235"/>
              </a:lnSpc>
              <a:spcBef>
                <a:spcPct val="0"/>
              </a:spcBef>
            </a:pPr>
            <a:r>
              <a:rPr lang="en-US" sz="2311" spc="92">
                <a:solidFill>
                  <a:srgbClr val="256490"/>
                </a:solidFill>
                <a:latin typeface="Libre Franklin"/>
              </a:rPr>
              <a:t>ALIVIAR SÍNTOMAS</a:t>
            </a:r>
          </a:p>
        </p:txBody>
      </p:sp>
      <p:sp>
        <p:nvSpPr>
          <p:cNvPr name="TextBox 8" id="8"/>
          <p:cNvSpPr txBox="true"/>
          <p:nvPr/>
        </p:nvSpPr>
        <p:spPr>
          <a:xfrm rot="0">
            <a:off x="5947861" y="3264286"/>
            <a:ext cx="2570141" cy="1217645"/>
          </a:xfrm>
          <a:prstGeom prst="rect">
            <a:avLst/>
          </a:prstGeom>
        </p:spPr>
        <p:txBody>
          <a:bodyPr anchor="t" rtlCol="false" tIns="0" lIns="0" bIns="0" rIns="0">
            <a:spAutoFit/>
          </a:bodyPr>
          <a:lstStyle/>
          <a:p>
            <a:pPr algn="ctr">
              <a:lnSpc>
                <a:spcPts val="3235"/>
              </a:lnSpc>
              <a:spcBef>
                <a:spcPct val="0"/>
              </a:spcBef>
            </a:pPr>
            <a:r>
              <a:rPr lang="en-US" sz="2311" spc="92">
                <a:solidFill>
                  <a:srgbClr val="256490"/>
                </a:solidFill>
                <a:latin typeface="Libre Franklin"/>
              </a:rPr>
              <a:t>MEJORAR LA CALIDAD DE VIDA</a:t>
            </a:r>
          </a:p>
        </p:txBody>
      </p:sp>
      <p:sp>
        <p:nvSpPr>
          <p:cNvPr name="TextBox 9" id="9"/>
          <p:cNvSpPr txBox="true"/>
          <p:nvPr/>
        </p:nvSpPr>
        <p:spPr>
          <a:xfrm rot="0">
            <a:off x="9447865" y="3469073"/>
            <a:ext cx="2620116" cy="808070"/>
          </a:xfrm>
          <a:prstGeom prst="rect">
            <a:avLst/>
          </a:prstGeom>
        </p:spPr>
        <p:txBody>
          <a:bodyPr anchor="t" rtlCol="false" tIns="0" lIns="0" bIns="0" rIns="0">
            <a:spAutoFit/>
          </a:bodyPr>
          <a:lstStyle/>
          <a:p>
            <a:pPr algn="ctr">
              <a:lnSpc>
                <a:spcPts val="3235"/>
              </a:lnSpc>
              <a:spcBef>
                <a:spcPct val="0"/>
              </a:spcBef>
            </a:pPr>
            <a:r>
              <a:rPr lang="en-US" sz="2311" spc="92">
                <a:solidFill>
                  <a:srgbClr val="256490"/>
                </a:solidFill>
                <a:latin typeface="Libre Franklin"/>
              </a:rPr>
              <a:t>TRATAR ENFERMEDADES</a:t>
            </a:r>
          </a:p>
        </p:txBody>
      </p:sp>
      <p:sp>
        <p:nvSpPr>
          <p:cNvPr name="TextBox 10" id="10"/>
          <p:cNvSpPr txBox="true"/>
          <p:nvPr/>
        </p:nvSpPr>
        <p:spPr>
          <a:xfrm rot="0">
            <a:off x="13001431" y="3469073"/>
            <a:ext cx="2700748" cy="808070"/>
          </a:xfrm>
          <a:prstGeom prst="rect">
            <a:avLst/>
          </a:prstGeom>
        </p:spPr>
        <p:txBody>
          <a:bodyPr anchor="t" rtlCol="false" tIns="0" lIns="0" bIns="0" rIns="0">
            <a:spAutoFit/>
          </a:bodyPr>
          <a:lstStyle/>
          <a:p>
            <a:pPr algn="ctr">
              <a:lnSpc>
                <a:spcPts val="3235"/>
              </a:lnSpc>
              <a:spcBef>
                <a:spcPct val="0"/>
              </a:spcBef>
            </a:pPr>
            <a:r>
              <a:rPr lang="en-US" sz="2311" spc="92">
                <a:solidFill>
                  <a:srgbClr val="256490"/>
                </a:solidFill>
                <a:latin typeface="Libre Franklin"/>
              </a:rPr>
              <a:t>INVESTIGACIÓN Y DESARROLLO</a:t>
            </a:r>
          </a:p>
        </p:txBody>
      </p:sp>
      <p:sp>
        <p:nvSpPr>
          <p:cNvPr name="TextBox 11" id="11"/>
          <p:cNvSpPr txBox="true"/>
          <p:nvPr/>
        </p:nvSpPr>
        <p:spPr>
          <a:xfrm rot="0">
            <a:off x="2509937" y="6864383"/>
            <a:ext cx="2393171" cy="2070531"/>
          </a:xfrm>
          <a:prstGeom prst="rect">
            <a:avLst/>
          </a:prstGeom>
        </p:spPr>
        <p:txBody>
          <a:bodyPr anchor="t" rtlCol="false" tIns="0" lIns="0" bIns="0" rIns="0">
            <a:spAutoFit/>
          </a:bodyPr>
          <a:lstStyle/>
          <a:p>
            <a:pPr algn="ctr">
              <a:lnSpc>
                <a:spcPts val="2352"/>
              </a:lnSpc>
              <a:spcBef>
                <a:spcPct val="0"/>
              </a:spcBef>
            </a:pPr>
            <a:r>
              <a:rPr lang="en-US" sz="1680" spc="67">
                <a:solidFill>
                  <a:srgbClr val="000000"/>
                </a:solidFill>
                <a:latin typeface="Libre Franklin"/>
              </a:rPr>
              <a:t>Lorem ipsum dolor sit amet, consectetur adipiscing elit. Ut a enim nec nisl ullamcorper eleifend. Praesent risus leo, fringilla et ipsum.</a:t>
            </a:r>
          </a:p>
        </p:txBody>
      </p:sp>
      <p:sp>
        <p:nvSpPr>
          <p:cNvPr name="TextBox 12" id="12"/>
          <p:cNvSpPr txBox="true"/>
          <p:nvPr/>
        </p:nvSpPr>
        <p:spPr>
          <a:xfrm rot="0">
            <a:off x="6036346" y="6864383"/>
            <a:ext cx="2393171" cy="2070531"/>
          </a:xfrm>
          <a:prstGeom prst="rect">
            <a:avLst/>
          </a:prstGeom>
        </p:spPr>
        <p:txBody>
          <a:bodyPr anchor="t" rtlCol="false" tIns="0" lIns="0" bIns="0" rIns="0">
            <a:spAutoFit/>
          </a:bodyPr>
          <a:lstStyle/>
          <a:p>
            <a:pPr algn="ctr">
              <a:lnSpc>
                <a:spcPts val="2352"/>
              </a:lnSpc>
              <a:spcBef>
                <a:spcPct val="0"/>
              </a:spcBef>
            </a:pPr>
            <a:r>
              <a:rPr lang="en-US" sz="1680" spc="67">
                <a:solidFill>
                  <a:srgbClr val="000000"/>
                </a:solidFill>
                <a:latin typeface="Libre Franklin"/>
              </a:rPr>
              <a:t>Lorem ipsum dolor sit amet, consectetur adipiscing elit. Ut a enim nec nisl ullamcorper eleifend. Praesent risus leo, fringilla et ipsum.</a:t>
            </a:r>
          </a:p>
        </p:txBody>
      </p:sp>
      <p:sp>
        <p:nvSpPr>
          <p:cNvPr name="TextBox 13" id="13"/>
          <p:cNvSpPr txBox="true"/>
          <p:nvPr/>
        </p:nvSpPr>
        <p:spPr>
          <a:xfrm rot="0">
            <a:off x="9561337" y="6864383"/>
            <a:ext cx="2393171" cy="2070531"/>
          </a:xfrm>
          <a:prstGeom prst="rect">
            <a:avLst/>
          </a:prstGeom>
        </p:spPr>
        <p:txBody>
          <a:bodyPr anchor="t" rtlCol="false" tIns="0" lIns="0" bIns="0" rIns="0">
            <a:spAutoFit/>
          </a:bodyPr>
          <a:lstStyle/>
          <a:p>
            <a:pPr algn="ctr">
              <a:lnSpc>
                <a:spcPts val="2352"/>
              </a:lnSpc>
              <a:spcBef>
                <a:spcPct val="0"/>
              </a:spcBef>
            </a:pPr>
            <a:r>
              <a:rPr lang="en-US" sz="1680" spc="67">
                <a:solidFill>
                  <a:srgbClr val="000000"/>
                </a:solidFill>
                <a:latin typeface="Libre Franklin"/>
              </a:rPr>
              <a:t>Lorem ipsum dolor sit amet, consectetur adipiscing elit. Ut a enim nec nisl ullamcorper eleifend. Praesent risus leo, fringilla et ipsum.</a:t>
            </a:r>
          </a:p>
        </p:txBody>
      </p:sp>
      <p:sp>
        <p:nvSpPr>
          <p:cNvPr name="TextBox 14" id="14"/>
          <p:cNvSpPr txBox="true"/>
          <p:nvPr/>
        </p:nvSpPr>
        <p:spPr>
          <a:xfrm rot="0">
            <a:off x="13086328" y="6864383"/>
            <a:ext cx="2393171" cy="2070531"/>
          </a:xfrm>
          <a:prstGeom prst="rect">
            <a:avLst/>
          </a:prstGeom>
        </p:spPr>
        <p:txBody>
          <a:bodyPr anchor="t" rtlCol="false" tIns="0" lIns="0" bIns="0" rIns="0">
            <a:spAutoFit/>
          </a:bodyPr>
          <a:lstStyle/>
          <a:p>
            <a:pPr algn="ctr">
              <a:lnSpc>
                <a:spcPts val="2352"/>
              </a:lnSpc>
              <a:spcBef>
                <a:spcPct val="0"/>
              </a:spcBef>
            </a:pPr>
            <a:r>
              <a:rPr lang="en-US" sz="1680" spc="67">
                <a:solidFill>
                  <a:srgbClr val="000000"/>
                </a:solidFill>
                <a:latin typeface="Libre Franklin"/>
              </a:rPr>
              <a:t>Lorem ipsum dolor sit amet, consectetur adipiscing elit. Ut a enim nec nisl ullamcorper eleifend. Praesent risus leo, fringilla et ipsum.</a:t>
            </a:r>
          </a:p>
        </p:txBody>
      </p:sp>
      <p:grpSp>
        <p:nvGrpSpPr>
          <p:cNvPr name="Group 15" id="15"/>
          <p:cNvGrpSpPr/>
          <p:nvPr/>
        </p:nvGrpSpPr>
        <p:grpSpPr>
          <a:xfrm rot="0">
            <a:off x="-845547" y="845171"/>
            <a:ext cx="19745550" cy="1289924"/>
            <a:chOff x="0" y="0"/>
            <a:chExt cx="5200474" cy="339733"/>
          </a:xfrm>
        </p:grpSpPr>
        <p:sp>
          <p:nvSpPr>
            <p:cNvPr name="Freeform 16" id="16"/>
            <p:cNvSpPr/>
            <p:nvPr/>
          </p:nvSpPr>
          <p:spPr>
            <a:xfrm flipH="false" flipV="false" rot="0">
              <a:off x="0" y="0"/>
              <a:ext cx="5200474" cy="339733"/>
            </a:xfrm>
            <a:custGeom>
              <a:avLst/>
              <a:gdLst/>
              <a:ahLst/>
              <a:cxnLst/>
              <a:rect r="r" b="b" t="t" l="l"/>
              <a:pathLst>
                <a:path h="339733" w="5200474">
                  <a:moveTo>
                    <a:pt x="19996" y="0"/>
                  </a:moveTo>
                  <a:lnTo>
                    <a:pt x="5180478" y="0"/>
                  </a:lnTo>
                  <a:cubicBezTo>
                    <a:pt x="5185781" y="0"/>
                    <a:pt x="5190867" y="2107"/>
                    <a:pt x="5194617" y="5857"/>
                  </a:cubicBezTo>
                  <a:cubicBezTo>
                    <a:pt x="5198367" y="9607"/>
                    <a:pt x="5200474" y="14693"/>
                    <a:pt x="5200474" y="19996"/>
                  </a:cubicBezTo>
                  <a:lnTo>
                    <a:pt x="5200474" y="319737"/>
                  </a:lnTo>
                  <a:cubicBezTo>
                    <a:pt x="5200474" y="325040"/>
                    <a:pt x="5198367" y="330126"/>
                    <a:pt x="5194617" y="333876"/>
                  </a:cubicBezTo>
                  <a:cubicBezTo>
                    <a:pt x="5190867" y="337626"/>
                    <a:pt x="5185781" y="339733"/>
                    <a:pt x="5180478" y="339733"/>
                  </a:cubicBezTo>
                  <a:lnTo>
                    <a:pt x="19996" y="339733"/>
                  </a:lnTo>
                  <a:cubicBezTo>
                    <a:pt x="14693" y="339733"/>
                    <a:pt x="9607" y="337626"/>
                    <a:pt x="5857" y="333876"/>
                  </a:cubicBezTo>
                  <a:cubicBezTo>
                    <a:pt x="2107" y="330126"/>
                    <a:pt x="0" y="325040"/>
                    <a:pt x="0" y="319737"/>
                  </a:cubicBezTo>
                  <a:lnTo>
                    <a:pt x="0" y="19996"/>
                  </a:lnTo>
                  <a:cubicBezTo>
                    <a:pt x="0" y="14693"/>
                    <a:pt x="2107" y="9607"/>
                    <a:pt x="5857" y="5857"/>
                  </a:cubicBezTo>
                  <a:cubicBezTo>
                    <a:pt x="9607" y="2107"/>
                    <a:pt x="14693" y="0"/>
                    <a:pt x="19996" y="0"/>
                  </a:cubicBezTo>
                  <a:close/>
                </a:path>
              </a:pathLst>
            </a:custGeom>
            <a:solidFill>
              <a:srgbClr val="F14F62"/>
            </a:solidFill>
          </p:spPr>
        </p:sp>
        <p:sp>
          <p:nvSpPr>
            <p:cNvPr name="TextBox 17" id="17"/>
            <p:cNvSpPr txBox="true"/>
            <p:nvPr/>
          </p:nvSpPr>
          <p:spPr>
            <a:xfrm>
              <a:off x="0" y="-123825"/>
              <a:ext cx="812800" cy="936625"/>
            </a:xfrm>
            <a:prstGeom prst="rect">
              <a:avLst/>
            </a:prstGeom>
          </p:spPr>
          <p:txBody>
            <a:bodyPr anchor="ctr" rtlCol="false" tIns="50800" lIns="50800" bIns="50800" rIns="50800"/>
            <a:lstStyle/>
            <a:p>
              <a:pPr algn="ctr">
                <a:lnSpc>
                  <a:spcPts val="8371"/>
                </a:lnSpc>
              </a:pPr>
              <a:r>
                <a:rPr lang="en-US" sz="5979" spc="239">
                  <a:solidFill>
                    <a:srgbClr val="000000"/>
                  </a:solidFill>
                  <a:latin typeface="Neue Machina Ultra-Bold"/>
                </a:rPr>
                <a:t>Objetivos</a:t>
              </a:r>
            </a:p>
          </p:txBody>
        </p:sp>
      </p:grpSp>
    </p:spTree>
  </p:cSld>
  <p:clrMapOvr>
    <a:masterClrMapping/>
  </p:clrMapOvr>
</p:sld>
</file>

<file path=ppt/slides/slide6.xml><?xml version="1.0" encoding="utf-8"?>
<p:sld xmlns:p="http://schemas.openxmlformats.org/presentationml/2006/main" xmlns:a="http://schemas.openxmlformats.org/drawingml/2006/main">
  <p:cSld>
    <p:bg>
      <p:bgPr>
        <a:solidFill>
          <a:srgbClr val="B5E4FF"/>
        </a:solidFill>
      </p:bgPr>
    </p:bg>
    <p:spTree>
      <p:nvGrpSpPr>
        <p:cNvPr id="1" name=""/>
        <p:cNvGrpSpPr/>
        <p:nvPr/>
      </p:nvGrpSpPr>
      <p:grpSpPr>
        <a:xfrm>
          <a:off x="0" y="0"/>
          <a:ext cx="0" cy="0"/>
          <a:chOff x="0" y="0"/>
          <a:chExt cx="0" cy="0"/>
        </a:xfrm>
      </p:grpSpPr>
      <p:grpSp>
        <p:nvGrpSpPr>
          <p:cNvPr name="Group 2" id="2"/>
          <p:cNvGrpSpPr/>
          <p:nvPr/>
        </p:nvGrpSpPr>
        <p:grpSpPr>
          <a:xfrm rot="0">
            <a:off x="2852004" y="7255268"/>
            <a:ext cx="2644189" cy="3533008"/>
            <a:chOff x="0" y="0"/>
            <a:chExt cx="871302" cy="1164182"/>
          </a:xfrm>
        </p:grpSpPr>
        <p:sp>
          <p:nvSpPr>
            <p:cNvPr name="Freeform 3" id="3"/>
            <p:cNvSpPr/>
            <p:nvPr/>
          </p:nvSpPr>
          <p:spPr>
            <a:xfrm flipH="false" flipV="false" rot="0">
              <a:off x="0" y="0"/>
              <a:ext cx="871302" cy="1164182"/>
            </a:xfrm>
            <a:custGeom>
              <a:avLst/>
              <a:gdLst/>
              <a:ahLst/>
              <a:cxnLst/>
              <a:rect r="r" b="b" t="t" l="l"/>
              <a:pathLst>
                <a:path h="1164182" w="871302">
                  <a:moveTo>
                    <a:pt x="149323" y="0"/>
                  </a:moveTo>
                  <a:lnTo>
                    <a:pt x="721979" y="0"/>
                  </a:lnTo>
                  <a:cubicBezTo>
                    <a:pt x="761582" y="0"/>
                    <a:pt x="799563" y="15732"/>
                    <a:pt x="827567" y="43736"/>
                  </a:cubicBezTo>
                  <a:cubicBezTo>
                    <a:pt x="855570" y="71739"/>
                    <a:pt x="871302" y="109720"/>
                    <a:pt x="871302" y="149323"/>
                  </a:cubicBezTo>
                  <a:lnTo>
                    <a:pt x="871302" y="1014859"/>
                  </a:lnTo>
                  <a:cubicBezTo>
                    <a:pt x="871302" y="1054462"/>
                    <a:pt x="855570" y="1092443"/>
                    <a:pt x="827567" y="1120447"/>
                  </a:cubicBezTo>
                  <a:cubicBezTo>
                    <a:pt x="799563" y="1148450"/>
                    <a:pt x="761582" y="1164182"/>
                    <a:pt x="721979" y="1164182"/>
                  </a:cubicBezTo>
                  <a:lnTo>
                    <a:pt x="149323" y="1164182"/>
                  </a:lnTo>
                  <a:cubicBezTo>
                    <a:pt x="109720" y="1164182"/>
                    <a:pt x="71739" y="1148450"/>
                    <a:pt x="43736" y="1120447"/>
                  </a:cubicBezTo>
                  <a:cubicBezTo>
                    <a:pt x="15732" y="1092443"/>
                    <a:pt x="0" y="1054462"/>
                    <a:pt x="0" y="1014859"/>
                  </a:cubicBezTo>
                  <a:lnTo>
                    <a:pt x="0" y="149323"/>
                  </a:lnTo>
                  <a:cubicBezTo>
                    <a:pt x="0" y="109720"/>
                    <a:pt x="15732" y="71739"/>
                    <a:pt x="43736" y="43736"/>
                  </a:cubicBezTo>
                  <a:cubicBezTo>
                    <a:pt x="71739" y="15732"/>
                    <a:pt x="109720" y="0"/>
                    <a:pt x="149323" y="0"/>
                  </a:cubicBez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3235"/>
                </a:lnSpc>
              </a:pPr>
            </a:p>
          </p:txBody>
        </p:sp>
      </p:grpSp>
      <p:grpSp>
        <p:nvGrpSpPr>
          <p:cNvPr name="Group 5" id="5"/>
          <p:cNvGrpSpPr/>
          <p:nvPr/>
        </p:nvGrpSpPr>
        <p:grpSpPr>
          <a:xfrm rot="0">
            <a:off x="5725375" y="5488765"/>
            <a:ext cx="2644189" cy="3533008"/>
            <a:chOff x="0" y="0"/>
            <a:chExt cx="871302" cy="1164182"/>
          </a:xfrm>
        </p:grpSpPr>
        <p:sp>
          <p:nvSpPr>
            <p:cNvPr name="Freeform 6" id="6"/>
            <p:cNvSpPr/>
            <p:nvPr/>
          </p:nvSpPr>
          <p:spPr>
            <a:xfrm flipH="false" flipV="false" rot="0">
              <a:off x="0" y="0"/>
              <a:ext cx="871302" cy="1164182"/>
            </a:xfrm>
            <a:custGeom>
              <a:avLst/>
              <a:gdLst/>
              <a:ahLst/>
              <a:cxnLst/>
              <a:rect r="r" b="b" t="t" l="l"/>
              <a:pathLst>
                <a:path h="1164182" w="871302">
                  <a:moveTo>
                    <a:pt x="149323" y="0"/>
                  </a:moveTo>
                  <a:lnTo>
                    <a:pt x="721979" y="0"/>
                  </a:lnTo>
                  <a:cubicBezTo>
                    <a:pt x="761582" y="0"/>
                    <a:pt x="799563" y="15732"/>
                    <a:pt x="827567" y="43736"/>
                  </a:cubicBezTo>
                  <a:cubicBezTo>
                    <a:pt x="855570" y="71739"/>
                    <a:pt x="871302" y="109720"/>
                    <a:pt x="871302" y="149323"/>
                  </a:cubicBezTo>
                  <a:lnTo>
                    <a:pt x="871302" y="1014859"/>
                  </a:lnTo>
                  <a:cubicBezTo>
                    <a:pt x="871302" y="1054462"/>
                    <a:pt x="855570" y="1092443"/>
                    <a:pt x="827567" y="1120447"/>
                  </a:cubicBezTo>
                  <a:cubicBezTo>
                    <a:pt x="799563" y="1148450"/>
                    <a:pt x="761582" y="1164182"/>
                    <a:pt x="721979" y="1164182"/>
                  </a:cubicBezTo>
                  <a:lnTo>
                    <a:pt x="149323" y="1164182"/>
                  </a:lnTo>
                  <a:cubicBezTo>
                    <a:pt x="109720" y="1164182"/>
                    <a:pt x="71739" y="1148450"/>
                    <a:pt x="43736" y="1120447"/>
                  </a:cubicBezTo>
                  <a:cubicBezTo>
                    <a:pt x="15732" y="1092443"/>
                    <a:pt x="0" y="1054462"/>
                    <a:pt x="0" y="1014859"/>
                  </a:cubicBezTo>
                  <a:lnTo>
                    <a:pt x="0" y="149323"/>
                  </a:lnTo>
                  <a:cubicBezTo>
                    <a:pt x="0" y="109720"/>
                    <a:pt x="15732" y="71739"/>
                    <a:pt x="43736" y="43736"/>
                  </a:cubicBezTo>
                  <a:cubicBezTo>
                    <a:pt x="71739" y="15732"/>
                    <a:pt x="109720" y="0"/>
                    <a:pt x="149323"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3235"/>
                </a:lnSpc>
              </a:pPr>
            </a:p>
          </p:txBody>
        </p:sp>
      </p:grpSp>
      <p:grpSp>
        <p:nvGrpSpPr>
          <p:cNvPr name="Group 8" id="8"/>
          <p:cNvGrpSpPr/>
          <p:nvPr/>
        </p:nvGrpSpPr>
        <p:grpSpPr>
          <a:xfrm rot="0">
            <a:off x="8580087" y="2783318"/>
            <a:ext cx="2644189" cy="3533008"/>
            <a:chOff x="0" y="0"/>
            <a:chExt cx="871302" cy="1164182"/>
          </a:xfrm>
        </p:grpSpPr>
        <p:sp>
          <p:nvSpPr>
            <p:cNvPr name="Freeform 9" id="9"/>
            <p:cNvSpPr/>
            <p:nvPr/>
          </p:nvSpPr>
          <p:spPr>
            <a:xfrm flipH="false" flipV="false" rot="0">
              <a:off x="0" y="0"/>
              <a:ext cx="871302" cy="1164182"/>
            </a:xfrm>
            <a:custGeom>
              <a:avLst/>
              <a:gdLst/>
              <a:ahLst/>
              <a:cxnLst/>
              <a:rect r="r" b="b" t="t" l="l"/>
              <a:pathLst>
                <a:path h="1164182" w="871302">
                  <a:moveTo>
                    <a:pt x="149323" y="0"/>
                  </a:moveTo>
                  <a:lnTo>
                    <a:pt x="721979" y="0"/>
                  </a:lnTo>
                  <a:cubicBezTo>
                    <a:pt x="761582" y="0"/>
                    <a:pt x="799563" y="15732"/>
                    <a:pt x="827567" y="43736"/>
                  </a:cubicBezTo>
                  <a:cubicBezTo>
                    <a:pt x="855570" y="71739"/>
                    <a:pt x="871302" y="109720"/>
                    <a:pt x="871302" y="149323"/>
                  </a:cubicBezTo>
                  <a:lnTo>
                    <a:pt x="871302" y="1014859"/>
                  </a:lnTo>
                  <a:cubicBezTo>
                    <a:pt x="871302" y="1054462"/>
                    <a:pt x="855570" y="1092443"/>
                    <a:pt x="827567" y="1120447"/>
                  </a:cubicBezTo>
                  <a:cubicBezTo>
                    <a:pt x="799563" y="1148450"/>
                    <a:pt x="761582" y="1164182"/>
                    <a:pt x="721979" y="1164182"/>
                  </a:cubicBezTo>
                  <a:lnTo>
                    <a:pt x="149323" y="1164182"/>
                  </a:lnTo>
                  <a:cubicBezTo>
                    <a:pt x="109720" y="1164182"/>
                    <a:pt x="71739" y="1148450"/>
                    <a:pt x="43736" y="1120447"/>
                  </a:cubicBezTo>
                  <a:cubicBezTo>
                    <a:pt x="15732" y="1092443"/>
                    <a:pt x="0" y="1054462"/>
                    <a:pt x="0" y="1014859"/>
                  </a:cubicBezTo>
                  <a:lnTo>
                    <a:pt x="0" y="149323"/>
                  </a:lnTo>
                  <a:cubicBezTo>
                    <a:pt x="0" y="109720"/>
                    <a:pt x="15732" y="71739"/>
                    <a:pt x="43736" y="43736"/>
                  </a:cubicBezTo>
                  <a:cubicBezTo>
                    <a:pt x="71739" y="15732"/>
                    <a:pt x="109720" y="0"/>
                    <a:pt x="149323" y="0"/>
                  </a:cubicBezTo>
                  <a:close/>
                </a:path>
              </a:pathLst>
            </a:custGeom>
            <a:solidFill>
              <a:srgbClr val="FFFFFF"/>
            </a:solidFill>
          </p:spPr>
        </p:sp>
        <p:sp>
          <p:nvSpPr>
            <p:cNvPr name="TextBox 10" id="10"/>
            <p:cNvSpPr txBox="true"/>
            <p:nvPr/>
          </p:nvSpPr>
          <p:spPr>
            <a:xfrm>
              <a:off x="0" y="-47625"/>
              <a:ext cx="812800" cy="860425"/>
            </a:xfrm>
            <a:prstGeom prst="rect">
              <a:avLst/>
            </a:prstGeom>
          </p:spPr>
          <p:txBody>
            <a:bodyPr anchor="ctr" rtlCol="false" tIns="50800" lIns="50800" bIns="50800" rIns="50800"/>
            <a:lstStyle/>
            <a:p>
              <a:pPr algn="ctr">
                <a:lnSpc>
                  <a:spcPts val="3235"/>
                </a:lnSpc>
              </a:pPr>
            </a:p>
          </p:txBody>
        </p:sp>
      </p:grpSp>
      <p:grpSp>
        <p:nvGrpSpPr>
          <p:cNvPr name="Group 11" id="11"/>
          <p:cNvGrpSpPr/>
          <p:nvPr/>
        </p:nvGrpSpPr>
        <p:grpSpPr>
          <a:xfrm rot="0">
            <a:off x="8580087" y="6496310"/>
            <a:ext cx="2644189" cy="3533008"/>
            <a:chOff x="0" y="0"/>
            <a:chExt cx="871302" cy="1164182"/>
          </a:xfrm>
        </p:grpSpPr>
        <p:sp>
          <p:nvSpPr>
            <p:cNvPr name="Freeform 12" id="12"/>
            <p:cNvSpPr/>
            <p:nvPr/>
          </p:nvSpPr>
          <p:spPr>
            <a:xfrm flipH="false" flipV="false" rot="0">
              <a:off x="0" y="0"/>
              <a:ext cx="871302" cy="1164182"/>
            </a:xfrm>
            <a:custGeom>
              <a:avLst/>
              <a:gdLst/>
              <a:ahLst/>
              <a:cxnLst/>
              <a:rect r="r" b="b" t="t" l="l"/>
              <a:pathLst>
                <a:path h="1164182" w="871302">
                  <a:moveTo>
                    <a:pt x="149323" y="0"/>
                  </a:moveTo>
                  <a:lnTo>
                    <a:pt x="721979" y="0"/>
                  </a:lnTo>
                  <a:cubicBezTo>
                    <a:pt x="761582" y="0"/>
                    <a:pt x="799563" y="15732"/>
                    <a:pt x="827567" y="43736"/>
                  </a:cubicBezTo>
                  <a:cubicBezTo>
                    <a:pt x="855570" y="71739"/>
                    <a:pt x="871302" y="109720"/>
                    <a:pt x="871302" y="149323"/>
                  </a:cubicBezTo>
                  <a:lnTo>
                    <a:pt x="871302" y="1014859"/>
                  </a:lnTo>
                  <a:cubicBezTo>
                    <a:pt x="871302" y="1054462"/>
                    <a:pt x="855570" y="1092443"/>
                    <a:pt x="827567" y="1120447"/>
                  </a:cubicBezTo>
                  <a:cubicBezTo>
                    <a:pt x="799563" y="1148450"/>
                    <a:pt x="761582" y="1164182"/>
                    <a:pt x="721979" y="1164182"/>
                  </a:cubicBezTo>
                  <a:lnTo>
                    <a:pt x="149323" y="1164182"/>
                  </a:lnTo>
                  <a:cubicBezTo>
                    <a:pt x="109720" y="1164182"/>
                    <a:pt x="71739" y="1148450"/>
                    <a:pt x="43736" y="1120447"/>
                  </a:cubicBezTo>
                  <a:cubicBezTo>
                    <a:pt x="15732" y="1092443"/>
                    <a:pt x="0" y="1054462"/>
                    <a:pt x="0" y="1014859"/>
                  </a:cubicBezTo>
                  <a:lnTo>
                    <a:pt x="0" y="149323"/>
                  </a:lnTo>
                  <a:cubicBezTo>
                    <a:pt x="0" y="109720"/>
                    <a:pt x="15732" y="71739"/>
                    <a:pt x="43736" y="43736"/>
                  </a:cubicBezTo>
                  <a:cubicBezTo>
                    <a:pt x="71739" y="15732"/>
                    <a:pt x="109720" y="0"/>
                    <a:pt x="149323" y="0"/>
                  </a:cubicBezTo>
                  <a:close/>
                </a:path>
              </a:pathLst>
            </a:custGeom>
            <a:solidFill>
              <a:srgbClr val="FFFFFF"/>
            </a:solidFill>
          </p:spPr>
        </p:sp>
        <p:sp>
          <p:nvSpPr>
            <p:cNvPr name="TextBox 13" id="13"/>
            <p:cNvSpPr txBox="true"/>
            <p:nvPr/>
          </p:nvSpPr>
          <p:spPr>
            <a:xfrm>
              <a:off x="0" y="-47625"/>
              <a:ext cx="812800" cy="860425"/>
            </a:xfrm>
            <a:prstGeom prst="rect">
              <a:avLst/>
            </a:prstGeom>
          </p:spPr>
          <p:txBody>
            <a:bodyPr anchor="ctr" rtlCol="false" tIns="50800" lIns="50800" bIns="50800" rIns="50800"/>
            <a:lstStyle/>
            <a:p>
              <a:pPr algn="ctr">
                <a:lnSpc>
                  <a:spcPts val="3235"/>
                </a:lnSpc>
              </a:pPr>
            </a:p>
          </p:txBody>
        </p:sp>
      </p:grpSp>
      <p:grpSp>
        <p:nvGrpSpPr>
          <p:cNvPr name="Group 14" id="14"/>
          <p:cNvGrpSpPr/>
          <p:nvPr/>
        </p:nvGrpSpPr>
        <p:grpSpPr>
          <a:xfrm rot="0">
            <a:off x="11433825" y="4425244"/>
            <a:ext cx="2644189" cy="3533008"/>
            <a:chOff x="0" y="0"/>
            <a:chExt cx="871302" cy="1164182"/>
          </a:xfrm>
        </p:grpSpPr>
        <p:sp>
          <p:nvSpPr>
            <p:cNvPr name="Freeform 15" id="15"/>
            <p:cNvSpPr/>
            <p:nvPr/>
          </p:nvSpPr>
          <p:spPr>
            <a:xfrm flipH="false" flipV="false" rot="0">
              <a:off x="0" y="0"/>
              <a:ext cx="871302" cy="1164182"/>
            </a:xfrm>
            <a:custGeom>
              <a:avLst/>
              <a:gdLst/>
              <a:ahLst/>
              <a:cxnLst/>
              <a:rect r="r" b="b" t="t" l="l"/>
              <a:pathLst>
                <a:path h="1164182" w="871302">
                  <a:moveTo>
                    <a:pt x="149323" y="0"/>
                  </a:moveTo>
                  <a:lnTo>
                    <a:pt x="721979" y="0"/>
                  </a:lnTo>
                  <a:cubicBezTo>
                    <a:pt x="761582" y="0"/>
                    <a:pt x="799563" y="15732"/>
                    <a:pt x="827567" y="43736"/>
                  </a:cubicBezTo>
                  <a:cubicBezTo>
                    <a:pt x="855570" y="71739"/>
                    <a:pt x="871302" y="109720"/>
                    <a:pt x="871302" y="149323"/>
                  </a:cubicBezTo>
                  <a:lnTo>
                    <a:pt x="871302" y="1014859"/>
                  </a:lnTo>
                  <a:cubicBezTo>
                    <a:pt x="871302" y="1054462"/>
                    <a:pt x="855570" y="1092443"/>
                    <a:pt x="827567" y="1120447"/>
                  </a:cubicBezTo>
                  <a:cubicBezTo>
                    <a:pt x="799563" y="1148450"/>
                    <a:pt x="761582" y="1164182"/>
                    <a:pt x="721979" y="1164182"/>
                  </a:cubicBezTo>
                  <a:lnTo>
                    <a:pt x="149323" y="1164182"/>
                  </a:lnTo>
                  <a:cubicBezTo>
                    <a:pt x="109720" y="1164182"/>
                    <a:pt x="71739" y="1148450"/>
                    <a:pt x="43736" y="1120447"/>
                  </a:cubicBezTo>
                  <a:cubicBezTo>
                    <a:pt x="15732" y="1092443"/>
                    <a:pt x="0" y="1054462"/>
                    <a:pt x="0" y="1014859"/>
                  </a:cubicBezTo>
                  <a:lnTo>
                    <a:pt x="0" y="149323"/>
                  </a:lnTo>
                  <a:cubicBezTo>
                    <a:pt x="0" y="109720"/>
                    <a:pt x="15732" y="71739"/>
                    <a:pt x="43736" y="43736"/>
                  </a:cubicBezTo>
                  <a:cubicBezTo>
                    <a:pt x="71739" y="15732"/>
                    <a:pt x="109720" y="0"/>
                    <a:pt x="149323" y="0"/>
                  </a:cubicBezTo>
                  <a:close/>
                </a:path>
              </a:pathLst>
            </a:custGeom>
            <a:solidFill>
              <a:srgbClr val="FFFFFF"/>
            </a:solidFill>
          </p:spPr>
        </p:sp>
        <p:sp>
          <p:nvSpPr>
            <p:cNvPr name="TextBox 16" id="16"/>
            <p:cNvSpPr txBox="true"/>
            <p:nvPr/>
          </p:nvSpPr>
          <p:spPr>
            <a:xfrm>
              <a:off x="0" y="-47625"/>
              <a:ext cx="812800" cy="860425"/>
            </a:xfrm>
            <a:prstGeom prst="rect">
              <a:avLst/>
            </a:prstGeom>
          </p:spPr>
          <p:txBody>
            <a:bodyPr anchor="ctr" rtlCol="false" tIns="50800" lIns="50800" bIns="50800" rIns="50800"/>
            <a:lstStyle/>
            <a:p>
              <a:pPr algn="ctr">
                <a:lnSpc>
                  <a:spcPts val="3235"/>
                </a:lnSpc>
              </a:pPr>
            </a:p>
          </p:txBody>
        </p:sp>
      </p:grpSp>
      <p:grpSp>
        <p:nvGrpSpPr>
          <p:cNvPr name="Group 17" id="17"/>
          <p:cNvGrpSpPr/>
          <p:nvPr/>
        </p:nvGrpSpPr>
        <p:grpSpPr>
          <a:xfrm rot="0">
            <a:off x="14287564" y="3333206"/>
            <a:ext cx="2644189" cy="3533008"/>
            <a:chOff x="0" y="0"/>
            <a:chExt cx="871302" cy="1164182"/>
          </a:xfrm>
        </p:grpSpPr>
        <p:sp>
          <p:nvSpPr>
            <p:cNvPr name="Freeform 18" id="18"/>
            <p:cNvSpPr/>
            <p:nvPr/>
          </p:nvSpPr>
          <p:spPr>
            <a:xfrm flipH="false" flipV="false" rot="0">
              <a:off x="0" y="0"/>
              <a:ext cx="871302" cy="1164182"/>
            </a:xfrm>
            <a:custGeom>
              <a:avLst/>
              <a:gdLst/>
              <a:ahLst/>
              <a:cxnLst/>
              <a:rect r="r" b="b" t="t" l="l"/>
              <a:pathLst>
                <a:path h="1164182" w="871302">
                  <a:moveTo>
                    <a:pt x="149323" y="0"/>
                  </a:moveTo>
                  <a:lnTo>
                    <a:pt x="721979" y="0"/>
                  </a:lnTo>
                  <a:cubicBezTo>
                    <a:pt x="761582" y="0"/>
                    <a:pt x="799563" y="15732"/>
                    <a:pt x="827567" y="43736"/>
                  </a:cubicBezTo>
                  <a:cubicBezTo>
                    <a:pt x="855570" y="71739"/>
                    <a:pt x="871302" y="109720"/>
                    <a:pt x="871302" y="149323"/>
                  </a:cubicBezTo>
                  <a:lnTo>
                    <a:pt x="871302" y="1014859"/>
                  </a:lnTo>
                  <a:cubicBezTo>
                    <a:pt x="871302" y="1054462"/>
                    <a:pt x="855570" y="1092443"/>
                    <a:pt x="827567" y="1120447"/>
                  </a:cubicBezTo>
                  <a:cubicBezTo>
                    <a:pt x="799563" y="1148450"/>
                    <a:pt x="761582" y="1164182"/>
                    <a:pt x="721979" y="1164182"/>
                  </a:cubicBezTo>
                  <a:lnTo>
                    <a:pt x="149323" y="1164182"/>
                  </a:lnTo>
                  <a:cubicBezTo>
                    <a:pt x="109720" y="1164182"/>
                    <a:pt x="71739" y="1148450"/>
                    <a:pt x="43736" y="1120447"/>
                  </a:cubicBezTo>
                  <a:cubicBezTo>
                    <a:pt x="15732" y="1092443"/>
                    <a:pt x="0" y="1054462"/>
                    <a:pt x="0" y="1014859"/>
                  </a:cubicBezTo>
                  <a:lnTo>
                    <a:pt x="0" y="149323"/>
                  </a:lnTo>
                  <a:cubicBezTo>
                    <a:pt x="0" y="109720"/>
                    <a:pt x="15732" y="71739"/>
                    <a:pt x="43736" y="43736"/>
                  </a:cubicBezTo>
                  <a:cubicBezTo>
                    <a:pt x="71739" y="15732"/>
                    <a:pt x="109720" y="0"/>
                    <a:pt x="149323" y="0"/>
                  </a:cubicBezTo>
                  <a:close/>
                </a:path>
              </a:pathLst>
            </a:custGeom>
            <a:solidFill>
              <a:srgbClr val="FFFFFF"/>
            </a:solidFill>
          </p:spPr>
        </p:sp>
        <p:sp>
          <p:nvSpPr>
            <p:cNvPr name="TextBox 19" id="19"/>
            <p:cNvSpPr txBox="true"/>
            <p:nvPr/>
          </p:nvSpPr>
          <p:spPr>
            <a:xfrm>
              <a:off x="0" y="-47625"/>
              <a:ext cx="812800" cy="860425"/>
            </a:xfrm>
            <a:prstGeom prst="rect">
              <a:avLst/>
            </a:prstGeom>
          </p:spPr>
          <p:txBody>
            <a:bodyPr anchor="ctr" rtlCol="false" tIns="50800" lIns="50800" bIns="50800" rIns="50800"/>
            <a:lstStyle/>
            <a:p>
              <a:pPr algn="ctr">
                <a:lnSpc>
                  <a:spcPts val="3235"/>
                </a:lnSpc>
              </a:pPr>
            </a:p>
          </p:txBody>
        </p:sp>
      </p:grpSp>
      <p:grpSp>
        <p:nvGrpSpPr>
          <p:cNvPr name="Group 20" id="20"/>
          <p:cNvGrpSpPr/>
          <p:nvPr/>
        </p:nvGrpSpPr>
        <p:grpSpPr>
          <a:xfrm rot="0">
            <a:off x="14287564" y="7053333"/>
            <a:ext cx="2644189" cy="3533008"/>
            <a:chOff x="0" y="0"/>
            <a:chExt cx="871302" cy="1164182"/>
          </a:xfrm>
        </p:grpSpPr>
        <p:sp>
          <p:nvSpPr>
            <p:cNvPr name="Freeform 21" id="21"/>
            <p:cNvSpPr/>
            <p:nvPr/>
          </p:nvSpPr>
          <p:spPr>
            <a:xfrm flipH="false" flipV="false" rot="0">
              <a:off x="0" y="0"/>
              <a:ext cx="871302" cy="1164182"/>
            </a:xfrm>
            <a:custGeom>
              <a:avLst/>
              <a:gdLst/>
              <a:ahLst/>
              <a:cxnLst/>
              <a:rect r="r" b="b" t="t" l="l"/>
              <a:pathLst>
                <a:path h="1164182" w="871302">
                  <a:moveTo>
                    <a:pt x="149323" y="0"/>
                  </a:moveTo>
                  <a:lnTo>
                    <a:pt x="721979" y="0"/>
                  </a:lnTo>
                  <a:cubicBezTo>
                    <a:pt x="761582" y="0"/>
                    <a:pt x="799563" y="15732"/>
                    <a:pt x="827567" y="43736"/>
                  </a:cubicBezTo>
                  <a:cubicBezTo>
                    <a:pt x="855570" y="71739"/>
                    <a:pt x="871302" y="109720"/>
                    <a:pt x="871302" y="149323"/>
                  </a:cubicBezTo>
                  <a:lnTo>
                    <a:pt x="871302" y="1014859"/>
                  </a:lnTo>
                  <a:cubicBezTo>
                    <a:pt x="871302" y="1054462"/>
                    <a:pt x="855570" y="1092443"/>
                    <a:pt x="827567" y="1120447"/>
                  </a:cubicBezTo>
                  <a:cubicBezTo>
                    <a:pt x="799563" y="1148450"/>
                    <a:pt x="761582" y="1164182"/>
                    <a:pt x="721979" y="1164182"/>
                  </a:cubicBezTo>
                  <a:lnTo>
                    <a:pt x="149323" y="1164182"/>
                  </a:lnTo>
                  <a:cubicBezTo>
                    <a:pt x="109720" y="1164182"/>
                    <a:pt x="71739" y="1148450"/>
                    <a:pt x="43736" y="1120447"/>
                  </a:cubicBezTo>
                  <a:cubicBezTo>
                    <a:pt x="15732" y="1092443"/>
                    <a:pt x="0" y="1054462"/>
                    <a:pt x="0" y="1014859"/>
                  </a:cubicBezTo>
                  <a:lnTo>
                    <a:pt x="0" y="149323"/>
                  </a:lnTo>
                  <a:cubicBezTo>
                    <a:pt x="0" y="109720"/>
                    <a:pt x="15732" y="71739"/>
                    <a:pt x="43736" y="43736"/>
                  </a:cubicBezTo>
                  <a:cubicBezTo>
                    <a:pt x="71739" y="15732"/>
                    <a:pt x="109720" y="0"/>
                    <a:pt x="149323" y="0"/>
                  </a:cubicBezTo>
                  <a:close/>
                </a:path>
              </a:pathLst>
            </a:custGeom>
            <a:solidFill>
              <a:srgbClr val="FFFFFF"/>
            </a:solidFill>
          </p:spPr>
        </p:sp>
        <p:sp>
          <p:nvSpPr>
            <p:cNvPr name="TextBox 22" id="22"/>
            <p:cNvSpPr txBox="true"/>
            <p:nvPr/>
          </p:nvSpPr>
          <p:spPr>
            <a:xfrm>
              <a:off x="0" y="-47625"/>
              <a:ext cx="812800" cy="860425"/>
            </a:xfrm>
            <a:prstGeom prst="rect">
              <a:avLst/>
            </a:prstGeom>
          </p:spPr>
          <p:txBody>
            <a:bodyPr anchor="ctr" rtlCol="false" tIns="50800" lIns="50800" bIns="50800" rIns="50800"/>
            <a:lstStyle/>
            <a:p>
              <a:pPr algn="ctr">
                <a:lnSpc>
                  <a:spcPts val="3235"/>
                </a:lnSpc>
              </a:pPr>
            </a:p>
          </p:txBody>
        </p:sp>
      </p:grpSp>
      <p:grpSp>
        <p:nvGrpSpPr>
          <p:cNvPr name="Group 23" id="23"/>
          <p:cNvGrpSpPr/>
          <p:nvPr/>
        </p:nvGrpSpPr>
        <p:grpSpPr>
          <a:xfrm rot="0">
            <a:off x="3620345" y="6517313"/>
            <a:ext cx="1047755" cy="1015527"/>
            <a:chOff x="0" y="0"/>
            <a:chExt cx="1132300" cy="1097472"/>
          </a:xfrm>
        </p:grpSpPr>
        <p:sp>
          <p:nvSpPr>
            <p:cNvPr name="Freeform 24" id="24"/>
            <p:cNvSpPr/>
            <p:nvPr/>
          </p:nvSpPr>
          <p:spPr>
            <a:xfrm flipH="false" flipV="false" rot="0">
              <a:off x="0" y="0"/>
              <a:ext cx="1132300" cy="1097472"/>
            </a:xfrm>
            <a:custGeom>
              <a:avLst/>
              <a:gdLst/>
              <a:ahLst/>
              <a:cxnLst/>
              <a:rect r="r" b="b" t="t" l="l"/>
              <a:pathLst>
                <a:path h="1097472" w="1132300">
                  <a:moveTo>
                    <a:pt x="566150" y="0"/>
                  </a:moveTo>
                  <a:cubicBezTo>
                    <a:pt x="253474" y="0"/>
                    <a:pt x="0" y="245678"/>
                    <a:pt x="0" y="548736"/>
                  </a:cubicBezTo>
                  <a:cubicBezTo>
                    <a:pt x="0" y="851795"/>
                    <a:pt x="253474" y="1097472"/>
                    <a:pt x="566150" y="1097472"/>
                  </a:cubicBezTo>
                  <a:cubicBezTo>
                    <a:pt x="878826" y="1097472"/>
                    <a:pt x="1132300" y="851795"/>
                    <a:pt x="1132300" y="548736"/>
                  </a:cubicBezTo>
                  <a:cubicBezTo>
                    <a:pt x="1132300" y="245678"/>
                    <a:pt x="878826" y="0"/>
                    <a:pt x="566150" y="0"/>
                  </a:cubicBezTo>
                  <a:close/>
                </a:path>
              </a:pathLst>
            </a:custGeom>
            <a:solidFill>
              <a:srgbClr val="F14F62"/>
            </a:solidFill>
          </p:spPr>
        </p:sp>
        <p:sp>
          <p:nvSpPr>
            <p:cNvPr name="TextBox 25" id="25"/>
            <p:cNvSpPr txBox="true"/>
            <p:nvPr/>
          </p:nvSpPr>
          <p:spPr>
            <a:xfrm>
              <a:off x="76200" y="0"/>
              <a:ext cx="660400" cy="736600"/>
            </a:xfrm>
            <a:prstGeom prst="rect">
              <a:avLst/>
            </a:prstGeom>
          </p:spPr>
          <p:txBody>
            <a:bodyPr anchor="ctr" rtlCol="false" tIns="50800" lIns="50800" bIns="50800" rIns="50800"/>
            <a:lstStyle/>
            <a:p>
              <a:pPr algn="ctr">
                <a:lnSpc>
                  <a:spcPts val="5055"/>
                </a:lnSpc>
              </a:pPr>
              <a:r>
                <a:rPr lang="en-US" sz="3611" spc="144">
                  <a:solidFill>
                    <a:srgbClr val="000000"/>
                  </a:solidFill>
                  <a:latin typeface="Neue Machina Ultra-Bold"/>
                </a:rPr>
                <a:t>1</a:t>
              </a:r>
            </a:p>
          </p:txBody>
        </p:sp>
      </p:grpSp>
      <p:grpSp>
        <p:nvGrpSpPr>
          <p:cNvPr name="Group 26" id="26"/>
          <p:cNvGrpSpPr/>
          <p:nvPr/>
        </p:nvGrpSpPr>
        <p:grpSpPr>
          <a:xfrm rot="0">
            <a:off x="6494107" y="4981001"/>
            <a:ext cx="1047755" cy="1015527"/>
            <a:chOff x="0" y="0"/>
            <a:chExt cx="1132300" cy="1097472"/>
          </a:xfrm>
        </p:grpSpPr>
        <p:sp>
          <p:nvSpPr>
            <p:cNvPr name="Freeform 27" id="27"/>
            <p:cNvSpPr/>
            <p:nvPr/>
          </p:nvSpPr>
          <p:spPr>
            <a:xfrm flipH="false" flipV="false" rot="0">
              <a:off x="0" y="0"/>
              <a:ext cx="1132300" cy="1097472"/>
            </a:xfrm>
            <a:custGeom>
              <a:avLst/>
              <a:gdLst/>
              <a:ahLst/>
              <a:cxnLst/>
              <a:rect r="r" b="b" t="t" l="l"/>
              <a:pathLst>
                <a:path h="1097472" w="1132300">
                  <a:moveTo>
                    <a:pt x="566150" y="0"/>
                  </a:moveTo>
                  <a:cubicBezTo>
                    <a:pt x="253474" y="0"/>
                    <a:pt x="0" y="245678"/>
                    <a:pt x="0" y="548736"/>
                  </a:cubicBezTo>
                  <a:cubicBezTo>
                    <a:pt x="0" y="851795"/>
                    <a:pt x="253474" y="1097472"/>
                    <a:pt x="566150" y="1097472"/>
                  </a:cubicBezTo>
                  <a:cubicBezTo>
                    <a:pt x="878826" y="1097472"/>
                    <a:pt x="1132300" y="851795"/>
                    <a:pt x="1132300" y="548736"/>
                  </a:cubicBezTo>
                  <a:cubicBezTo>
                    <a:pt x="1132300" y="245678"/>
                    <a:pt x="878826" y="0"/>
                    <a:pt x="566150" y="0"/>
                  </a:cubicBezTo>
                  <a:close/>
                </a:path>
              </a:pathLst>
            </a:custGeom>
            <a:solidFill>
              <a:srgbClr val="F14F62"/>
            </a:solidFill>
          </p:spPr>
        </p:sp>
        <p:sp>
          <p:nvSpPr>
            <p:cNvPr name="TextBox 28" id="28"/>
            <p:cNvSpPr txBox="true"/>
            <p:nvPr/>
          </p:nvSpPr>
          <p:spPr>
            <a:xfrm>
              <a:off x="76200" y="0"/>
              <a:ext cx="660400" cy="736600"/>
            </a:xfrm>
            <a:prstGeom prst="rect">
              <a:avLst/>
            </a:prstGeom>
          </p:spPr>
          <p:txBody>
            <a:bodyPr anchor="ctr" rtlCol="false" tIns="50800" lIns="50800" bIns="50800" rIns="50800"/>
            <a:lstStyle/>
            <a:p>
              <a:pPr algn="ctr">
                <a:lnSpc>
                  <a:spcPts val="5055"/>
                </a:lnSpc>
              </a:pPr>
              <a:r>
                <a:rPr lang="en-US" sz="3611" spc="144">
                  <a:solidFill>
                    <a:srgbClr val="000000"/>
                  </a:solidFill>
                  <a:latin typeface="Neue Machina Ultra-Bold"/>
                </a:rPr>
                <a:t>2</a:t>
              </a:r>
            </a:p>
          </p:txBody>
        </p:sp>
      </p:grpSp>
      <p:grpSp>
        <p:nvGrpSpPr>
          <p:cNvPr name="Group 29" id="29"/>
          <p:cNvGrpSpPr/>
          <p:nvPr/>
        </p:nvGrpSpPr>
        <p:grpSpPr>
          <a:xfrm rot="0">
            <a:off x="9378304" y="2307809"/>
            <a:ext cx="1047755" cy="1015527"/>
            <a:chOff x="0" y="0"/>
            <a:chExt cx="1132300" cy="1097472"/>
          </a:xfrm>
        </p:grpSpPr>
        <p:sp>
          <p:nvSpPr>
            <p:cNvPr name="Freeform 30" id="30"/>
            <p:cNvSpPr/>
            <p:nvPr/>
          </p:nvSpPr>
          <p:spPr>
            <a:xfrm flipH="false" flipV="false" rot="0">
              <a:off x="0" y="0"/>
              <a:ext cx="1132300" cy="1097472"/>
            </a:xfrm>
            <a:custGeom>
              <a:avLst/>
              <a:gdLst/>
              <a:ahLst/>
              <a:cxnLst/>
              <a:rect r="r" b="b" t="t" l="l"/>
              <a:pathLst>
                <a:path h="1097472" w="1132300">
                  <a:moveTo>
                    <a:pt x="566150" y="0"/>
                  </a:moveTo>
                  <a:cubicBezTo>
                    <a:pt x="253474" y="0"/>
                    <a:pt x="0" y="245678"/>
                    <a:pt x="0" y="548736"/>
                  </a:cubicBezTo>
                  <a:cubicBezTo>
                    <a:pt x="0" y="851795"/>
                    <a:pt x="253474" y="1097472"/>
                    <a:pt x="566150" y="1097472"/>
                  </a:cubicBezTo>
                  <a:cubicBezTo>
                    <a:pt x="878826" y="1097472"/>
                    <a:pt x="1132300" y="851795"/>
                    <a:pt x="1132300" y="548736"/>
                  </a:cubicBezTo>
                  <a:cubicBezTo>
                    <a:pt x="1132300" y="245678"/>
                    <a:pt x="878826" y="0"/>
                    <a:pt x="566150" y="0"/>
                  </a:cubicBezTo>
                  <a:close/>
                </a:path>
              </a:pathLst>
            </a:custGeom>
            <a:solidFill>
              <a:srgbClr val="F14F62"/>
            </a:solidFill>
          </p:spPr>
        </p:sp>
        <p:sp>
          <p:nvSpPr>
            <p:cNvPr name="TextBox 31" id="31"/>
            <p:cNvSpPr txBox="true"/>
            <p:nvPr/>
          </p:nvSpPr>
          <p:spPr>
            <a:xfrm>
              <a:off x="76200" y="0"/>
              <a:ext cx="660400" cy="736600"/>
            </a:xfrm>
            <a:prstGeom prst="rect">
              <a:avLst/>
            </a:prstGeom>
          </p:spPr>
          <p:txBody>
            <a:bodyPr anchor="ctr" rtlCol="false" tIns="50800" lIns="50800" bIns="50800" rIns="50800"/>
            <a:lstStyle/>
            <a:p>
              <a:pPr algn="ctr">
                <a:lnSpc>
                  <a:spcPts val="5055"/>
                </a:lnSpc>
              </a:pPr>
              <a:r>
                <a:rPr lang="en-US" sz="3611" spc="144">
                  <a:solidFill>
                    <a:srgbClr val="000000"/>
                  </a:solidFill>
                  <a:latin typeface="Neue Machina Ultra-Bold"/>
                </a:rPr>
                <a:t>3</a:t>
              </a:r>
            </a:p>
          </p:txBody>
        </p:sp>
      </p:grpSp>
      <p:grpSp>
        <p:nvGrpSpPr>
          <p:cNvPr name="Group 32" id="32"/>
          <p:cNvGrpSpPr/>
          <p:nvPr/>
        </p:nvGrpSpPr>
        <p:grpSpPr>
          <a:xfrm rot="0">
            <a:off x="9378304" y="6009549"/>
            <a:ext cx="1047755" cy="1015527"/>
            <a:chOff x="0" y="0"/>
            <a:chExt cx="1132300" cy="1097472"/>
          </a:xfrm>
        </p:grpSpPr>
        <p:sp>
          <p:nvSpPr>
            <p:cNvPr name="Freeform 33" id="33"/>
            <p:cNvSpPr/>
            <p:nvPr/>
          </p:nvSpPr>
          <p:spPr>
            <a:xfrm flipH="false" flipV="false" rot="0">
              <a:off x="0" y="0"/>
              <a:ext cx="1132300" cy="1097472"/>
            </a:xfrm>
            <a:custGeom>
              <a:avLst/>
              <a:gdLst/>
              <a:ahLst/>
              <a:cxnLst/>
              <a:rect r="r" b="b" t="t" l="l"/>
              <a:pathLst>
                <a:path h="1097472" w="1132300">
                  <a:moveTo>
                    <a:pt x="566150" y="0"/>
                  </a:moveTo>
                  <a:cubicBezTo>
                    <a:pt x="253474" y="0"/>
                    <a:pt x="0" y="245678"/>
                    <a:pt x="0" y="548736"/>
                  </a:cubicBezTo>
                  <a:cubicBezTo>
                    <a:pt x="0" y="851795"/>
                    <a:pt x="253474" y="1097472"/>
                    <a:pt x="566150" y="1097472"/>
                  </a:cubicBezTo>
                  <a:cubicBezTo>
                    <a:pt x="878826" y="1097472"/>
                    <a:pt x="1132300" y="851795"/>
                    <a:pt x="1132300" y="548736"/>
                  </a:cubicBezTo>
                  <a:cubicBezTo>
                    <a:pt x="1132300" y="245678"/>
                    <a:pt x="878826" y="0"/>
                    <a:pt x="566150" y="0"/>
                  </a:cubicBezTo>
                  <a:close/>
                </a:path>
              </a:pathLst>
            </a:custGeom>
            <a:solidFill>
              <a:srgbClr val="F14F62"/>
            </a:solidFill>
          </p:spPr>
        </p:sp>
        <p:sp>
          <p:nvSpPr>
            <p:cNvPr name="TextBox 34" id="34"/>
            <p:cNvSpPr txBox="true"/>
            <p:nvPr/>
          </p:nvSpPr>
          <p:spPr>
            <a:xfrm>
              <a:off x="76200" y="0"/>
              <a:ext cx="660400" cy="736600"/>
            </a:xfrm>
            <a:prstGeom prst="rect">
              <a:avLst/>
            </a:prstGeom>
          </p:spPr>
          <p:txBody>
            <a:bodyPr anchor="ctr" rtlCol="false" tIns="50800" lIns="50800" bIns="50800" rIns="50800"/>
            <a:lstStyle/>
            <a:p>
              <a:pPr algn="ctr">
                <a:lnSpc>
                  <a:spcPts val="5055"/>
                </a:lnSpc>
              </a:pPr>
              <a:r>
                <a:rPr lang="en-US" sz="3611" spc="144">
                  <a:solidFill>
                    <a:srgbClr val="000000"/>
                  </a:solidFill>
                  <a:latin typeface="Neue Machina Ultra-Bold"/>
                </a:rPr>
                <a:t>4</a:t>
              </a:r>
            </a:p>
          </p:txBody>
        </p:sp>
      </p:grpSp>
      <p:grpSp>
        <p:nvGrpSpPr>
          <p:cNvPr name="Group 35" id="35"/>
          <p:cNvGrpSpPr/>
          <p:nvPr/>
        </p:nvGrpSpPr>
        <p:grpSpPr>
          <a:xfrm rot="0">
            <a:off x="12232043" y="3917481"/>
            <a:ext cx="1047755" cy="1015527"/>
            <a:chOff x="0" y="0"/>
            <a:chExt cx="1132300" cy="1097472"/>
          </a:xfrm>
        </p:grpSpPr>
        <p:sp>
          <p:nvSpPr>
            <p:cNvPr name="Freeform 36" id="36"/>
            <p:cNvSpPr/>
            <p:nvPr/>
          </p:nvSpPr>
          <p:spPr>
            <a:xfrm flipH="false" flipV="false" rot="0">
              <a:off x="0" y="0"/>
              <a:ext cx="1132300" cy="1097472"/>
            </a:xfrm>
            <a:custGeom>
              <a:avLst/>
              <a:gdLst/>
              <a:ahLst/>
              <a:cxnLst/>
              <a:rect r="r" b="b" t="t" l="l"/>
              <a:pathLst>
                <a:path h="1097472" w="1132300">
                  <a:moveTo>
                    <a:pt x="566150" y="0"/>
                  </a:moveTo>
                  <a:cubicBezTo>
                    <a:pt x="253474" y="0"/>
                    <a:pt x="0" y="245678"/>
                    <a:pt x="0" y="548736"/>
                  </a:cubicBezTo>
                  <a:cubicBezTo>
                    <a:pt x="0" y="851795"/>
                    <a:pt x="253474" y="1097472"/>
                    <a:pt x="566150" y="1097472"/>
                  </a:cubicBezTo>
                  <a:cubicBezTo>
                    <a:pt x="878826" y="1097472"/>
                    <a:pt x="1132300" y="851795"/>
                    <a:pt x="1132300" y="548736"/>
                  </a:cubicBezTo>
                  <a:cubicBezTo>
                    <a:pt x="1132300" y="245678"/>
                    <a:pt x="878826" y="0"/>
                    <a:pt x="566150" y="0"/>
                  </a:cubicBezTo>
                  <a:close/>
                </a:path>
              </a:pathLst>
            </a:custGeom>
            <a:solidFill>
              <a:srgbClr val="F14F62"/>
            </a:solidFill>
          </p:spPr>
        </p:sp>
        <p:sp>
          <p:nvSpPr>
            <p:cNvPr name="TextBox 37" id="37"/>
            <p:cNvSpPr txBox="true"/>
            <p:nvPr/>
          </p:nvSpPr>
          <p:spPr>
            <a:xfrm>
              <a:off x="76200" y="0"/>
              <a:ext cx="660400" cy="736600"/>
            </a:xfrm>
            <a:prstGeom prst="rect">
              <a:avLst/>
            </a:prstGeom>
          </p:spPr>
          <p:txBody>
            <a:bodyPr anchor="ctr" rtlCol="false" tIns="50800" lIns="50800" bIns="50800" rIns="50800"/>
            <a:lstStyle/>
            <a:p>
              <a:pPr algn="ctr">
                <a:lnSpc>
                  <a:spcPts val="5055"/>
                </a:lnSpc>
              </a:pPr>
              <a:r>
                <a:rPr lang="en-US" sz="3611" spc="144">
                  <a:solidFill>
                    <a:srgbClr val="000000"/>
                  </a:solidFill>
                  <a:latin typeface="Neue Machina Ultra-Bold"/>
                </a:rPr>
                <a:t>5</a:t>
              </a:r>
            </a:p>
          </p:txBody>
        </p:sp>
      </p:grpSp>
      <p:grpSp>
        <p:nvGrpSpPr>
          <p:cNvPr name="Group 38" id="38"/>
          <p:cNvGrpSpPr/>
          <p:nvPr/>
        </p:nvGrpSpPr>
        <p:grpSpPr>
          <a:xfrm rot="0">
            <a:off x="15085781" y="2783318"/>
            <a:ext cx="1047755" cy="1015527"/>
            <a:chOff x="0" y="0"/>
            <a:chExt cx="1132300" cy="1097472"/>
          </a:xfrm>
        </p:grpSpPr>
        <p:sp>
          <p:nvSpPr>
            <p:cNvPr name="Freeform 39" id="39"/>
            <p:cNvSpPr/>
            <p:nvPr/>
          </p:nvSpPr>
          <p:spPr>
            <a:xfrm flipH="false" flipV="false" rot="0">
              <a:off x="0" y="0"/>
              <a:ext cx="1132300" cy="1097472"/>
            </a:xfrm>
            <a:custGeom>
              <a:avLst/>
              <a:gdLst/>
              <a:ahLst/>
              <a:cxnLst/>
              <a:rect r="r" b="b" t="t" l="l"/>
              <a:pathLst>
                <a:path h="1097472" w="1132300">
                  <a:moveTo>
                    <a:pt x="566150" y="0"/>
                  </a:moveTo>
                  <a:cubicBezTo>
                    <a:pt x="253474" y="0"/>
                    <a:pt x="0" y="245678"/>
                    <a:pt x="0" y="548736"/>
                  </a:cubicBezTo>
                  <a:cubicBezTo>
                    <a:pt x="0" y="851795"/>
                    <a:pt x="253474" y="1097472"/>
                    <a:pt x="566150" y="1097472"/>
                  </a:cubicBezTo>
                  <a:cubicBezTo>
                    <a:pt x="878826" y="1097472"/>
                    <a:pt x="1132300" y="851795"/>
                    <a:pt x="1132300" y="548736"/>
                  </a:cubicBezTo>
                  <a:cubicBezTo>
                    <a:pt x="1132300" y="245678"/>
                    <a:pt x="878826" y="0"/>
                    <a:pt x="566150" y="0"/>
                  </a:cubicBezTo>
                  <a:close/>
                </a:path>
              </a:pathLst>
            </a:custGeom>
            <a:solidFill>
              <a:srgbClr val="F14F62"/>
            </a:solidFill>
          </p:spPr>
        </p:sp>
        <p:sp>
          <p:nvSpPr>
            <p:cNvPr name="TextBox 40" id="40"/>
            <p:cNvSpPr txBox="true"/>
            <p:nvPr/>
          </p:nvSpPr>
          <p:spPr>
            <a:xfrm>
              <a:off x="76200" y="0"/>
              <a:ext cx="660400" cy="736600"/>
            </a:xfrm>
            <a:prstGeom prst="rect">
              <a:avLst/>
            </a:prstGeom>
          </p:spPr>
          <p:txBody>
            <a:bodyPr anchor="ctr" rtlCol="false" tIns="50800" lIns="50800" bIns="50800" rIns="50800"/>
            <a:lstStyle/>
            <a:p>
              <a:pPr algn="ctr">
                <a:lnSpc>
                  <a:spcPts val="5055"/>
                </a:lnSpc>
              </a:pPr>
              <a:r>
                <a:rPr lang="en-US" sz="3611" spc="144">
                  <a:solidFill>
                    <a:srgbClr val="000000"/>
                  </a:solidFill>
                  <a:latin typeface="Neue Machina Ultra-Bold"/>
                </a:rPr>
                <a:t>6</a:t>
              </a:r>
            </a:p>
          </p:txBody>
        </p:sp>
      </p:grpSp>
      <p:grpSp>
        <p:nvGrpSpPr>
          <p:cNvPr name="Group 41" id="41"/>
          <p:cNvGrpSpPr/>
          <p:nvPr/>
        </p:nvGrpSpPr>
        <p:grpSpPr>
          <a:xfrm rot="0">
            <a:off x="15085781" y="6674357"/>
            <a:ext cx="1047755" cy="1015527"/>
            <a:chOff x="0" y="0"/>
            <a:chExt cx="1132300" cy="1097472"/>
          </a:xfrm>
        </p:grpSpPr>
        <p:sp>
          <p:nvSpPr>
            <p:cNvPr name="Freeform 42" id="42"/>
            <p:cNvSpPr/>
            <p:nvPr/>
          </p:nvSpPr>
          <p:spPr>
            <a:xfrm flipH="false" flipV="false" rot="0">
              <a:off x="0" y="0"/>
              <a:ext cx="1132300" cy="1097472"/>
            </a:xfrm>
            <a:custGeom>
              <a:avLst/>
              <a:gdLst/>
              <a:ahLst/>
              <a:cxnLst/>
              <a:rect r="r" b="b" t="t" l="l"/>
              <a:pathLst>
                <a:path h="1097472" w="1132300">
                  <a:moveTo>
                    <a:pt x="566150" y="0"/>
                  </a:moveTo>
                  <a:cubicBezTo>
                    <a:pt x="253474" y="0"/>
                    <a:pt x="0" y="245678"/>
                    <a:pt x="0" y="548736"/>
                  </a:cubicBezTo>
                  <a:cubicBezTo>
                    <a:pt x="0" y="851795"/>
                    <a:pt x="253474" y="1097472"/>
                    <a:pt x="566150" y="1097472"/>
                  </a:cubicBezTo>
                  <a:cubicBezTo>
                    <a:pt x="878826" y="1097472"/>
                    <a:pt x="1132300" y="851795"/>
                    <a:pt x="1132300" y="548736"/>
                  </a:cubicBezTo>
                  <a:cubicBezTo>
                    <a:pt x="1132300" y="245678"/>
                    <a:pt x="878826" y="0"/>
                    <a:pt x="566150" y="0"/>
                  </a:cubicBezTo>
                  <a:close/>
                </a:path>
              </a:pathLst>
            </a:custGeom>
            <a:solidFill>
              <a:srgbClr val="F14F62"/>
            </a:solidFill>
          </p:spPr>
        </p:sp>
        <p:sp>
          <p:nvSpPr>
            <p:cNvPr name="TextBox 43" id="43"/>
            <p:cNvSpPr txBox="true"/>
            <p:nvPr/>
          </p:nvSpPr>
          <p:spPr>
            <a:xfrm>
              <a:off x="76200" y="0"/>
              <a:ext cx="660400" cy="736600"/>
            </a:xfrm>
            <a:prstGeom prst="rect">
              <a:avLst/>
            </a:prstGeom>
          </p:spPr>
          <p:txBody>
            <a:bodyPr anchor="ctr" rtlCol="false" tIns="50800" lIns="50800" bIns="50800" rIns="50800"/>
            <a:lstStyle/>
            <a:p>
              <a:pPr algn="ctr">
                <a:lnSpc>
                  <a:spcPts val="5055"/>
                </a:lnSpc>
              </a:pPr>
              <a:r>
                <a:rPr lang="en-US" sz="3611" spc="144">
                  <a:solidFill>
                    <a:srgbClr val="000000"/>
                  </a:solidFill>
                  <a:latin typeface="Neue Machina Ultra-Bold"/>
                </a:rPr>
                <a:t>7</a:t>
              </a:r>
            </a:p>
          </p:txBody>
        </p:sp>
      </p:grpSp>
      <p:grpSp>
        <p:nvGrpSpPr>
          <p:cNvPr name="Group 44" id="44"/>
          <p:cNvGrpSpPr/>
          <p:nvPr/>
        </p:nvGrpSpPr>
        <p:grpSpPr>
          <a:xfrm rot="0">
            <a:off x="1028700" y="2926079"/>
            <a:ext cx="3824750" cy="2954802"/>
            <a:chOff x="0" y="0"/>
            <a:chExt cx="5099667" cy="3939736"/>
          </a:xfrm>
        </p:grpSpPr>
        <p:sp>
          <p:nvSpPr>
            <p:cNvPr name="TextBox 45" id="45"/>
            <p:cNvSpPr txBox="true"/>
            <p:nvPr/>
          </p:nvSpPr>
          <p:spPr>
            <a:xfrm rot="0">
              <a:off x="0" y="-47625"/>
              <a:ext cx="5099667" cy="515452"/>
            </a:xfrm>
            <a:prstGeom prst="rect">
              <a:avLst/>
            </a:prstGeom>
          </p:spPr>
          <p:txBody>
            <a:bodyPr anchor="t" rtlCol="false" tIns="0" lIns="0" bIns="0" rIns="0">
              <a:spAutoFit/>
            </a:bodyPr>
            <a:lstStyle/>
            <a:p>
              <a:pPr>
                <a:lnSpc>
                  <a:spcPts val="3235"/>
                </a:lnSpc>
                <a:spcBef>
                  <a:spcPct val="0"/>
                </a:spcBef>
              </a:pPr>
              <a:r>
                <a:rPr lang="en-US" sz="2311" spc="92">
                  <a:solidFill>
                    <a:srgbClr val="256490"/>
                  </a:solidFill>
                  <a:latin typeface="Libre Franklin"/>
                </a:rPr>
                <a:t>¿POR QUÉ SE RIGE?</a:t>
              </a:r>
            </a:p>
          </p:txBody>
        </p:sp>
        <p:sp>
          <p:nvSpPr>
            <p:cNvPr name="TextBox 46" id="46"/>
            <p:cNvSpPr txBox="true"/>
            <p:nvPr/>
          </p:nvSpPr>
          <p:spPr>
            <a:xfrm rot="0">
              <a:off x="0" y="693784"/>
              <a:ext cx="5099667" cy="3245952"/>
            </a:xfrm>
            <a:prstGeom prst="rect">
              <a:avLst/>
            </a:prstGeom>
          </p:spPr>
          <p:txBody>
            <a:bodyPr anchor="t" rtlCol="false" tIns="0" lIns="0" bIns="0" rIns="0">
              <a:spAutoFit/>
            </a:bodyPr>
            <a:lstStyle/>
            <a:p>
              <a:pPr>
                <a:lnSpc>
                  <a:spcPts val="3235"/>
                </a:lnSpc>
                <a:spcBef>
                  <a:spcPct val="0"/>
                </a:spcBef>
              </a:pPr>
              <a:r>
                <a:rPr lang="en-US" sz="2311" spc="92">
                  <a:solidFill>
                    <a:srgbClr val="000000"/>
                  </a:solidFill>
                  <a:latin typeface="Libre Franklin"/>
                </a:rPr>
                <a:t>Lorem ipsum dolor sit amet, consectetur adipiscing elit. Ut a enim nec nisl ullamcorper eleifend. Praesent risus leo, fringilla et ipsum.</a:t>
              </a:r>
            </a:p>
          </p:txBody>
        </p:sp>
      </p:grpSp>
      <p:grpSp>
        <p:nvGrpSpPr>
          <p:cNvPr name="Group 47" id="47"/>
          <p:cNvGrpSpPr/>
          <p:nvPr/>
        </p:nvGrpSpPr>
        <p:grpSpPr>
          <a:xfrm rot="0">
            <a:off x="3120253" y="7759697"/>
            <a:ext cx="2074966" cy="1771519"/>
            <a:chOff x="0" y="0"/>
            <a:chExt cx="2766621" cy="2362025"/>
          </a:xfrm>
        </p:grpSpPr>
        <p:sp>
          <p:nvSpPr>
            <p:cNvPr name="TextBox 48" id="48"/>
            <p:cNvSpPr txBox="true"/>
            <p:nvPr/>
          </p:nvSpPr>
          <p:spPr>
            <a:xfrm rot="0">
              <a:off x="0" y="-38100"/>
              <a:ext cx="2766621" cy="351282"/>
            </a:xfrm>
            <a:prstGeom prst="rect">
              <a:avLst/>
            </a:prstGeom>
          </p:spPr>
          <p:txBody>
            <a:bodyPr anchor="t" rtlCol="false" tIns="0" lIns="0" bIns="0" rIns="0">
              <a:spAutoFit/>
            </a:bodyPr>
            <a:lstStyle/>
            <a:p>
              <a:pPr algn="ctr">
                <a:lnSpc>
                  <a:spcPts val="2159"/>
                </a:lnSpc>
                <a:spcBef>
                  <a:spcPct val="0"/>
                </a:spcBef>
              </a:pPr>
              <a:r>
                <a:rPr lang="en-US" sz="1542" spc="61">
                  <a:solidFill>
                    <a:srgbClr val="256490"/>
                  </a:solidFill>
                  <a:latin typeface="Libre Franklin"/>
                </a:rPr>
                <a:t>ANALGÉSICOS</a:t>
              </a:r>
            </a:p>
          </p:txBody>
        </p:sp>
        <p:sp>
          <p:nvSpPr>
            <p:cNvPr name="TextBox 49" id="49"/>
            <p:cNvSpPr txBox="true"/>
            <p:nvPr/>
          </p:nvSpPr>
          <p:spPr>
            <a:xfrm rot="0">
              <a:off x="0" y="633448"/>
              <a:ext cx="2737768" cy="1728577"/>
            </a:xfrm>
            <a:prstGeom prst="rect">
              <a:avLst/>
            </a:prstGeom>
          </p:spPr>
          <p:txBody>
            <a:bodyPr anchor="t" rtlCol="false" tIns="0" lIns="0" bIns="0" rIns="0">
              <a:spAutoFit/>
            </a:bodyPr>
            <a:lstStyle/>
            <a:p>
              <a:pPr algn="ctr">
                <a:lnSpc>
                  <a:spcPts val="1780"/>
                </a:lnSpc>
                <a:spcBef>
                  <a:spcPct val="0"/>
                </a:spcBef>
              </a:pPr>
              <a:r>
                <a:rPr lang="en-US" sz="1271" spc="50">
                  <a:solidFill>
                    <a:srgbClr val="000000"/>
                  </a:solidFill>
                  <a:latin typeface="Libre Franklin"/>
                </a:rPr>
                <a:t>Lorem ipsum dolor sit amet, consectetur adipiscing elit. Ut a enim nec nisl ullamcorper eleifend. Praesent risus leo, fringilla et ipsum.</a:t>
              </a:r>
            </a:p>
          </p:txBody>
        </p:sp>
      </p:grpSp>
      <p:grpSp>
        <p:nvGrpSpPr>
          <p:cNvPr name="Group 50" id="50"/>
          <p:cNvGrpSpPr/>
          <p:nvPr/>
        </p:nvGrpSpPr>
        <p:grpSpPr>
          <a:xfrm rot="0">
            <a:off x="5926510" y="6191748"/>
            <a:ext cx="2256831" cy="1976808"/>
            <a:chOff x="0" y="0"/>
            <a:chExt cx="3009108" cy="2635744"/>
          </a:xfrm>
        </p:grpSpPr>
        <p:sp>
          <p:nvSpPr>
            <p:cNvPr name="TextBox 51" id="51"/>
            <p:cNvSpPr txBox="true"/>
            <p:nvPr/>
          </p:nvSpPr>
          <p:spPr>
            <a:xfrm rot="0">
              <a:off x="0" y="-38100"/>
              <a:ext cx="3009108" cy="351282"/>
            </a:xfrm>
            <a:prstGeom prst="rect">
              <a:avLst/>
            </a:prstGeom>
          </p:spPr>
          <p:txBody>
            <a:bodyPr anchor="t" rtlCol="false" tIns="0" lIns="0" bIns="0" rIns="0">
              <a:spAutoFit/>
            </a:bodyPr>
            <a:lstStyle/>
            <a:p>
              <a:pPr algn="ctr">
                <a:lnSpc>
                  <a:spcPts val="2159"/>
                </a:lnSpc>
                <a:spcBef>
                  <a:spcPct val="0"/>
                </a:spcBef>
              </a:pPr>
              <a:r>
                <a:rPr lang="en-US" sz="1542" spc="61">
                  <a:solidFill>
                    <a:srgbClr val="256490"/>
                  </a:solidFill>
                  <a:latin typeface="Libre Franklin"/>
                </a:rPr>
                <a:t>ANTIBIÓTICOS</a:t>
              </a:r>
            </a:p>
          </p:txBody>
        </p:sp>
        <p:sp>
          <p:nvSpPr>
            <p:cNvPr name="TextBox 52" id="52"/>
            <p:cNvSpPr txBox="true"/>
            <p:nvPr/>
          </p:nvSpPr>
          <p:spPr>
            <a:xfrm rot="0">
              <a:off x="297079" y="615067"/>
              <a:ext cx="2414950" cy="2020677"/>
            </a:xfrm>
            <a:prstGeom prst="rect">
              <a:avLst/>
            </a:prstGeom>
          </p:spPr>
          <p:txBody>
            <a:bodyPr anchor="t" rtlCol="false" tIns="0" lIns="0" bIns="0" rIns="0">
              <a:spAutoFit/>
            </a:bodyPr>
            <a:lstStyle/>
            <a:p>
              <a:pPr algn="ctr">
                <a:lnSpc>
                  <a:spcPts val="1780"/>
                </a:lnSpc>
                <a:spcBef>
                  <a:spcPct val="0"/>
                </a:spcBef>
              </a:pPr>
              <a:r>
                <a:rPr lang="en-US" sz="1271" spc="50">
                  <a:solidFill>
                    <a:srgbClr val="000000"/>
                  </a:solidFill>
                  <a:latin typeface="Libre Franklin"/>
                </a:rPr>
                <a:t>Lorem ipsum dolor sit amet, consectetur adipiscing elit. Ut a enim nec nisl ullamcorper eleifend. Praesent risus leo, fringilla et ipsum.</a:t>
              </a:r>
            </a:p>
          </p:txBody>
        </p:sp>
      </p:grpSp>
      <p:grpSp>
        <p:nvGrpSpPr>
          <p:cNvPr name="Group 53" id="53"/>
          <p:cNvGrpSpPr/>
          <p:nvPr/>
        </p:nvGrpSpPr>
        <p:grpSpPr>
          <a:xfrm rot="0">
            <a:off x="8781222" y="3512619"/>
            <a:ext cx="2256831" cy="1811149"/>
            <a:chOff x="0" y="0"/>
            <a:chExt cx="3009108" cy="2414865"/>
          </a:xfrm>
        </p:grpSpPr>
        <p:sp>
          <p:nvSpPr>
            <p:cNvPr name="TextBox 54" id="54"/>
            <p:cNvSpPr txBox="true"/>
            <p:nvPr/>
          </p:nvSpPr>
          <p:spPr>
            <a:xfrm rot="0">
              <a:off x="0" y="-38100"/>
              <a:ext cx="3009108" cy="351282"/>
            </a:xfrm>
            <a:prstGeom prst="rect">
              <a:avLst/>
            </a:prstGeom>
          </p:spPr>
          <p:txBody>
            <a:bodyPr anchor="t" rtlCol="false" tIns="0" lIns="0" bIns="0" rIns="0">
              <a:spAutoFit/>
            </a:bodyPr>
            <a:lstStyle/>
            <a:p>
              <a:pPr algn="ctr">
                <a:lnSpc>
                  <a:spcPts val="2159"/>
                </a:lnSpc>
                <a:spcBef>
                  <a:spcPct val="0"/>
                </a:spcBef>
              </a:pPr>
              <a:r>
                <a:rPr lang="en-US" sz="1542" spc="61">
                  <a:solidFill>
                    <a:srgbClr val="256490"/>
                  </a:solidFill>
                  <a:latin typeface="Libre Franklin"/>
                </a:rPr>
                <a:t>ANTIINFLAMATORIOS</a:t>
              </a:r>
            </a:p>
          </p:txBody>
        </p:sp>
        <p:sp>
          <p:nvSpPr>
            <p:cNvPr name="TextBox 55" id="55"/>
            <p:cNvSpPr txBox="true"/>
            <p:nvPr/>
          </p:nvSpPr>
          <p:spPr>
            <a:xfrm rot="0">
              <a:off x="0" y="686288"/>
              <a:ext cx="2990705" cy="1728577"/>
            </a:xfrm>
            <a:prstGeom prst="rect">
              <a:avLst/>
            </a:prstGeom>
          </p:spPr>
          <p:txBody>
            <a:bodyPr anchor="t" rtlCol="false" tIns="0" lIns="0" bIns="0" rIns="0">
              <a:spAutoFit/>
            </a:bodyPr>
            <a:lstStyle/>
            <a:p>
              <a:pPr algn="ctr">
                <a:lnSpc>
                  <a:spcPts val="1780"/>
                </a:lnSpc>
                <a:spcBef>
                  <a:spcPct val="0"/>
                </a:spcBef>
              </a:pPr>
              <a:r>
                <a:rPr lang="en-US" sz="1271" spc="50">
                  <a:solidFill>
                    <a:srgbClr val="000000"/>
                  </a:solidFill>
                  <a:latin typeface="Libre Franklin"/>
                </a:rPr>
                <a:t>Lorem ipsum dolor sit amet, consectetur adipiscing elit. Ut a enim nec nisl ullamcorper eleifend. Praesent risus leo, fringilla et ipsum.</a:t>
              </a:r>
            </a:p>
          </p:txBody>
        </p:sp>
      </p:grpSp>
      <p:grpSp>
        <p:nvGrpSpPr>
          <p:cNvPr name="Group 56" id="56"/>
          <p:cNvGrpSpPr/>
          <p:nvPr/>
        </p:nvGrpSpPr>
        <p:grpSpPr>
          <a:xfrm rot="0">
            <a:off x="8781222" y="7320351"/>
            <a:ext cx="2256831" cy="1755330"/>
            <a:chOff x="0" y="0"/>
            <a:chExt cx="3009108" cy="2340439"/>
          </a:xfrm>
        </p:grpSpPr>
        <p:sp>
          <p:nvSpPr>
            <p:cNvPr name="TextBox 57" id="57"/>
            <p:cNvSpPr txBox="true"/>
            <p:nvPr/>
          </p:nvSpPr>
          <p:spPr>
            <a:xfrm rot="0">
              <a:off x="0" y="-38100"/>
              <a:ext cx="3009108" cy="351282"/>
            </a:xfrm>
            <a:prstGeom prst="rect">
              <a:avLst/>
            </a:prstGeom>
          </p:spPr>
          <p:txBody>
            <a:bodyPr anchor="t" rtlCol="false" tIns="0" lIns="0" bIns="0" rIns="0">
              <a:spAutoFit/>
            </a:bodyPr>
            <a:lstStyle/>
            <a:p>
              <a:pPr algn="ctr">
                <a:lnSpc>
                  <a:spcPts val="2159"/>
                </a:lnSpc>
                <a:spcBef>
                  <a:spcPct val="0"/>
                </a:spcBef>
              </a:pPr>
              <a:r>
                <a:rPr lang="en-US" sz="1542" spc="61">
                  <a:solidFill>
                    <a:srgbClr val="256490"/>
                  </a:solidFill>
                  <a:latin typeface="Libre Franklin"/>
                </a:rPr>
                <a:t>ANTIPIRÉTICOS</a:t>
              </a:r>
            </a:p>
          </p:txBody>
        </p:sp>
        <p:sp>
          <p:nvSpPr>
            <p:cNvPr name="TextBox 58" id="58"/>
            <p:cNvSpPr txBox="true"/>
            <p:nvPr/>
          </p:nvSpPr>
          <p:spPr>
            <a:xfrm rot="0">
              <a:off x="22622" y="611862"/>
              <a:ext cx="2968083" cy="1728577"/>
            </a:xfrm>
            <a:prstGeom prst="rect">
              <a:avLst/>
            </a:prstGeom>
          </p:spPr>
          <p:txBody>
            <a:bodyPr anchor="t" rtlCol="false" tIns="0" lIns="0" bIns="0" rIns="0">
              <a:spAutoFit/>
            </a:bodyPr>
            <a:lstStyle/>
            <a:p>
              <a:pPr algn="ctr">
                <a:lnSpc>
                  <a:spcPts val="1780"/>
                </a:lnSpc>
                <a:spcBef>
                  <a:spcPct val="0"/>
                </a:spcBef>
              </a:pPr>
              <a:r>
                <a:rPr lang="en-US" sz="1271" spc="50">
                  <a:solidFill>
                    <a:srgbClr val="000000"/>
                  </a:solidFill>
                  <a:latin typeface="Libre Franklin"/>
                </a:rPr>
                <a:t>Lorem ipsum dolor sit amet, consectetur adipiscing elit. Ut a enim nec nisl ullamcorper eleifend. Praesent risus leo, fringilla et ipsum.</a:t>
              </a:r>
            </a:p>
          </p:txBody>
        </p:sp>
      </p:grpSp>
      <p:grpSp>
        <p:nvGrpSpPr>
          <p:cNvPr name="Group 59" id="59"/>
          <p:cNvGrpSpPr/>
          <p:nvPr/>
        </p:nvGrpSpPr>
        <p:grpSpPr>
          <a:xfrm rot="0">
            <a:off x="11634961" y="5178286"/>
            <a:ext cx="2256831" cy="1807850"/>
            <a:chOff x="0" y="0"/>
            <a:chExt cx="3009108" cy="2410466"/>
          </a:xfrm>
        </p:grpSpPr>
        <p:sp>
          <p:nvSpPr>
            <p:cNvPr name="TextBox 60" id="60"/>
            <p:cNvSpPr txBox="true"/>
            <p:nvPr/>
          </p:nvSpPr>
          <p:spPr>
            <a:xfrm rot="0">
              <a:off x="0" y="-38100"/>
              <a:ext cx="3009108" cy="351282"/>
            </a:xfrm>
            <a:prstGeom prst="rect">
              <a:avLst/>
            </a:prstGeom>
          </p:spPr>
          <p:txBody>
            <a:bodyPr anchor="t" rtlCol="false" tIns="0" lIns="0" bIns="0" rIns="0">
              <a:spAutoFit/>
            </a:bodyPr>
            <a:lstStyle/>
            <a:p>
              <a:pPr algn="ctr">
                <a:lnSpc>
                  <a:spcPts val="2159"/>
                </a:lnSpc>
                <a:spcBef>
                  <a:spcPct val="0"/>
                </a:spcBef>
              </a:pPr>
              <a:r>
                <a:rPr lang="en-US" sz="1542" spc="61">
                  <a:solidFill>
                    <a:srgbClr val="256490"/>
                  </a:solidFill>
                  <a:latin typeface="Libre Franklin"/>
                </a:rPr>
                <a:t>ANTIHISTAMÍNICOS</a:t>
              </a:r>
            </a:p>
          </p:txBody>
        </p:sp>
        <p:sp>
          <p:nvSpPr>
            <p:cNvPr name="TextBox 61" id="61"/>
            <p:cNvSpPr txBox="true"/>
            <p:nvPr/>
          </p:nvSpPr>
          <p:spPr>
            <a:xfrm rot="0">
              <a:off x="0" y="681889"/>
              <a:ext cx="3009108" cy="1728577"/>
            </a:xfrm>
            <a:prstGeom prst="rect">
              <a:avLst/>
            </a:prstGeom>
          </p:spPr>
          <p:txBody>
            <a:bodyPr anchor="t" rtlCol="false" tIns="0" lIns="0" bIns="0" rIns="0">
              <a:spAutoFit/>
            </a:bodyPr>
            <a:lstStyle/>
            <a:p>
              <a:pPr algn="ctr">
                <a:lnSpc>
                  <a:spcPts val="1780"/>
                </a:lnSpc>
                <a:spcBef>
                  <a:spcPct val="0"/>
                </a:spcBef>
              </a:pPr>
              <a:r>
                <a:rPr lang="en-US" sz="1271" spc="50">
                  <a:solidFill>
                    <a:srgbClr val="000000"/>
                  </a:solidFill>
                  <a:latin typeface="Libre Franklin"/>
                </a:rPr>
                <a:t>Lorem ipsum dolor sit amet, consectetur adipiscing elit. Ut a enim nec nisl ullamcorper eleifend. Praesent risus leo, fringilla et ipsum.</a:t>
              </a:r>
            </a:p>
          </p:txBody>
        </p:sp>
      </p:grpSp>
      <p:grpSp>
        <p:nvGrpSpPr>
          <p:cNvPr name="Group 62" id="62"/>
          <p:cNvGrpSpPr/>
          <p:nvPr/>
        </p:nvGrpSpPr>
        <p:grpSpPr>
          <a:xfrm rot="0">
            <a:off x="14488700" y="4022430"/>
            <a:ext cx="2256831" cy="1756564"/>
            <a:chOff x="0" y="0"/>
            <a:chExt cx="3009108" cy="2342085"/>
          </a:xfrm>
        </p:grpSpPr>
        <p:sp>
          <p:nvSpPr>
            <p:cNvPr name="TextBox 63" id="63"/>
            <p:cNvSpPr txBox="true"/>
            <p:nvPr/>
          </p:nvSpPr>
          <p:spPr>
            <a:xfrm rot="0">
              <a:off x="0" y="-38100"/>
              <a:ext cx="3009108" cy="351282"/>
            </a:xfrm>
            <a:prstGeom prst="rect">
              <a:avLst/>
            </a:prstGeom>
          </p:spPr>
          <p:txBody>
            <a:bodyPr anchor="t" rtlCol="false" tIns="0" lIns="0" bIns="0" rIns="0">
              <a:spAutoFit/>
            </a:bodyPr>
            <a:lstStyle/>
            <a:p>
              <a:pPr algn="ctr">
                <a:lnSpc>
                  <a:spcPts val="2159"/>
                </a:lnSpc>
                <a:spcBef>
                  <a:spcPct val="0"/>
                </a:spcBef>
              </a:pPr>
              <a:r>
                <a:rPr lang="en-US" sz="1542" spc="61">
                  <a:solidFill>
                    <a:srgbClr val="256490"/>
                  </a:solidFill>
                  <a:latin typeface="Libre Franklin"/>
                </a:rPr>
                <a:t>DIURÉTICOS</a:t>
              </a:r>
            </a:p>
          </p:txBody>
        </p:sp>
        <p:sp>
          <p:nvSpPr>
            <p:cNvPr name="TextBox 64" id="64"/>
            <p:cNvSpPr txBox="true"/>
            <p:nvPr/>
          </p:nvSpPr>
          <p:spPr>
            <a:xfrm rot="0">
              <a:off x="0" y="613508"/>
              <a:ext cx="3009108" cy="1728577"/>
            </a:xfrm>
            <a:prstGeom prst="rect">
              <a:avLst/>
            </a:prstGeom>
          </p:spPr>
          <p:txBody>
            <a:bodyPr anchor="t" rtlCol="false" tIns="0" lIns="0" bIns="0" rIns="0">
              <a:spAutoFit/>
            </a:bodyPr>
            <a:lstStyle/>
            <a:p>
              <a:pPr algn="ctr">
                <a:lnSpc>
                  <a:spcPts val="1780"/>
                </a:lnSpc>
                <a:spcBef>
                  <a:spcPct val="0"/>
                </a:spcBef>
              </a:pPr>
              <a:r>
                <a:rPr lang="en-US" sz="1271" spc="50">
                  <a:solidFill>
                    <a:srgbClr val="000000"/>
                  </a:solidFill>
                  <a:latin typeface="Libre Franklin"/>
                </a:rPr>
                <a:t>Lorem ipsum dolor sit amet, consectetur adipiscing elit. Ut a enim nec nisl ullamcorper eleifend. Praesent risus leo, fringilla et ipsum.</a:t>
              </a:r>
            </a:p>
          </p:txBody>
        </p:sp>
      </p:grpSp>
      <p:grpSp>
        <p:nvGrpSpPr>
          <p:cNvPr name="Group 65" id="65"/>
          <p:cNvGrpSpPr/>
          <p:nvPr/>
        </p:nvGrpSpPr>
        <p:grpSpPr>
          <a:xfrm rot="0">
            <a:off x="14488700" y="7908960"/>
            <a:ext cx="2256831" cy="1735686"/>
            <a:chOff x="0" y="0"/>
            <a:chExt cx="3009108" cy="2314248"/>
          </a:xfrm>
        </p:grpSpPr>
        <p:sp>
          <p:nvSpPr>
            <p:cNvPr name="TextBox 66" id="66"/>
            <p:cNvSpPr txBox="true"/>
            <p:nvPr/>
          </p:nvSpPr>
          <p:spPr>
            <a:xfrm rot="0">
              <a:off x="0" y="-38100"/>
              <a:ext cx="3009108" cy="351282"/>
            </a:xfrm>
            <a:prstGeom prst="rect">
              <a:avLst/>
            </a:prstGeom>
          </p:spPr>
          <p:txBody>
            <a:bodyPr anchor="t" rtlCol="false" tIns="0" lIns="0" bIns="0" rIns="0">
              <a:spAutoFit/>
            </a:bodyPr>
            <a:lstStyle/>
            <a:p>
              <a:pPr algn="ctr">
                <a:lnSpc>
                  <a:spcPts val="2159"/>
                </a:lnSpc>
                <a:spcBef>
                  <a:spcPct val="0"/>
                </a:spcBef>
              </a:pPr>
              <a:r>
                <a:rPr lang="en-US" sz="1542" spc="61">
                  <a:solidFill>
                    <a:srgbClr val="256490"/>
                  </a:solidFill>
                  <a:latin typeface="Libre Franklin"/>
                </a:rPr>
                <a:t>ANTIDIABÉTICOS</a:t>
              </a:r>
            </a:p>
          </p:txBody>
        </p:sp>
        <p:sp>
          <p:nvSpPr>
            <p:cNvPr name="TextBox 67" id="67"/>
            <p:cNvSpPr txBox="true"/>
            <p:nvPr/>
          </p:nvSpPr>
          <p:spPr>
            <a:xfrm rot="0">
              <a:off x="28935" y="585671"/>
              <a:ext cx="2980174" cy="1728577"/>
            </a:xfrm>
            <a:prstGeom prst="rect">
              <a:avLst/>
            </a:prstGeom>
          </p:spPr>
          <p:txBody>
            <a:bodyPr anchor="t" rtlCol="false" tIns="0" lIns="0" bIns="0" rIns="0">
              <a:spAutoFit/>
            </a:bodyPr>
            <a:lstStyle/>
            <a:p>
              <a:pPr algn="ctr">
                <a:lnSpc>
                  <a:spcPts val="1780"/>
                </a:lnSpc>
                <a:spcBef>
                  <a:spcPct val="0"/>
                </a:spcBef>
              </a:pPr>
              <a:r>
                <a:rPr lang="en-US" sz="1271" spc="50">
                  <a:solidFill>
                    <a:srgbClr val="000000"/>
                  </a:solidFill>
                  <a:latin typeface="Libre Franklin"/>
                </a:rPr>
                <a:t>Lorem ipsum dolor sit amet, consectetur adipiscing elit. Ut a enim nec nisl ullamcorper eleifend. Praesent risus leo, fringilla et ipsum.</a:t>
              </a:r>
            </a:p>
          </p:txBody>
        </p:sp>
      </p:grpSp>
      <p:grpSp>
        <p:nvGrpSpPr>
          <p:cNvPr name="Group 68" id="68"/>
          <p:cNvGrpSpPr/>
          <p:nvPr/>
        </p:nvGrpSpPr>
        <p:grpSpPr>
          <a:xfrm rot="0">
            <a:off x="-845547" y="845171"/>
            <a:ext cx="19745550" cy="1289924"/>
            <a:chOff x="0" y="0"/>
            <a:chExt cx="5200474" cy="339733"/>
          </a:xfrm>
        </p:grpSpPr>
        <p:sp>
          <p:nvSpPr>
            <p:cNvPr name="Freeform 69" id="69"/>
            <p:cNvSpPr/>
            <p:nvPr/>
          </p:nvSpPr>
          <p:spPr>
            <a:xfrm flipH="false" flipV="false" rot="0">
              <a:off x="0" y="0"/>
              <a:ext cx="5200474" cy="339733"/>
            </a:xfrm>
            <a:custGeom>
              <a:avLst/>
              <a:gdLst/>
              <a:ahLst/>
              <a:cxnLst/>
              <a:rect r="r" b="b" t="t" l="l"/>
              <a:pathLst>
                <a:path h="339733" w="5200474">
                  <a:moveTo>
                    <a:pt x="19996" y="0"/>
                  </a:moveTo>
                  <a:lnTo>
                    <a:pt x="5180478" y="0"/>
                  </a:lnTo>
                  <a:cubicBezTo>
                    <a:pt x="5185781" y="0"/>
                    <a:pt x="5190867" y="2107"/>
                    <a:pt x="5194617" y="5857"/>
                  </a:cubicBezTo>
                  <a:cubicBezTo>
                    <a:pt x="5198367" y="9607"/>
                    <a:pt x="5200474" y="14693"/>
                    <a:pt x="5200474" y="19996"/>
                  </a:cubicBezTo>
                  <a:lnTo>
                    <a:pt x="5200474" y="319737"/>
                  </a:lnTo>
                  <a:cubicBezTo>
                    <a:pt x="5200474" y="325040"/>
                    <a:pt x="5198367" y="330126"/>
                    <a:pt x="5194617" y="333876"/>
                  </a:cubicBezTo>
                  <a:cubicBezTo>
                    <a:pt x="5190867" y="337626"/>
                    <a:pt x="5185781" y="339733"/>
                    <a:pt x="5180478" y="339733"/>
                  </a:cubicBezTo>
                  <a:lnTo>
                    <a:pt x="19996" y="339733"/>
                  </a:lnTo>
                  <a:cubicBezTo>
                    <a:pt x="14693" y="339733"/>
                    <a:pt x="9607" y="337626"/>
                    <a:pt x="5857" y="333876"/>
                  </a:cubicBezTo>
                  <a:cubicBezTo>
                    <a:pt x="2107" y="330126"/>
                    <a:pt x="0" y="325040"/>
                    <a:pt x="0" y="319737"/>
                  </a:cubicBezTo>
                  <a:lnTo>
                    <a:pt x="0" y="19996"/>
                  </a:lnTo>
                  <a:cubicBezTo>
                    <a:pt x="0" y="14693"/>
                    <a:pt x="2107" y="9607"/>
                    <a:pt x="5857" y="5857"/>
                  </a:cubicBezTo>
                  <a:cubicBezTo>
                    <a:pt x="9607" y="2107"/>
                    <a:pt x="14693" y="0"/>
                    <a:pt x="19996" y="0"/>
                  </a:cubicBezTo>
                  <a:close/>
                </a:path>
              </a:pathLst>
            </a:custGeom>
            <a:solidFill>
              <a:srgbClr val="F14F62"/>
            </a:solidFill>
          </p:spPr>
        </p:sp>
        <p:sp>
          <p:nvSpPr>
            <p:cNvPr name="TextBox 70" id="70"/>
            <p:cNvSpPr txBox="true"/>
            <p:nvPr/>
          </p:nvSpPr>
          <p:spPr>
            <a:xfrm>
              <a:off x="0" y="-123825"/>
              <a:ext cx="812800" cy="936625"/>
            </a:xfrm>
            <a:prstGeom prst="rect">
              <a:avLst/>
            </a:prstGeom>
          </p:spPr>
          <p:txBody>
            <a:bodyPr anchor="ctr" rtlCol="false" tIns="50800" lIns="50800" bIns="50800" rIns="50800"/>
            <a:lstStyle/>
            <a:p>
              <a:pPr algn="ctr">
                <a:lnSpc>
                  <a:spcPts val="8371"/>
                </a:lnSpc>
              </a:pPr>
              <a:r>
                <a:rPr lang="en-US" sz="5979" spc="239">
                  <a:solidFill>
                    <a:srgbClr val="000000"/>
                  </a:solidFill>
                  <a:latin typeface="Neue Machina Ultra-Bold"/>
                </a:rPr>
                <a:t>Clasificación de los medicamentos</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B5E4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28700" y="2919856"/>
            <a:ext cx="2684338" cy="2684327"/>
            <a:chOff x="0" y="0"/>
            <a:chExt cx="6350000" cy="6349975"/>
          </a:xfrm>
        </p:grpSpPr>
        <p:sp>
          <p:nvSpPr>
            <p:cNvPr name="Freeform 3" id="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t="-14411" r="-46617" b="0"/>
              </a:stretch>
            </a:blipFill>
          </p:spPr>
        </p:sp>
      </p:grpSp>
      <p:grpSp>
        <p:nvGrpSpPr>
          <p:cNvPr name="Group 4" id="4"/>
          <p:cNvGrpSpPr>
            <a:grpSpLocks noChangeAspect="true"/>
          </p:cNvGrpSpPr>
          <p:nvPr/>
        </p:nvGrpSpPr>
        <p:grpSpPr>
          <a:xfrm rot="0">
            <a:off x="6342890" y="2919856"/>
            <a:ext cx="2684338" cy="2684327"/>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99" t="0" r="-24999" b="0"/>
              </a:stretch>
            </a:blipFill>
          </p:spPr>
        </p:sp>
      </p:grpSp>
      <p:grpSp>
        <p:nvGrpSpPr>
          <p:cNvPr name="Group 6" id="6"/>
          <p:cNvGrpSpPr>
            <a:grpSpLocks noChangeAspect="true"/>
          </p:cNvGrpSpPr>
          <p:nvPr/>
        </p:nvGrpSpPr>
        <p:grpSpPr>
          <a:xfrm rot="0">
            <a:off x="11652784" y="2919856"/>
            <a:ext cx="2684338" cy="2684327"/>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t="-5129" r="0" b="-44871"/>
              </a:stretch>
            </a:blipFill>
          </p:spPr>
        </p:sp>
      </p:grpSp>
      <p:grpSp>
        <p:nvGrpSpPr>
          <p:cNvPr name="Group 8" id="8"/>
          <p:cNvGrpSpPr>
            <a:grpSpLocks noChangeAspect="true"/>
          </p:cNvGrpSpPr>
          <p:nvPr/>
        </p:nvGrpSpPr>
        <p:grpSpPr>
          <a:xfrm rot="0">
            <a:off x="3713038" y="5888555"/>
            <a:ext cx="2684338" cy="2684327"/>
            <a:chOff x="0" y="0"/>
            <a:chExt cx="6350000" cy="6349975"/>
          </a:xfrm>
        </p:grpSpPr>
        <p:sp>
          <p:nvSpPr>
            <p:cNvPr name="Freeform 9" id="9"/>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20741" t="-14684" r="-65123" b="-9225"/>
              </a:stretch>
            </a:blipFill>
          </p:spPr>
        </p:sp>
      </p:grpSp>
      <p:grpSp>
        <p:nvGrpSpPr>
          <p:cNvPr name="Group 10" id="10"/>
          <p:cNvGrpSpPr>
            <a:grpSpLocks noChangeAspect="true"/>
          </p:cNvGrpSpPr>
          <p:nvPr/>
        </p:nvGrpSpPr>
        <p:grpSpPr>
          <a:xfrm rot="0">
            <a:off x="9027228" y="5888555"/>
            <a:ext cx="2684338" cy="2684327"/>
            <a:chOff x="0" y="0"/>
            <a:chExt cx="6350000" cy="6349975"/>
          </a:xfrm>
        </p:grpSpPr>
        <p:sp>
          <p:nvSpPr>
            <p:cNvPr name="Freeform 11" id="1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0" t="0" r="-45014" b="0"/>
              </a:stretch>
            </a:blipFill>
          </p:spPr>
        </p:sp>
      </p:grpSp>
      <p:grpSp>
        <p:nvGrpSpPr>
          <p:cNvPr name="Group 12" id="12"/>
          <p:cNvGrpSpPr>
            <a:grpSpLocks noChangeAspect="true"/>
          </p:cNvGrpSpPr>
          <p:nvPr/>
        </p:nvGrpSpPr>
        <p:grpSpPr>
          <a:xfrm rot="0">
            <a:off x="14337122" y="5888555"/>
            <a:ext cx="2684338" cy="2684327"/>
            <a:chOff x="0" y="0"/>
            <a:chExt cx="6350000" cy="6349975"/>
          </a:xfrm>
        </p:grpSpPr>
        <p:sp>
          <p:nvSpPr>
            <p:cNvPr name="Freeform 13" id="1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0" t="-11230" r="0" b="-48133"/>
              </a:stretch>
            </a:blipFill>
          </p:spPr>
        </p:sp>
      </p:grpSp>
      <p:sp>
        <p:nvSpPr>
          <p:cNvPr name="Freeform 14" id="14"/>
          <p:cNvSpPr/>
          <p:nvPr/>
        </p:nvSpPr>
        <p:spPr>
          <a:xfrm flipH="false" flipV="false" rot="1318447">
            <a:off x="14178165" y="944920"/>
            <a:ext cx="3002250" cy="2347214"/>
          </a:xfrm>
          <a:custGeom>
            <a:avLst/>
            <a:gdLst/>
            <a:ahLst/>
            <a:cxnLst/>
            <a:rect r="r" b="b" t="t" l="l"/>
            <a:pathLst>
              <a:path h="2347214" w="3002250">
                <a:moveTo>
                  <a:pt x="0" y="0"/>
                </a:moveTo>
                <a:lnTo>
                  <a:pt x="3002250" y="0"/>
                </a:lnTo>
                <a:lnTo>
                  <a:pt x="3002250" y="2347214"/>
                </a:lnTo>
                <a:lnTo>
                  <a:pt x="0" y="234721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860869">
            <a:off x="1035179" y="7182298"/>
            <a:ext cx="2078291" cy="2781167"/>
          </a:xfrm>
          <a:custGeom>
            <a:avLst/>
            <a:gdLst/>
            <a:ahLst/>
            <a:cxnLst/>
            <a:rect r="r" b="b" t="t" l="l"/>
            <a:pathLst>
              <a:path h="2781167" w="2078291">
                <a:moveTo>
                  <a:pt x="0" y="0"/>
                </a:moveTo>
                <a:lnTo>
                  <a:pt x="2078291" y="0"/>
                </a:lnTo>
                <a:lnTo>
                  <a:pt x="2078291" y="2781168"/>
                </a:lnTo>
                <a:lnTo>
                  <a:pt x="0" y="27811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6" id="16"/>
          <p:cNvGrpSpPr/>
          <p:nvPr/>
        </p:nvGrpSpPr>
        <p:grpSpPr>
          <a:xfrm rot="0">
            <a:off x="1316082" y="5888555"/>
            <a:ext cx="2109574" cy="560881"/>
            <a:chOff x="0" y="0"/>
            <a:chExt cx="2812765" cy="747842"/>
          </a:xfrm>
        </p:grpSpPr>
        <p:sp>
          <p:nvSpPr>
            <p:cNvPr name="TextBox 17" id="17"/>
            <p:cNvSpPr txBox="true"/>
            <p:nvPr/>
          </p:nvSpPr>
          <p:spPr>
            <a:xfrm rot="0">
              <a:off x="0" y="-38100"/>
              <a:ext cx="2812765" cy="396240"/>
            </a:xfrm>
            <a:prstGeom prst="rect">
              <a:avLst/>
            </a:prstGeom>
          </p:spPr>
          <p:txBody>
            <a:bodyPr anchor="t" rtlCol="false" tIns="0" lIns="0" bIns="0" rIns="0">
              <a:spAutoFit/>
            </a:bodyPr>
            <a:lstStyle/>
            <a:p>
              <a:pPr algn="ctr">
                <a:lnSpc>
                  <a:spcPts val="2520"/>
                </a:lnSpc>
                <a:spcBef>
                  <a:spcPct val="0"/>
                </a:spcBef>
              </a:pPr>
              <a:r>
                <a:rPr lang="en-US" sz="1800" spc="72">
                  <a:solidFill>
                    <a:srgbClr val="256490"/>
                  </a:solidFill>
                  <a:latin typeface="Libre Franklin"/>
                </a:rPr>
                <a:t>BLANCA CORTÉS</a:t>
              </a:r>
            </a:p>
          </p:txBody>
        </p:sp>
        <p:sp>
          <p:nvSpPr>
            <p:cNvPr name="TextBox 18" id="18"/>
            <p:cNvSpPr txBox="true"/>
            <p:nvPr/>
          </p:nvSpPr>
          <p:spPr>
            <a:xfrm rot="0">
              <a:off x="0" y="351602"/>
              <a:ext cx="2812765" cy="396240"/>
            </a:xfrm>
            <a:prstGeom prst="rect">
              <a:avLst/>
            </a:prstGeom>
          </p:spPr>
          <p:txBody>
            <a:bodyPr anchor="t" rtlCol="false" tIns="0" lIns="0" bIns="0" rIns="0">
              <a:spAutoFit/>
            </a:bodyPr>
            <a:lstStyle/>
            <a:p>
              <a:pPr algn="ctr">
                <a:lnSpc>
                  <a:spcPts val="2520"/>
                </a:lnSpc>
                <a:spcBef>
                  <a:spcPct val="0"/>
                </a:spcBef>
              </a:pPr>
              <a:r>
                <a:rPr lang="en-US" sz="1800" spc="72">
                  <a:solidFill>
                    <a:srgbClr val="000000"/>
                  </a:solidFill>
                  <a:latin typeface="Libre Franklin"/>
                </a:rPr>
                <a:t>Directora general</a:t>
              </a:r>
            </a:p>
          </p:txBody>
        </p:sp>
      </p:grpSp>
      <p:grpSp>
        <p:nvGrpSpPr>
          <p:cNvPr name="Group 19" id="19"/>
          <p:cNvGrpSpPr/>
          <p:nvPr/>
        </p:nvGrpSpPr>
        <p:grpSpPr>
          <a:xfrm rot="0">
            <a:off x="6630272" y="5888555"/>
            <a:ext cx="2109574" cy="875206"/>
            <a:chOff x="0" y="0"/>
            <a:chExt cx="2812765" cy="1166942"/>
          </a:xfrm>
        </p:grpSpPr>
        <p:sp>
          <p:nvSpPr>
            <p:cNvPr name="TextBox 20" id="20"/>
            <p:cNvSpPr txBox="true"/>
            <p:nvPr/>
          </p:nvSpPr>
          <p:spPr>
            <a:xfrm rot="0">
              <a:off x="0" y="-38100"/>
              <a:ext cx="2812765" cy="396240"/>
            </a:xfrm>
            <a:prstGeom prst="rect">
              <a:avLst/>
            </a:prstGeom>
          </p:spPr>
          <p:txBody>
            <a:bodyPr anchor="t" rtlCol="false" tIns="0" lIns="0" bIns="0" rIns="0">
              <a:spAutoFit/>
            </a:bodyPr>
            <a:lstStyle/>
            <a:p>
              <a:pPr algn="ctr">
                <a:lnSpc>
                  <a:spcPts val="2520"/>
                </a:lnSpc>
                <a:spcBef>
                  <a:spcPct val="0"/>
                </a:spcBef>
              </a:pPr>
              <a:r>
                <a:rPr lang="en-US" sz="1800" spc="72">
                  <a:solidFill>
                    <a:srgbClr val="256490"/>
                  </a:solidFill>
                  <a:latin typeface="Libre Franklin"/>
                </a:rPr>
                <a:t>JORDI DALMAU</a:t>
              </a:r>
            </a:p>
          </p:txBody>
        </p:sp>
        <p:sp>
          <p:nvSpPr>
            <p:cNvPr name="TextBox 21" id="21"/>
            <p:cNvSpPr txBox="true"/>
            <p:nvPr/>
          </p:nvSpPr>
          <p:spPr>
            <a:xfrm rot="0">
              <a:off x="0" y="351602"/>
              <a:ext cx="2812765" cy="815340"/>
            </a:xfrm>
            <a:prstGeom prst="rect">
              <a:avLst/>
            </a:prstGeom>
          </p:spPr>
          <p:txBody>
            <a:bodyPr anchor="t" rtlCol="false" tIns="0" lIns="0" bIns="0" rIns="0">
              <a:spAutoFit/>
            </a:bodyPr>
            <a:lstStyle/>
            <a:p>
              <a:pPr algn="ctr">
                <a:lnSpc>
                  <a:spcPts val="2520"/>
                </a:lnSpc>
                <a:spcBef>
                  <a:spcPct val="0"/>
                </a:spcBef>
              </a:pPr>
              <a:r>
                <a:rPr lang="en-US" sz="1800" spc="72">
                  <a:solidFill>
                    <a:srgbClr val="000000"/>
                  </a:solidFill>
                  <a:latin typeface="Libre Franklin"/>
                </a:rPr>
                <a:t>Técnico de laboratorio</a:t>
              </a:r>
            </a:p>
          </p:txBody>
        </p:sp>
      </p:grpSp>
      <p:grpSp>
        <p:nvGrpSpPr>
          <p:cNvPr name="Group 22" id="22"/>
          <p:cNvGrpSpPr/>
          <p:nvPr/>
        </p:nvGrpSpPr>
        <p:grpSpPr>
          <a:xfrm rot="0">
            <a:off x="11940166" y="5888555"/>
            <a:ext cx="2109574" cy="560881"/>
            <a:chOff x="0" y="0"/>
            <a:chExt cx="2812765" cy="747842"/>
          </a:xfrm>
        </p:grpSpPr>
        <p:sp>
          <p:nvSpPr>
            <p:cNvPr name="TextBox 23" id="23"/>
            <p:cNvSpPr txBox="true"/>
            <p:nvPr/>
          </p:nvSpPr>
          <p:spPr>
            <a:xfrm rot="0">
              <a:off x="0" y="-38100"/>
              <a:ext cx="2812765" cy="396240"/>
            </a:xfrm>
            <a:prstGeom prst="rect">
              <a:avLst/>
            </a:prstGeom>
          </p:spPr>
          <p:txBody>
            <a:bodyPr anchor="t" rtlCol="false" tIns="0" lIns="0" bIns="0" rIns="0">
              <a:spAutoFit/>
            </a:bodyPr>
            <a:lstStyle/>
            <a:p>
              <a:pPr algn="ctr">
                <a:lnSpc>
                  <a:spcPts val="2520"/>
                </a:lnSpc>
                <a:spcBef>
                  <a:spcPct val="0"/>
                </a:spcBef>
              </a:pPr>
              <a:r>
                <a:rPr lang="en-US" sz="1800" spc="72">
                  <a:solidFill>
                    <a:srgbClr val="256490"/>
                  </a:solidFill>
                  <a:latin typeface="Libre Franklin"/>
                </a:rPr>
                <a:t>LEIRE ARZA</a:t>
              </a:r>
            </a:p>
          </p:txBody>
        </p:sp>
        <p:sp>
          <p:nvSpPr>
            <p:cNvPr name="TextBox 24" id="24"/>
            <p:cNvSpPr txBox="true"/>
            <p:nvPr/>
          </p:nvSpPr>
          <p:spPr>
            <a:xfrm rot="0">
              <a:off x="0" y="351602"/>
              <a:ext cx="2812765" cy="396240"/>
            </a:xfrm>
            <a:prstGeom prst="rect">
              <a:avLst/>
            </a:prstGeom>
          </p:spPr>
          <p:txBody>
            <a:bodyPr anchor="t" rtlCol="false" tIns="0" lIns="0" bIns="0" rIns="0">
              <a:spAutoFit/>
            </a:bodyPr>
            <a:lstStyle/>
            <a:p>
              <a:pPr algn="ctr">
                <a:lnSpc>
                  <a:spcPts val="2520"/>
                </a:lnSpc>
                <a:spcBef>
                  <a:spcPct val="0"/>
                </a:spcBef>
              </a:pPr>
              <a:r>
                <a:rPr lang="en-US" sz="1800" spc="72">
                  <a:solidFill>
                    <a:srgbClr val="000000"/>
                  </a:solidFill>
                  <a:latin typeface="Libre Franklin"/>
                </a:rPr>
                <a:t>Enfermera</a:t>
              </a:r>
            </a:p>
          </p:txBody>
        </p:sp>
      </p:grpSp>
      <p:grpSp>
        <p:nvGrpSpPr>
          <p:cNvPr name="Group 25" id="25"/>
          <p:cNvGrpSpPr/>
          <p:nvPr/>
        </p:nvGrpSpPr>
        <p:grpSpPr>
          <a:xfrm rot="0">
            <a:off x="4000420" y="8857254"/>
            <a:ext cx="2109574" cy="875206"/>
            <a:chOff x="0" y="0"/>
            <a:chExt cx="2812765" cy="1166942"/>
          </a:xfrm>
        </p:grpSpPr>
        <p:sp>
          <p:nvSpPr>
            <p:cNvPr name="TextBox 26" id="26"/>
            <p:cNvSpPr txBox="true"/>
            <p:nvPr/>
          </p:nvSpPr>
          <p:spPr>
            <a:xfrm rot="0">
              <a:off x="0" y="-38100"/>
              <a:ext cx="2812765" cy="815340"/>
            </a:xfrm>
            <a:prstGeom prst="rect">
              <a:avLst/>
            </a:prstGeom>
          </p:spPr>
          <p:txBody>
            <a:bodyPr anchor="t" rtlCol="false" tIns="0" lIns="0" bIns="0" rIns="0">
              <a:spAutoFit/>
            </a:bodyPr>
            <a:lstStyle/>
            <a:p>
              <a:pPr algn="ctr">
                <a:lnSpc>
                  <a:spcPts val="2520"/>
                </a:lnSpc>
                <a:spcBef>
                  <a:spcPct val="0"/>
                </a:spcBef>
              </a:pPr>
              <a:r>
                <a:rPr lang="en-US" sz="1800" spc="72">
                  <a:solidFill>
                    <a:srgbClr val="256490"/>
                  </a:solidFill>
                  <a:latin typeface="Libre Franklin"/>
                </a:rPr>
                <a:t>BEATRIZ IGLESIAS</a:t>
              </a:r>
            </a:p>
          </p:txBody>
        </p:sp>
        <p:sp>
          <p:nvSpPr>
            <p:cNvPr name="TextBox 27" id="27"/>
            <p:cNvSpPr txBox="true"/>
            <p:nvPr/>
          </p:nvSpPr>
          <p:spPr>
            <a:xfrm rot="0">
              <a:off x="0" y="770702"/>
              <a:ext cx="2812765" cy="396240"/>
            </a:xfrm>
            <a:prstGeom prst="rect">
              <a:avLst/>
            </a:prstGeom>
          </p:spPr>
          <p:txBody>
            <a:bodyPr anchor="t" rtlCol="false" tIns="0" lIns="0" bIns="0" rIns="0">
              <a:spAutoFit/>
            </a:bodyPr>
            <a:lstStyle/>
            <a:p>
              <a:pPr algn="ctr">
                <a:lnSpc>
                  <a:spcPts val="2520"/>
                </a:lnSpc>
                <a:spcBef>
                  <a:spcPct val="0"/>
                </a:spcBef>
              </a:pPr>
              <a:r>
                <a:rPr lang="en-US" sz="1800" spc="72">
                  <a:solidFill>
                    <a:srgbClr val="000000"/>
                  </a:solidFill>
                  <a:latin typeface="Libre Franklin"/>
                </a:rPr>
                <a:t>Jefa de planta</a:t>
              </a:r>
            </a:p>
          </p:txBody>
        </p:sp>
      </p:grpSp>
      <p:grpSp>
        <p:nvGrpSpPr>
          <p:cNvPr name="Group 28" id="28"/>
          <p:cNvGrpSpPr/>
          <p:nvPr/>
        </p:nvGrpSpPr>
        <p:grpSpPr>
          <a:xfrm rot="0">
            <a:off x="9314610" y="8857254"/>
            <a:ext cx="2109574" cy="875206"/>
            <a:chOff x="0" y="0"/>
            <a:chExt cx="2812765" cy="1166942"/>
          </a:xfrm>
        </p:grpSpPr>
        <p:sp>
          <p:nvSpPr>
            <p:cNvPr name="TextBox 29" id="29"/>
            <p:cNvSpPr txBox="true"/>
            <p:nvPr/>
          </p:nvSpPr>
          <p:spPr>
            <a:xfrm rot="0">
              <a:off x="0" y="-38100"/>
              <a:ext cx="2812765" cy="396240"/>
            </a:xfrm>
            <a:prstGeom prst="rect">
              <a:avLst/>
            </a:prstGeom>
          </p:spPr>
          <p:txBody>
            <a:bodyPr anchor="t" rtlCol="false" tIns="0" lIns="0" bIns="0" rIns="0">
              <a:spAutoFit/>
            </a:bodyPr>
            <a:lstStyle/>
            <a:p>
              <a:pPr algn="ctr">
                <a:lnSpc>
                  <a:spcPts val="2520"/>
                </a:lnSpc>
                <a:spcBef>
                  <a:spcPct val="0"/>
                </a:spcBef>
              </a:pPr>
              <a:r>
                <a:rPr lang="en-US" sz="1800" spc="72">
                  <a:solidFill>
                    <a:srgbClr val="256490"/>
                  </a:solidFill>
                  <a:latin typeface="Libre Franklin"/>
                </a:rPr>
                <a:t>MAITE ALLENDE</a:t>
              </a:r>
            </a:p>
          </p:txBody>
        </p:sp>
        <p:sp>
          <p:nvSpPr>
            <p:cNvPr name="TextBox 30" id="30"/>
            <p:cNvSpPr txBox="true"/>
            <p:nvPr/>
          </p:nvSpPr>
          <p:spPr>
            <a:xfrm rot="0">
              <a:off x="0" y="351602"/>
              <a:ext cx="2812765" cy="815340"/>
            </a:xfrm>
            <a:prstGeom prst="rect">
              <a:avLst/>
            </a:prstGeom>
          </p:spPr>
          <p:txBody>
            <a:bodyPr anchor="t" rtlCol="false" tIns="0" lIns="0" bIns="0" rIns="0">
              <a:spAutoFit/>
            </a:bodyPr>
            <a:lstStyle/>
            <a:p>
              <a:pPr algn="ctr">
                <a:lnSpc>
                  <a:spcPts val="2520"/>
                </a:lnSpc>
                <a:spcBef>
                  <a:spcPct val="0"/>
                </a:spcBef>
              </a:pPr>
              <a:r>
                <a:rPr lang="en-US" sz="1800" spc="72">
                  <a:solidFill>
                    <a:srgbClr val="000000"/>
                  </a:solidFill>
                  <a:latin typeface="Libre Franklin"/>
                </a:rPr>
                <a:t>Técnica de laboratorio</a:t>
              </a:r>
            </a:p>
          </p:txBody>
        </p:sp>
      </p:grpSp>
      <p:grpSp>
        <p:nvGrpSpPr>
          <p:cNvPr name="Group 31" id="31"/>
          <p:cNvGrpSpPr/>
          <p:nvPr/>
        </p:nvGrpSpPr>
        <p:grpSpPr>
          <a:xfrm rot="0">
            <a:off x="14624504" y="8857254"/>
            <a:ext cx="2109574" cy="560881"/>
            <a:chOff x="0" y="0"/>
            <a:chExt cx="2812765" cy="747842"/>
          </a:xfrm>
        </p:grpSpPr>
        <p:sp>
          <p:nvSpPr>
            <p:cNvPr name="TextBox 32" id="32"/>
            <p:cNvSpPr txBox="true"/>
            <p:nvPr/>
          </p:nvSpPr>
          <p:spPr>
            <a:xfrm rot="0">
              <a:off x="0" y="-38100"/>
              <a:ext cx="2812765" cy="396240"/>
            </a:xfrm>
            <a:prstGeom prst="rect">
              <a:avLst/>
            </a:prstGeom>
          </p:spPr>
          <p:txBody>
            <a:bodyPr anchor="t" rtlCol="false" tIns="0" lIns="0" bIns="0" rIns="0">
              <a:spAutoFit/>
            </a:bodyPr>
            <a:lstStyle/>
            <a:p>
              <a:pPr algn="ctr">
                <a:lnSpc>
                  <a:spcPts val="2520"/>
                </a:lnSpc>
                <a:spcBef>
                  <a:spcPct val="0"/>
                </a:spcBef>
              </a:pPr>
              <a:r>
                <a:rPr lang="en-US" sz="1800" spc="72">
                  <a:solidFill>
                    <a:srgbClr val="256490"/>
                  </a:solidFill>
                  <a:latin typeface="Libre Franklin"/>
                </a:rPr>
                <a:t>MIGUEL ORTEGA</a:t>
              </a:r>
            </a:p>
          </p:txBody>
        </p:sp>
        <p:sp>
          <p:nvSpPr>
            <p:cNvPr name="TextBox 33" id="33"/>
            <p:cNvSpPr txBox="true"/>
            <p:nvPr/>
          </p:nvSpPr>
          <p:spPr>
            <a:xfrm rot="0">
              <a:off x="0" y="351602"/>
              <a:ext cx="2812765" cy="396240"/>
            </a:xfrm>
            <a:prstGeom prst="rect">
              <a:avLst/>
            </a:prstGeom>
          </p:spPr>
          <p:txBody>
            <a:bodyPr anchor="t" rtlCol="false" tIns="0" lIns="0" bIns="0" rIns="0">
              <a:spAutoFit/>
            </a:bodyPr>
            <a:lstStyle/>
            <a:p>
              <a:pPr algn="ctr">
                <a:lnSpc>
                  <a:spcPts val="2520"/>
                </a:lnSpc>
                <a:spcBef>
                  <a:spcPct val="0"/>
                </a:spcBef>
              </a:pPr>
              <a:r>
                <a:rPr lang="en-US" sz="1800" spc="72">
                  <a:solidFill>
                    <a:srgbClr val="000000"/>
                  </a:solidFill>
                  <a:latin typeface="Libre Franklin"/>
                </a:rPr>
                <a:t>Cirujano</a:t>
              </a:r>
            </a:p>
          </p:txBody>
        </p:sp>
      </p:grpSp>
      <p:grpSp>
        <p:nvGrpSpPr>
          <p:cNvPr name="Group 34" id="34"/>
          <p:cNvGrpSpPr/>
          <p:nvPr/>
        </p:nvGrpSpPr>
        <p:grpSpPr>
          <a:xfrm rot="0">
            <a:off x="-845547" y="845171"/>
            <a:ext cx="19745550" cy="1289924"/>
            <a:chOff x="0" y="0"/>
            <a:chExt cx="5200474" cy="339733"/>
          </a:xfrm>
        </p:grpSpPr>
        <p:sp>
          <p:nvSpPr>
            <p:cNvPr name="Freeform 35" id="35"/>
            <p:cNvSpPr/>
            <p:nvPr/>
          </p:nvSpPr>
          <p:spPr>
            <a:xfrm flipH="false" flipV="false" rot="0">
              <a:off x="0" y="0"/>
              <a:ext cx="5200474" cy="339733"/>
            </a:xfrm>
            <a:custGeom>
              <a:avLst/>
              <a:gdLst/>
              <a:ahLst/>
              <a:cxnLst/>
              <a:rect r="r" b="b" t="t" l="l"/>
              <a:pathLst>
                <a:path h="339733" w="5200474">
                  <a:moveTo>
                    <a:pt x="19996" y="0"/>
                  </a:moveTo>
                  <a:lnTo>
                    <a:pt x="5180478" y="0"/>
                  </a:lnTo>
                  <a:cubicBezTo>
                    <a:pt x="5185781" y="0"/>
                    <a:pt x="5190867" y="2107"/>
                    <a:pt x="5194617" y="5857"/>
                  </a:cubicBezTo>
                  <a:cubicBezTo>
                    <a:pt x="5198367" y="9607"/>
                    <a:pt x="5200474" y="14693"/>
                    <a:pt x="5200474" y="19996"/>
                  </a:cubicBezTo>
                  <a:lnTo>
                    <a:pt x="5200474" y="319737"/>
                  </a:lnTo>
                  <a:cubicBezTo>
                    <a:pt x="5200474" y="325040"/>
                    <a:pt x="5198367" y="330126"/>
                    <a:pt x="5194617" y="333876"/>
                  </a:cubicBezTo>
                  <a:cubicBezTo>
                    <a:pt x="5190867" y="337626"/>
                    <a:pt x="5185781" y="339733"/>
                    <a:pt x="5180478" y="339733"/>
                  </a:cubicBezTo>
                  <a:lnTo>
                    <a:pt x="19996" y="339733"/>
                  </a:lnTo>
                  <a:cubicBezTo>
                    <a:pt x="14693" y="339733"/>
                    <a:pt x="9607" y="337626"/>
                    <a:pt x="5857" y="333876"/>
                  </a:cubicBezTo>
                  <a:cubicBezTo>
                    <a:pt x="2107" y="330126"/>
                    <a:pt x="0" y="325040"/>
                    <a:pt x="0" y="319737"/>
                  </a:cubicBezTo>
                  <a:lnTo>
                    <a:pt x="0" y="19996"/>
                  </a:lnTo>
                  <a:cubicBezTo>
                    <a:pt x="0" y="14693"/>
                    <a:pt x="2107" y="9607"/>
                    <a:pt x="5857" y="5857"/>
                  </a:cubicBezTo>
                  <a:cubicBezTo>
                    <a:pt x="9607" y="2107"/>
                    <a:pt x="14693" y="0"/>
                    <a:pt x="19996" y="0"/>
                  </a:cubicBezTo>
                  <a:close/>
                </a:path>
              </a:pathLst>
            </a:custGeom>
            <a:solidFill>
              <a:srgbClr val="F14F62"/>
            </a:solidFill>
          </p:spPr>
        </p:sp>
        <p:sp>
          <p:nvSpPr>
            <p:cNvPr name="TextBox 36" id="36"/>
            <p:cNvSpPr txBox="true"/>
            <p:nvPr/>
          </p:nvSpPr>
          <p:spPr>
            <a:xfrm>
              <a:off x="0" y="-123825"/>
              <a:ext cx="812800" cy="936625"/>
            </a:xfrm>
            <a:prstGeom prst="rect">
              <a:avLst/>
            </a:prstGeom>
          </p:spPr>
          <p:txBody>
            <a:bodyPr anchor="ctr" rtlCol="false" tIns="50800" lIns="50800" bIns="50800" rIns="50800"/>
            <a:lstStyle/>
            <a:p>
              <a:pPr algn="ctr">
                <a:lnSpc>
                  <a:spcPts val="8371"/>
                </a:lnSpc>
              </a:pPr>
              <a:r>
                <a:rPr lang="en-US" sz="5979" spc="239">
                  <a:solidFill>
                    <a:srgbClr val="000000"/>
                  </a:solidFill>
                  <a:latin typeface="Neue Machina Ultra-Bold"/>
                </a:rPr>
                <a:t>Equipo</a:t>
              </a:r>
            </a:p>
          </p:txBody>
        </p:sp>
      </p:grpSp>
    </p:spTree>
  </p:cSld>
  <p:clrMapOvr>
    <a:masterClrMapping/>
  </p:clrMapOvr>
</p:sld>
</file>

<file path=ppt/slides/slide8.xml><?xml version="1.0" encoding="utf-8"?>
<p:sld xmlns:p="http://schemas.openxmlformats.org/presentationml/2006/main" xmlns:a="http://schemas.openxmlformats.org/drawingml/2006/main">
  <p:cSld>
    <p:bg>
      <p:bgPr>
        <a:solidFill>
          <a:srgbClr val="B5E4FF"/>
        </a:solidFill>
      </p:bgPr>
    </p:bg>
    <p:spTree>
      <p:nvGrpSpPr>
        <p:cNvPr id="1" name=""/>
        <p:cNvGrpSpPr/>
        <p:nvPr/>
      </p:nvGrpSpPr>
      <p:grpSpPr>
        <a:xfrm>
          <a:off x="0" y="0"/>
          <a:ext cx="0" cy="0"/>
          <a:chOff x="0" y="0"/>
          <a:chExt cx="0" cy="0"/>
        </a:xfrm>
      </p:grpSpPr>
      <p:grpSp>
        <p:nvGrpSpPr>
          <p:cNvPr name="Group 2" id="2"/>
          <p:cNvGrpSpPr/>
          <p:nvPr/>
        </p:nvGrpSpPr>
        <p:grpSpPr>
          <a:xfrm rot="0">
            <a:off x="1028700" y="3205369"/>
            <a:ext cx="6022752" cy="6052931"/>
            <a:chOff x="0" y="0"/>
            <a:chExt cx="8030336" cy="8070575"/>
          </a:xfrm>
        </p:grpSpPr>
        <p:sp>
          <p:nvSpPr>
            <p:cNvPr name="TextBox 3" id="3"/>
            <p:cNvSpPr txBox="true"/>
            <p:nvPr/>
          </p:nvSpPr>
          <p:spPr>
            <a:xfrm rot="0">
              <a:off x="719224" y="7763131"/>
              <a:ext cx="866487" cy="307444"/>
            </a:xfrm>
            <a:prstGeom prst="rect">
              <a:avLst/>
            </a:prstGeom>
          </p:spPr>
          <p:txBody>
            <a:bodyPr anchor="t" rtlCol="false" tIns="0" lIns="0" bIns="0" rIns="0">
              <a:spAutoFit/>
            </a:bodyPr>
            <a:lstStyle/>
            <a:p>
              <a:pPr algn="ctr">
                <a:lnSpc>
                  <a:spcPts val="1932"/>
                </a:lnSpc>
              </a:pPr>
              <a:r>
                <a:rPr lang="en-US" sz="1380">
                  <a:solidFill>
                    <a:srgbClr val="000000"/>
                  </a:solidFill>
                  <a:latin typeface="DM Sans"/>
                </a:rPr>
                <a:t>Borcelle</a:t>
              </a:r>
            </a:p>
          </p:txBody>
        </p:sp>
        <p:sp>
          <p:nvSpPr>
            <p:cNvPr name="TextBox 4" id="4"/>
            <p:cNvSpPr txBox="true"/>
            <p:nvPr/>
          </p:nvSpPr>
          <p:spPr>
            <a:xfrm rot="0">
              <a:off x="2283756" y="7763131"/>
              <a:ext cx="826950" cy="307444"/>
            </a:xfrm>
            <a:prstGeom prst="rect">
              <a:avLst/>
            </a:prstGeom>
          </p:spPr>
          <p:txBody>
            <a:bodyPr anchor="t" rtlCol="false" tIns="0" lIns="0" bIns="0" rIns="0">
              <a:spAutoFit/>
            </a:bodyPr>
            <a:lstStyle/>
            <a:p>
              <a:pPr algn="ctr">
                <a:lnSpc>
                  <a:spcPts val="1932"/>
                </a:lnSpc>
              </a:pPr>
              <a:r>
                <a:rPr lang="en-US" sz="1380">
                  <a:solidFill>
                    <a:srgbClr val="000000"/>
                  </a:solidFill>
                  <a:latin typeface="DM Sans"/>
                </a:rPr>
                <a:t>Ensigna</a:t>
              </a:r>
            </a:p>
          </p:txBody>
        </p:sp>
        <p:sp>
          <p:nvSpPr>
            <p:cNvPr name="TextBox 5" id="5"/>
            <p:cNvSpPr txBox="true"/>
            <p:nvPr/>
          </p:nvSpPr>
          <p:spPr>
            <a:xfrm rot="0">
              <a:off x="3646893" y="7763131"/>
              <a:ext cx="1190203" cy="307444"/>
            </a:xfrm>
            <a:prstGeom prst="rect">
              <a:avLst/>
            </a:prstGeom>
          </p:spPr>
          <p:txBody>
            <a:bodyPr anchor="t" rtlCol="false" tIns="0" lIns="0" bIns="0" rIns="0">
              <a:spAutoFit/>
            </a:bodyPr>
            <a:lstStyle/>
            <a:p>
              <a:pPr algn="ctr">
                <a:lnSpc>
                  <a:spcPts val="1932"/>
                </a:lnSpc>
              </a:pPr>
              <a:r>
                <a:rPr lang="en-US" sz="1380">
                  <a:solidFill>
                    <a:srgbClr val="000000"/>
                  </a:solidFill>
                  <a:latin typeface="DM Sans"/>
                </a:rPr>
                <a:t>Larana, Inc.</a:t>
              </a:r>
            </a:p>
          </p:txBody>
        </p:sp>
        <p:sp>
          <p:nvSpPr>
            <p:cNvPr name="TextBox 6" id="6"/>
            <p:cNvSpPr txBox="true"/>
            <p:nvPr/>
          </p:nvSpPr>
          <p:spPr>
            <a:xfrm rot="0">
              <a:off x="5109964" y="7763131"/>
              <a:ext cx="1353587" cy="307444"/>
            </a:xfrm>
            <a:prstGeom prst="rect">
              <a:avLst/>
            </a:prstGeom>
          </p:spPr>
          <p:txBody>
            <a:bodyPr anchor="t" rtlCol="false" tIns="0" lIns="0" bIns="0" rIns="0">
              <a:spAutoFit/>
            </a:bodyPr>
            <a:lstStyle/>
            <a:p>
              <a:pPr algn="ctr">
                <a:lnSpc>
                  <a:spcPts val="1932"/>
                </a:lnSpc>
              </a:pPr>
              <a:r>
                <a:rPr lang="en-US" sz="1380">
                  <a:solidFill>
                    <a:srgbClr val="000000"/>
                  </a:solidFill>
                  <a:latin typeface="DM Sans"/>
                </a:rPr>
                <a:t>Tanka S. R. L.</a:t>
              </a:r>
            </a:p>
          </p:txBody>
        </p:sp>
        <p:sp>
          <p:nvSpPr>
            <p:cNvPr name="TextBox 7" id="7"/>
            <p:cNvSpPr txBox="true"/>
            <p:nvPr/>
          </p:nvSpPr>
          <p:spPr>
            <a:xfrm rot="0">
              <a:off x="6632706" y="7763131"/>
              <a:ext cx="1397631" cy="307444"/>
            </a:xfrm>
            <a:prstGeom prst="rect">
              <a:avLst/>
            </a:prstGeom>
          </p:spPr>
          <p:txBody>
            <a:bodyPr anchor="t" rtlCol="false" tIns="0" lIns="0" bIns="0" rIns="0">
              <a:spAutoFit/>
            </a:bodyPr>
            <a:lstStyle/>
            <a:p>
              <a:pPr algn="ctr">
                <a:lnSpc>
                  <a:spcPts val="1932"/>
                </a:lnSpc>
              </a:pPr>
              <a:r>
                <a:rPr lang="en-US" sz="1380">
                  <a:solidFill>
                    <a:srgbClr val="000000"/>
                  </a:solidFill>
                  <a:latin typeface="DM Sans"/>
                </a:rPr>
                <a:t>Vandiere Inc.</a:t>
              </a:r>
            </a:p>
          </p:txBody>
        </p:sp>
        <p:grpSp>
          <p:nvGrpSpPr>
            <p:cNvPr name="Group 8" id="8"/>
            <p:cNvGrpSpPr>
              <a:grpSpLocks noChangeAspect="true"/>
            </p:cNvGrpSpPr>
            <p:nvPr/>
          </p:nvGrpSpPr>
          <p:grpSpPr>
            <a:xfrm rot="0">
              <a:off x="474279" y="139435"/>
              <a:ext cx="7535431" cy="7535431"/>
              <a:chOff x="0" y="0"/>
              <a:chExt cx="10287000" cy="10287000"/>
            </a:xfrm>
          </p:grpSpPr>
          <p:sp>
            <p:nvSpPr>
              <p:cNvPr name="Freeform 9" id="9"/>
              <p:cNvSpPr/>
              <p:nvPr/>
            </p:nvSpPr>
            <p:spPr>
              <a:xfrm flipH="false" flipV="false" rot="0">
                <a:off x="0" y="-6350"/>
                <a:ext cx="10287000" cy="12700"/>
              </a:xfrm>
              <a:custGeom>
                <a:avLst/>
                <a:gdLst/>
                <a:ahLst/>
                <a:cxnLst/>
                <a:rect r="r" b="b" t="t" l="l"/>
                <a:pathLst>
                  <a:path h="12700" w="10287000">
                    <a:moveTo>
                      <a:pt x="0" y="0"/>
                    </a:moveTo>
                    <a:lnTo>
                      <a:pt x="10287000" y="0"/>
                    </a:lnTo>
                    <a:lnTo>
                      <a:pt x="10287000" y="12700"/>
                    </a:lnTo>
                    <a:lnTo>
                      <a:pt x="0" y="12700"/>
                    </a:lnTo>
                    <a:close/>
                  </a:path>
                </a:pathLst>
              </a:custGeom>
              <a:solidFill>
                <a:srgbClr val="000000">
                  <a:alpha val="24706"/>
                </a:srgbClr>
              </a:solidFill>
            </p:spPr>
          </p:sp>
          <p:sp>
            <p:nvSpPr>
              <p:cNvPr name="Freeform 10" id="10"/>
              <p:cNvSpPr/>
              <p:nvPr/>
            </p:nvSpPr>
            <p:spPr>
              <a:xfrm flipH="false" flipV="false" rot="0">
                <a:off x="0" y="2051050"/>
                <a:ext cx="10287000" cy="12700"/>
              </a:xfrm>
              <a:custGeom>
                <a:avLst/>
                <a:gdLst/>
                <a:ahLst/>
                <a:cxnLst/>
                <a:rect r="r" b="b" t="t" l="l"/>
                <a:pathLst>
                  <a:path h="12700" w="10287000">
                    <a:moveTo>
                      <a:pt x="0" y="0"/>
                    </a:moveTo>
                    <a:lnTo>
                      <a:pt x="10287000" y="0"/>
                    </a:lnTo>
                    <a:lnTo>
                      <a:pt x="10287000" y="12700"/>
                    </a:lnTo>
                    <a:lnTo>
                      <a:pt x="0" y="12700"/>
                    </a:lnTo>
                    <a:close/>
                  </a:path>
                </a:pathLst>
              </a:custGeom>
              <a:solidFill>
                <a:srgbClr val="000000">
                  <a:alpha val="24706"/>
                </a:srgbClr>
              </a:solidFill>
            </p:spPr>
          </p:sp>
          <p:sp>
            <p:nvSpPr>
              <p:cNvPr name="Freeform 11" id="11"/>
              <p:cNvSpPr/>
              <p:nvPr/>
            </p:nvSpPr>
            <p:spPr>
              <a:xfrm flipH="false" flipV="false" rot="0">
                <a:off x="0" y="4108450"/>
                <a:ext cx="10287000" cy="12700"/>
              </a:xfrm>
              <a:custGeom>
                <a:avLst/>
                <a:gdLst/>
                <a:ahLst/>
                <a:cxnLst/>
                <a:rect r="r" b="b" t="t" l="l"/>
                <a:pathLst>
                  <a:path h="12700" w="10287000">
                    <a:moveTo>
                      <a:pt x="0" y="0"/>
                    </a:moveTo>
                    <a:lnTo>
                      <a:pt x="10287000" y="0"/>
                    </a:lnTo>
                    <a:lnTo>
                      <a:pt x="10287000" y="12700"/>
                    </a:lnTo>
                    <a:lnTo>
                      <a:pt x="0" y="12700"/>
                    </a:lnTo>
                    <a:close/>
                  </a:path>
                </a:pathLst>
              </a:custGeom>
              <a:solidFill>
                <a:srgbClr val="000000">
                  <a:alpha val="24706"/>
                </a:srgbClr>
              </a:solidFill>
            </p:spPr>
          </p:sp>
          <p:sp>
            <p:nvSpPr>
              <p:cNvPr name="Freeform 12" id="12"/>
              <p:cNvSpPr/>
              <p:nvPr/>
            </p:nvSpPr>
            <p:spPr>
              <a:xfrm flipH="false" flipV="false" rot="0">
                <a:off x="0" y="6165850"/>
                <a:ext cx="10287000" cy="12700"/>
              </a:xfrm>
              <a:custGeom>
                <a:avLst/>
                <a:gdLst/>
                <a:ahLst/>
                <a:cxnLst/>
                <a:rect r="r" b="b" t="t" l="l"/>
                <a:pathLst>
                  <a:path h="12700" w="10287000">
                    <a:moveTo>
                      <a:pt x="0" y="0"/>
                    </a:moveTo>
                    <a:lnTo>
                      <a:pt x="10287000" y="0"/>
                    </a:lnTo>
                    <a:lnTo>
                      <a:pt x="10287000" y="12700"/>
                    </a:lnTo>
                    <a:lnTo>
                      <a:pt x="0" y="12700"/>
                    </a:lnTo>
                    <a:close/>
                  </a:path>
                </a:pathLst>
              </a:custGeom>
              <a:solidFill>
                <a:srgbClr val="000000">
                  <a:alpha val="24706"/>
                </a:srgbClr>
              </a:solidFill>
            </p:spPr>
          </p:sp>
          <p:sp>
            <p:nvSpPr>
              <p:cNvPr name="Freeform 13" id="13"/>
              <p:cNvSpPr/>
              <p:nvPr/>
            </p:nvSpPr>
            <p:spPr>
              <a:xfrm flipH="false" flipV="false" rot="0">
                <a:off x="0" y="8223250"/>
                <a:ext cx="10287000" cy="12700"/>
              </a:xfrm>
              <a:custGeom>
                <a:avLst/>
                <a:gdLst/>
                <a:ahLst/>
                <a:cxnLst/>
                <a:rect r="r" b="b" t="t" l="l"/>
                <a:pathLst>
                  <a:path h="12700" w="10287000">
                    <a:moveTo>
                      <a:pt x="0" y="0"/>
                    </a:moveTo>
                    <a:lnTo>
                      <a:pt x="10287000" y="0"/>
                    </a:lnTo>
                    <a:lnTo>
                      <a:pt x="10287000" y="12700"/>
                    </a:lnTo>
                    <a:lnTo>
                      <a:pt x="0" y="12700"/>
                    </a:lnTo>
                    <a:close/>
                  </a:path>
                </a:pathLst>
              </a:custGeom>
              <a:solidFill>
                <a:srgbClr val="000000">
                  <a:alpha val="24706"/>
                </a:srgbClr>
              </a:solidFill>
            </p:spPr>
          </p:sp>
          <p:sp>
            <p:nvSpPr>
              <p:cNvPr name="Freeform 14" id="14"/>
              <p:cNvSpPr/>
              <p:nvPr/>
            </p:nvSpPr>
            <p:spPr>
              <a:xfrm flipH="false" flipV="false" rot="0">
                <a:off x="0" y="10280650"/>
                <a:ext cx="10287000" cy="12700"/>
              </a:xfrm>
              <a:custGeom>
                <a:avLst/>
                <a:gdLst/>
                <a:ahLst/>
                <a:cxnLst/>
                <a:rect r="r" b="b" t="t" l="l"/>
                <a:pathLst>
                  <a:path h="12700" w="10287000">
                    <a:moveTo>
                      <a:pt x="0" y="0"/>
                    </a:moveTo>
                    <a:lnTo>
                      <a:pt x="10287000" y="0"/>
                    </a:lnTo>
                    <a:lnTo>
                      <a:pt x="10287000" y="12700"/>
                    </a:lnTo>
                    <a:lnTo>
                      <a:pt x="0" y="12700"/>
                    </a:lnTo>
                    <a:close/>
                  </a:path>
                </a:pathLst>
              </a:custGeom>
              <a:solidFill>
                <a:srgbClr val="000000">
                  <a:alpha val="60000"/>
                </a:srgbClr>
              </a:solidFill>
            </p:spPr>
          </p:sp>
        </p:grpSp>
        <p:sp>
          <p:nvSpPr>
            <p:cNvPr name="TextBox 15" id="15"/>
            <p:cNvSpPr txBox="true"/>
            <p:nvPr/>
          </p:nvSpPr>
          <p:spPr>
            <a:xfrm rot="0">
              <a:off x="18897" y="-28575"/>
              <a:ext cx="338542" cy="307444"/>
            </a:xfrm>
            <a:prstGeom prst="rect">
              <a:avLst/>
            </a:prstGeom>
          </p:spPr>
          <p:txBody>
            <a:bodyPr anchor="t" rtlCol="false" tIns="0" lIns="0" bIns="0" rIns="0">
              <a:spAutoFit/>
            </a:bodyPr>
            <a:lstStyle/>
            <a:p>
              <a:pPr algn="r">
                <a:lnSpc>
                  <a:spcPts val="1932"/>
                </a:lnSpc>
              </a:pPr>
              <a:r>
                <a:rPr lang="en-US" sz="1380">
                  <a:solidFill>
                    <a:srgbClr val="000000"/>
                  </a:solidFill>
                  <a:latin typeface="DM Sans"/>
                </a:rPr>
                <a:t>25 </a:t>
              </a:r>
            </a:p>
          </p:txBody>
        </p:sp>
        <p:sp>
          <p:nvSpPr>
            <p:cNvPr name="TextBox 16" id="16"/>
            <p:cNvSpPr txBox="true"/>
            <p:nvPr/>
          </p:nvSpPr>
          <p:spPr>
            <a:xfrm rot="0">
              <a:off x="0" y="1478511"/>
              <a:ext cx="357439" cy="307444"/>
            </a:xfrm>
            <a:prstGeom prst="rect">
              <a:avLst/>
            </a:prstGeom>
          </p:spPr>
          <p:txBody>
            <a:bodyPr anchor="t" rtlCol="false" tIns="0" lIns="0" bIns="0" rIns="0">
              <a:spAutoFit/>
            </a:bodyPr>
            <a:lstStyle/>
            <a:p>
              <a:pPr algn="r">
                <a:lnSpc>
                  <a:spcPts val="1932"/>
                </a:lnSpc>
              </a:pPr>
              <a:r>
                <a:rPr lang="en-US" sz="1380">
                  <a:solidFill>
                    <a:srgbClr val="000000"/>
                  </a:solidFill>
                  <a:latin typeface="DM Sans"/>
                </a:rPr>
                <a:t>20 </a:t>
              </a:r>
            </a:p>
          </p:txBody>
        </p:sp>
        <p:sp>
          <p:nvSpPr>
            <p:cNvPr name="TextBox 17" id="17"/>
            <p:cNvSpPr txBox="true"/>
            <p:nvPr/>
          </p:nvSpPr>
          <p:spPr>
            <a:xfrm rot="0">
              <a:off x="81983" y="2985597"/>
              <a:ext cx="275456" cy="307444"/>
            </a:xfrm>
            <a:prstGeom prst="rect">
              <a:avLst/>
            </a:prstGeom>
          </p:spPr>
          <p:txBody>
            <a:bodyPr anchor="t" rtlCol="false" tIns="0" lIns="0" bIns="0" rIns="0">
              <a:spAutoFit/>
            </a:bodyPr>
            <a:lstStyle/>
            <a:p>
              <a:pPr algn="r">
                <a:lnSpc>
                  <a:spcPts val="1932"/>
                </a:lnSpc>
              </a:pPr>
              <a:r>
                <a:rPr lang="en-US" sz="1380">
                  <a:solidFill>
                    <a:srgbClr val="000000"/>
                  </a:solidFill>
                  <a:latin typeface="DM Sans"/>
                </a:rPr>
                <a:t>15 </a:t>
              </a:r>
            </a:p>
          </p:txBody>
        </p:sp>
        <p:sp>
          <p:nvSpPr>
            <p:cNvPr name="TextBox 18" id="18"/>
            <p:cNvSpPr txBox="true"/>
            <p:nvPr/>
          </p:nvSpPr>
          <p:spPr>
            <a:xfrm rot="0">
              <a:off x="62941" y="4492684"/>
              <a:ext cx="294498" cy="307444"/>
            </a:xfrm>
            <a:prstGeom prst="rect">
              <a:avLst/>
            </a:prstGeom>
          </p:spPr>
          <p:txBody>
            <a:bodyPr anchor="t" rtlCol="false" tIns="0" lIns="0" bIns="0" rIns="0">
              <a:spAutoFit/>
            </a:bodyPr>
            <a:lstStyle/>
            <a:p>
              <a:pPr algn="r">
                <a:lnSpc>
                  <a:spcPts val="1932"/>
                </a:lnSpc>
              </a:pPr>
              <a:r>
                <a:rPr lang="en-US" sz="1380">
                  <a:solidFill>
                    <a:srgbClr val="000000"/>
                  </a:solidFill>
                  <a:latin typeface="DM Sans"/>
                </a:rPr>
                <a:t>10 </a:t>
              </a:r>
            </a:p>
          </p:txBody>
        </p:sp>
        <p:sp>
          <p:nvSpPr>
            <p:cNvPr name="TextBox 19" id="19"/>
            <p:cNvSpPr txBox="true"/>
            <p:nvPr/>
          </p:nvSpPr>
          <p:spPr>
            <a:xfrm rot="0">
              <a:off x="152482" y="5999770"/>
              <a:ext cx="204957" cy="307444"/>
            </a:xfrm>
            <a:prstGeom prst="rect">
              <a:avLst/>
            </a:prstGeom>
          </p:spPr>
          <p:txBody>
            <a:bodyPr anchor="t" rtlCol="false" tIns="0" lIns="0" bIns="0" rIns="0">
              <a:spAutoFit/>
            </a:bodyPr>
            <a:lstStyle/>
            <a:p>
              <a:pPr algn="r">
                <a:lnSpc>
                  <a:spcPts val="1932"/>
                </a:lnSpc>
              </a:pPr>
              <a:r>
                <a:rPr lang="en-US" sz="1380">
                  <a:solidFill>
                    <a:srgbClr val="000000"/>
                  </a:solidFill>
                  <a:latin typeface="DM Sans"/>
                </a:rPr>
                <a:t>5 </a:t>
              </a:r>
            </a:p>
          </p:txBody>
        </p:sp>
        <p:sp>
          <p:nvSpPr>
            <p:cNvPr name="TextBox 20" id="20"/>
            <p:cNvSpPr txBox="true"/>
            <p:nvPr/>
          </p:nvSpPr>
          <p:spPr>
            <a:xfrm rot="0">
              <a:off x="133585" y="7506856"/>
              <a:ext cx="223853" cy="307444"/>
            </a:xfrm>
            <a:prstGeom prst="rect">
              <a:avLst/>
            </a:prstGeom>
          </p:spPr>
          <p:txBody>
            <a:bodyPr anchor="t" rtlCol="false" tIns="0" lIns="0" bIns="0" rIns="0">
              <a:spAutoFit/>
            </a:bodyPr>
            <a:lstStyle/>
            <a:p>
              <a:pPr algn="r">
                <a:lnSpc>
                  <a:spcPts val="1932"/>
                </a:lnSpc>
              </a:pPr>
              <a:r>
                <a:rPr lang="en-US" sz="1380">
                  <a:solidFill>
                    <a:srgbClr val="000000"/>
                  </a:solidFill>
                  <a:latin typeface="DM Sans"/>
                </a:rPr>
                <a:t>0 </a:t>
              </a:r>
            </a:p>
          </p:txBody>
        </p:sp>
        <p:grpSp>
          <p:nvGrpSpPr>
            <p:cNvPr name="Group 21" id="21"/>
            <p:cNvGrpSpPr>
              <a:grpSpLocks noChangeAspect="true"/>
            </p:cNvGrpSpPr>
            <p:nvPr/>
          </p:nvGrpSpPr>
          <p:grpSpPr>
            <a:xfrm rot="0">
              <a:off x="932607" y="1039035"/>
              <a:ext cx="7077103" cy="6635831"/>
              <a:chOff x="625687" y="1228090"/>
              <a:chExt cx="9661313" cy="9058910"/>
            </a:xfrm>
          </p:grpSpPr>
          <p:sp>
            <p:nvSpPr>
              <p:cNvPr name="Freeform 22" id="22"/>
              <p:cNvSpPr/>
              <p:nvPr/>
            </p:nvSpPr>
            <p:spPr>
              <a:xfrm flipH="false" flipV="false" rot="0">
                <a:off x="0" y="10287000"/>
                <a:ext cx="600287" cy="0"/>
              </a:xfrm>
              <a:custGeom>
                <a:avLst/>
                <a:gdLst/>
                <a:ahLst/>
                <a:cxnLst/>
                <a:rect r="r" b="b" t="t" l="l"/>
                <a:pathLst>
                  <a:path h="0" w="600287">
                    <a:moveTo>
                      <a:pt x="0" y="0"/>
                    </a:moveTo>
                    <a:lnTo>
                      <a:pt x="0" y="0"/>
                    </a:lnTo>
                    <a:lnTo>
                      <a:pt x="600287" y="0"/>
                    </a:lnTo>
                    <a:lnTo>
                      <a:pt x="600287" y="0"/>
                    </a:lnTo>
                    <a:close/>
                  </a:path>
                </a:pathLst>
              </a:custGeom>
              <a:solidFill>
                <a:srgbClr val="EF315D"/>
              </a:solidFill>
            </p:spPr>
          </p:sp>
          <p:sp>
            <p:nvSpPr>
              <p:cNvPr name="Freeform 23" id="23"/>
              <p:cNvSpPr/>
              <p:nvPr/>
            </p:nvSpPr>
            <p:spPr>
              <a:xfrm flipH="false" flipV="false" rot="0">
                <a:off x="2108835" y="6988810"/>
                <a:ext cx="600287" cy="3298190"/>
              </a:xfrm>
              <a:custGeom>
                <a:avLst/>
                <a:gdLst/>
                <a:ahLst/>
                <a:cxnLst/>
                <a:rect r="r" b="b" t="t" l="l"/>
                <a:pathLst>
                  <a:path h="3298190" w="600287">
                    <a:moveTo>
                      <a:pt x="0" y="3298190"/>
                    </a:moveTo>
                    <a:lnTo>
                      <a:pt x="0" y="48023"/>
                    </a:lnTo>
                    <a:cubicBezTo>
                      <a:pt x="0" y="35287"/>
                      <a:pt x="5059" y="23072"/>
                      <a:pt x="14065" y="14066"/>
                    </a:cubicBezTo>
                    <a:cubicBezTo>
                      <a:pt x="23071" y="5059"/>
                      <a:pt x="35286" y="0"/>
                      <a:pt x="48023" y="0"/>
                    </a:cubicBezTo>
                    <a:lnTo>
                      <a:pt x="552264" y="0"/>
                    </a:lnTo>
                    <a:cubicBezTo>
                      <a:pt x="565000" y="0"/>
                      <a:pt x="577215" y="5059"/>
                      <a:pt x="586221" y="14066"/>
                    </a:cubicBezTo>
                    <a:cubicBezTo>
                      <a:pt x="595227" y="23072"/>
                      <a:pt x="600287" y="35287"/>
                      <a:pt x="600287" y="48023"/>
                    </a:cubicBezTo>
                    <a:lnTo>
                      <a:pt x="600287" y="3298190"/>
                    </a:lnTo>
                    <a:close/>
                  </a:path>
                </a:pathLst>
              </a:custGeom>
              <a:solidFill>
                <a:srgbClr val="EF315D"/>
              </a:solidFill>
            </p:spPr>
          </p:sp>
          <p:sp>
            <p:nvSpPr>
              <p:cNvPr name="Freeform 24" id="24"/>
              <p:cNvSpPr/>
              <p:nvPr/>
            </p:nvSpPr>
            <p:spPr>
              <a:xfrm flipH="false" flipV="false" rot="0">
                <a:off x="4217670" y="4108450"/>
                <a:ext cx="600287" cy="6178550"/>
              </a:xfrm>
              <a:custGeom>
                <a:avLst/>
                <a:gdLst/>
                <a:ahLst/>
                <a:cxnLst/>
                <a:rect r="r" b="b" t="t" l="l"/>
                <a:pathLst>
                  <a:path h="6178550" w="600287">
                    <a:moveTo>
                      <a:pt x="0" y="6178550"/>
                    </a:moveTo>
                    <a:lnTo>
                      <a:pt x="0" y="48023"/>
                    </a:lnTo>
                    <a:cubicBezTo>
                      <a:pt x="0" y="35287"/>
                      <a:pt x="5059" y="23072"/>
                      <a:pt x="14065" y="14065"/>
                    </a:cubicBezTo>
                    <a:cubicBezTo>
                      <a:pt x="23072" y="5059"/>
                      <a:pt x="35287" y="0"/>
                      <a:pt x="48023" y="0"/>
                    </a:cubicBezTo>
                    <a:lnTo>
                      <a:pt x="552264" y="0"/>
                    </a:lnTo>
                    <a:cubicBezTo>
                      <a:pt x="565000" y="0"/>
                      <a:pt x="577215" y="5059"/>
                      <a:pt x="586221" y="14065"/>
                    </a:cubicBezTo>
                    <a:cubicBezTo>
                      <a:pt x="595227" y="23072"/>
                      <a:pt x="600287" y="35287"/>
                      <a:pt x="600287" y="48023"/>
                    </a:cubicBezTo>
                    <a:lnTo>
                      <a:pt x="600287" y="6178550"/>
                    </a:lnTo>
                    <a:close/>
                  </a:path>
                </a:pathLst>
              </a:custGeom>
              <a:solidFill>
                <a:srgbClr val="EF315D"/>
              </a:solidFill>
            </p:spPr>
          </p:sp>
          <p:sp>
            <p:nvSpPr>
              <p:cNvPr name="Freeform 25" id="25"/>
              <p:cNvSpPr/>
              <p:nvPr/>
            </p:nvSpPr>
            <p:spPr>
              <a:xfrm flipH="false" flipV="false" rot="0">
                <a:off x="6326505" y="2874010"/>
                <a:ext cx="600287" cy="7412990"/>
              </a:xfrm>
              <a:custGeom>
                <a:avLst/>
                <a:gdLst/>
                <a:ahLst/>
                <a:cxnLst/>
                <a:rect r="r" b="b" t="t" l="l"/>
                <a:pathLst>
                  <a:path h="7412990" w="600287">
                    <a:moveTo>
                      <a:pt x="0" y="7412990"/>
                    </a:moveTo>
                    <a:lnTo>
                      <a:pt x="0" y="48023"/>
                    </a:lnTo>
                    <a:cubicBezTo>
                      <a:pt x="0" y="35286"/>
                      <a:pt x="5060" y="23071"/>
                      <a:pt x="14066" y="14066"/>
                    </a:cubicBezTo>
                    <a:cubicBezTo>
                      <a:pt x="23072" y="5060"/>
                      <a:pt x="35287" y="0"/>
                      <a:pt x="48023" y="0"/>
                    </a:cubicBezTo>
                    <a:lnTo>
                      <a:pt x="552263" y="0"/>
                    </a:lnTo>
                    <a:cubicBezTo>
                      <a:pt x="565000" y="0"/>
                      <a:pt x="577215" y="5059"/>
                      <a:pt x="586221" y="14065"/>
                    </a:cubicBezTo>
                    <a:cubicBezTo>
                      <a:pt x="595228" y="23071"/>
                      <a:pt x="600287" y="35286"/>
                      <a:pt x="600287" y="48023"/>
                    </a:cubicBezTo>
                    <a:lnTo>
                      <a:pt x="600287" y="7412990"/>
                    </a:lnTo>
                    <a:close/>
                  </a:path>
                </a:pathLst>
              </a:custGeom>
              <a:solidFill>
                <a:srgbClr val="EF315D"/>
              </a:solidFill>
            </p:spPr>
          </p:sp>
          <p:sp>
            <p:nvSpPr>
              <p:cNvPr name="Freeform 26" id="26"/>
              <p:cNvSpPr/>
              <p:nvPr/>
            </p:nvSpPr>
            <p:spPr>
              <a:xfrm flipH="false" flipV="false" rot="0">
                <a:off x="8435340" y="1228090"/>
                <a:ext cx="600287" cy="9058910"/>
              </a:xfrm>
              <a:custGeom>
                <a:avLst/>
                <a:gdLst/>
                <a:ahLst/>
                <a:cxnLst/>
                <a:rect r="r" b="b" t="t" l="l"/>
                <a:pathLst>
                  <a:path h="9058910" w="600287">
                    <a:moveTo>
                      <a:pt x="0" y="9058910"/>
                    </a:moveTo>
                    <a:lnTo>
                      <a:pt x="0" y="48023"/>
                    </a:lnTo>
                    <a:cubicBezTo>
                      <a:pt x="0" y="21501"/>
                      <a:pt x="21500" y="0"/>
                      <a:pt x="48023" y="0"/>
                    </a:cubicBezTo>
                    <a:lnTo>
                      <a:pt x="552264" y="0"/>
                    </a:lnTo>
                    <a:cubicBezTo>
                      <a:pt x="578787" y="0"/>
                      <a:pt x="600287" y="21501"/>
                      <a:pt x="600287" y="48023"/>
                    </a:cubicBezTo>
                    <a:lnTo>
                      <a:pt x="600287" y="9058910"/>
                    </a:lnTo>
                    <a:close/>
                  </a:path>
                </a:pathLst>
              </a:custGeom>
              <a:solidFill>
                <a:srgbClr val="EF315D"/>
              </a:solidFill>
            </p:spPr>
          </p:sp>
          <p:sp>
            <p:nvSpPr>
              <p:cNvPr name="Freeform 27" id="27"/>
              <p:cNvSpPr/>
              <p:nvPr/>
            </p:nvSpPr>
            <p:spPr>
              <a:xfrm flipH="false" flipV="false" rot="0">
                <a:off x="625687" y="8216900"/>
                <a:ext cx="600287" cy="2070100"/>
              </a:xfrm>
              <a:custGeom>
                <a:avLst/>
                <a:gdLst/>
                <a:ahLst/>
                <a:cxnLst/>
                <a:rect r="r" b="b" t="t" l="l"/>
                <a:pathLst>
                  <a:path h="2070100" w="600287">
                    <a:moveTo>
                      <a:pt x="0" y="2070100"/>
                    </a:moveTo>
                    <a:lnTo>
                      <a:pt x="0" y="48023"/>
                    </a:lnTo>
                    <a:cubicBezTo>
                      <a:pt x="0" y="21500"/>
                      <a:pt x="21500" y="0"/>
                      <a:pt x="48023" y="0"/>
                    </a:cubicBezTo>
                    <a:lnTo>
                      <a:pt x="552263" y="0"/>
                    </a:lnTo>
                    <a:cubicBezTo>
                      <a:pt x="578786" y="0"/>
                      <a:pt x="600286" y="21500"/>
                      <a:pt x="600286" y="48023"/>
                    </a:cubicBezTo>
                    <a:lnTo>
                      <a:pt x="600286" y="2070100"/>
                    </a:lnTo>
                    <a:close/>
                  </a:path>
                </a:pathLst>
              </a:custGeom>
              <a:solidFill>
                <a:srgbClr val="2D8BBA"/>
              </a:solidFill>
            </p:spPr>
          </p:sp>
          <p:sp>
            <p:nvSpPr>
              <p:cNvPr name="Freeform 28" id="28"/>
              <p:cNvSpPr/>
              <p:nvPr/>
            </p:nvSpPr>
            <p:spPr>
              <a:xfrm flipH="false" flipV="false" rot="0">
                <a:off x="2734521" y="6988810"/>
                <a:ext cx="600287" cy="3298190"/>
              </a:xfrm>
              <a:custGeom>
                <a:avLst/>
                <a:gdLst/>
                <a:ahLst/>
                <a:cxnLst/>
                <a:rect r="r" b="b" t="t" l="l"/>
                <a:pathLst>
                  <a:path h="3298190" w="600287">
                    <a:moveTo>
                      <a:pt x="1" y="3298190"/>
                    </a:moveTo>
                    <a:lnTo>
                      <a:pt x="1" y="48023"/>
                    </a:lnTo>
                    <a:cubicBezTo>
                      <a:pt x="0" y="35287"/>
                      <a:pt x="5060" y="23072"/>
                      <a:pt x="14066" y="14066"/>
                    </a:cubicBezTo>
                    <a:cubicBezTo>
                      <a:pt x="23072" y="5059"/>
                      <a:pt x="35287" y="0"/>
                      <a:pt x="48024" y="0"/>
                    </a:cubicBezTo>
                    <a:lnTo>
                      <a:pt x="552264" y="0"/>
                    </a:lnTo>
                    <a:cubicBezTo>
                      <a:pt x="565001" y="0"/>
                      <a:pt x="577216" y="5059"/>
                      <a:pt x="586222" y="14066"/>
                    </a:cubicBezTo>
                    <a:cubicBezTo>
                      <a:pt x="595228" y="23072"/>
                      <a:pt x="600287" y="35287"/>
                      <a:pt x="600287" y="48023"/>
                    </a:cubicBezTo>
                    <a:lnTo>
                      <a:pt x="600287" y="3298190"/>
                    </a:lnTo>
                    <a:close/>
                  </a:path>
                </a:pathLst>
              </a:custGeom>
              <a:solidFill>
                <a:srgbClr val="2D8BBA"/>
              </a:solidFill>
            </p:spPr>
          </p:sp>
          <p:sp>
            <p:nvSpPr>
              <p:cNvPr name="Freeform 29" id="29"/>
              <p:cNvSpPr/>
              <p:nvPr/>
            </p:nvSpPr>
            <p:spPr>
              <a:xfrm flipH="false" flipV="false" rot="0">
                <a:off x="4843357" y="6167967"/>
                <a:ext cx="600287" cy="4119033"/>
              </a:xfrm>
              <a:custGeom>
                <a:avLst/>
                <a:gdLst/>
                <a:ahLst/>
                <a:cxnLst/>
                <a:rect r="r" b="b" t="t" l="l"/>
                <a:pathLst>
                  <a:path h="4119033" w="600287">
                    <a:moveTo>
                      <a:pt x="0" y="4119033"/>
                    </a:moveTo>
                    <a:lnTo>
                      <a:pt x="0" y="48023"/>
                    </a:lnTo>
                    <a:cubicBezTo>
                      <a:pt x="0" y="35286"/>
                      <a:pt x="5059" y="23071"/>
                      <a:pt x="14065" y="14065"/>
                    </a:cubicBezTo>
                    <a:cubicBezTo>
                      <a:pt x="23072" y="5059"/>
                      <a:pt x="35286" y="0"/>
                      <a:pt x="48023" y="0"/>
                    </a:cubicBezTo>
                    <a:lnTo>
                      <a:pt x="552263" y="0"/>
                    </a:lnTo>
                    <a:cubicBezTo>
                      <a:pt x="565000" y="0"/>
                      <a:pt x="577214" y="5059"/>
                      <a:pt x="586221" y="14065"/>
                    </a:cubicBezTo>
                    <a:cubicBezTo>
                      <a:pt x="595227" y="23071"/>
                      <a:pt x="600286" y="35286"/>
                      <a:pt x="600286" y="48023"/>
                    </a:cubicBezTo>
                    <a:lnTo>
                      <a:pt x="600286" y="4119033"/>
                    </a:lnTo>
                    <a:close/>
                  </a:path>
                </a:pathLst>
              </a:custGeom>
              <a:solidFill>
                <a:srgbClr val="2D8BBA"/>
              </a:solidFill>
            </p:spPr>
          </p:sp>
          <p:sp>
            <p:nvSpPr>
              <p:cNvPr name="Freeform 30" id="30"/>
              <p:cNvSpPr/>
              <p:nvPr/>
            </p:nvSpPr>
            <p:spPr>
              <a:xfrm flipH="false" flipV="false" rot="0">
                <a:off x="6952192" y="4521341"/>
                <a:ext cx="600287" cy="5765659"/>
              </a:xfrm>
              <a:custGeom>
                <a:avLst/>
                <a:gdLst/>
                <a:ahLst/>
                <a:cxnLst/>
                <a:rect r="r" b="b" t="t" l="l"/>
                <a:pathLst>
                  <a:path h="5765659" w="600287">
                    <a:moveTo>
                      <a:pt x="0" y="5765659"/>
                    </a:moveTo>
                    <a:lnTo>
                      <a:pt x="0" y="48023"/>
                    </a:lnTo>
                    <a:cubicBezTo>
                      <a:pt x="0" y="21501"/>
                      <a:pt x="21500" y="0"/>
                      <a:pt x="48023" y="0"/>
                    </a:cubicBezTo>
                    <a:lnTo>
                      <a:pt x="552263" y="0"/>
                    </a:lnTo>
                    <a:cubicBezTo>
                      <a:pt x="565000" y="0"/>
                      <a:pt x="577214" y="5059"/>
                      <a:pt x="586221" y="14065"/>
                    </a:cubicBezTo>
                    <a:cubicBezTo>
                      <a:pt x="595227" y="23072"/>
                      <a:pt x="600287" y="35287"/>
                      <a:pt x="600287" y="48023"/>
                    </a:cubicBezTo>
                    <a:lnTo>
                      <a:pt x="600287" y="5765659"/>
                    </a:lnTo>
                    <a:close/>
                  </a:path>
                </a:pathLst>
              </a:custGeom>
              <a:solidFill>
                <a:srgbClr val="2D8BBA"/>
              </a:solidFill>
            </p:spPr>
          </p:sp>
          <p:sp>
            <p:nvSpPr>
              <p:cNvPr name="Freeform 31" id="31"/>
              <p:cNvSpPr/>
              <p:nvPr/>
            </p:nvSpPr>
            <p:spPr>
              <a:xfrm flipH="false" flipV="false" rot="0">
                <a:off x="9061027" y="2051627"/>
                <a:ext cx="600287" cy="8235373"/>
              </a:xfrm>
              <a:custGeom>
                <a:avLst/>
                <a:gdLst/>
                <a:ahLst/>
                <a:cxnLst/>
                <a:rect r="r" b="b" t="t" l="l"/>
                <a:pathLst>
                  <a:path h="8235373" w="600287">
                    <a:moveTo>
                      <a:pt x="0" y="8235373"/>
                    </a:moveTo>
                    <a:lnTo>
                      <a:pt x="0" y="48023"/>
                    </a:lnTo>
                    <a:cubicBezTo>
                      <a:pt x="0" y="21501"/>
                      <a:pt x="21500" y="0"/>
                      <a:pt x="48022" y="0"/>
                    </a:cubicBezTo>
                    <a:lnTo>
                      <a:pt x="552264" y="0"/>
                    </a:lnTo>
                    <a:cubicBezTo>
                      <a:pt x="578786" y="0"/>
                      <a:pt x="600286" y="21501"/>
                      <a:pt x="600286" y="48023"/>
                    </a:cubicBezTo>
                    <a:lnTo>
                      <a:pt x="600286" y="8235373"/>
                    </a:lnTo>
                    <a:close/>
                  </a:path>
                </a:pathLst>
              </a:custGeom>
              <a:solidFill>
                <a:srgbClr val="2D8BBA"/>
              </a:solidFill>
            </p:spPr>
          </p:sp>
          <p:sp>
            <p:nvSpPr>
              <p:cNvPr name="Freeform 32" id="32"/>
              <p:cNvSpPr/>
              <p:nvPr/>
            </p:nvSpPr>
            <p:spPr>
              <a:xfrm flipH="false" flipV="false" rot="0">
                <a:off x="1251373" y="8216900"/>
                <a:ext cx="600287" cy="2070100"/>
              </a:xfrm>
              <a:custGeom>
                <a:avLst/>
                <a:gdLst/>
                <a:ahLst/>
                <a:cxnLst/>
                <a:rect r="r" b="b" t="t" l="l"/>
                <a:pathLst>
                  <a:path h="2070100" w="600287">
                    <a:moveTo>
                      <a:pt x="0" y="2070100"/>
                    </a:moveTo>
                    <a:lnTo>
                      <a:pt x="0" y="48023"/>
                    </a:lnTo>
                    <a:cubicBezTo>
                      <a:pt x="1" y="21500"/>
                      <a:pt x="21501" y="0"/>
                      <a:pt x="48023" y="0"/>
                    </a:cubicBezTo>
                    <a:lnTo>
                      <a:pt x="552264" y="0"/>
                    </a:lnTo>
                    <a:cubicBezTo>
                      <a:pt x="578786" y="0"/>
                      <a:pt x="600287" y="21500"/>
                      <a:pt x="600287" y="48023"/>
                    </a:cubicBezTo>
                    <a:lnTo>
                      <a:pt x="600287" y="2070100"/>
                    </a:lnTo>
                    <a:close/>
                  </a:path>
                </a:pathLst>
              </a:custGeom>
              <a:solidFill>
                <a:srgbClr val="256490"/>
              </a:solidFill>
            </p:spPr>
          </p:sp>
          <p:sp>
            <p:nvSpPr>
              <p:cNvPr name="Freeform 33" id="33"/>
              <p:cNvSpPr/>
              <p:nvPr/>
            </p:nvSpPr>
            <p:spPr>
              <a:xfrm flipH="false" flipV="false" rot="0">
                <a:off x="3360208" y="8637905"/>
                <a:ext cx="600287" cy="1649095"/>
              </a:xfrm>
              <a:custGeom>
                <a:avLst/>
                <a:gdLst/>
                <a:ahLst/>
                <a:cxnLst/>
                <a:rect r="r" b="b" t="t" l="l"/>
                <a:pathLst>
                  <a:path h="1649095" w="600287">
                    <a:moveTo>
                      <a:pt x="0" y="1649095"/>
                    </a:moveTo>
                    <a:lnTo>
                      <a:pt x="0" y="48023"/>
                    </a:lnTo>
                    <a:cubicBezTo>
                      <a:pt x="0" y="21501"/>
                      <a:pt x="21501" y="0"/>
                      <a:pt x="48023" y="0"/>
                    </a:cubicBezTo>
                    <a:lnTo>
                      <a:pt x="552264" y="0"/>
                    </a:lnTo>
                    <a:cubicBezTo>
                      <a:pt x="578786" y="0"/>
                      <a:pt x="600287" y="21501"/>
                      <a:pt x="600287" y="48023"/>
                    </a:cubicBezTo>
                    <a:lnTo>
                      <a:pt x="600287" y="1649095"/>
                    </a:lnTo>
                    <a:close/>
                  </a:path>
                </a:pathLst>
              </a:custGeom>
              <a:solidFill>
                <a:srgbClr val="256490"/>
              </a:solidFill>
            </p:spPr>
          </p:sp>
          <p:sp>
            <p:nvSpPr>
              <p:cNvPr name="Freeform 34" id="34"/>
              <p:cNvSpPr/>
              <p:nvPr/>
            </p:nvSpPr>
            <p:spPr>
              <a:xfrm flipH="false" flipV="false" rot="0">
                <a:off x="5469043" y="8227483"/>
                <a:ext cx="600287" cy="2059517"/>
              </a:xfrm>
              <a:custGeom>
                <a:avLst/>
                <a:gdLst/>
                <a:ahLst/>
                <a:cxnLst/>
                <a:rect r="r" b="b" t="t" l="l"/>
                <a:pathLst>
                  <a:path h="2059517" w="600287">
                    <a:moveTo>
                      <a:pt x="0" y="2059517"/>
                    </a:moveTo>
                    <a:lnTo>
                      <a:pt x="0" y="48024"/>
                    </a:lnTo>
                    <a:cubicBezTo>
                      <a:pt x="0" y="35287"/>
                      <a:pt x="5060" y="23072"/>
                      <a:pt x="14066" y="14066"/>
                    </a:cubicBezTo>
                    <a:cubicBezTo>
                      <a:pt x="23072" y="5059"/>
                      <a:pt x="35287" y="0"/>
                      <a:pt x="48023" y="0"/>
                    </a:cubicBezTo>
                    <a:lnTo>
                      <a:pt x="552264" y="0"/>
                    </a:lnTo>
                    <a:cubicBezTo>
                      <a:pt x="565000" y="0"/>
                      <a:pt x="577215" y="5059"/>
                      <a:pt x="586222" y="14066"/>
                    </a:cubicBezTo>
                    <a:cubicBezTo>
                      <a:pt x="595228" y="23072"/>
                      <a:pt x="600287" y="35287"/>
                      <a:pt x="600287" y="48024"/>
                    </a:cubicBezTo>
                    <a:lnTo>
                      <a:pt x="600287" y="2059517"/>
                    </a:lnTo>
                    <a:close/>
                  </a:path>
                </a:pathLst>
              </a:custGeom>
              <a:solidFill>
                <a:srgbClr val="256490"/>
              </a:solidFill>
            </p:spPr>
          </p:sp>
          <p:sp>
            <p:nvSpPr>
              <p:cNvPr name="Freeform 35" id="35"/>
              <p:cNvSpPr/>
              <p:nvPr/>
            </p:nvSpPr>
            <p:spPr>
              <a:xfrm flipH="false" flipV="false" rot="0">
                <a:off x="7577879" y="6992338"/>
                <a:ext cx="600287" cy="3294662"/>
              </a:xfrm>
              <a:custGeom>
                <a:avLst/>
                <a:gdLst/>
                <a:ahLst/>
                <a:cxnLst/>
                <a:rect r="r" b="b" t="t" l="l"/>
                <a:pathLst>
                  <a:path h="3294662" w="600287">
                    <a:moveTo>
                      <a:pt x="0" y="3294662"/>
                    </a:moveTo>
                    <a:lnTo>
                      <a:pt x="0" y="48023"/>
                    </a:lnTo>
                    <a:cubicBezTo>
                      <a:pt x="0" y="35287"/>
                      <a:pt x="5059" y="23072"/>
                      <a:pt x="14065" y="14065"/>
                    </a:cubicBezTo>
                    <a:cubicBezTo>
                      <a:pt x="23071" y="5059"/>
                      <a:pt x="35286" y="0"/>
                      <a:pt x="48022" y="0"/>
                    </a:cubicBezTo>
                    <a:lnTo>
                      <a:pt x="552263" y="0"/>
                    </a:lnTo>
                    <a:cubicBezTo>
                      <a:pt x="564999" y="0"/>
                      <a:pt x="577215" y="5059"/>
                      <a:pt x="586220" y="14065"/>
                    </a:cubicBezTo>
                    <a:cubicBezTo>
                      <a:pt x="595227" y="23071"/>
                      <a:pt x="600286" y="35287"/>
                      <a:pt x="600286" y="48023"/>
                    </a:cubicBezTo>
                    <a:lnTo>
                      <a:pt x="600286" y="3294662"/>
                    </a:lnTo>
                    <a:close/>
                  </a:path>
                </a:pathLst>
              </a:custGeom>
              <a:solidFill>
                <a:srgbClr val="256490"/>
              </a:solidFill>
            </p:spPr>
          </p:sp>
          <p:sp>
            <p:nvSpPr>
              <p:cNvPr name="Freeform 36" id="36"/>
              <p:cNvSpPr/>
              <p:nvPr/>
            </p:nvSpPr>
            <p:spPr>
              <a:xfrm flipH="false" flipV="false" rot="0">
                <a:off x="9686713" y="6992851"/>
                <a:ext cx="600287" cy="3294149"/>
              </a:xfrm>
              <a:custGeom>
                <a:avLst/>
                <a:gdLst/>
                <a:ahLst/>
                <a:cxnLst/>
                <a:rect r="r" b="b" t="t" l="l"/>
                <a:pathLst>
                  <a:path h="3294149" w="600287">
                    <a:moveTo>
                      <a:pt x="0" y="3294149"/>
                    </a:moveTo>
                    <a:lnTo>
                      <a:pt x="0" y="48023"/>
                    </a:lnTo>
                    <a:cubicBezTo>
                      <a:pt x="0" y="35287"/>
                      <a:pt x="5060" y="23072"/>
                      <a:pt x="14065" y="14065"/>
                    </a:cubicBezTo>
                    <a:cubicBezTo>
                      <a:pt x="23072" y="5059"/>
                      <a:pt x="35287" y="0"/>
                      <a:pt x="48023" y="0"/>
                    </a:cubicBezTo>
                    <a:lnTo>
                      <a:pt x="552264" y="0"/>
                    </a:lnTo>
                    <a:cubicBezTo>
                      <a:pt x="565001" y="0"/>
                      <a:pt x="577216" y="5059"/>
                      <a:pt x="586222" y="14065"/>
                    </a:cubicBezTo>
                    <a:cubicBezTo>
                      <a:pt x="595228" y="23072"/>
                      <a:pt x="600287" y="35287"/>
                      <a:pt x="600287" y="48023"/>
                    </a:cubicBezTo>
                    <a:lnTo>
                      <a:pt x="600287" y="3294149"/>
                    </a:lnTo>
                    <a:close/>
                  </a:path>
                </a:pathLst>
              </a:custGeom>
              <a:solidFill>
                <a:srgbClr val="256490"/>
              </a:solidFill>
            </p:spPr>
          </p:sp>
        </p:grpSp>
      </p:grpSp>
      <p:grpSp>
        <p:nvGrpSpPr>
          <p:cNvPr name="Group 37" id="37"/>
          <p:cNvGrpSpPr/>
          <p:nvPr/>
        </p:nvGrpSpPr>
        <p:grpSpPr>
          <a:xfrm rot="0">
            <a:off x="9027228" y="3026898"/>
            <a:ext cx="8232072" cy="6231402"/>
            <a:chOff x="0" y="0"/>
            <a:chExt cx="10976096" cy="8308536"/>
          </a:xfrm>
        </p:grpSpPr>
        <p:sp>
          <p:nvSpPr>
            <p:cNvPr name="TextBox 38" id="38"/>
            <p:cNvSpPr txBox="true"/>
            <p:nvPr/>
          </p:nvSpPr>
          <p:spPr>
            <a:xfrm rot="0">
              <a:off x="0" y="-47625"/>
              <a:ext cx="10976096" cy="1607652"/>
            </a:xfrm>
            <a:prstGeom prst="rect">
              <a:avLst/>
            </a:prstGeom>
          </p:spPr>
          <p:txBody>
            <a:bodyPr anchor="t" rtlCol="false" tIns="0" lIns="0" bIns="0" rIns="0">
              <a:spAutoFit/>
            </a:bodyPr>
            <a:lstStyle/>
            <a:p>
              <a:pPr>
                <a:lnSpc>
                  <a:spcPts val="3235"/>
                </a:lnSpc>
                <a:spcBef>
                  <a:spcPct val="0"/>
                </a:spcBef>
              </a:pPr>
              <a:r>
                <a:rPr lang="en-US" sz="2311" spc="92">
                  <a:solidFill>
                    <a:srgbClr val="256490"/>
                  </a:solidFill>
                  <a:latin typeface="Libre Franklin"/>
                </a:rPr>
                <a:t>ES TAN IMPORTANTE DESARROLLAR LOS FÁRMACOS COMO ANALIZAR SU IMPACTO EN LA SOCIEDAD.</a:t>
              </a:r>
            </a:p>
          </p:txBody>
        </p:sp>
        <p:sp>
          <p:nvSpPr>
            <p:cNvPr name="TextBox 39" id="39"/>
            <p:cNvSpPr txBox="true"/>
            <p:nvPr/>
          </p:nvSpPr>
          <p:spPr>
            <a:xfrm rot="0">
              <a:off x="0" y="1785984"/>
              <a:ext cx="10976096" cy="6522552"/>
            </a:xfrm>
            <a:prstGeom prst="rect">
              <a:avLst/>
            </a:prstGeom>
          </p:spPr>
          <p:txBody>
            <a:bodyPr anchor="t" rtlCol="false" tIns="0" lIns="0" bIns="0" rIns="0">
              <a:spAutoFit/>
            </a:bodyPr>
            <a:lstStyle/>
            <a:p>
              <a:pPr>
                <a:lnSpc>
                  <a:spcPts val="3235"/>
                </a:lnSpc>
                <a:spcBef>
                  <a:spcPct val="0"/>
                </a:spcBef>
              </a:pPr>
              <a:r>
                <a:rPr lang="en-US" sz="2311" spc="92">
                  <a:solidFill>
                    <a:srgbClr val="000000"/>
                  </a:solidFill>
                  <a:latin typeface="Libre Franklin"/>
                </a:rPr>
                <a:t>Lorem ipsum dolor sit amet, consectetur adipiscing elit. Sed placerat molestie libero, non lacinia mi fermentum at. Curabitur mollis facilisis purus, quis mollis mi. Curabitur scelerisque, risus id lacinia convallis, odio ipsum luctus felis, at placerat purus neque in justo. Duis bibendum eu est at rutrum. Nullam lacinia luctus ipsum at viverra. In efficitur egestas pulvinar. Aliquam pretium venenatis nisl, sed posuere urna euismod quis. Ut sit amet eros eu purus lobortis dapibus. Nulla semper, erat id hendrerit fermentum, magna augue lacinia quam, at semper urna turpis id tellus. In iaculis sagittis nibh a volutpat.</a:t>
              </a:r>
            </a:p>
          </p:txBody>
        </p:sp>
      </p:grpSp>
      <p:grpSp>
        <p:nvGrpSpPr>
          <p:cNvPr name="Group 40" id="40"/>
          <p:cNvGrpSpPr/>
          <p:nvPr/>
        </p:nvGrpSpPr>
        <p:grpSpPr>
          <a:xfrm rot="0">
            <a:off x="-845547" y="845171"/>
            <a:ext cx="19745550" cy="1289924"/>
            <a:chOff x="0" y="0"/>
            <a:chExt cx="5200474" cy="339733"/>
          </a:xfrm>
        </p:grpSpPr>
        <p:sp>
          <p:nvSpPr>
            <p:cNvPr name="Freeform 41" id="41"/>
            <p:cNvSpPr/>
            <p:nvPr/>
          </p:nvSpPr>
          <p:spPr>
            <a:xfrm flipH="false" flipV="false" rot="0">
              <a:off x="0" y="0"/>
              <a:ext cx="5200474" cy="339733"/>
            </a:xfrm>
            <a:custGeom>
              <a:avLst/>
              <a:gdLst/>
              <a:ahLst/>
              <a:cxnLst/>
              <a:rect r="r" b="b" t="t" l="l"/>
              <a:pathLst>
                <a:path h="339733" w="5200474">
                  <a:moveTo>
                    <a:pt x="19996" y="0"/>
                  </a:moveTo>
                  <a:lnTo>
                    <a:pt x="5180478" y="0"/>
                  </a:lnTo>
                  <a:cubicBezTo>
                    <a:pt x="5185781" y="0"/>
                    <a:pt x="5190867" y="2107"/>
                    <a:pt x="5194617" y="5857"/>
                  </a:cubicBezTo>
                  <a:cubicBezTo>
                    <a:pt x="5198367" y="9607"/>
                    <a:pt x="5200474" y="14693"/>
                    <a:pt x="5200474" y="19996"/>
                  </a:cubicBezTo>
                  <a:lnTo>
                    <a:pt x="5200474" y="319737"/>
                  </a:lnTo>
                  <a:cubicBezTo>
                    <a:pt x="5200474" y="325040"/>
                    <a:pt x="5198367" y="330126"/>
                    <a:pt x="5194617" y="333876"/>
                  </a:cubicBezTo>
                  <a:cubicBezTo>
                    <a:pt x="5190867" y="337626"/>
                    <a:pt x="5185781" y="339733"/>
                    <a:pt x="5180478" y="339733"/>
                  </a:cubicBezTo>
                  <a:lnTo>
                    <a:pt x="19996" y="339733"/>
                  </a:lnTo>
                  <a:cubicBezTo>
                    <a:pt x="14693" y="339733"/>
                    <a:pt x="9607" y="337626"/>
                    <a:pt x="5857" y="333876"/>
                  </a:cubicBezTo>
                  <a:cubicBezTo>
                    <a:pt x="2107" y="330126"/>
                    <a:pt x="0" y="325040"/>
                    <a:pt x="0" y="319737"/>
                  </a:cubicBezTo>
                  <a:lnTo>
                    <a:pt x="0" y="19996"/>
                  </a:lnTo>
                  <a:cubicBezTo>
                    <a:pt x="0" y="14693"/>
                    <a:pt x="2107" y="9607"/>
                    <a:pt x="5857" y="5857"/>
                  </a:cubicBezTo>
                  <a:cubicBezTo>
                    <a:pt x="9607" y="2107"/>
                    <a:pt x="14693" y="0"/>
                    <a:pt x="19996" y="0"/>
                  </a:cubicBezTo>
                  <a:close/>
                </a:path>
              </a:pathLst>
            </a:custGeom>
            <a:solidFill>
              <a:srgbClr val="F14F62"/>
            </a:solidFill>
          </p:spPr>
        </p:sp>
        <p:sp>
          <p:nvSpPr>
            <p:cNvPr name="TextBox 42" id="42"/>
            <p:cNvSpPr txBox="true"/>
            <p:nvPr/>
          </p:nvSpPr>
          <p:spPr>
            <a:xfrm>
              <a:off x="0" y="-123825"/>
              <a:ext cx="812800" cy="936625"/>
            </a:xfrm>
            <a:prstGeom prst="rect">
              <a:avLst/>
            </a:prstGeom>
          </p:spPr>
          <p:txBody>
            <a:bodyPr anchor="ctr" rtlCol="false" tIns="50800" lIns="50800" bIns="50800" rIns="50800"/>
            <a:lstStyle/>
            <a:p>
              <a:pPr algn="ctr">
                <a:lnSpc>
                  <a:spcPts val="8371"/>
                </a:lnSpc>
              </a:pPr>
              <a:r>
                <a:rPr lang="en-US" sz="5979" spc="239">
                  <a:solidFill>
                    <a:srgbClr val="000000"/>
                  </a:solidFill>
                  <a:latin typeface="Neue Machina Ultra-Bold"/>
                </a:rPr>
                <a:t>Estadísticas</a:t>
              </a:r>
            </a:p>
          </p:txBody>
        </p:sp>
      </p:grpSp>
    </p:spTree>
  </p:cSld>
  <p:clrMapOvr>
    <a:masterClrMapping/>
  </p:clrMapOvr>
</p:sld>
</file>

<file path=ppt/slides/slide9.xml><?xml version="1.0" encoding="utf-8"?>
<p:sld xmlns:p="http://schemas.openxmlformats.org/presentationml/2006/main" xmlns:a="http://schemas.openxmlformats.org/drawingml/2006/main">
  <p:cSld>
    <p:bg>
      <p:bgPr>
        <a:solidFill>
          <a:srgbClr val="B5E4FF"/>
        </a:solidFill>
      </p:bgPr>
    </p:bg>
    <p:spTree>
      <p:nvGrpSpPr>
        <p:cNvPr id="1" name=""/>
        <p:cNvGrpSpPr/>
        <p:nvPr/>
      </p:nvGrpSpPr>
      <p:grpSpPr>
        <a:xfrm>
          <a:off x="0" y="0"/>
          <a:ext cx="0" cy="0"/>
          <a:chOff x="0" y="0"/>
          <a:chExt cx="0" cy="0"/>
        </a:xfrm>
      </p:grpSpPr>
      <p:grpSp>
        <p:nvGrpSpPr>
          <p:cNvPr name="Group 2" id="2"/>
          <p:cNvGrpSpPr/>
          <p:nvPr/>
        </p:nvGrpSpPr>
        <p:grpSpPr>
          <a:xfrm rot="0">
            <a:off x="-845547" y="845171"/>
            <a:ext cx="19745550" cy="1289924"/>
            <a:chOff x="0" y="0"/>
            <a:chExt cx="5200474" cy="339733"/>
          </a:xfrm>
        </p:grpSpPr>
        <p:sp>
          <p:nvSpPr>
            <p:cNvPr name="Freeform 3" id="3"/>
            <p:cNvSpPr/>
            <p:nvPr/>
          </p:nvSpPr>
          <p:spPr>
            <a:xfrm flipH="false" flipV="false" rot="0">
              <a:off x="0" y="0"/>
              <a:ext cx="5200474" cy="339733"/>
            </a:xfrm>
            <a:custGeom>
              <a:avLst/>
              <a:gdLst/>
              <a:ahLst/>
              <a:cxnLst/>
              <a:rect r="r" b="b" t="t" l="l"/>
              <a:pathLst>
                <a:path h="339733" w="5200474">
                  <a:moveTo>
                    <a:pt x="19996" y="0"/>
                  </a:moveTo>
                  <a:lnTo>
                    <a:pt x="5180478" y="0"/>
                  </a:lnTo>
                  <a:cubicBezTo>
                    <a:pt x="5185781" y="0"/>
                    <a:pt x="5190867" y="2107"/>
                    <a:pt x="5194617" y="5857"/>
                  </a:cubicBezTo>
                  <a:cubicBezTo>
                    <a:pt x="5198367" y="9607"/>
                    <a:pt x="5200474" y="14693"/>
                    <a:pt x="5200474" y="19996"/>
                  </a:cubicBezTo>
                  <a:lnTo>
                    <a:pt x="5200474" y="319737"/>
                  </a:lnTo>
                  <a:cubicBezTo>
                    <a:pt x="5200474" y="325040"/>
                    <a:pt x="5198367" y="330126"/>
                    <a:pt x="5194617" y="333876"/>
                  </a:cubicBezTo>
                  <a:cubicBezTo>
                    <a:pt x="5190867" y="337626"/>
                    <a:pt x="5185781" y="339733"/>
                    <a:pt x="5180478" y="339733"/>
                  </a:cubicBezTo>
                  <a:lnTo>
                    <a:pt x="19996" y="339733"/>
                  </a:lnTo>
                  <a:cubicBezTo>
                    <a:pt x="14693" y="339733"/>
                    <a:pt x="9607" y="337626"/>
                    <a:pt x="5857" y="333876"/>
                  </a:cubicBezTo>
                  <a:cubicBezTo>
                    <a:pt x="2107" y="330126"/>
                    <a:pt x="0" y="325040"/>
                    <a:pt x="0" y="319737"/>
                  </a:cubicBezTo>
                  <a:lnTo>
                    <a:pt x="0" y="19996"/>
                  </a:lnTo>
                  <a:cubicBezTo>
                    <a:pt x="0" y="14693"/>
                    <a:pt x="2107" y="9607"/>
                    <a:pt x="5857" y="5857"/>
                  </a:cubicBezTo>
                  <a:cubicBezTo>
                    <a:pt x="9607" y="2107"/>
                    <a:pt x="14693" y="0"/>
                    <a:pt x="19996" y="0"/>
                  </a:cubicBezTo>
                  <a:close/>
                </a:path>
              </a:pathLst>
            </a:custGeom>
            <a:solidFill>
              <a:srgbClr val="F14F62"/>
            </a:solidFill>
          </p:spPr>
        </p:sp>
        <p:sp>
          <p:nvSpPr>
            <p:cNvPr name="TextBox 4" id="4"/>
            <p:cNvSpPr txBox="true"/>
            <p:nvPr/>
          </p:nvSpPr>
          <p:spPr>
            <a:xfrm>
              <a:off x="0" y="-123825"/>
              <a:ext cx="812800" cy="936625"/>
            </a:xfrm>
            <a:prstGeom prst="rect">
              <a:avLst/>
            </a:prstGeom>
          </p:spPr>
          <p:txBody>
            <a:bodyPr anchor="ctr" rtlCol="false" tIns="50800" lIns="50800" bIns="50800" rIns="50800"/>
            <a:lstStyle/>
            <a:p>
              <a:pPr algn="ctr">
                <a:lnSpc>
                  <a:spcPts val="8371"/>
                </a:lnSpc>
              </a:pPr>
              <a:r>
                <a:rPr lang="en-US" sz="5979" spc="239">
                  <a:solidFill>
                    <a:srgbClr val="000000"/>
                  </a:solidFill>
                  <a:latin typeface="Neue Machina Ultra-Bold"/>
                </a:rPr>
                <a:t>Conclusiones</a:t>
              </a:r>
            </a:p>
          </p:txBody>
        </p:sp>
      </p:grpSp>
      <p:grpSp>
        <p:nvGrpSpPr>
          <p:cNvPr name="Group 5" id="5"/>
          <p:cNvGrpSpPr/>
          <p:nvPr/>
        </p:nvGrpSpPr>
        <p:grpSpPr>
          <a:xfrm rot="0">
            <a:off x="7801825" y="3483052"/>
            <a:ext cx="10816639" cy="1273356"/>
            <a:chOff x="0" y="0"/>
            <a:chExt cx="3564255" cy="419591"/>
          </a:xfrm>
        </p:grpSpPr>
        <p:sp>
          <p:nvSpPr>
            <p:cNvPr name="Freeform 6" id="6"/>
            <p:cNvSpPr/>
            <p:nvPr/>
          </p:nvSpPr>
          <p:spPr>
            <a:xfrm flipH="false" flipV="false" rot="0">
              <a:off x="0" y="0"/>
              <a:ext cx="3564255" cy="419591"/>
            </a:xfrm>
            <a:custGeom>
              <a:avLst/>
              <a:gdLst/>
              <a:ahLst/>
              <a:cxnLst/>
              <a:rect r="r" b="b" t="t" l="l"/>
              <a:pathLst>
                <a:path h="419591" w="3564255">
                  <a:moveTo>
                    <a:pt x="36503" y="0"/>
                  </a:moveTo>
                  <a:lnTo>
                    <a:pt x="3527752" y="0"/>
                  </a:lnTo>
                  <a:cubicBezTo>
                    <a:pt x="3537433" y="0"/>
                    <a:pt x="3546718" y="3846"/>
                    <a:pt x="3553563" y="10691"/>
                  </a:cubicBezTo>
                  <a:cubicBezTo>
                    <a:pt x="3560409" y="17537"/>
                    <a:pt x="3564255" y="26822"/>
                    <a:pt x="3564255" y="36503"/>
                  </a:cubicBezTo>
                  <a:lnTo>
                    <a:pt x="3564255" y="383088"/>
                  </a:lnTo>
                  <a:cubicBezTo>
                    <a:pt x="3564255" y="392769"/>
                    <a:pt x="3560409" y="402054"/>
                    <a:pt x="3553563" y="408900"/>
                  </a:cubicBezTo>
                  <a:cubicBezTo>
                    <a:pt x="3546718" y="415745"/>
                    <a:pt x="3537433" y="419591"/>
                    <a:pt x="3527752" y="419591"/>
                  </a:cubicBezTo>
                  <a:lnTo>
                    <a:pt x="36503" y="419591"/>
                  </a:lnTo>
                  <a:cubicBezTo>
                    <a:pt x="26822" y="419591"/>
                    <a:pt x="17537" y="415745"/>
                    <a:pt x="10691" y="408900"/>
                  </a:cubicBezTo>
                  <a:cubicBezTo>
                    <a:pt x="3846" y="402054"/>
                    <a:pt x="0" y="392769"/>
                    <a:pt x="0" y="383088"/>
                  </a:cubicBezTo>
                  <a:lnTo>
                    <a:pt x="0" y="36503"/>
                  </a:lnTo>
                  <a:cubicBezTo>
                    <a:pt x="0" y="26822"/>
                    <a:pt x="3846" y="17537"/>
                    <a:pt x="10691" y="10691"/>
                  </a:cubicBezTo>
                  <a:cubicBezTo>
                    <a:pt x="17537" y="3846"/>
                    <a:pt x="26822" y="0"/>
                    <a:pt x="36503" y="0"/>
                  </a:cubicBezTo>
                  <a:close/>
                </a:path>
              </a:pathLst>
            </a:custGeom>
            <a:solidFill>
              <a:srgbClr val="FFFFFF"/>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3235"/>
                </a:lnSpc>
              </a:pPr>
            </a:p>
          </p:txBody>
        </p:sp>
      </p:grpSp>
      <p:grpSp>
        <p:nvGrpSpPr>
          <p:cNvPr name="Group 8" id="8"/>
          <p:cNvGrpSpPr/>
          <p:nvPr/>
        </p:nvGrpSpPr>
        <p:grpSpPr>
          <a:xfrm rot="0">
            <a:off x="7801825" y="4981032"/>
            <a:ext cx="10816639" cy="1273356"/>
            <a:chOff x="0" y="0"/>
            <a:chExt cx="3564255" cy="419591"/>
          </a:xfrm>
        </p:grpSpPr>
        <p:sp>
          <p:nvSpPr>
            <p:cNvPr name="Freeform 9" id="9"/>
            <p:cNvSpPr/>
            <p:nvPr/>
          </p:nvSpPr>
          <p:spPr>
            <a:xfrm flipH="false" flipV="false" rot="0">
              <a:off x="0" y="0"/>
              <a:ext cx="3564255" cy="419591"/>
            </a:xfrm>
            <a:custGeom>
              <a:avLst/>
              <a:gdLst/>
              <a:ahLst/>
              <a:cxnLst/>
              <a:rect r="r" b="b" t="t" l="l"/>
              <a:pathLst>
                <a:path h="419591" w="3564255">
                  <a:moveTo>
                    <a:pt x="36503" y="0"/>
                  </a:moveTo>
                  <a:lnTo>
                    <a:pt x="3527752" y="0"/>
                  </a:lnTo>
                  <a:cubicBezTo>
                    <a:pt x="3537433" y="0"/>
                    <a:pt x="3546718" y="3846"/>
                    <a:pt x="3553563" y="10691"/>
                  </a:cubicBezTo>
                  <a:cubicBezTo>
                    <a:pt x="3560409" y="17537"/>
                    <a:pt x="3564255" y="26822"/>
                    <a:pt x="3564255" y="36503"/>
                  </a:cubicBezTo>
                  <a:lnTo>
                    <a:pt x="3564255" y="383088"/>
                  </a:lnTo>
                  <a:cubicBezTo>
                    <a:pt x="3564255" y="392769"/>
                    <a:pt x="3560409" y="402054"/>
                    <a:pt x="3553563" y="408900"/>
                  </a:cubicBezTo>
                  <a:cubicBezTo>
                    <a:pt x="3546718" y="415745"/>
                    <a:pt x="3537433" y="419591"/>
                    <a:pt x="3527752" y="419591"/>
                  </a:cubicBezTo>
                  <a:lnTo>
                    <a:pt x="36503" y="419591"/>
                  </a:lnTo>
                  <a:cubicBezTo>
                    <a:pt x="26822" y="419591"/>
                    <a:pt x="17537" y="415745"/>
                    <a:pt x="10691" y="408900"/>
                  </a:cubicBezTo>
                  <a:cubicBezTo>
                    <a:pt x="3846" y="402054"/>
                    <a:pt x="0" y="392769"/>
                    <a:pt x="0" y="383088"/>
                  </a:cubicBezTo>
                  <a:lnTo>
                    <a:pt x="0" y="36503"/>
                  </a:lnTo>
                  <a:cubicBezTo>
                    <a:pt x="0" y="26822"/>
                    <a:pt x="3846" y="17537"/>
                    <a:pt x="10691" y="10691"/>
                  </a:cubicBezTo>
                  <a:cubicBezTo>
                    <a:pt x="17537" y="3846"/>
                    <a:pt x="26822" y="0"/>
                    <a:pt x="36503" y="0"/>
                  </a:cubicBezTo>
                  <a:close/>
                </a:path>
              </a:pathLst>
            </a:custGeom>
            <a:solidFill>
              <a:srgbClr val="FFFFFF"/>
            </a:solidFill>
          </p:spPr>
        </p:sp>
        <p:sp>
          <p:nvSpPr>
            <p:cNvPr name="TextBox 10" id="10"/>
            <p:cNvSpPr txBox="true"/>
            <p:nvPr/>
          </p:nvSpPr>
          <p:spPr>
            <a:xfrm>
              <a:off x="0" y="-47625"/>
              <a:ext cx="812800" cy="860425"/>
            </a:xfrm>
            <a:prstGeom prst="rect">
              <a:avLst/>
            </a:prstGeom>
          </p:spPr>
          <p:txBody>
            <a:bodyPr anchor="ctr" rtlCol="false" tIns="50800" lIns="50800" bIns="50800" rIns="50800"/>
            <a:lstStyle/>
            <a:p>
              <a:pPr algn="ctr">
                <a:lnSpc>
                  <a:spcPts val="3235"/>
                </a:lnSpc>
              </a:pPr>
            </a:p>
          </p:txBody>
        </p:sp>
      </p:grpSp>
      <p:grpSp>
        <p:nvGrpSpPr>
          <p:cNvPr name="Group 11" id="11"/>
          <p:cNvGrpSpPr/>
          <p:nvPr/>
        </p:nvGrpSpPr>
        <p:grpSpPr>
          <a:xfrm rot="0">
            <a:off x="7801825" y="6482988"/>
            <a:ext cx="10816639" cy="1273356"/>
            <a:chOff x="0" y="0"/>
            <a:chExt cx="3564255" cy="419591"/>
          </a:xfrm>
        </p:grpSpPr>
        <p:sp>
          <p:nvSpPr>
            <p:cNvPr name="Freeform 12" id="12"/>
            <p:cNvSpPr/>
            <p:nvPr/>
          </p:nvSpPr>
          <p:spPr>
            <a:xfrm flipH="false" flipV="false" rot="0">
              <a:off x="0" y="0"/>
              <a:ext cx="3564255" cy="419591"/>
            </a:xfrm>
            <a:custGeom>
              <a:avLst/>
              <a:gdLst/>
              <a:ahLst/>
              <a:cxnLst/>
              <a:rect r="r" b="b" t="t" l="l"/>
              <a:pathLst>
                <a:path h="419591" w="3564255">
                  <a:moveTo>
                    <a:pt x="36503" y="0"/>
                  </a:moveTo>
                  <a:lnTo>
                    <a:pt x="3527752" y="0"/>
                  </a:lnTo>
                  <a:cubicBezTo>
                    <a:pt x="3537433" y="0"/>
                    <a:pt x="3546718" y="3846"/>
                    <a:pt x="3553563" y="10691"/>
                  </a:cubicBezTo>
                  <a:cubicBezTo>
                    <a:pt x="3560409" y="17537"/>
                    <a:pt x="3564255" y="26822"/>
                    <a:pt x="3564255" y="36503"/>
                  </a:cubicBezTo>
                  <a:lnTo>
                    <a:pt x="3564255" y="383088"/>
                  </a:lnTo>
                  <a:cubicBezTo>
                    <a:pt x="3564255" y="392769"/>
                    <a:pt x="3560409" y="402054"/>
                    <a:pt x="3553563" y="408900"/>
                  </a:cubicBezTo>
                  <a:cubicBezTo>
                    <a:pt x="3546718" y="415745"/>
                    <a:pt x="3537433" y="419591"/>
                    <a:pt x="3527752" y="419591"/>
                  </a:cubicBezTo>
                  <a:lnTo>
                    <a:pt x="36503" y="419591"/>
                  </a:lnTo>
                  <a:cubicBezTo>
                    <a:pt x="26822" y="419591"/>
                    <a:pt x="17537" y="415745"/>
                    <a:pt x="10691" y="408900"/>
                  </a:cubicBezTo>
                  <a:cubicBezTo>
                    <a:pt x="3846" y="402054"/>
                    <a:pt x="0" y="392769"/>
                    <a:pt x="0" y="383088"/>
                  </a:cubicBezTo>
                  <a:lnTo>
                    <a:pt x="0" y="36503"/>
                  </a:lnTo>
                  <a:cubicBezTo>
                    <a:pt x="0" y="26822"/>
                    <a:pt x="3846" y="17537"/>
                    <a:pt x="10691" y="10691"/>
                  </a:cubicBezTo>
                  <a:cubicBezTo>
                    <a:pt x="17537" y="3846"/>
                    <a:pt x="26822" y="0"/>
                    <a:pt x="36503" y="0"/>
                  </a:cubicBezTo>
                  <a:close/>
                </a:path>
              </a:pathLst>
            </a:custGeom>
            <a:solidFill>
              <a:srgbClr val="FFFFFF"/>
            </a:solidFill>
          </p:spPr>
        </p:sp>
        <p:sp>
          <p:nvSpPr>
            <p:cNvPr name="TextBox 13" id="13"/>
            <p:cNvSpPr txBox="true"/>
            <p:nvPr/>
          </p:nvSpPr>
          <p:spPr>
            <a:xfrm>
              <a:off x="0" y="-47625"/>
              <a:ext cx="812800" cy="860425"/>
            </a:xfrm>
            <a:prstGeom prst="rect">
              <a:avLst/>
            </a:prstGeom>
          </p:spPr>
          <p:txBody>
            <a:bodyPr anchor="ctr" rtlCol="false" tIns="50800" lIns="50800" bIns="50800" rIns="50800"/>
            <a:lstStyle/>
            <a:p>
              <a:pPr algn="ctr">
                <a:lnSpc>
                  <a:spcPts val="3235"/>
                </a:lnSpc>
              </a:pPr>
            </a:p>
          </p:txBody>
        </p:sp>
      </p:grpSp>
      <p:grpSp>
        <p:nvGrpSpPr>
          <p:cNvPr name="Group 14" id="14"/>
          <p:cNvGrpSpPr/>
          <p:nvPr/>
        </p:nvGrpSpPr>
        <p:grpSpPr>
          <a:xfrm rot="0">
            <a:off x="7801825" y="7984944"/>
            <a:ext cx="10816639" cy="1273356"/>
            <a:chOff x="0" y="0"/>
            <a:chExt cx="3564255" cy="419591"/>
          </a:xfrm>
        </p:grpSpPr>
        <p:sp>
          <p:nvSpPr>
            <p:cNvPr name="Freeform 15" id="15"/>
            <p:cNvSpPr/>
            <p:nvPr/>
          </p:nvSpPr>
          <p:spPr>
            <a:xfrm flipH="false" flipV="false" rot="0">
              <a:off x="0" y="0"/>
              <a:ext cx="3564255" cy="419591"/>
            </a:xfrm>
            <a:custGeom>
              <a:avLst/>
              <a:gdLst/>
              <a:ahLst/>
              <a:cxnLst/>
              <a:rect r="r" b="b" t="t" l="l"/>
              <a:pathLst>
                <a:path h="419591" w="3564255">
                  <a:moveTo>
                    <a:pt x="36503" y="0"/>
                  </a:moveTo>
                  <a:lnTo>
                    <a:pt x="3527752" y="0"/>
                  </a:lnTo>
                  <a:cubicBezTo>
                    <a:pt x="3537433" y="0"/>
                    <a:pt x="3546718" y="3846"/>
                    <a:pt x="3553563" y="10691"/>
                  </a:cubicBezTo>
                  <a:cubicBezTo>
                    <a:pt x="3560409" y="17537"/>
                    <a:pt x="3564255" y="26822"/>
                    <a:pt x="3564255" y="36503"/>
                  </a:cubicBezTo>
                  <a:lnTo>
                    <a:pt x="3564255" y="383088"/>
                  </a:lnTo>
                  <a:cubicBezTo>
                    <a:pt x="3564255" y="392769"/>
                    <a:pt x="3560409" y="402054"/>
                    <a:pt x="3553563" y="408900"/>
                  </a:cubicBezTo>
                  <a:cubicBezTo>
                    <a:pt x="3546718" y="415745"/>
                    <a:pt x="3537433" y="419591"/>
                    <a:pt x="3527752" y="419591"/>
                  </a:cubicBezTo>
                  <a:lnTo>
                    <a:pt x="36503" y="419591"/>
                  </a:lnTo>
                  <a:cubicBezTo>
                    <a:pt x="26822" y="419591"/>
                    <a:pt x="17537" y="415745"/>
                    <a:pt x="10691" y="408900"/>
                  </a:cubicBezTo>
                  <a:cubicBezTo>
                    <a:pt x="3846" y="402054"/>
                    <a:pt x="0" y="392769"/>
                    <a:pt x="0" y="383088"/>
                  </a:cubicBezTo>
                  <a:lnTo>
                    <a:pt x="0" y="36503"/>
                  </a:lnTo>
                  <a:cubicBezTo>
                    <a:pt x="0" y="26822"/>
                    <a:pt x="3846" y="17537"/>
                    <a:pt x="10691" y="10691"/>
                  </a:cubicBezTo>
                  <a:cubicBezTo>
                    <a:pt x="17537" y="3846"/>
                    <a:pt x="26822" y="0"/>
                    <a:pt x="36503" y="0"/>
                  </a:cubicBezTo>
                  <a:close/>
                </a:path>
              </a:pathLst>
            </a:custGeom>
            <a:solidFill>
              <a:srgbClr val="FFFFFF"/>
            </a:solidFill>
          </p:spPr>
        </p:sp>
        <p:sp>
          <p:nvSpPr>
            <p:cNvPr name="TextBox 16" id="16"/>
            <p:cNvSpPr txBox="true"/>
            <p:nvPr/>
          </p:nvSpPr>
          <p:spPr>
            <a:xfrm>
              <a:off x="0" y="-47625"/>
              <a:ext cx="812800" cy="860425"/>
            </a:xfrm>
            <a:prstGeom prst="rect">
              <a:avLst/>
            </a:prstGeom>
          </p:spPr>
          <p:txBody>
            <a:bodyPr anchor="ctr" rtlCol="false" tIns="50800" lIns="50800" bIns="50800" rIns="50800"/>
            <a:lstStyle/>
            <a:p>
              <a:pPr algn="ctr">
                <a:lnSpc>
                  <a:spcPts val="3235"/>
                </a:lnSpc>
              </a:pPr>
            </a:p>
          </p:txBody>
        </p:sp>
      </p:grpSp>
      <p:sp>
        <p:nvSpPr>
          <p:cNvPr name="TextBox 17" id="17"/>
          <p:cNvSpPr txBox="true"/>
          <p:nvPr/>
        </p:nvSpPr>
        <p:spPr>
          <a:xfrm rot="0">
            <a:off x="8382000" y="3896670"/>
            <a:ext cx="8877300" cy="398495"/>
          </a:xfrm>
          <a:prstGeom prst="rect">
            <a:avLst/>
          </a:prstGeom>
        </p:spPr>
        <p:txBody>
          <a:bodyPr anchor="t" rtlCol="false" tIns="0" lIns="0" bIns="0" rIns="0">
            <a:spAutoFit/>
          </a:bodyPr>
          <a:lstStyle/>
          <a:p>
            <a:pPr>
              <a:lnSpc>
                <a:spcPts val="3235"/>
              </a:lnSpc>
              <a:spcBef>
                <a:spcPct val="0"/>
              </a:spcBef>
            </a:pPr>
            <a:r>
              <a:rPr lang="en-US" sz="2311" spc="92">
                <a:solidFill>
                  <a:srgbClr val="256490"/>
                </a:solidFill>
                <a:latin typeface="Libre Franklin"/>
              </a:rPr>
              <a:t>TODAVÍA QUEDA MUCHO POR HACER</a:t>
            </a:r>
          </a:p>
        </p:txBody>
      </p:sp>
      <p:sp>
        <p:nvSpPr>
          <p:cNvPr name="TextBox 18" id="18"/>
          <p:cNvSpPr txBox="true"/>
          <p:nvPr/>
        </p:nvSpPr>
        <p:spPr>
          <a:xfrm rot="0">
            <a:off x="8382000" y="5394650"/>
            <a:ext cx="8877300" cy="398495"/>
          </a:xfrm>
          <a:prstGeom prst="rect">
            <a:avLst/>
          </a:prstGeom>
        </p:spPr>
        <p:txBody>
          <a:bodyPr anchor="t" rtlCol="false" tIns="0" lIns="0" bIns="0" rIns="0">
            <a:spAutoFit/>
          </a:bodyPr>
          <a:lstStyle/>
          <a:p>
            <a:pPr>
              <a:lnSpc>
                <a:spcPts val="3235"/>
              </a:lnSpc>
              <a:spcBef>
                <a:spcPct val="0"/>
              </a:spcBef>
            </a:pPr>
            <a:r>
              <a:rPr lang="en-US" sz="2311" spc="92">
                <a:solidFill>
                  <a:srgbClr val="256490"/>
                </a:solidFill>
                <a:latin typeface="Libre Franklin"/>
              </a:rPr>
              <a:t>ES NECESARIO UN CAMBIO</a:t>
            </a:r>
          </a:p>
        </p:txBody>
      </p:sp>
      <p:sp>
        <p:nvSpPr>
          <p:cNvPr name="TextBox 19" id="19"/>
          <p:cNvSpPr txBox="true"/>
          <p:nvPr/>
        </p:nvSpPr>
        <p:spPr>
          <a:xfrm rot="0">
            <a:off x="8382000" y="6896606"/>
            <a:ext cx="8877300" cy="398495"/>
          </a:xfrm>
          <a:prstGeom prst="rect">
            <a:avLst/>
          </a:prstGeom>
        </p:spPr>
        <p:txBody>
          <a:bodyPr anchor="t" rtlCol="false" tIns="0" lIns="0" bIns="0" rIns="0">
            <a:spAutoFit/>
          </a:bodyPr>
          <a:lstStyle/>
          <a:p>
            <a:pPr>
              <a:lnSpc>
                <a:spcPts val="3235"/>
              </a:lnSpc>
              <a:spcBef>
                <a:spcPct val="0"/>
              </a:spcBef>
            </a:pPr>
            <a:r>
              <a:rPr lang="en-US" sz="2311" spc="92">
                <a:solidFill>
                  <a:srgbClr val="256490"/>
                </a:solidFill>
                <a:latin typeface="Libre Franklin"/>
              </a:rPr>
              <a:t>LA INTELIGENCIA ARTIFICIAL AYUDARÁ AL DESARROLLO</a:t>
            </a:r>
          </a:p>
        </p:txBody>
      </p:sp>
      <p:sp>
        <p:nvSpPr>
          <p:cNvPr name="TextBox 20" id="20"/>
          <p:cNvSpPr txBox="true"/>
          <p:nvPr/>
        </p:nvSpPr>
        <p:spPr>
          <a:xfrm rot="0">
            <a:off x="8382000" y="8398562"/>
            <a:ext cx="8877300" cy="398495"/>
          </a:xfrm>
          <a:prstGeom prst="rect">
            <a:avLst/>
          </a:prstGeom>
        </p:spPr>
        <p:txBody>
          <a:bodyPr anchor="t" rtlCol="false" tIns="0" lIns="0" bIns="0" rIns="0">
            <a:spAutoFit/>
          </a:bodyPr>
          <a:lstStyle/>
          <a:p>
            <a:pPr>
              <a:lnSpc>
                <a:spcPts val="3235"/>
              </a:lnSpc>
              <a:spcBef>
                <a:spcPct val="0"/>
              </a:spcBef>
            </a:pPr>
            <a:r>
              <a:rPr lang="en-US" sz="2311" spc="92">
                <a:solidFill>
                  <a:srgbClr val="256490"/>
                </a:solidFill>
                <a:latin typeface="Libre Franklin"/>
              </a:rPr>
              <a:t>SE AVECINA UNA NUEVA ERA</a:t>
            </a:r>
          </a:p>
        </p:txBody>
      </p:sp>
      <p:grpSp>
        <p:nvGrpSpPr>
          <p:cNvPr name="Group 21" id="21"/>
          <p:cNvGrpSpPr/>
          <p:nvPr/>
        </p:nvGrpSpPr>
        <p:grpSpPr>
          <a:xfrm rot="0">
            <a:off x="1028700" y="3483052"/>
            <a:ext cx="4653402" cy="3773952"/>
            <a:chOff x="0" y="0"/>
            <a:chExt cx="6204536" cy="5031936"/>
          </a:xfrm>
        </p:grpSpPr>
        <p:sp>
          <p:nvSpPr>
            <p:cNvPr name="TextBox 22" id="22"/>
            <p:cNvSpPr txBox="true"/>
            <p:nvPr/>
          </p:nvSpPr>
          <p:spPr>
            <a:xfrm rot="0">
              <a:off x="0" y="-47625"/>
              <a:ext cx="6204536" cy="2153752"/>
            </a:xfrm>
            <a:prstGeom prst="rect">
              <a:avLst/>
            </a:prstGeom>
          </p:spPr>
          <p:txBody>
            <a:bodyPr anchor="t" rtlCol="false" tIns="0" lIns="0" bIns="0" rIns="0">
              <a:spAutoFit/>
            </a:bodyPr>
            <a:lstStyle/>
            <a:p>
              <a:pPr>
                <a:lnSpc>
                  <a:spcPts val="3235"/>
                </a:lnSpc>
                <a:spcBef>
                  <a:spcPct val="0"/>
                </a:spcBef>
              </a:pPr>
              <a:r>
                <a:rPr lang="en-US" sz="2311" spc="92">
                  <a:solidFill>
                    <a:srgbClr val="256490"/>
                  </a:solidFill>
                  <a:latin typeface="Libre Franklin"/>
                </a:rPr>
                <a:t>LA CIENCIA AVANZA GRACIAS A LA FARMACOLOGÍA Y SUS CIENTÍFICOS.</a:t>
              </a:r>
            </a:p>
          </p:txBody>
        </p:sp>
        <p:sp>
          <p:nvSpPr>
            <p:cNvPr name="TextBox 23" id="23"/>
            <p:cNvSpPr txBox="true"/>
            <p:nvPr/>
          </p:nvSpPr>
          <p:spPr>
            <a:xfrm rot="0">
              <a:off x="0" y="2332084"/>
              <a:ext cx="6204536" cy="2699852"/>
            </a:xfrm>
            <a:prstGeom prst="rect">
              <a:avLst/>
            </a:prstGeom>
          </p:spPr>
          <p:txBody>
            <a:bodyPr anchor="t" rtlCol="false" tIns="0" lIns="0" bIns="0" rIns="0">
              <a:spAutoFit/>
            </a:bodyPr>
            <a:lstStyle/>
            <a:p>
              <a:pPr>
                <a:lnSpc>
                  <a:spcPts val="3235"/>
                </a:lnSpc>
                <a:spcBef>
                  <a:spcPct val="0"/>
                </a:spcBef>
              </a:pPr>
              <a:r>
                <a:rPr lang="en-US" sz="2311" spc="92">
                  <a:solidFill>
                    <a:srgbClr val="000000"/>
                  </a:solidFill>
                  <a:latin typeface="Libre Franklin"/>
                </a:rPr>
                <a:t>Lorem ipsum dolor sit amet, consectetur adipiscing elit. Ut a enim nec nisl ullamcorper eleifend. Praesent risus leo, fringilla et ipsum.</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DAFwSbrDcNs</dc:identifier>
  <dcterms:modified xsi:type="dcterms:W3CDTF">2011-08-01T06:04:30Z</dcterms:modified>
  <cp:revision>1</cp:revision>
  <dc:title>Presentación Farmacología Medicina Corporativo Profesional Azul Rojo</dc:title>
</cp:coreProperties>
</file>