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21" r:id="rId3"/>
    <p:sldId id="326" r:id="rId4"/>
    <p:sldId id="322" r:id="rId5"/>
    <p:sldId id="327" r:id="rId6"/>
    <p:sldId id="328" r:id="rId7"/>
    <p:sldId id="329" r:id="rId8"/>
    <p:sldId id="330" r:id="rId9"/>
    <p:sldId id="33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5" autoAdjust="0"/>
    <p:restoredTop sz="94660"/>
  </p:normalViewPr>
  <p:slideViewPr>
    <p:cSldViewPr snapToGrid="0">
      <p:cViewPr varScale="1">
        <p:scale>
          <a:sx n="64" d="100"/>
          <a:sy n="64" d="100"/>
        </p:scale>
        <p:origin x="-108" y="-25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pPr/>
              <a:t>8/5/2025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pPr/>
              <a:t>8/5/2025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pPr/>
              <a:t>8/5/2025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pPr/>
              <a:t>8/5/2025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pPr/>
              <a:t>8/5/2025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pPr/>
              <a:t>8/5/2025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pPr/>
              <a:t>8/5/2025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pPr/>
              <a:t>8/5/2025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z="3600" b="1" smtClean="0">
                <a:solidFill>
                  <a:srgbClr val="FF0000"/>
                </a:solidFill>
                <a:latin typeface="Arial" panose="020B0604020202020204" pitchFamily="34" charset="0"/>
                <a:cs typeface="Arial" panose="020B0604020202020204" pitchFamily="34" charset="0"/>
              </a:rPr>
              <a:t>THẮP LÊN HY VỌNG</a:t>
            </a:r>
            <a:endParaRPr lang="en-US" sz="36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7105330" y="3872603"/>
            <a:ext cx="2713220" cy="549495"/>
          </a:xfrm>
        </p:spPr>
        <p:txBody>
          <a:bodyPr>
            <a:noAutofit/>
          </a:bodyPr>
          <a:lstStyle/>
          <a:p>
            <a:pPr algn="l"/>
            <a:r>
              <a:rPr lang="en-US" sz="3200" b="1" dirty="0" err="1" smtClean="0">
                <a:latin typeface="Arial" pitchFamily="34" charset="0"/>
                <a:ea typeface="Roboto" panose="02000000000000000000" pitchFamily="2" charset="0"/>
                <a:cs typeface="Arial" pitchFamily="34" charset="0"/>
              </a:rPr>
              <a:t>Việt</a:t>
            </a:r>
            <a:r>
              <a:rPr lang="en-US" sz="3200" b="1" dirty="0" smtClean="0">
                <a:latin typeface="Arial" pitchFamily="34" charset="0"/>
                <a:ea typeface="Roboto" panose="02000000000000000000" pitchFamily="2" charset="0"/>
                <a:cs typeface="Arial" pitchFamily="34" charset="0"/>
              </a:rPr>
              <a:t> </a:t>
            </a:r>
            <a:r>
              <a:rPr lang="en-US" sz="3200" b="1" dirty="0" err="1" smtClean="0">
                <a:latin typeface="Arial" pitchFamily="34" charset="0"/>
                <a:ea typeface="Roboto" panose="02000000000000000000" pitchFamily="2" charset="0"/>
                <a:cs typeface="Arial" pitchFamily="34" charset="0"/>
              </a:rPr>
              <a:t>Khôi</a:t>
            </a:r>
            <a:endParaRPr lang="en-US" sz="3200" b="1" dirty="0" smtClean="0">
              <a:latin typeface="Arial" pitchFamily="34" charset="0"/>
              <a:ea typeface="Roboto" panose="02000000000000000000" pitchFamily="2" charset="0"/>
              <a:cs typeface="Arial" pitchFamily="34" charset="0"/>
            </a:endParaRPr>
          </a:p>
        </p:txBody>
      </p:sp>
    </p:spTree>
    <p:extLst>
      <p:ext uri="{BB962C8B-B14F-4D97-AF65-F5344CB8AC3E}">
        <p14:creationId xmlns=""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2248515" y="275358"/>
            <a:ext cx="6760564" cy="646331"/>
          </a:xfrm>
          <a:prstGeom prst="rect">
            <a:avLst/>
          </a:prstGeom>
        </p:spPr>
        <p:txBody>
          <a:bodyPr wrap="square">
            <a:spAutoFit/>
          </a:bodyPr>
          <a:lstStyle/>
          <a:p>
            <a:pPr algn="ctr"/>
            <a:r>
              <a:rPr lang="vi-VN" sz="3600" b="1" dirty="0">
                <a:solidFill>
                  <a:srgbClr val="FF0000"/>
                </a:solidFill>
                <a:latin typeface="Arial" pitchFamily="34" charset="0"/>
                <a:ea typeface="Tahoma" pitchFamily="34" charset="0"/>
                <a:cs typeface="Arial" pitchFamily="34" charset="0"/>
              </a:rPr>
              <a:t> </a:t>
            </a:r>
            <a:r>
              <a:rPr lang="en-US" sz="3600" b="1" dirty="0" smtClean="0">
                <a:solidFill>
                  <a:srgbClr val="FF0000"/>
                </a:solidFill>
                <a:latin typeface="Arial" pitchFamily="34" charset="0"/>
                <a:ea typeface="Tahoma" pitchFamily="34" charset="0"/>
                <a:cs typeface="Arial" pitchFamily="34" charset="0"/>
              </a:rPr>
              <a:t>THẮP LÊN HY VỌNG</a:t>
            </a:r>
            <a:endParaRPr lang="vi-VN" sz="3600" b="1" i="0" dirty="0">
              <a:solidFill>
                <a:srgbClr val="FF0000"/>
              </a:solidFill>
              <a:effectLst/>
              <a:latin typeface="Arial" pitchFamily="34" charset="0"/>
              <a:ea typeface="Tahoma" pitchFamily="34" charset="0"/>
              <a:cs typeface="Arial" pitchFamily="34" charset="0"/>
            </a:endParaRPr>
          </a:p>
        </p:txBody>
      </p:sp>
      <p:sp>
        <p:nvSpPr>
          <p:cNvPr id="6" name="Rectangle 5"/>
          <p:cNvSpPr/>
          <p:nvPr/>
        </p:nvSpPr>
        <p:spPr>
          <a:xfrm>
            <a:off x="374754" y="772528"/>
            <a:ext cx="11308415" cy="4708981"/>
          </a:xfrm>
          <a:prstGeom prst="rect">
            <a:avLst/>
          </a:prstGeom>
        </p:spPr>
        <p:txBody>
          <a:bodyPr wrap="square">
            <a:spAutoFit/>
          </a:bodyPr>
          <a:lstStyle/>
          <a:p>
            <a:pPr algn="just"/>
            <a:r>
              <a:rPr lang="en-US" sz="6000" b="1" dirty="0" smtClean="0">
                <a:solidFill>
                  <a:srgbClr val="FF0000"/>
                </a:solidFill>
                <a:latin typeface="Arial" pitchFamily="34" charset="0"/>
                <a:ea typeface="Tahoma" pitchFamily="34" charset="0"/>
                <a:cs typeface="Arial" pitchFamily="34" charset="0"/>
              </a:rPr>
              <a:t>ĐK.</a:t>
            </a:r>
            <a:r>
              <a:rPr lang="en-US" sz="6000" b="1" dirty="0" smtClean="0">
                <a:latin typeface="Arial" pitchFamily="34" charset="0"/>
                <a:ea typeface="Tahoma" pitchFamily="34" charset="0"/>
                <a:cs typeface="Arial" pitchFamily="34" charset="0"/>
              </a:rPr>
              <a:t> </a:t>
            </a:r>
            <a:r>
              <a:rPr lang="vi-VN" sz="6000" b="1" dirty="0" smtClean="0">
                <a:latin typeface="Arial" pitchFamily="34" charset="0"/>
                <a:cs typeface="Arial" pitchFamily="34" charset="0"/>
              </a:rPr>
              <a:t>Năm Thánh mời gọi ta thắp lên hy vọng vào Chúa Giêsu, thắp lên hy vọng cho người lữ hành, mong trời mới đất mới.</a:t>
            </a:r>
            <a:endParaRPr lang="vi-VN" sz="60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27758"/>
            <a:ext cx="11308415" cy="4708981"/>
          </a:xfrm>
          <a:prstGeom prst="rect">
            <a:avLst/>
          </a:prstGeom>
        </p:spPr>
        <p:txBody>
          <a:bodyPr wrap="square">
            <a:spAutoFit/>
          </a:bodyPr>
          <a:lstStyle/>
          <a:p>
            <a:pPr algn="just"/>
            <a:r>
              <a:rPr lang="vi-VN" sz="6000" b="1" dirty="0" smtClean="0">
                <a:latin typeface="Arial" pitchFamily="34" charset="0"/>
                <a:cs typeface="Arial" pitchFamily="34" charset="0"/>
              </a:rPr>
              <a:t>Năm Thánh mời gọi ta bước theo chân Ngài về khắp muôn nơi, bước theo chân Ngài loan báo Tin Mừng và một năm hồng ân.</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12768"/>
            <a:ext cx="11308415" cy="5632311"/>
          </a:xfrm>
          <a:prstGeom prst="rect">
            <a:avLst/>
          </a:prstGeom>
        </p:spPr>
        <p:txBody>
          <a:bodyPr wrap="square">
            <a:spAutoFit/>
          </a:bodyPr>
          <a:lstStyle/>
          <a:p>
            <a:pPr algn="just"/>
            <a:r>
              <a:rPr lang="en-US" sz="6000" b="1" dirty="0" smtClean="0">
                <a:solidFill>
                  <a:srgbClr val="FF0000"/>
                </a:solidFill>
                <a:latin typeface="Arial" pitchFamily="34" charset="0"/>
                <a:ea typeface="Tahoma" pitchFamily="34" charset="0"/>
                <a:cs typeface="Arial" pitchFamily="34" charset="0"/>
              </a:rPr>
              <a:t>1.</a:t>
            </a:r>
            <a:r>
              <a:rPr lang="en-US" sz="6000" b="1" dirty="0" smtClean="0">
                <a:latin typeface="Arial" pitchFamily="34" charset="0"/>
                <a:ea typeface="Tahoma" pitchFamily="34" charset="0"/>
                <a:cs typeface="Arial" pitchFamily="34" charset="0"/>
              </a:rPr>
              <a:t> </a:t>
            </a:r>
            <a:r>
              <a:rPr lang="vi-VN" sz="6000" b="1" dirty="0" smtClean="0">
                <a:latin typeface="Arial" pitchFamily="34" charset="0"/>
                <a:cs typeface="Arial" pitchFamily="34" charset="0"/>
              </a:rPr>
              <a:t> Đi ta đi, trong tim thắp lên hy vọng. Đi ta đi có Ngài là lẽ sống. Đi ta đi có Chúa vẫn luôn song hành, có Chúa dẫn đưa trên đường, có Chúa bước đi an lòng.</a:t>
            </a:r>
            <a:endParaRPr lang="vi-VN" sz="60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97778"/>
            <a:ext cx="11308415" cy="4708981"/>
          </a:xfrm>
          <a:prstGeom prst="rect">
            <a:avLst/>
          </a:prstGeom>
        </p:spPr>
        <p:txBody>
          <a:bodyPr wrap="square">
            <a:spAutoFit/>
          </a:bodyPr>
          <a:lstStyle/>
          <a:p>
            <a:pPr algn="just"/>
            <a:r>
              <a:rPr lang="en-US" sz="6000" b="1" dirty="0" smtClean="0">
                <a:solidFill>
                  <a:srgbClr val="FF0000"/>
                </a:solidFill>
                <a:latin typeface="Arial" pitchFamily="34" charset="0"/>
                <a:ea typeface="Tahoma" pitchFamily="34" charset="0"/>
                <a:cs typeface="Arial" pitchFamily="34" charset="0"/>
              </a:rPr>
              <a:t>ĐK.</a:t>
            </a:r>
            <a:r>
              <a:rPr lang="en-US" sz="6000" b="1" dirty="0" smtClean="0">
                <a:latin typeface="Arial" pitchFamily="34" charset="0"/>
                <a:ea typeface="Tahoma" pitchFamily="34" charset="0"/>
                <a:cs typeface="Arial" pitchFamily="34" charset="0"/>
              </a:rPr>
              <a:t> </a:t>
            </a:r>
            <a:r>
              <a:rPr lang="vi-VN" sz="6000" b="1" dirty="0" smtClean="0">
                <a:latin typeface="Arial" pitchFamily="34" charset="0"/>
                <a:cs typeface="Arial" pitchFamily="34" charset="0"/>
              </a:rPr>
              <a:t>Năm Thánh mời gọi ta thắp lên hy vọng vào Chúa Giêsu, thắp lên hy vọng cho người lữ hành, mong trời mới đất mới.</a:t>
            </a:r>
            <a:endParaRPr lang="vi-VN" sz="60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27758"/>
            <a:ext cx="11308415" cy="4708981"/>
          </a:xfrm>
          <a:prstGeom prst="rect">
            <a:avLst/>
          </a:prstGeom>
        </p:spPr>
        <p:txBody>
          <a:bodyPr wrap="square">
            <a:spAutoFit/>
          </a:bodyPr>
          <a:lstStyle/>
          <a:p>
            <a:pPr algn="just"/>
            <a:r>
              <a:rPr lang="vi-VN" sz="6000" b="1" dirty="0" smtClean="0">
                <a:latin typeface="Arial" pitchFamily="34" charset="0"/>
                <a:cs typeface="Arial" pitchFamily="34" charset="0"/>
              </a:rPr>
              <a:t>Năm Thánh mời gọi ta bước theo chân Ngài về khắp muôn nơi, bước theo chân Ngài loan báo Tin Mừng và một năm hồng ân.</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12768"/>
            <a:ext cx="11308415" cy="5632311"/>
          </a:xfrm>
          <a:prstGeom prst="rect">
            <a:avLst/>
          </a:prstGeom>
        </p:spPr>
        <p:txBody>
          <a:bodyPr wrap="square">
            <a:spAutoFit/>
          </a:bodyPr>
          <a:lstStyle/>
          <a:p>
            <a:pPr algn="just"/>
            <a:r>
              <a:rPr lang="en-US" sz="6000" b="1" dirty="0" smtClean="0">
                <a:solidFill>
                  <a:srgbClr val="FF0000"/>
                </a:solidFill>
                <a:latin typeface="Arial" pitchFamily="34" charset="0"/>
                <a:ea typeface="Tahoma" pitchFamily="34" charset="0"/>
                <a:cs typeface="Arial" pitchFamily="34" charset="0"/>
              </a:rPr>
              <a:t>2.</a:t>
            </a:r>
            <a:r>
              <a:rPr lang="en-US" sz="6000" b="1" dirty="0" smtClean="0">
                <a:latin typeface="Arial" pitchFamily="34" charset="0"/>
                <a:ea typeface="Tahoma" pitchFamily="34" charset="0"/>
                <a:cs typeface="Arial" pitchFamily="34" charset="0"/>
              </a:rPr>
              <a:t> </a:t>
            </a:r>
            <a:r>
              <a:rPr lang="vi-VN" sz="6000" b="1" dirty="0" smtClean="0">
                <a:latin typeface="Arial" pitchFamily="34" charset="0"/>
                <a:cs typeface="Arial" pitchFamily="34" charset="0"/>
              </a:rPr>
              <a:t> Đi ta đi trong tim thắp lên hy vọng, đi ta đi vững lòng dù nguy khốn, đem yêu thương xóa hết biết bao căm hờn, xóa hết bất công trên đời, hướng tới phúc ân quê trời.</a:t>
            </a:r>
            <a:endParaRPr lang="vi-VN" sz="60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397778"/>
            <a:ext cx="11308415" cy="4708981"/>
          </a:xfrm>
          <a:prstGeom prst="rect">
            <a:avLst/>
          </a:prstGeom>
        </p:spPr>
        <p:txBody>
          <a:bodyPr wrap="square">
            <a:spAutoFit/>
          </a:bodyPr>
          <a:lstStyle/>
          <a:p>
            <a:pPr algn="just"/>
            <a:r>
              <a:rPr lang="en-US" sz="6000" b="1" dirty="0" smtClean="0">
                <a:solidFill>
                  <a:srgbClr val="FF0000"/>
                </a:solidFill>
                <a:latin typeface="Arial" pitchFamily="34" charset="0"/>
                <a:ea typeface="Tahoma" pitchFamily="34" charset="0"/>
                <a:cs typeface="Arial" pitchFamily="34" charset="0"/>
              </a:rPr>
              <a:t>ĐK.</a:t>
            </a:r>
            <a:r>
              <a:rPr lang="en-US" sz="6000" b="1" dirty="0" smtClean="0">
                <a:latin typeface="Arial" pitchFamily="34" charset="0"/>
                <a:ea typeface="Tahoma" pitchFamily="34" charset="0"/>
                <a:cs typeface="Arial" pitchFamily="34" charset="0"/>
              </a:rPr>
              <a:t> </a:t>
            </a:r>
            <a:r>
              <a:rPr lang="vi-VN" sz="6000" b="1" dirty="0" smtClean="0">
                <a:latin typeface="Arial" pitchFamily="34" charset="0"/>
                <a:cs typeface="Arial" pitchFamily="34" charset="0"/>
              </a:rPr>
              <a:t>Năm Thánh mời gọi ta thắp lên hy vọng vào Chúa Giêsu, thắp lên hy vọng cho người lữ hành, mong trời mới đất mới.</a:t>
            </a:r>
            <a:endParaRPr lang="vi-VN" sz="6000" b="1" i="0" dirty="0">
              <a:solidFill>
                <a:srgbClr val="333333"/>
              </a:solidFill>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282756" y="-146443"/>
            <a:ext cx="12575567" cy="7109717"/>
          </a:xfrm>
          <a:prstGeom prst="rect">
            <a:avLst/>
          </a:prstGeom>
        </p:spPr>
      </p:pic>
      <p:sp>
        <p:nvSpPr>
          <p:cNvPr id="6" name="Rectangle 5"/>
          <p:cNvSpPr/>
          <p:nvPr/>
        </p:nvSpPr>
        <p:spPr>
          <a:xfrm>
            <a:off x="374754" y="427758"/>
            <a:ext cx="11308415" cy="4708981"/>
          </a:xfrm>
          <a:prstGeom prst="rect">
            <a:avLst/>
          </a:prstGeom>
        </p:spPr>
        <p:txBody>
          <a:bodyPr wrap="square">
            <a:spAutoFit/>
          </a:bodyPr>
          <a:lstStyle/>
          <a:p>
            <a:pPr algn="just"/>
            <a:r>
              <a:rPr lang="vi-VN" sz="6000" b="1" dirty="0" smtClean="0">
                <a:latin typeface="Arial" pitchFamily="34" charset="0"/>
                <a:cs typeface="Arial" pitchFamily="34" charset="0"/>
              </a:rPr>
              <a:t>Năm Thánh mời gọi ta bước theo chân Ngài về khắp muôn nơi, bước theo chân Ngài loan báo Tin Mừng và một năm hồng ân.</a:t>
            </a:r>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 xmlns:p14="http://schemas.microsoft.com/office/powerpoint/2010/main" val="5494017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790</TotalTime>
  <Words>184</Words>
  <Application>Microsoft Office PowerPoint</Application>
  <PresentationFormat>Custom</PresentationFormat>
  <Paragraphs>11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Savon</vt:lpstr>
      <vt:lpstr>THẮP LÊN HY VỌNG</vt:lpstr>
      <vt:lpstr>Slide 2</vt:lpstr>
      <vt:lpstr>Slide 3</vt:lpstr>
      <vt:lpstr>Slide 4</vt:lpstr>
      <vt:lpstr>Slide 5</vt:lpstr>
      <vt:lpstr>Slide 6</vt:lpstr>
      <vt:lpstr>Slide 7</vt:lpstr>
      <vt:lpstr>Slide 8</vt:lpstr>
      <vt:lpstr>Slide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Co Thuy</cp:lastModifiedBy>
  <cp:revision>154</cp:revision>
  <dcterms:created xsi:type="dcterms:W3CDTF">2024-12-09T09:39:37Z</dcterms:created>
  <dcterms:modified xsi:type="dcterms:W3CDTF">2025-08-05T09:30:54Z</dcterms:modified>
</cp:coreProperties>
</file>