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91" r:id="rId4"/>
    <p:sldId id="285" r:id="rId5"/>
    <p:sldId id="293" r:id="rId6"/>
    <p:sldId id="296" r:id="rId7"/>
    <p:sldId id="290" r:id="rId8"/>
    <p:sldId id="294" r:id="rId9"/>
    <p:sldId id="297" r:id="rId10"/>
    <p:sldId id="292" r:id="rId11"/>
    <p:sldId id="295" r:id="rId12"/>
    <p:sldId id="29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CHIẾN THẮNG </a:t>
            </a:r>
            <a:b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KHẢI HOÀN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89397"/>
            <a:ext cx="1103634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Hãy kịp đi loan truyền báo tin phục sinh mọi dân mọi nước. Biết sống với tình thương biết xóa hờn căm xoa dịu tai ương.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00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smtClean="0"/>
              <a:t>C</a:t>
            </a:r>
            <a:r>
              <a:rPr lang="vi-VN" sz="7200" b="1" dirty="0" smtClean="0"/>
              <a:t>húa </a:t>
            </a:r>
            <a:r>
              <a:rPr lang="vi-VN" sz="7200" b="1" dirty="0"/>
              <a:t>chiến thắng khải hoàn rồi Trần gian hãy mau ca mừng. Chiếu sức sống mới tuyệt vời.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0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 smtClean="0"/>
              <a:t>Người </a:t>
            </a:r>
            <a:r>
              <a:rPr lang="vi-VN" sz="6000" b="1" dirty="0"/>
              <a:t>ơi Al-lê-lu-ia Chúa đã đến cứu tội đời. Bằng Máu Thánh xóa hết tội người Chúa đã chiến thắng rạng ngời. Người ơi Al-lê-lu-ia.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81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smtClean="0"/>
              <a:t>C</a:t>
            </a:r>
            <a:r>
              <a:rPr lang="vi-VN" sz="7200" b="1" dirty="0" smtClean="0"/>
              <a:t>húa </a:t>
            </a:r>
            <a:r>
              <a:rPr lang="vi-VN" sz="7200" b="1" dirty="0"/>
              <a:t>chiến thắng khải hoàn rồi Trần gian hãy mau ca mừng. Chiếu sức sống mới tuyệt vời.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20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 smtClean="0"/>
              <a:t>Người </a:t>
            </a:r>
            <a:r>
              <a:rPr lang="vi-VN" sz="6000" b="1" dirty="0"/>
              <a:t>ơi Al-lê-lu-ia Chúa đã đến cứu tội đời. Bằng Máu Thánh xóa hết tội người Chúa đã chiến thắng rạng ngời. Người ơi Al-lê-lu-ia.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16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435594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 </a:t>
            </a:r>
            <a:r>
              <a:rPr lang="vi-VN" sz="6600" b="1" dirty="0"/>
              <a:t>Sức sống nay tuôn tràn những khi buồn đau nặng vai dương thế. Phúc đức mới trào ban phát xuất từ đây nơi thập hình cao.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9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smtClean="0"/>
              <a:t>C</a:t>
            </a:r>
            <a:r>
              <a:rPr lang="vi-VN" sz="7200" b="1" dirty="0" smtClean="0"/>
              <a:t>húa </a:t>
            </a:r>
            <a:r>
              <a:rPr lang="vi-VN" sz="7200" b="1" dirty="0"/>
              <a:t>chiến thắng khải hoàn rồi Trần gian hãy mau ca mừng. Chiếu sức sống mới tuyệt vời.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51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 smtClean="0"/>
              <a:t>Người </a:t>
            </a:r>
            <a:r>
              <a:rPr lang="vi-VN" sz="6000" b="1" dirty="0"/>
              <a:t>ơi Al-lê-lu-ia Chúa đã đến cứu tội đời. Bằng Máu Thánh xóa hết tội người Chúa đã chiến thắng rạng ngời. Người ơi Al-lê-lu-ia.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0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12123"/>
            <a:ext cx="1107498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/>
              <a:t>Với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đi</a:t>
            </a:r>
            <a:r>
              <a:rPr lang="en-US" sz="6600" b="1" dirty="0"/>
              <a:t> </a:t>
            </a:r>
            <a:r>
              <a:rPr lang="en-US" sz="6600" b="1" dirty="0" err="1"/>
              <a:t>trong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 </a:t>
            </a:r>
            <a:r>
              <a:rPr lang="en-US" sz="6600" b="1" dirty="0" err="1"/>
              <a:t>gánh</a:t>
            </a:r>
            <a:r>
              <a:rPr lang="en-US" sz="6600" b="1" dirty="0"/>
              <a:t> Chia </a:t>
            </a:r>
            <a:r>
              <a:rPr lang="en-US" sz="6600" b="1" dirty="0" err="1"/>
              <a:t>buồn</a:t>
            </a:r>
            <a:r>
              <a:rPr lang="en-US" sz="6600" b="1" dirty="0"/>
              <a:t> </a:t>
            </a:r>
            <a:r>
              <a:rPr lang="en-US" sz="6600" b="1" dirty="0" err="1"/>
              <a:t>đau</a:t>
            </a:r>
            <a:r>
              <a:rPr lang="en-US" sz="6600" b="1" dirty="0"/>
              <a:t> </a:t>
            </a:r>
            <a:r>
              <a:rPr lang="en-US" sz="6600" b="1" dirty="0" err="1"/>
              <a:t>nặng</a:t>
            </a:r>
            <a:r>
              <a:rPr lang="en-US" sz="6600" b="1" dirty="0"/>
              <a:t> </a:t>
            </a:r>
            <a:r>
              <a:rPr lang="en-US" sz="6600" b="1" dirty="0" err="1"/>
              <a:t>mang</a:t>
            </a:r>
            <a:r>
              <a:rPr lang="en-US" sz="6600" b="1" dirty="0"/>
              <a:t> </a:t>
            </a:r>
            <a:r>
              <a:rPr lang="en-US" sz="6600" b="1" dirty="0" err="1"/>
              <a:t>Thánh</a:t>
            </a:r>
            <a:r>
              <a:rPr lang="en-US" sz="6600" b="1" dirty="0"/>
              <a:t> </a:t>
            </a:r>
            <a:r>
              <a:rPr lang="en-US" sz="6600" b="1" dirty="0" err="1"/>
              <a:t>Giá</a:t>
            </a:r>
            <a:r>
              <a:rPr lang="en-US" sz="6600" b="1" dirty="0"/>
              <a:t> </a:t>
            </a:r>
            <a:r>
              <a:rPr lang="en-US" sz="6600" b="1" dirty="0" err="1"/>
              <a:t>sẽ</a:t>
            </a:r>
            <a:r>
              <a:rPr lang="en-US" sz="6600" b="1" dirty="0"/>
              <a:t> </a:t>
            </a:r>
            <a:r>
              <a:rPr lang="en-US" sz="6600" b="1" dirty="0" err="1"/>
              <a:t>với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phục</a:t>
            </a:r>
            <a:r>
              <a:rPr lang="en-US" sz="6600" b="1" dirty="0"/>
              <a:t> </a:t>
            </a:r>
            <a:r>
              <a:rPr lang="en-US" sz="6600" b="1" dirty="0" err="1"/>
              <a:t>sinh</a:t>
            </a:r>
            <a:r>
              <a:rPr lang="en-US" sz="6600" b="1" dirty="0"/>
              <a:t> </a:t>
            </a:r>
            <a:r>
              <a:rPr lang="en-US" sz="6600" b="1" dirty="0" err="1"/>
              <a:t>kiếp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hiển</a:t>
            </a:r>
            <a:r>
              <a:rPr lang="en-US" sz="6600" b="1" dirty="0"/>
              <a:t> </a:t>
            </a:r>
            <a:r>
              <a:rPr lang="en-US" sz="6600" b="1" dirty="0" err="1"/>
              <a:t>vinh</a:t>
            </a:r>
            <a:r>
              <a:rPr lang="en-US" sz="6600" b="1" dirty="0"/>
              <a:t> </a:t>
            </a:r>
            <a:r>
              <a:rPr lang="en-US" sz="6600" b="1" dirty="0" err="1"/>
              <a:t>ân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bao</a:t>
            </a:r>
            <a:r>
              <a:rPr lang="en-US" sz="6600" b="1" dirty="0"/>
              <a:t> la.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5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smtClean="0"/>
              <a:t>C</a:t>
            </a:r>
            <a:r>
              <a:rPr lang="vi-VN" sz="7200" b="1" dirty="0" smtClean="0"/>
              <a:t>húa </a:t>
            </a:r>
            <a:r>
              <a:rPr lang="vi-VN" sz="7200" b="1" dirty="0"/>
              <a:t>chiến thắng khải hoàn rồi Trần gian hãy mau ca mừng. Chiếu sức sống mới tuyệt vời.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0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 smtClean="0"/>
              <a:t>Người </a:t>
            </a:r>
            <a:r>
              <a:rPr lang="vi-VN" sz="6000" b="1" dirty="0"/>
              <a:t>ơi Al-lê-lu-ia Chúa đã đến cứu tội đời. Bằng Máu Thánh xóa hết tội người Chúa đã chiến thắng rạng ngời. Người ơi Al-lê-lu-ia.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6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182</TotalTime>
  <Words>80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Garamond</vt:lpstr>
      <vt:lpstr>Verdana</vt:lpstr>
      <vt:lpstr>Savon</vt:lpstr>
      <vt:lpstr>CHÚA CHIẾN THẮNG  KHẢI HOÀN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41</cp:revision>
  <dcterms:created xsi:type="dcterms:W3CDTF">2024-12-09T09:23:25Z</dcterms:created>
  <dcterms:modified xsi:type="dcterms:W3CDTF">2025-04-02T15:48:37Z</dcterms:modified>
</cp:coreProperties>
</file>