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0287000" cx="18288000"/>
  <p:notesSz cx="10287000" cy="18288000"/>
  <p:embeddedFontLst>
    <p:embeddedFont>
      <p:font typeface="Inter"/>
      <p:regular r:id="rId28"/>
      <p:bold r:id="rId29"/>
      <p:italic r:id="rId30"/>
      <p:boldItalic r:id="rId31"/>
    </p:embeddedFont>
    <p:embeddedFont>
      <p:font typeface="Lato"/>
      <p:regular r:id="rId32"/>
      <p:bold r:id="rId33"/>
      <p:italic r:id="rId34"/>
      <p:boldItalic r:id="rId35"/>
    </p:embeddedFont>
    <p:embeddedFont>
      <p:font typeface="Press Start 2P"/>
      <p:regular r:id="rId36"/>
    </p:embeddedFont>
    <p:embeddedFont>
      <p:font typeface="DM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REoBWVmWVSZ8oGvTdFNOWWSYM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Inter-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Italic.fntdata"/><Relationship Id="rId30" Type="http://schemas.openxmlformats.org/officeDocument/2006/relationships/font" Target="fonts/Inter-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DMSans-regular.fntdata"/><Relationship Id="rId14" Type="http://schemas.openxmlformats.org/officeDocument/2006/relationships/slide" Target="slides/slide10.xml"/><Relationship Id="rId36" Type="http://schemas.openxmlformats.org/officeDocument/2006/relationships/font" Target="fonts/PressStart2P-regular.fntdata"/><Relationship Id="rId17" Type="http://schemas.openxmlformats.org/officeDocument/2006/relationships/slide" Target="slides/slide13.xml"/><Relationship Id="rId39" Type="http://schemas.openxmlformats.org/officeDocument/2006/relationships/font" Target="fonts/DMSans-italic.fntdata"/><Relationship Id="rId16" Type="http://schemas.openxmlformats.org/officeDocument/2006/relationships/slide" Target="slides/slide12.xml"/><Relationship Id="rId38" Type="http://schemas.openxmlformats.org/officeDocument/2006/relationships/font" Target="fonts/DMSans-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70e0ccc3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70e0ccc34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70e0ccc34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f70e0ccc34_1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3f70e0ccc34_1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3f70e0ccc34_1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f70e0ccc34_1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3f70e0ccc34_1_2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3f70e0ccc34_1_2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f70e0ccc34_1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3f70e0ccc34_1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3f70e0ccc34_1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f70e0ccc34_1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3f70e0ccc34_1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3f70e0ccc34_1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f70e0ccc34_1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3f70e0ccc34_1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3f70e0ccc34_1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f70e0ccc34_1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3f70e0ccc34_1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3f70e0ccc34_1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f70e0ccc34_1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g3f70e0ccc34_1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g3f70e0ccc34_1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f70e0ccc34_1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3f70e0ccc34_1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3f70e0ccc34_1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70e0ccc34_1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3f70e0ccc34_1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3f70e0ccc34_1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f70e0ccc34_1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3f70e0ccc34_1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3f70e0ccc34_1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3f70e0ccc34_1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3f70e0ccc34_1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3f70e0ccc34_1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f70e0ccc34_1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3f70e0ccc34_1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3f70e0ccc34_1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f70e0ccc34_1_4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g3f70e0ccc34_1_4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g3f70e0ccc34_1_4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f70e0ccc34_1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3f70e0ccc34_1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3f70e0ccc34_1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f70e0ccc34_1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g3f70e0ccc34_1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g3f70e0ccc34_1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g3f70e0ccc34_1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g3f70e0ccc34_1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 name="Google Shape;45;g3f70e0ccc34_1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f70e0ccc34_1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3f70e0ccc34_1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3f70e0ccc34_1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70e0ccc34_1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3f70e0ccc34_1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3f70e0ccc34_1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f70e0ccc34_1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3f70e0ccc34_1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3f70e0ccc34_1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f70e0ccc34_1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3f70e0ccc34_1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3f70e0ccc34_1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f70e0ccc34_1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3f70e0ccc34_1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3f70e0ccc34_1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70e0ccc34_1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3f70e0ccc34_1_1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3f70e0ccc34_1_1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69.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65.png"/><Relationship Id="rId8" Type="http://schemas.openxmlformats.org/officeDocument/2006/relationships/image" Target="../media/image9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png"/><Relationship Id="rId10" Type="http://schemas.openxmlformats.org/officeDocument/2006/relationships/image" Target="../media/image74.png"/><Relationship Id="rId9" Type="http://schemas.openxmlformats.org/officeDocument/2006/relationships/image" Target="../media/image80.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73.png"/><Relationship Id="rId8" Type="http://schemas.openxmlformats.org/officeDocument/2006/relationships/image" Target="../media/image8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8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95.png"/></Relationships>
</file>

<file path=ppt/slides/_rels/slide15.xml.rels><?xml version="1.0" encoding="UTF-8" standalone="yes"?><Relationships xmlns="http://schemas.openxmlformats.org/package/2006/relationships"><Relationship Id="rId11" Type="http://schemas.openxmlformats.org/officeDocument/2006/relationships/image" Target="../media/image111.png"/><Relationship Id="rId10" Type="http://schemas.openxmlformats.org/officeDocument/2006/relationships/image" Target="../media/image107.png"/><Relationship Id="rId13" Type="http://schemas.openxmlformats.org/officeDocument/2006/relationships/image" Target="../media/image112.png"/><Relationship Id="rId12" Type="http://schemas.openxmlformats.org/officeDocument/2006/relationships/image" Target="../media/image11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108.png"/><Relationship Id="rId15" Type="http://schemas.openxmlformats.org/officeDocument/2006/relationships/image" Target="../media/image127.png"/><Relationship Id="rId14" Type="http://schemas.openxmlformats.org/officeDocument/2006/relationships/image" Target="../media/image110.png"/><Relationship Id="rId17" Type="http://schemas.openxmlformats.org/officeDocument/2006/relationships/image" Target="../media/image132.png"/><Relationship Id="rId16" Type="http://schemas.openxmlformats.org/officeDocument/2006/relationships/image" Target="../media/image126.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105.png"/><Relationship Id="rId8" Type="http://schemas.openxmlformats.org/officeDocument/2006/relationships/image" Target="../media/image1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30.png"/><Relationship Id="rId8" Type="http://schemas.openxmlformats.org/officeDocument/2006/relationships/image" Target="../media/image1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42.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141.png"/><Relationship Id="rId8" Type="http://schemas.openxmlformats.org/officeDocument/2006/relationships/image" Target="../media/image1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148.png"/><Relationship Id="rId8" Type="http://schemas.openxmlformats.org/officeDocument/2006/relationships/image" Target="../media/image15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5.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5.png"/><Relationship Id="rId7" Type="http://schemas.openxmlformats.org/officeDocument/2006/relationships/image" Target="../media/image16.png"/><Relationship Id="rId8"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16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23.png"/><Relationship Id="rId6"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17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72.png"/><Relationship Id="rId8" Type="http://schemas.openxmlformats.org/officeDocument/2006/relationships/image" Target="../media/image16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5.png"/><Relationship Id="rId7" Type="http://schemas.openxmlformats.org/officeDocument/2006/relationships/hyperlink" Target="https://unsplash.com/" TargetMode="External"/><Relationship Id="rId8" Type="http://schemas.openxmlformats.org/officeDocument/2006/relationships/image" Target="../media/image1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23.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32.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30.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40.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38.png"/><Relationship Id="rId8" Type="http://schemas.openxmlformats.org/officeDocument/2006/relationships/image" Target="../media/image3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5.png"/><Relationship Id="rId7"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5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57.png"/><Relationship Id="rId7" Type="http://schemas.openxmlformats.org/officeDocument/2006/relationships/image" Target="../media/image58.png"/><Relationship Id="rId8"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15" name="Shape 15"/>
        <p:cNvGrpSpPr/>
        <p:nvPr/>
      </p:nvGrpSpPr>
      <p:grpSpPr>
        <a:xfrm>
          <a:off x="0" y="0"/>
          <a:ext cx="0" cy="0"/>
          <a:chOff x="0" y="0"/>
          <a:chExt cx="0" cy="0"/>
        </a:xfrm>
      </p:grpSpPr>
      <p:pic>
        <p:nvPicPr>
          <p:cNvPr descr="preencoded.png" id="16" name="Google Shape;16;g3f70e0ccc34_1_0"/>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7" name="Google Shape;17;g3f70e0ccc34_1_0"/>
          <p:cNvPicPr preferRelativeResize="0"/>
          <p:nvPr/>
        </p:nvPicPr>
        <p:blipFill rotWithShape="1">
          <a:blip r:embed="rId4">
            <a:alphaModFix/>
          </a:blip>
          <a:srcRect b="0" l="0" r="0" t="0"/>
          <a:stretch/>
        </p:blipFill>
        <p:spPr>
          <a:xfrm>
            <a:off x="14406563" y="-1376363"/>
            <a:ext cx="6524625" cy="6524625"/>
          </a:xfrm>
          <a:prstGeom prst="rect">
            <a:avLst/>
          </a:prstGeom>
          <a:noFill/>
          <a:ln>
            <a:noFill/>
          </a:ln>
        </p:spPr>
      </p:pic>
      <p:pic>
        <p:nvPicPr>
          <p:cNvPr descr="preencoded.png" id="18" name="Google Shape;18;g3f70e0ccc34_1_0"/>
          <p:cNvPicPr preferRelativeResize="0"/>
          <p:nvPr/>
        </p:nvPicPr>
        <p:blipFill rotWithShape="1">
          <a:blip r:embed="rId4">
            <a:alphaModFix/>
          </a:blip>
          <a:srcRect b="0" l="0" r="0" t="0"/>
          <a:stretch/>
        </p:blipFill>
        <p:spPr>
          <a:xfrm>
            <a:off x="-3948113" y="6834187"/>
            <a:ext cx="6524625" cy="6524625"/>
          </a:xfrm>
          <a:prstGeom prst="rect">
            <a:avLst/>
          </a:prstGeom>
          <a:noFill/>
          <a:ln>
            <a:noFill/>
          </a:ln>
        </p:spPr>
      </p:pic>
      <p:pic>
        <p:nvPicPr>
          <p:cNvPr descr="preencoded.png" id="19" name="Google Shape;19;g3f70e0ccc34_1_0"/>
          <p:cNvPicPr preferRelativeResize="0"/>
          <p:nvPr/>
        </p:nvPicPr>
        <p:blipFill rotWithShape="1">
          <a:blip r:embed="rId5">
            <a:alphaModFix/>
          </a:blip>
          <a:srcRect b="0" l="0" r="0" t="0"/>
          <a:stretch/>
        </p:blipFill>
        <p:spPr>
          <a:xfrm>
            <a:off x="742950" y="714375"/>
            <a:ext cx="1228725" cy="1228725"/>
          </a:xfrm>
          <a:prstGeom prst="rect">
            <a:avLst/>
          </a:prstGeom>
          <a:noFill/>
          <a:ln>
            <a:noFill/>
          </a:ln>
        </p:spPr>
      </p:pic>
      <p:sp>
        <p:nvSpPr>
          <p:cNvPr id="20" name="Google Shape;20;g3f70e0ccc34_1_0"/>
          <p:cNvSpPr/>
          <p:nvPr/>
        </p:nvSpPr>
        <p:spPr>
          <a:xfrm>
            <a:off x="3657600" y="1885950"/>
            <a:ext cx="11399400" cy="164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9600"/>
              <a:buFont typeface="Press Start 2P"/>
              <a:buNone/>
            </a:pPr>
            <a:r>
              <a:rPr b="0" i="0" lang="en-US" sz="9600" u="none" cap="none" strike="noStrike">
                <a:solidFill>
                  <a:srgbClr val="3B1A5A"/>
                </a:solidFill>
                <a:latin typeface="Press Start 2P"/>
                <a:ea typeface="Press Start 2P"/>
                <a:cs typeface="Press Start 2P"/>
                <a:sym typeface="Press Start 2P"/>
              </a:rPr>
              <a:t>80s Retro </a:t>
            </a:r>
            <a:endParaRPr b="0" i="0" sz="9600" u="none" cap="none" strike="noStrike">
              <a:solidFill>
                <a:schemeClr val="dk1"/>
              </a:solidFill>
              <a:latin typeface="Calibri"/>
              <a:ea typeface="Calibri"/>
              <a:cs typeface="Calibri"/>
              <a:sym typeface="Calibri"/>
            </a:endParaRPr>
          </a:p>
        </p:txBody>
      </p:sp>
      <p:sp>
        <p:nvSpPr>
          <p:cNvPr id="21" name="Google Shape;21;g3f70e0ccc34_1_0"/>
          <p:cNvSpPr/>
          <p:nvPr/>
        </p:nvSpPr>
        <p:spPr>
          <a:xfrm>
            <a:off x="2438400" y="714375"/>
            <a:ext cx="13624500" cy="100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FREE PRESENTATION TEMPLATE BY EATEMP</a:t>
            </a:r>
            <a:endParaRPr b="0" i="0" sz="4800" u="none" cap="none" strike="noStrike">
              <a:solidFill>
                <a:schemeClr val="dk1"/>
              </a:solidFill>
              <a:latin typeface="Calibri"/>
              <a:ea typeface="Calibri"/>
              <a:cs typeface="Calibri"/>
              <a:sym typeface="Calibri"/>
            </a:endParaRPr>
          </a:p>
        </p:txBody>
      </p:sp>
      <p:grpSp>
        <p:nvGrpSpPr>
          <p:cNvPr id="22" name="Google Shape;22;g3f70e0ccc34_1_0"/>
          <p:cNvGrpSpPr/>
          <p:nvPr/>
        </p:nvGrpSpPr>
        <p:grpSpPr>
          <a:xfrm>
            <a:off x="17640300" y="7994925"/>
            <a:ext cx="596549" cy="2063476"/>
            <a:chOff x="17640300" y="7994925"/>
            <a:chExt cx="596549" cy="2063476"/>
          </a:xfrm>
        </p:grpSpPr>
        <p:pic>
          <p:nvPicPr>
            <p:cNvPr descr="preencoded.png" id="23" name="Google Shape;23;g3f70e0ccc34_1_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4" name="Google Shape;24;g3f70e0ccc34_1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5" name="Google Shape;25;g3f70e0ccc34_1_0"/>
          <p:cNvPicPr preferRelativeResize="0"/>
          <p:nvPr/>
        </p:nvPicPr>
        <p:blipFill rotWithShape="1">
          <a:blip r:embed="rId7">
            <a:alphaModFix/>
          </a:blip>
          <a:srcRect b="0" l="0" r="0" t="0"/>
          <a:stretch/>
        </p:blipFill>
        <p:spPr>
          <a:xfrm rot="-7200000">
            <a:off x="6763764" y="2675753"/>
            <a:ext cx="5063312" cy="758983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218" name="Shape 218"/>
        <p:cNvGrpSpPr/>
        <p:nvPr/>
      </p:nvGrpSpPr>
      <p:grpSpPr>
        <a:xfrm>
          <a:off x="0" y="0"/>
          <a:ext cx="0" cy="0"/>
          <a:chOff x="0" y="0"/>
          <a:chExt cx="0" cy="0"/>
        </a:xfrm>
      </p:grpSpPr>
      <p:pic>
        <p:nvPicPr>
          <p:cNvPr descr="preencoded.png" id="219" name="Google Shape;219;g3f70e0ccc34_1_194"/>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220" name="Google Shape;220;g3f70e0ccc34_1_194"/>
          <p:cNvPicPr preferRelativeResize="0"/>
          <p:nvPr/>
        </p:nvPicPr>
        <p:blipFill rotWithShape="1">
          <a:blip r:embed="rId4">
            <a:alphaModFix/>
          </a:blip>
          <a:srcRect b="0" l="0" r="0" t="0"/>
          <a:stretch/>
        </p:blipFill>
        <p:spPr>
          <a:xfrm>
            <a:off x="-1471613" y="-928687"/>
            <a:ext cx="6524625" cy="6524625"/>
          </a:xfrm>
          <a:prstGeom prst="rect">
            <a:avLst/>
          </a:prstGeom>
          <a:noFill/>
          <a:ln>
            <a:noFill/>
          </a:ln>
        </p:spPr>
      </p:pic>
      <p:pic>
        <p:nvPicPr>
          <p:cNvPr descr="preencoded.png" id="221" name="Google Shape;221;g3f70e0ccc34_1_194"/>
          <p:cNvPicPr preferRelativeResize="0"/>
          <p:nvPr/>
        </p:nvPicPr>
        <p:blipFill rotWithShape="1">
          <a:blip r:embed="rId4">
            <a:alphaModFix/>
          </a:blip>
          <a:srcRect b="0" l="0" r="0" t="0"/>
          <a:stretch/>
        </p:blipFill>
        <p:spPr>
          <a:xfrm>
            <a:off x="6843713" y="8510588"/>
            <a:ext cx="6524625" cy="6524625"/>
          </a:xfrm>
          <a:prstGeom prst="rect">
            <a:avLst/>
          </a:prstGeom>
          <a:noFill/>
          <a:ln>
            <a:noFill/>
          </a:ln>
        </p:spPr>
      </p:pic>
      <p:pic>
        <p:nvPicPr>
          <p:cNvPr descr="preencoded.png" id="222" name="Google Shape;222;g3f70e0ccc34_1_194"/>
          <p:cNvPicPr preferRelativeResize="0"/>
          <p:nvPr/>
        </p:nvPicPr>
        <p:blipFill rotWithShape="1">
          <a:blip r:embed="rId5">
            <a:alphaModFix/>
          </a:blip>
          <a:srcRect b="0" l="0" r="0" t="0"/>
          <a:stretch/>
        </p:blipFill>
        <p:spPr>
          <a:xfrm>
            <a:off x="314325" y="7810500"/>
            <a:ext cx="2125106" cy="2114551"/>
          </a:xfrm>
          <a:prstGeom prst="rect">
            <a:avLst/>
          </a:prstGeom>
          <a:noFill/>
          <a:ln>
            <a:noFill/>
          </a:ln>
        </p:spPr>
      </p:pic>
      <p:grpSp>
        <p:nvGrpSpPr>
          <p:cNvPr id="223" name="Google Shape;223;g3f70e0ccc34_1_194"/>
          <p:cNvGrpSpPr/>
          <p:nvPr/>
        </p:nvGrpSpPr>
        <p:grpSpPr>
          <a:xfrm>
            <a:off x="17640300" y="7994925"/>
            <a:ext cx="596549" cy="2063476"/>
            <a:chOff x="17640300" y="7994925"/>
            <a:chExt cx="596549" cy="2063476"/>
          </a:xfrm>
        </p:grpSpPr>
        <p:pic>
          <p:nvPicPr>
            <p:cNvPr descr="preencoded.png" id="224" name="Google Shape;224;g3f70e0ccc34_1_19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25" name="Google Shape;225;g3f70e0ccc34_1_19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26" name="Google Shape;226;g3f70e0ccc34_1_194"/>
          <p:cNvSpPr/>
          <p:nvPr/>
        </p:nvSpPr>
        <p:spPr>
          <a:xfrm>
            <a:off x="4572000" y="352425"/>
            <a:ext cx="9410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Pricing Plan</a:t>
            </a:r>
            <a:endParaRPr b="0" i="0" sz="6000" u="none" cap="none" strike="noStrike">
              <a:solidFill>
                <a:schemeClr val="dk1"/>
              </a:solidFill>
              <a:latin typeface="Calibri"/>
              <a:ea typeface="Calibri"/>
              <a:cs typeface="Calibri"/>
              <a:sym typeface="Calibri"/>
            </a:endParaRPr>
          </a:p>
        </p:txBody>
      </p:sp>
      <p:grpSp>
        <p:nvGrpSpPr>
          <p:cNvPr id="227" name="Google Shape;227;g3f70e0ccc34_1_194"/>
          <p:cNvGrpSpPr/>
          <p:nvPr/>
        </p:nvGrpSpPr>
        <p:grpSpPr>
          <a:xfrm>
            <a:off x="1333500" y="1866900"/>
            <a:ext cx="16059150" cy="7010400"/>
            <a:chOff x="1333500" y="1866900"/>
            <a:chExt cx="16059150" cy="7010400"/>
          </a:xfrm>
        </p:grpSpPr>
        <p:sp>
          <p:nvSpPr>
            <p:cNvPr id="228" name="Google Shape;228;g3f70e0ccc34_1_194"/>
            <p:cNvSpPr/>
            <p:nvPr/>
          </p:nvSpPr>
          <p:spPr>
            <a:xfrm>
              <a:off x="1333500" y="1866900"/>
              <a:ext cx="4829100" cy="7010400"/>
            </a:xfrm>
            <a:prstGeom prst="roundRect">
              <a:avLst>
                <a:gd fmla="val 1195" name="adj"/>
              </a:avLst>
            </a:prstGeom>
            <a:noFill/>
            <a:ln cap="flat" cmpd="sng" w="9525">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f70e0ccc34_1_194"/>
            <p:cNvSpPr/>
            <p:nvPr/>
          </p:nvSpPr>
          <p:spPr>
            <a:xfrm>
              <a:off x="3138488" y="2209800"/>
              <a:ext cx="1219200" cy="1219200"/>
            </a:xfrm>
            <a:prstGeom prst="ellipse">
              <a:avLst/>
            </a:prstGeom>
            <a:solidFill>
              <a:srgbClr val="391B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0" name="Google Shape;230;g3f70e0ccc34_1_194"/>
            <p:cNvPicPr preferRelativeResize="0"/>
            <p:nvPr/>
          </p:nvPicPr>
          <p:blipFill rotWithShape="1">
            <a:blip r:embed="rId7">
              <a:alphaModFix/>
            </a:blip>
            <a:srcRect b="0" l="0" r="0" t="0"/>
            <a:stretch/>
          </p:blipFill>
          <p:spPr>
            <a:xfrm>
              <a:off x="3502521" y="2486025"/>
              <a:ext cx="491133" cy="666750"/>
            </a:xfrm>
            <a:prstGeom prst="rect">
              <a:avLst/>
            </a:prstGeom>
            <a:noFill/>
            <a:ln>
              <a:noFill/>
            </a:ln>
          </p:spPr>
        </p:pic>
        <p:sp>
          <p:nvSpPr>
            <p:cNvPr id="231" name="Google Shape;231;g3f70e0ccc34_1_194"/>
            <p:cNvSpPr/>
            <p:nvPr/>
          </p:nvSpPr>
          <p:spPr>
            <a:xfrm>
              <a:off x="6734175" y="1866900"/>
              <a:ext cx="4829100" cy="7010400"/>
            </a:xfrm>
            <a:prstGeom prst="roundRect">
              <a:avLst>
                <a:gd fmla="val 1195" name="adj"/>
              </a:avLst>
            </a:prstGeom>
            <a:noFill/>
            <a:ln cap="flat" cmpd="sng" w="9525">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f70e0ccc34_1_194"/>
            <p:cNvSpPr/>
            <p:nvPr/>
          </p:nvSpPr>
          <p:spPr>
            <a:xfrm>
              <a:off x="8539163" y="2209800"/>
              <a:ext cx="1219200" cy="1219200"/>
            </a:xfrm>
            <a:prstGeom prst="ellipse">
              <a:avLst/>
            </a:prstGeom>
            <a:solidFill>
              <a:srgbClr val="391B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3" name="Google Shape;233;g3f70e0ccc34_1_194"/>
            <p:cNvPicPr preferRelativeResize="0"/>
            <p:nvPr/>
          </p:nvPicPr>
          <p:blipFill rotWithShape="1">
            <a:blip r:embed="rId8">
              <a:alphaModFix/>
            </a:blip>
            <a:srcRect b="0" l="0" r="0" t="0"/>
            <a:stretch/>
          </p:blipFill>
          <p:spPr>
            <a:xfrm>
              <a:off x="8840714" y="2527734"/>
              <a:ext cx="616099" cy="583369"/>
            </a:xfrm>
            <a:prstGeom prst="rect">
              <a:avLst/>
            </a:prstGeom>
            <a:noFill/>
            <a:ln>
              <a:noFill/>
            </a:ln>
          </p:spPr>
        </p:pic>
        <p:sp>
          <p:nvSpPr>
            <p:cNvPr id="234" name="Google Shape;234;g3f70e0ccc34_1_194"/>
            <p:cNvSpPr/>
            <p:nvPr/>
          </p:nvSpPr>
          <p:spPr>
            <a:xfrm>
              <a:off x="12134850" y="1866900"/>
              <a:ext cx="5257800" cy="7010400"/>
            </a:xfrm>
            <a:prstGeom prst="roundRect">
              <a:avLst>
                <a:gd fmla="val 1008" name="adj"/>
              </a:avLst>
            </a:prstGeom>
            <a:noFill/>
            <a:ln cap="flat" cmpd="sng" w="9525">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f70e0ccc34_1_194"/>
            <p:cNvSpPr/>
            <p:nvPr/>
          </p:nvSpPr>
          <p:spPr>
            <a:xfrm>
              <a:off x="14154150" y="2209800"/>
              <a:ext cx="1219200" cy="1219200"/>
            </a:xfrm>
            <a:prstGeom prst="ellipse">
              <a:avLst/>
            </a:prstGeom>
            <a:solidFill>
              <a:srgbClr val="391B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6" name="Google Shape;236;g3f70e0ccc34_1_194"/>
            <p:cNvPicPr preferRelativeResize="0"/>
            <p:nvPr/>
          </p:nvPicPr>
          <p:blipFill rotWithShape="1">
            <a:blip r:embed="rId9">
              <a:alphaModFix/>
            </a:blip>
            <a:srcRect b="0" l="0" r="0" t="0"/>
            <a:stretch/>
          </p:blipFill>
          <p:spPr>
            <a:xfrm>
              <a:off x="14478000" y="2557463"/>
              <a:ext cx="571500" cy="523875"/>
            </a:xfrm>
            <a:prstGeom prst="rect">
              <a:avLst/>
            </a:prstGeom>
            <a:noFill/>
            <a:ln>
              <a:noFill/>
            </a:ln>
          </p:spPr>
        </p:pic>
        <p:sp>
          <p:nvSpPr>
            <p:cNvPr id="237" name="Google Shape;237;g3f70e0ccc34_1_194"/>
            <p:cNvSpPr/>
            <p:nvPr/>
          </p:nvSpPr>
          <p:spPr>
            <a:xfrm>
              <a:off x="2525078" y="3657600"/>
              <a:ext cx="24459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Basic</a:t>
              </a:r>
              <a:endParaRPr b="0" i="0" sz="3600" u="none" cap="none" strike="noStrike">
                <a:solidFill>
                  <a:schemeClr val="dk1"/>
                </a:solidFill>
                <a:latin typeface="Calibri"/>
                <a:ea typeface="Calibri"/>
                <a:cs typeface="Calibri"/>
                <a:sym typeface="Calibri"/>
              </a:endParaRPr>
            </a:p>
          </p:txBody>
        </p:sp>
        <p:sp>
          <p:nvSpPr>
            <p:cNvPr id="238" name="Google Shape;238;g3f70e0ccc34_1_194"/>
            <p:cNvSpPr/>
            <p:nvPr/>
          </p:nvSpPr>
          <p:spPr>
            <a:xfrm>
              <a:off x="1676400" y="4343400"/>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39" name="Google Shape;239;g3f70e0ccc34_1_194"/>
            <p:cNvSpPr/>
            <p:nvPr/>
          </p:nvSpPr>
          <p:spPr>
            <a:xfrm>
              <a:off x="1610678" y="8077200"/>
              <a:ext cx="42747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$10/month</a:t>
              </a:r>
              <a:endParaRPr b="0" i="0" sz="3600" u="none" cap="none" strike="noStrike">
                <a:solidFill>
                  <a:schemeClr val="dk1"/>
                </a:solidFill>
                <a:latin typeface="Calibri"/>
                <a:ea typeface="Calibri"/>
                <a:cs typeface="Calibri"/>
                <a:sym typeface="Calibri"/>
              </a:endParaRPr>
            </a:p>
          </p:txBody>
        </p:sp>
        <p:sp>
          <p:nvSpPr>
            <p:cNvPr id="240" name="Google Shape;240;g3f70e0ccc34_1_194"/>
            <p:cNvSpPr/>
            <p:nvPr/>
          </p:nvSpPr>
          <p:spPr>
            <a:xfrm>
              <a:off x="7925753" y="3657600"/>
              <a:ext cx="24459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Elite</a:t>
              </a:r>
              <a:endParaRPr b="0" i="0" sz="3600" u="none" cap="none" strike="noStrike">
                <a:solidFill>
                  <a:schemeClr val="dk1"/>
                </a:solidFill>
                <a:latin typeface="Calibri"/>
                <a:ea typeface="Calibri"/>
                <a:cs typeface="Calibri"/>
                <a:sym typeface="Calibri"/>
              </a:endParaRPr>
            </a:p>
          </p:txBody>
        </p:sp>
        <p:sp>
          <p:nvSpPr>
            <p:cNvPr id="241" name="Google Shape;241;g3f70e0ccc34_1_194"/>
            <p:cNvSpPr/>
            <p:nvPr/>
          </p:nvSpPr>
          <p:spPr>
            <a:xfrm>
              <a:off x="7077075" y="4343400"/>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42" name="Google Shape;242;g3f70e0ccc34_1_194"/>
            <p:cNvSpPr/>
            <p:nvPr/>
          </p:nvSpPr>
          <p:spPr>
            <a:xfrm>
              <a:off x="7011353" y="8077200"/>
              <a:ext cx="42747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$50/month</a:t>
              </a:r>
              <a:endParaRPr b="0" i="0" sz="3600" u="none" cap="none" strike="noStrike">
                <a:solidFill>
                  <a:schemeClr val="dk1"/>
                </a:solidFill>
                <a:latin typeface="Calibri"/>
                <a:ea typeface="Calibri"/>
                <a:cs typeface="Calibri"/>
                <a:sym typeface="Calibri"/>
              </a:endParaRPr>
            </a:p>
          </p:txBody>
        </p:sp>
        <p:sp>
          <p:nvSpPr>
            <p:cNvPr id="243" name="Google Shape;243;g3f70e0ccc34_1_194"/>
            <p:cNvSpPr/>
            <p:nvPr/>
          </p:nvSpPr>
          <p:spPr>
            <a:xfrm>
              <a:off x="12626340" y="3657600"/>
              <a:ext cx="42747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Legendary</a:t>
              </a:r>
              <a:endParaRPr b="0" i="0" sz="3600" u="none" cap="none" strike="noStrike">
                <a:solidFill>
                  <a:schemeClr val="dk1"/>
                </a:solidFill>
                <a:latin typeface="Calibri"/>
                <a:ea typeface="Calibri"/>
                <a:cs typeface="Calibri"/>
                <a:sym typeface="Calibri"/>
              </a:endParaRPr>
            </a:p>
          </p:txBody>
        </p:sp>
        <p:sp>
          <p:nvSpPr>
            <p:cNvPr id="244" name="Google Shape;244;g3f70e0ccc34_1_194"/>
            <p:cNvSpPr/>
            <p:nvPr/>
          </p:nvSpPr>
          <p:spPr>
            <a:xfrm>
              <a:off x="12692063" y="4343400"/>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45" name="Google Shape;245;g3f70e0ccc34_1_194"/>
            <p:cNvSpPr/>
            <p:nvPr/>
          </p:nvSpPr>
          <p:spPr>
            <a:xfrm>
              <a:off x="12397740" y="8077200"/>
              <a:ext cx="47319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250" name="Shape 250"/>
        <p:cNvGrpSpPr/>
        <p:nvPr/>
      </p:nvGrpSpPr>
      <p:grpSpPr>
        <a:xfrm>
          <a:off x="0" y="0"/>
          <a:ext cx="0" cy="0"/>
          <a:chOff x="0" y="0"/>
          <a:chExt cx="0" cy="0"/>
        </a:xfrm>
      </p:grpSpPr>
      <p:pic>
        <p:nvPicPr>
          <p:cNvPr descr="preencoded.png" id="251" name="Google Shape;251;g3f70e0ccc34_1_22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252" name="Google Shape;252;g3f70e0ccc34_1_225"/>
          <p:cNvPicPr preferRelativeResize="0"/>
          <p:nvPr/>
        </p:nvPicPr>
        <p:blipFill rotWithShape="1">
          <a:blip r:embed="rId4">
            <a:alphaModFix/>
          </a:blip>
          <a:srcRect b="0" l="0" r="0" t="0"/>
          <a:stretch/>
        </p:blipFill>
        <p:spPr>
          <a:xfrm>
            <a:off x="4919662" y="-4948238"/>
            <a:ext cx="6524625" cy="6524625"/>
          </a:xfrm>
          <a:prstGeom prst="rect">
            <a:avLst/>
          </a:prstGeom>
          <a:noFill/>
          <a:ln>
            <a:noFill/>
          </a:ln>
        </p:spPr>
      </p:pic>
      <p:pic>
        <p:nvPicPr>
          <p:cNvPr descr="preencoded.png" id="253" name="Google Shape;253;g3f70e0ccc34_1_225"/>
          <p:cNvPicPr preferRelativeResize="0"/>
          <p:nvPr/>
        </p:nvPicPr>
        <p:blipFill rotWithShape="1">
          <a:blip r:embed="rId4">
            <a:alphaModFix/>
          </a:blip>
          <a:srcRect b="0" l="0" r="0" t="0"/>
          <a:stretch/>
        </p:blipFill>
        <p:spPr>
          <a:xfrm>
            <a:off x="14263688" y="8024812"/>
            <a:ext cx="6524625" cy="6524625"/>
          </a:xfrm>
          <a:prstGeom prst="rect">
            <a:avLst/>
          </a:prstGeom>
          <a:noFill/>
          <a:ln>
            <a:noFill/>
          </a:ln>
        </p:spPr>
      </p:pic>
      <p:pic>
        <p:nvPicPr>
          <p:cNvPr descr="preencoded.png" id="254" name="Google Shape;254;g3f70e0ccc34_1_225"/>
          <p:cNvPicPr preferRelativeResize="0"/>
          <p:nvPr/>
        </p:nvPicPr>
        <p:blipFill rotWithShape="1">
          <a:blip r:embed="rId5">
            <a:alphaModFix/>
          </a:blip>
          <a:srcRect b="0" l="0" r="0" t="0"/>
          <a:stretch/>
        </p:blipFill>
        <p:spPr>
          <a:xfrm>
            <a:off x="15859125" y="390525"/>
            <a:ext cx="2085975" cy="2076450"/>
          </a:xfrm>
          <a:prstGeom prst="rect">
            <a:avLst/>
          </a:prstGeom>
          <a:noFill/>
          <a:ln>
            <a:noFill/>
          </a:ln>
        </p:spPr>
      </p:pic>
      <p:grpSp>
        <p:nvGrpSpPr>
          <p:cNvPr id="255" name="Google Shape;255;g3f70e0ccc34_1_225"/>
          <p:cNvGrpSpPr/>
          <p:nvPr/>
        </p:nvGrpSpPr>
        <p:grpSpPr>
          <a:xfrm>
            <a:off x="17640300" y="7994925"/>
            <a:ext cx="596549" cy="2063476"/>
            <a:chOff x="17640300" y="7994925"/>
            <a:chExt cx="596549" cy="2063476"/>
          </a:xfrm>
        </p:grpSpPr>
        <p:pic>
          <p:nvPicPr>
            <p:cNvPr descr="preencoded.png" id="256" name="Google Shape;256;g3f70e0ccc34_1_22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57" name="Google Shape;257;g3f70e0ccc34_1_22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58" name="Google Shape;258;g3f70e0ccc34_1_225"/>
          <p:cNvGrpSpPr/>
          <p:nvPr/>
        </p:nvGrpSpPr>
        <p:grpSpPr>
          <a:xfrm>
            <a:off x="742950" y="1181100"/>
            <a:ext cx="16811625" cy="7755375"/>
            <a:chOff x="742950" y="1181100"/>
            <a:chExt cx="16811625" cy="7755375"/>
          </a:xfrm>
        </p:grpSpPr>
        <p:sp>
          <p:nvSpPr>
            <p:cNvPr id="259" name="Google Shape;259;g3f70e0ccc34_1_225"/>
            <p:cNvSpPr/>
            <p:nvPr/>
          </p:nvSpPr>
          <p:spPr>
            <a:xfrm>
              <a:off x="952500" y="1181100"/>
              <a:ext cx="4229100" cy="4229100"/>
            </a:xfrm>
            <a:prstGeom prst="ellipse">
              <a:avLst/>
            </a:prstGeom>
            <a:noFill/>
            <a:ln cap="flat" cmpd="sng" w="104775">
              <a:solidFill>
                <a:srgbClr val="E080A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0" name="Google Shape;260;g3f70e0ccc34_1_225"/>
            <p:cNvPicPr preferRelativeResize="0"/>
            <p:nvPr/>
          </p:nvPicPr>
          <p:blipFill rotWithShape="1">
            <a:blip r:embed="rId7">
              <a:alphaModFix/>
            </a:blip>
            <a:srcRect b="0" l="0" r="0" t="0"/>
            <a:stretch/>
          </p:blipFill>
          <p:spPr>
            <a:xfrm>
              <a:off x="2520960" y="2749562"/>
              <a:ext cx="1092180" cy="1092182"/>
            </a:xfrm>
            <a:prstGeom prst="rect">
              <a:avLst/>
            </a:prstGeom>
            <a:noFill/>
            <a:ln>
              <a:noFill/>
            </a:ln>
          </p:spPr>
        </p:pic>
        <p:sp>
          <p:nvSpPr>
            <p:cNvPr id="261" name="Google Shape;261;g3f70e0ccc34_1_225"/>
            <p:cNvSpPr/>
            <p:nvPr/>
          </p:nvSpPr>
          <p:spPr>
            <a:xfrm>
              <a:off x="5076825" y="1181100"/>
              <a:ext cx="4229100" cy="4229100"/>
            </a:xfrm>
            <a:prstGeom prst="ellipse">
              <a:avLst/>
            </a:prstGeom>
            <a:noFill/>
            <a:ln cap="flat" cmpd="sng" w="104775">
              <a:solidFill>
                <a:srgbClr val="E080A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2" name="Google Shape;262;g3f70e0ccc34_1_225"/>
            <p:cNvPicPr preferRelativeResize="0"/>
            <p:nvPr/>
          </p:nvPicPr>
          <p:blipFill rotWithShape="1">
            <a:blip r:embed="rId8">
              <a:alphaModFix/>
            </a:blip>
            <a:srcRect b="0" l="0" r="0" t="0"/>
            <a:stretch/>
          </p:blipFill>
          <p:spPr>
            <a:xfrm>
              <a:off x="6734175" y="2838450"/>
              <a:ext cx="894080" cy="892810"/>
            </a:xfrm>
            <a:prstGeom prst="rect">
              <a:avLst/>
            </a:prstGeom>
            <a:noFill/>
            <a:ln>
              <a:noFill/>
            </a:ln>
          </p:spPr>
        </p:pic>
        <p:sp>
          <p:nvSpPr>
            <p:cNvPr id="263" name="Google Shape;263;g3f70e0ccc34_1_225"/>
            <p:cNvSpPr/>
            <p:nvPr/>
          </p:nvSpPr>
          <p:spPr>
            <a:xfrm>
              <a:off x="9201150" y="1181100"/>
              <a:ext cx="4229100" cy="4229100"/>
            </a:xfrm>
            <a:prstGeom prst="ellipse">
              <a:avLst/>
            </a:prstGeom>
            <a:noFill/>
            <a:ln cap="flat" cmpd="sng" w="104775">
              <a:solidFill>
                <a:srgbClr val="E080A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4" name="Google Shape;264;g3f70e0ccc34_1_225"/>
            <p:cNvPicPr preferRelativeResize="0"/>
            <p:nvPr/>
          </p:nvPicPr>
          <p:blipFill rotWithShape="1">
            <a:blip r:embed="rId9">
              <a:alphaModFix/>
            </a:blip>
            <a:srcRect b="0" l="0" r="0" t="0"/>
            <a:stretch/>
          </p:blipFill>
          <p:spPr>
            <a:xfrm>
              <a:off x="10782281" y="2689622"/>
              <a:ext cx="1139446" cy="1139446"/>
            </a:xfrm>
            <a:prstGeom prst="rect">
              <a:avLst/>
            </a:prstGeom>
            <a:noFill/>
            <a:ln>
              <a:noFill/>
            </a:ln>
          </p:spPr>
        </p:pic>
        <p:sp>
          <p:nvSpPr>
            <p:cNvPr id="265" name="Google Shape;265;g3f70e0ccc34_1_225"/>
            <p:cNvSpPr/>
            <p:nvPr/>
          </p:nvSpPr>
          <p:spPr>
            <a:xfrm>
              <a:off x="13325475" y="1181100"/>
              <a:ext cx="4229100" cy="4229100"/>
            </a:xfrm>
            <a:prstGeom prst="ellipse">
              <a:avLst/>
            </a:prstGeom>
            <a:noFill/>
            <a:ln cap="flat" cmpd="sng" w="104775">
              <a:solidFill>
                <a:srgbClr val="E080A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6" name="Google Shape;266;g3f70e0ccc34_1_225"/>
            <p:cNvPicPr preferRelativeResize="0"/>
            <p:nvPr/>
          </p:nvPicPr>
          <p:blipFill rotWithShape="1">
            <a:blip r:embed="rId10">
              <a:alphaModFix/>
            </a:blip>
            <a:srcRect b="0" l="0" r="0" t="0"/>
            <a:stretch/>
          </p:blipFill>
          <p:spPr>
            <a:xfrm>
              <a:off x="14906626" y="2686047"/>
              <a:ext cx="1117600" cy="1219200"/>
            </a:xfrm>
            <a:prstGeom prst="rect">
              <a:avLst/>
            </a:prstGeom>
            <a:noFill/>
            <a:ln>
              <a:noFill/>
            </a:ln>
          </p:spPr>
        </p:pic>
        <p:sp>
          <p:nvSpPr>
            <p:cNvPr id="267" name="Google Shape;267;g3f70e0ccc34_1_225"/>
            <p:cNvSpPr/>
            <p:nvPr/>
          </p:nvSpPr>
          <p:spPr>
            <a:xfrm>
              <a:off x="742950" y="2876550"/>
              <a:ext cx="838200" cy="838200"/>
            </a:xfrm>
            <a:prstGeom prst="ellipse">
              <a:avLst/>
            </a:prstGeom>
            <a:solidFill>
              <a:srgbClr val="391B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f70e0ccc34_1_225"/>
            <p:cNvSpPr/>
            <p:nvPr/>
          </p:nvSpPr>
          <p:spPr>
            <a:xfrm>
              <a:off x="4819650" y="2876550"/>
              <a:ext cx="838200" cy="838200"/>
            </a:xfrm>
            <a:prstGeom prst="ellipse">
              <a:avLst/>
            </a:prstGeom>
            <a:solidFill>
              <a:srgbClr val="391B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f70e0ccc34_1_225"/>
            <p:cNvSpPr/>
            <p:nvPr/>
          </p:nvSpPr>
          <p:spPr>
            <a:xfrm>
              <a:off x="8896350" y="2876550"/>
              <a:ext cx="838200" cy="838200"/>
            </a:xfrm>
            <a:prstGeom prst="ellipse">
              <a:avLst/>
            </a:prstGeom>
            <a:solidFill>
              <a:srgbClr val="391B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f70e0ccc34_1_225"/>
            <p:cNvSpPr/>
            <p:nvPr/>
          </p:nvSpPr>
          <p:spPr>
            <a:xfrm>
              <a:off x="12973050" y="2876550"/>
              <a:ext cx="838200" cy="838200"/>
            </a:xfrm>
            <a:prstGeom prst="ellipse">
              <a:avLst/>
            </a:prstGeom>
            <a:solidFill>
              <a:srgbClr val="391B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f70e0ccc34_1_225"/>
            <p:cNvSpPr/>
            <p:nvPr/>
          </p:nvSpPr>
          <p:spPr>
            <a:xfrm>
              <a:off x="781050" y="2914650"/>
              <a:ext cx="1028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Press Start 2P"/>
                <a:buNone/>
              </a:pPr>
              <a:r>
                <a:rPr b="0" i="0" lang="en-US" sz="6000" u="none" cap="none" strike="noStrike">
                  <a:solidFill>
                    <a:srgbClr val="FFFFFF"/>
                  </a:solidFill>
                  <a:latin typeface="Press Start 2P"/>
                  <a:ea typeface="Press Start 2P"/>
                  <a:cs typeface="Press Start 2P"/>
                  <a:sym typeface="Press Start 2P"/>
                </a:rPr>
                <a:t>S</a:t>
              </a:r>
              <a:endParaRPr b="0" i="0" sz="6000" u="none" cap="none" strike="noStrike">
                <a:solidFill>
                  <a:schemeClr val="dk1"/>
                </a:solidFill>
                <a:latin typeface="Calibri"/>
                <a:ea typeface="Calibri"/>
                <a:cs typeface="Calibri"/>
                <a:sym typeface="Calibri"/>
              </a:endParaRPr>
            </a:p>
          </p:txBody>
        </p:sp>
        <p:sp>
          <p:nvSpPr>
            <p:cNvPr id="272" name="Google Shape;272;g3f70e0ccc34_1_225"/>
            <p:cNvSpPr/>
            <p:nvPr/>
          </p:nvSpPr>
          <p:spPr>
            <a:xfrm>
              <a:off x="4857750" y="2914650"/>
              <a:ext cx="1028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Press Start 2P"/>
                <a:buNone/>
              </a:pPr>
              <a:r>
                <a:rPr b="0" i="0" lang="en-US" sz="6000" u="none" cap="none" strike="noStrike">
                  <a:solidFill>
                    <a:srgbClr val="FFFFFF"/>
                  </a:solidFill>
                  <a:latin typeface="Press Start 2P"/>
                  <a:ea typeface="Press Start 2P"/>
                  <a:cs typeface="Press Start 2P"/>
                  <a:sym typeface="Press Start 2P"/>
                </a:rPr>
                <a:t>W</a:t>
              </a:r>
              <a:endParaRPr b="0" i="0" sz="6000" u="none" cap="none" strike="noStrike">
                <a:solidFill>
                  <a:schemeClr val="dk1"/>
                </a:solidFill>
                <a:latin typeface="Calibri"/>
                <a:ea typeface="Calibri"/>
                <a:cs typeface="Calibri"/>
                <a:sym typeface="Calibri"/>
              </a:endParaRPr>
            </a:p>
          </p:txBody>
        </p:sp>
        <p:sp>
          <p:nvSpPr>
            <p:cNvPr id="273" name="Google Shape;273;g3f70e0ccc34_1_225"/>
            <p:cNvSpPr/>
            <p:nvPr/>
          </p:nvSpPr>
          <p:spPr>
            <a:xfrm>
              <a:off x="8934450" y="2914650"/>
              <a:ext cx="1028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Press Start 2P"/>
                <a:buNone/>
              </a:pPr>
              <a:r>
                <a:rPr b="0" i="0" lang="en-US" sz="6000" u="none" cap="none" strike="noStrike">
                  <a:solidFill>
                    <a:srgbClr val="FFFFFF"/>
                  </a:solidFill>
                  <a:latin typeface="Press Start 2P"/>
                  <a:ea typeface="Press Start 2P"/>
                  <a:cs typeface="Press Start 2P"/>
                  <a:sym typeface="Press Start 2P"/>
                </a:rPr>
                <a:t>O</a:t>
              </a:r>
              <a:endParaRPr b="0" i="0" sz="6000" u="none" cap="none" strike="noStrike">
                <a:solidFill>
                  <a:schemeClr val="dk1"/>
                </a:solidFill>
                <a:latin typeface="Calibri"/>
                <a:ea typeface="Calibri"/>
                <a:cs typeface="Calibri"/>
                <a:sym typeface="Calibri"/>
              </a:endParaRPr>
            </a:p>
          </p:txBody>
        </p:sp>
        <p:sp>
          <p:nvSpPr>
            <p:cNvPr id="274" name="Google Shape;274;g3f70e0ccc34_1_225"/>
            <p:cNvSpPr/>
            <p:nvPr/>
          </p:nvSpPr>
          <p:spPr>
            <a:xfrm>
              <a:off x="13011150" y="2914650"/>
              <a:ext cx="1028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Press Start 2P"/>
                <a:buNone/>
              </a:pPr>
              <a:r>
                <a:rPr b="0" i="0" lang="en-US" sz="6000" u="none" cap="none" strike="noStrike">
                  <a:solidFill>
                    <a:srgbClr val="FFFFFF"/>
                  </a:solidFill>
                  <a:latin typeface="Press Start 2P"/>
                  <a:ea typeface="Press Start 2P"/>
                  <a:cs typeface="Press Start 2P"/>
                  <a:sym typeface="Press Start 2P"/>
                </a:rPr>
                <a:t>T</a:t>
              </a:r>
              <a:endParaRPr b="0" i="0" sz="6000" u="none" cap="none" strike="noStrike">
                <a:solidFill>
                  <a:schemeClr val="dk1"/>
                </a:solidFill>
                <a:latin typeface="Calibri"/>
                <a:ea typeface="Calibri"/>
                <a:cs typeface="Calibri"/>
                <a:sym typeface="Calibri"/>
              </a:endParaRPr>
            </a:p>
          </p:txBody>
        </p:sp>
        <p:sp>
          <p:nvSpPr>
            <p:cNvPr id="275" name="Google Shape;275;g3f70e0ccc34_1_225"/>
            <p:cNvSpPr/>
            <p:nvPr/>
          </p:nvSpPr>
          <p:spPr>
            <a:xfrm>
              <a:off x="952500" y="5934075"/>
              <a:ext cx="3621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Eclipse</a:t>
              </a:r>
              <a:endParaRPr b="0" i="0" sz="2700" u="none" cap="none" strike="noStrike">
                <a:solidFill>
                  <a:schemeClr val="dk1"/>
                </a:solidFill>
                <a:latin typeface="Calibri"/>
                <a:ea typeface="Calibri"/>
                <a:cs typeface="Calibri"/>
                <a:sym typeface="Calibri"/>
              </a:endParaRPr>
            </a:p>
          </p:txBody>
        </p:sp>
        <p:sp>
          <p:nvSpPr>
            <p:cNvPr id="276" name="Google Shape;276;g3f70e0ccc34_1_225"/>
            <p:cNvSpPr/>
            <p:nvPr/>
          </p:nvSpPr>
          <p:spPr>
            <a:xfrm>
              <a:off x="952500"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77" name="Google Shape;277;g3f70e0ccc34_1_225"/>
            <p:cNvSpPr/>
            <p:nvPr/>
          </p:nvSpPr>
          <p:spPr>
            <a:xfrm>
              <a:off x="952500" y="7534275"/>
              <a:ext cx="3621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Quest</a:t>
              </a:r>
              <a:endParaRPr b="0" i="0" sz="2700" u="none" cap="none" strike="noStrike">
                <a:solidFill>
                  <a:schemeClr val="dk1"/>
                </a:solidFill>
                <a:latin typeface="Calibri"/>
                <a:ea typeface="Calibri"/>
                <a:cs typeface="Calibri"/>
                <a:sym typeface="Calibri"/>
              </a:endParaRPr>
            </a:p>
          </p:txBody>
        </p:sp>
        <p:sp>
          <p:nvSpPr>
            <p:cNvPr id="278" name="Google Shape;278;g3f70e0ccc34_1_225"/>
            <p:cNvSpPr/>
            <p:nvPr/>
          </p:nvSpPr>
          <p:spPr>
            <a:xfrm>
              <a:off x="952500" y="80295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79" name="Google Shape;279;g3f70e0ccc34_1_225"/>
            <p:cNvSpPr/>
            <p:nvPr/>
          </p:nvSpPr>
          <p:spPr>
            <a:xfrm>
              <a:off x="5076825" y="5934075"/>
              <a:ext cx="3621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Eclipse</a:t>
              </a:r>
              <a:endParaRPr b="0" i="0" sz="2700" u="none" cap="none" strike="noStrike">
                <a:solidFill>
                  <a:schemeClr val="dk1"/>
                </a:solidFill>
                <a:latin typeface="Calibri"/>
                <a:ea typeface="Calibri"/>
                <a:cs typeface="Calibri"/>
                <a:sym typeface="Calibri"/>
              </a:endParaRPr>
            </a:p>
          </p:txBody>
        </p:sp>
        <p:sp>
          <p:nvSpPr>
            <p:cNvPr id="280" name="Google Shape;280;g3f70e0ccc34_1_225"/>
            <p:cNvSpPr/>
            <p:nvPr/>
          </p:nvSpPr>
          <p:spPr>
            <a:xfrm>
              <a:off x="5076825"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81" name="Google Shape;281;g3f70e0ccc34_1_225"/>
            <p:cNvSpPr/>
            <p:nvPr/>
          </p:nvSpPr>
          <p:spPr>
            <a:xfrm>
              <a:off x="5076825" y="7534275"/>
              <a:ext cx="3621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Quest</a:t>
              </a:r>
              <a:endParaRPr b="0" i="0" sz="2700" u="none" cap="none" strike="noStrike">
                <a:solidFill>
                  <a:schemeClr val="dk1"/>
                </a:solidFill>
                <a:latin typeface="Calibri"/>
                <a:ea typeface="Calibri"/>
                <a:cs typeface="Calibri"/>
                <a:sym typeface="Calibri"/>
              </a:endParaRPr>
            </a:p>
          </p:txBody>
        </p:sp>
        <p:sp>
          <p:nvSpPr>
            <p:cNvPr id="282" name="Google Shape;282;g3f70e0ccc34_1_225"/>
            <p:cNvSpPr/>
            <p:nvPr/>
          </p:nvSpPr>
          <p:spPr>
            <a:xfrm>
              <a:off x="5076825" y="80295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83" name="Google Shape;283;g3f70e0ccc34_1_225"/>
            <p:cNvSpPr/>
            <p:nvPr/>
          </p:nvSpPr>
          <p:spPr>
            <a:xfrm>
              <a:off x="9201150" y="5934075"/>
              <a:ext cx="3621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Eclipse</a:t>
              </a:r>
              <a:endParaRPr b="0" i="0" sz="2700" u="none" cap="none" strike="noStrike">
                <a:solidFill>
                  <a:schemeClr val="dk1"/>
                </a:solidFill>
                <a:latin typeface="Calibri"/>
                <a:ea typeface="Calibri"/>
                <a:cs typeface="Calibri"/>
                <a:sym typeface="Calibri"/>
              </a:endParaRPr>
            </a:p>
          </p:txBody>
        </p:sp>
        <p:sp>
          <p:nvSpPr>
            <p:cNvPr id="284" name="Google Shape;284;g3f70e0ccc34_1_225"/>
            <p:cNvSpPr/>
            <p:nvPr/>
          </p:nvSpPr>
          <p:spPr>
            <a:xfrm>
              <a:off x="9201150"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85" name="Google Shape;285;g3f70e0ccc34_1_225"/>
            <p:cNvSpPr/>
            <p:nvPr/>
          </p:nvSpPr>
          <p:spPr>
            <a:xfrm>
              <a:off x="9201150" y="7534275"/>
              <a:ext cx="3621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Quest</a:t>
              </a:r>
              <a:endParaRPr b="0" i="0" sz="2700" u="none" cap="none" strike="noStrike">
                <a:solidFill>
                  <a:schemeClr val="dk1"/>
                </a:solidFill>
                <a:latin typeface="Calibri"/>
                <a:ea typeface="Calibri"/>
                <a:cs typeface="Calibri"/>
                <a:sym typeface="Calibri"/>
              </a:endParaRPr>
            </a:p>
          </p:txBody>
        </p:sp>
        <p:sp>
          <p:nvSpPr>
            <p:cNvPr id="286" name="Google Shape;286;g3f70e0ccc34_1_225"/>
            <p:cNvSpPr/>
            <p:nvPr/>
          </p:nvSpPr>
          <p:spPr>
            <a:xfrm>
              <a:off x="9201150" y="80295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87" name="Google Shape;287;g3f70e0ccc34_1_225"/>
            <p:cNvSpPr/>
            <p:nvPr/>
          </p:nvSpPr>
          <p:spPr>
            <a:xfrm>
              <a:off x="13325475" y="5934075"/>
              <a:ext cx="3621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Eclipse</a:t>
              </a:r>
              <a:endParaRPr b="0" i="0" sz="2700" u="none" cap="none" strike="noStrike">
                <a:solidFill>
                  <a:schemeClr val="dk1"/>
                </a:solidFill>
                <a:latin typeface="Calibri"/>
                <a:ea typeface="Calibri"/>
                <a:cs typeface="Calibri"/>
                <a:sym typeface="Calibri"/>
              </a:endParaRPr>
            </a:p>
          </p:txBody>
        </p:sp>
        <p:sp>
          <p:nvSpPr>
            <p:cNvPr id="288" name="Google Shape;288;g3f70e0ccc34_1_225"/>
            <p:cNvSpPr/>
            <p:nvPr/>
          </p:nvSpPr>
          <p:spPr>
            <a:xfrm>
              <a:off x="13325475"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89" name="Google Shape;289;g3f70e0ccc34_1_225"/>
            <p:cNvSpPr/>
            <p:nvPr/>
          </p:nvSpPr>
          <p:spPr>
            <a:xfrm>
              <a:off x="13325475" y="7534275"/>
              <a:ext cx="3621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Quest</a:t>
              </a:r>
              <a:endParaRPr b="0" i="0" sz="2700" u="none" cap="none" strike="noStrike">
                <a:solidFill>
                  <a:schemeClr val="dk1"/>
                </a:solidFill>
                <a:latin typeface="Calibri"/>
                <a:ea typeface="Calibri"/>
                <a:cs typeface="Calibri"/>
                <a:sym typeface="Calibri"/>
              </a:endParaRPr>
            </a:p>
          </p:txBody>
        </p:sp>
        <p:sp>
          <p:nvSpPr>
            <p:cNvPr id="290" name="Google Shape;290;g3f70e0ccc34_1_225"/>
            <p:cNvSpPr/>
            <p:nvPr/>
          </p:nvSpPr>
          <p:spPr>
            <a:xfrm>
              <a:off x="13325475" y="80295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295" name="Shape 295"/>
        <p:cNvGrpSpPr/>
        <p:nvPr/>
      </p:nvGrpSpPr>
      <p:grpSpPr>
        <a:xfrm>
          <a:off x="0" y="0"/>
          <a:ext cx="0" cy="0"/>
          <a:chOff x="0" y="0"/>
          <a:chExt cx="0" cy="0"/>
        </a:xfrm>
      </p:grpSpPr>
      <p:pic>
        <p:nvPicPr>
          <p:cNvPr descr="preencoded.png" id="296" name="Google Shape;296;g3f70e0ccc34_1_269"/>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297" name="Google Shape;297;g3f70e0ccc34_1_269"/>
          <p:cNvPicPr preferRelativeResize="0"/>
          <p:nvPr/>
        </p:nvPicPr>
        <p:blipFill rotWithShape="1">
          <a:blip r:embed="rId4">
            <a:alphaModFix/>
          </a:blip>
          <a:srcRect b="0" l="0" r="0" t="0"/>
          <a:stretch/>
        </p:blipFill>
        <p:spPr>
          <a:xfrm>
            <a:off x="-1471613" y="-928687"/>
            <a:ext cx="6524625" cy="6524625"/>
          </a:xfrm>
          <a:prstGeom prst="rect">
            <a:avLst/>
          </a:prstGeom>
          <a:noFill/>
          <a:ln>
            <a:noFill/>
          </a:ln>
        </p:spPr>
      </p:pic>
      <p:pic>
        <p:nvPicPr>
          <p:cNvPr descr="preencoded.png" id="298" name="Google Shape;298;g3f70e0ccc34_1_269"/>
          <p:cNvPicPr preferRelativeResize="0"/>
          <p:nvPr/>
        </p:nvPicPr>
        <p:blipFill rotWithShape="1">
          <a:blip r:embed="rId4">
            <a:alphaModFix/>
          </a:blip>
          <a:srcRect b="0" l="0" r="0" t="0"/>
          <a:stretch/>
        </p:blipFill>
        <p:spPr>
          <a:xfrm>
            <a:off x="6843713" y="8510588"/>
            <a:ext cx="6524625" cy="6524625"/>
          </a:xfrm>
          <a:prstGeom prst="rect">
            <a:avLst/>
          </a:prstGeom>
          <a:noFill/>
          <a:ln>
            <a:noFill/>
          </a:ln>
        </p:spPr>
      </p:pic>
      <p:pic>
        <p:nvPicPr>
          <p:cNvPr descr="preencoded.png" id="299" name="Google Shape;299;g3f70e0ccc34_1_269"/>
          <p:cNvPicPr preferRelativeResize="0"/>
          <p:nvPr/>
        </p:nvPicPr>
        <p:blipFill rotWithShape="1">
          <a:blip r:embed="rId5">
            <a:alphaModFix/>
          </a:blip>
          <a:srcRect b="0" l="0" r="0" t="0"/>
          <a:stretch/>
        </p:blipFill>
        <p:spPr>
          <a:xfrm>
            <a:off x="314325" y="7810500"/>
            <a:ext cx="2125106" cy="2114551"/>
          </a:xfrm>
          <a:prstGeom prst="rect">
            <a:avLst/>
          </a:prstGeom>
          <a:noFill/>
          <a:ln>
            <a:noFill/>
          </a:ln>
        </p:spPr>
      </p:pic>
      <p:grpSp>
        <p:nvGrpSpPr>
          <p:cNvPr id="300" name="Google Shape;300;g3f70e0ccc34_1_269"/>
          <p:cNvGrpSpPr/>
          <p:nvPr/>
        </p:nvGrpSpPr>
        <p:grpSpPr>
          <a:xfrm>
            <a:off x="17640300" y="7994925"/>
            <a:ext cx="596549" cy="2063476"/>
            <a:chOff x="17640300" y="7994925"/>
            <a:chExt cx="596549" cy="2063476"/>
          </a:xfrm>
        </p:grpSpPr>
        <p:pic>
          <p:nvPicPr>
            <p:cNvPr descr="preencoded.png" id="301" name="Google Shape;301;g3f70e0ccc34_1_26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02" name="Google Shape;302;g3f70e0ccc34_1_26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03" name="Google Shape;303;g3f70e0ccc34_1_269"/>
          <p:cNvPicPr preferRelativeResize="0"/>
          <p:nvPr/>
        </p:nvPicPr>
        <p:blipFill rotWithShape="1">
          <a:blip r:embed="rId7">
            <a:alphaModFix/>
          </a:blip>
          <a:srcRect b="0" l="0" r="0" t="0"/>
          <a:stretch/>
        </p:blipFill>
        <p:spPr>
          <a:xfrm>
            <a:off x="2438400" y="800100"/>
            <a:ext cx="6743700" cy="8134350"/>
          </a:xfrm>
          <a:prstGeom prst="rect">
            <a:avLst/>
          </a:prstGeom>
          <a:noFill/>
          <a:ln>
            <a:noFill/>
          </a:ln>
        </p:spPr>
      </p:pic>
      <p:sp>
        <p:nvSpPr>
          <p:cNvPr id="304" name="Google Shape;304;g3f70e0ccc34_1_269"/>
          <p:cNvSpPr/>
          <p:nvPr/>
        </p:nvSpPr>
        <p:spPr>
          <a:xfrm>
            <a:off x="9753600" y="1238250"/>
            <a:ext cx="73629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Press Start 2P"/>
              <a:buNone/>
            </a:pPr>
            <a:r>
              <a:rPr b="0" i="0" lang="en-US" sz="6000" u="none" cap="none" strike="noStrike">
                <a:solidFill>
                  <a:srgbClr val="0E0E0E"/>
                </a:solidFill>
                <a:latin typeface="Press Start 2P"/>
                <a:ea typeface="Press Start 2P"/>
                <a:cs typeface="Press Start 2P"/>
                <a:sym typeface="Press Start 2P"/>
              </a:rPr>
              <a:t>Some Data</a:t>
            </a:r>
            <a:endParaRPr b="0" i="0" sz="6000" u="none" cap="none" strike="noStrike">
              <a:solidFill>
                <a:schemeClr val="dk1"/>
              </a:solidFill>
              <a:latin typeface="Calibri"/>
              <a:ea typeface="Calibri"/>
              <a:cs typeface="Calibri"/>
              <a:sym typeface="Calibri"/>
            </a:endParaRPr>
          </a:p>
        </p:txBody>
      </p:sp>
      <p:grpSp>
        <p:nvGrpSpPr>
          <p:cNvPr id="305" name="Google Shape;305;g3f70e0ccc34_1_269"/>
          <p:cNvGrpSpPr/>
          <p:nvPr/>
        </p:nvGrpSpPr>
        <p:grpSpPr>
          <a:xfrm>
            <a:off x="9753600" y="2657475"/>
            <a:ext cx="5974200" cy="5783550"/>
            <a:chOff x="9753600" y="2657475"/>
            <a:chExt cx="5974200" cy="5783550"/>
          </a:xfrm>
        </p:grpSpPr>
        <p:sp>
          <p:nvSpPr>
            <p:cNvPr id="306" name="Google Shape;306;g3f70e0ccc34_1_269"/>
            <p:cNvSpPr/>
            <p:nvPr/>
          </p:nvSpPr>
          <p:spPr>
            <a:xfrm>
              <a:off x="9753600" y="2657475"/>
              <a:ext cx="4084200" cy="164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9600"/>
                <a:buFont typeface="Press Start 2P"/>
                <a:buNone/>
              </a:pPr>
              <a:r>
                <a:rPr b="0" i="0" lang="en-US" sz="9600" u="none" cap="none" strike="noStrike">
                  <a:solidFill>
                    <a:srgbClr val="3B1A5A"/>
                  </a:solidFill>
                  <a:latin typeface="Press Start 2P"/>
                  <a:ea typeface="Press Start 2P"/>
                  <a:cs typeface="Press Start 2P"/>
                  <a:sym typeface="Press Start 2P"/>
                </a:rPr>
                <a:t>75%</a:t>
              </a:r>
              <a:endParaRPr b="0" i="0" sz="9600" u="none" cap="none" strike="noStrike">
                <a:solidFill>
                  <a:schemeClr val="dk1"/>
                </a:solidFill>
                <a:latin typeface="Calibri"/>
                <a:ea typeface="Calibri"/>
                <a:cs typeface="Calibri"/>
                <a:sym typeface="Calibri"/>
              </a:endParaRPr>
            </a:p>
          </p:txBody>
        </p:sp>
        <p:sp>
          <p:nvSpPr>
            <p:cNvPr id="307" name="Google Shape;307;g3f70e0ccc34_1_269"/>
            <p:cNvSpPr/>
            <p:nvPr/>
          </p:nvSpPr>
          <p:spPr>
            <a:xfrm>
              <a:off x="9753600" y="4105275"/>
              <a:ext cx="5974200" cy="80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Enchanted Creatures</a:t>
              </a:r>
              <a:endParaRPr b="0" i="0" sz="2700" u="none" cap="none" strike="noStrike">
                <a:solidFill>
                  <a:schemeClr val="dk1"/>
                </a:solidFill>
                <a:latin typeface="Calibri"/>
                <a:ea typeface="Calibri"/>
                <a:cs typeface="Calibri"/>
                <a:sym typeface="Calibri"/>
              </a:endParaRPr>
            </a:p>
          </p:txBody>
        </p:sp>
        <p:sp>
          <p:nvSpPr>
            <p:cNvPr id="308" name="Google Shape;308;g3f70e0ccc34_1_269"/>
            <p:cNvSpPr/>
            <p:nvPr/>
          </p:nvSpPr>
          <p:spPr>
            <a:xfrm>
              <a:off x="9753600" y="4867275"/>
              <a:ext cx="59664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possess the ability to cast spells.</a:t>
              </a:r>
              <a:endParaRPr b="0" i="0" sz="2400" u="none" cap="none" strike="noStrike">
                <a:solidFill>
                  <a:schemeClr val="dk1"/>
                </a:solidFill>
                <a:latin typeface="Calibri"/>
                <a:ea typeface="Calibri"/>
                <a:cs typeface="Calibri"/>
                <a:sym typeface="Calibri"/>
              </a:endParaRPr>
            </a:p>
          </p:txBody>
        </p:sp>
        <p:sp>
          <p:nvSpPr>
            <p:cNvPr id="309" name="Google Shape;309;g3f70e0ccc34_1_269"/>
            <p:cNvSpPr/>
            <p:nvPr/>
          </p:nvSpPr>
          <p:spPr>
            <a:xfrm>
              <a:off x="9753600" y="5724525"/>
              <a:ext cx="4084200" cy="164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9600"/>
                <a:buFont typeface="Press Start 2P"/>
                <a:buNone/>
              </a:pPr>
              <a:r>
                <a:rPr b="0" i="0" lang="en-US" sz="9600" u="none" cap="none" strike="noStrike">
                  <a:solidFill>
                    <a:srgbClr val="3B1A5A"/>
                  </a:solidFill>
                  <a:latin typeface="Press Start 2P"/>
                  <a:ea typeface="Press Start 2P"/>
                  <a:cs typeface="Press Start 2P"/>
                  <a:sym typeface="Press Start 2P"/>
                </a:rPr>
                <a:t>60%</a:t>
              </a:r>
              <a:endParaRPr b="0" i="0" sz="9600" u="none" cap="none" strike="noStrike">
                <a:solidFill>
                  <a:schemeClr val="dk1"/>
                </a:solidFill>
                <a:latin typeface="Calibri"/>
                <a:ea typeface="Calibri"/>
                <a:cs typeface="Calibri"/>
                <a:sym typeface="Calibri"/>
              </a:endParaRPr>
            </a:p>
          </p:txBody>
        </p:sp>
        <p:sp>
          <p:nvSpPr>
            <p:cNvPr id="310" name="Google Shape;310;g3f70e0ccc34_1_269"/>
            <p:cNvSpPr/>
            <p:nvPr/>
          </p:nvSpPr>
          <p:spPr>
            <a:xfrm>
              <a:off x="9753600" y="7172325"/>
              <a:ext cx="5974200" cy="80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Magic-Wielding Individuals</a:t>
              </a:r>
              <a:endParaRPr b="0" i="0" sz="2700" u="none" cap="none" strike="noStrike">
                <a:solidFill>
                  <a:schemeClr val="dk1"/>
                </a:solidFill>
                <a:latin typeface="Calibri"/>
                <a:ea typeface="Calibri"/>
                <a:cs typeface="Calibri"/>
                <a:sym typeface="Calibri"/>
              </a:endParaRPr>
            </a:p>
          </p:txBody>
        </p:sp>
        <p:sp>
          <p:nvSpPr>
            <p:cNvPr id="311" name="Google Shape;311;g3f70e0ccc34_1_269"/>
            <p:cNvSpPr/>
            <p:nvPr/>
          </p:nvSpPr>
          <p:spPr>
            <a:xfrm>
              <a:off x="9753600" y="7934325"/>
              <a:ext cx="59664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practice the art of illusions.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316" name="Shape 316"/>
        <p:cNvGrpSpPr/>
        <p:nvPr/>
      </p:nvGrpSpPr>
      <p:grpSpPr>
        <a:xfrm>
          <a:off x="0" y="0"/>
          <a:ext cx="0" cy="0"/>
          <a:chOff x="0" y="0"/>
          <a:chExt cx="0" cy="0"/>
        </a:xfrm>
      </p:grpSpPr>
      <p:pic>
        <p:nvPicPr>
          <p:cNvPr descr="preencoded.png" id="317" name="Google Shape;317;g3f70e0ccc34_1_289"/>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318" name="Google Shape;318;g3f70e0ccc34_1_289"/>
          <p:cNvPicPr preferRelativeResize="0"/>
          <p:nvPr/>
        </p:nvPicPr>
        <p:blipFill rotWithShape="1">
          <a:blip r:embed="rId4">
            <a:alphaModFix/>
          </a:blip>
          <a:srcRect b="0" l="0" r="0" t="0"/>
          <a:stretch/>
        </p:blipFill>
        <p:spPr>
          <a:xfrm>
            <a:off x="-2233612" y="-4763"/>
            <a:ext cx="6524625" cy="6524625"/>
          </a:xfrm>
          <a:prstGeom prst="rect">
            <a:avLst/>
          </a:prstGeom>
          <a:noFill/>
          <a:ln>
            <a:noFill/>
          </a:ln>
        </p:spPr>
      </p:pic>
      <p:pic>
        <p:nvPicPr>
          <p:cNvPr descr="preencoded.png" id="319" name="Google Shape;319;g3f70e0ccc34_1_289"/>
          <p:cNvPicPr preferRelativeResize="0"/>
          <p:nvPr/>
        </p:nvPicPr>
        <p:blipFill rotWithShape="1">
          <a:blip r:embed="rId4">
            <a:alphaModFix/>
          </a:blip>
          <a:srcRect b="0" l="0" r="0" t="0"/>
          <a:stretch/>
        </p:blipFill>
        <p:spPr>
          <a:xfrm>
            <a:off x="15025688" y="3767137"/>
            <a:ext cx="6524625" cy="6524625"/>
          </a:xfrm>
          <a:prstGeom prst="rect">
            <a:avLst/>
          </a:prstGeom>
          <a:noFill/>
          <a:ln>
            <a:noFill/>
          </a:ln>
        </p:spPr>
      </p:pic>
      <p:pic>
        <p:nvPicPr>
          <p:cNvPr descr="preencoded.png" id="320" name="Google Shape;320;g3f70e0ccc34_1_289"/>
          <p:cNvPicPr preferRelativeResize="0"/>
          <p:nvPr/>
        </p:nvPicPr>
        <p:blipFill rotWithShape="1">
          <a:blip r:embed="rId5">
            <a:alphaModFix/>
          </a:blip>
          <a:srcRect b="0" l="0" r="0" t="0"/>
          <a:stretch/>
        </p:blipFill>
        <p:spPr>
          <a:xfrm>
            <a:off x="15744825" y="7639050"/>
            <a:ext cx="2114550" cy="2114550"/>
          </a:xfrm>
          <a:prstGeom prst="rect">
            <a:avLst/>
          </a:prstGeom>
          <a:noFill/>
          <a:ln>
            <a:noFill/>
          </a:ln>
        </p:spPr>
      </p:pic>
      <p:grpSp>
        <p:nvGrpSpPr>
          <p:cNvPr id="321" name="Google Shape;321;g3f70e0ccc34_1_289"/>
          <p:cNvGrpSpPr/>
          <p:nvPr/>
        </p:nvGrpSpPr>
        <p:grpSpPr>
          <a:xfrm>
            <a:off x="17640300" y="7994925"/>
            <a:ext cx="596549" cy="2063476"/>
            <a:chOff x="17640300" y="7994925"/>
            <a:chExt cx="596549" cy="2063476"/>
          </a:xfrm>
        </p:grpSpPr>
        <p:pic>
          <p:nvPicPr>
            <p:cNvPr descr="preencoded.png" id="322" name="Google Shape;322;g3f70e0ccc34_1_28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23" name="Google Shape;323;g3f70e0ccc34_1_28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24" name="Google Shape;324;g3f70e0ccc34_1_289"/>
          <p:cNvGrpSpPr/>
          <p:nvPr/>
        </p:nvGrpSpPr>
        <p:grpSpPr>
          <a:xfrm>
            <a:off x="742950" y="2552700"/>
            <a:ext cx="16802100" cy="4440675"/>
            <a:chOff x="742950" y="2552700"/>
            <a:chExt cx="16802100" cy="4440675"/>
          </a:xfrm>
        </p:grpSpPr>
        <p:grpSp>
          <p:nvGrpSpPr>
            <p:cNvPr id="325" name="Google Shape;325;g3f70e0ccc34_1_289"/>
            <p:cNvGrpSpPr/>
            <p:nvPr/>
          </p:nvGrpSpPr>
          <p:grpSpPr>
            <a:xfrm>
              <a:off x="742950" y="2552700"/>
              <a:ext cx="16802100" cy="3442200"/>
              <a:chOff x="742950" y="2552700"/>
              <a:chExt cx="16802100" cy="3442200"/>
            </a:xfrm>
          </p:grpSpPr>
          <p:sp>
            <p:nvSpPr>
              <p:cNvPr id="326" name="Google Shape;326;g3f70e0ccc34_1_289"/>
              <p:cNvSpPr/>
              <p:nvPr/>
            </p:nvSpPr>
            <p:spPr>
              <a:xfrm>
                <a:off x="742950" y="2552700"/>
                <a:ext cx="16802100" cy="308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1A5A"/>
                  </a:buClr>
                  <a:buSzPts val="18000"/>
                  <a:buFont typeface="Press Start 2P"/>
                  <a:buNone/>
                </a:pPr>
                <a:r>
                  <a:rPr b="0" i="0" lang="en-US" sz="18000" u="none" cap="none" strike="noStrike">
                    <a:solidFill>
                      <a:srgbClr val="3B1A5A"/>
                    </a:solidFill>
                    <a:latin typeface="Press Start 2P"/>
                    <a:ea typeface="Press Start 2P"/>
                    <a:cs typeface="Press Start 2P"/>
                    <a:sym typeface="Press Start 2P"/>
                  </a:rPr>
                  <a:t>234,567</a:t>
                </a:r>
                <a:endParaRPr b="0" i="0" sz="18000" u="none" cap="none" strike="noStrike">
                  <a:solidFill>
                    <a:schemeClr val="dk1"/>
                  </a:solidFill>
                  <a:latin typeface="Calibri"/>
                  <a:ea typeface="Calibri"/>
                  <a:cs typeface="Calibri"/>
                  <a:sym typeface="Calibri"/>
                </a:endParaRPr>
              </a:p>
            </p:txBody>
          </p:sp>
          <p:sp>
            <p:nvSpPr>
              <p:cNvPr id="327" name="Google Shape;327;g3f70e0ccc34_1_289"/>
              <p:cNvSpPr/>
              <p:nvPr/>
            </p:nvSpPr>
            <p:spPr>
              <a:xfrm>
                <a:off x="3172778" y="4991100"/>
                <a:ext cx="11942400" cy="1003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ans"/>
                  <a:buNone/>
                </a:pPr>
                <a:r>
                  <a:rPr b="1" i="0" lang="en-US" sz="4800" u="none" cap="none" strike="noStrike">
                    <a:solidFill>
                      <a:srgbClr val="0E0E0E"/>
                    </a:solidFill>
                    <a:latin typeface="DM Sans"/>
                    <a:ea typeface="DM Sans"/>
                    <a:cs typeface="DM Sans"/>
                    <a:sym typeface="DM Sans"/>
                  </a:rPr>
                  <a:t>UNICORN SIGHTINGS</a:t>
                </a:r>
                <a:endParaRPr b="0" i="0" sz="4800" u="none" cap="none" strike="noStrike">
                  <a:solidFill>
                    <a:schemeClr val="dk1"/>
                  </a:solidFill>
                  <a:latin typeface="Calibri"/>
                  <a:ea typeface="Calibri"/>
                  <a:cs typeface="Calibri"/>
                  <a:sym typeface="Calibri"/>
                </a:endParaRPr>
              </a:p>
            </p:txBody>
          </p:sp>
        </p:grpSp>
        <p:sp>
          <p:nvSpPr>
            <p:cNvPr id="328" name="Google Shape;328;g3f70e0ccc34_1_289"/>
            <p:cNvSpPr/>
            <p:nvPr/>
          </p:nvSpPr>
          <p:spPr>
            <a:xfrm>
              <a:off x="5636895" y="6086475"/>
              <a:ext cx="70143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333" name="Shape 333"/>
        <p:cNvGrpSpPr/>
        <p:nvPr/>
      </p:nvGrpSpPr>
      <p:grpSpPr>
        <a:xfrm>
          <a:off x="0" y="0"/>
          <a:ext cx="0" cy="0"/>
          <a:chOff x="0" y="0"/>
          <a:chExt cx="0" cy="0"/>
        </a:xfrm>
      </p:grpSpPr>
      <p:pic>
        <p:nvPicPr>
          <p:cNvPr descr="preencoded.png" id="334" name="Google Shape;334;g3f70e0ccc34_1_30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335" name="Google Shape;335;g3f70e0ccc34_1_305"/>
          <p:cNvPicPr preferRelativeResize="0"/>
          <p:nvPr/>
        </p:nvPicPr>
        <p:blipFill rotWithShape="1">
          <a:blip r:embed="rId4">
            <a:alphaModFix/>
          </a:blip>
          <a:srcRect b="0" l="0" r="0" t="0"/>
          <a:stretch/>
        </p:blipFill>
        <p:spPr>
          <a:xfrm>
            <a:off x="4919662" y="-4948238"/>
            <a:ext cx="6524625" cy="6524625"/>
          </a:xfrm>
          <a:prstGeom prst="rect">
            <a:avLst/>
          </a:prstGeom>
          <a:noFill/>
          <a:ln>
            <a:noFill/>
          </a:ln>
        </p:spPr>
      </p:pic>
      <p:pic>
        <p:nvPicPr>
          <p:cNvPr descr="preencoded.png" id="336" name="Google Shape;336;g3f70e0ccc34_1_305"/>
          <p:cNvPicPr preferRelativeResize="0"/>
          <p:nvPr/>
        </p:nvPicPr>
        <p:blipFill rotWithShape="1">
          <a:blip r:embed="rId4">
            <a:alphaModFix/>
          </a:blip>
          <a:srcRect b="0" l="0" r="0" t="0"/>
          <a:stretch/>
        </p:blipFill>
        <p:spPr>
          <a:xfrm>
            <a:off x="14263688" y="8024812"/>
            <a:ext cx="6524625" cy="6524625"/>
          </a:xfrm>
          <a:prstGeom prst="rect">
            <a:avLst/>
          </a:prstGeom>
          <a:noFill/>
          <a:ln>
            <a:noFill/>
          </a:ln>
        </p:spPr>
      </p:pic>
      <p:pic>
        <p:nvPicPr>
          <p:cNvPr descr="preencoded.png" id="337" name="Google Shape;337;g3f70e0ccc34_1_305"/>
          <p:cNvPicPr preferRelativeResize="0"/>
          <p:nvPr/>
        </p:nvPicPr>
        <p:blipFill rotWithShape="1">
          <a:blip r:embed="rId5">
            <a:alphaModFix/>
          </a:blip>
          <a:srcRect b="0" l="0" r="0" t="0"/>
          <a:stretch/>
        </p:blipFill>
        <p:spPr>
          <a:xfrm>
            <a:off x="15859125" y="390525"/>
            <a:ext cx="2085975" cy="2076450"/>
          </a:xfrm>
          <a:prstGeom prst="rect">
            <a:avLst/>
          </a:prstGeom>
          <a:noFill/>
          <a:ln>
            <a:noFill/>
          </a:ln>
        </p:spPr>
      </p:pic>
      <p:grpSp>
        <p:nvGrpSpPr>
          <p:cNvPr id="338" name="Google Shape;338;g3f70e0ccc34_1_305"/>
          <p:cNvGrpSpPr/>
          <p:nvPr/>
        </p:nvGrpSpPr>
        <p:grpSpPr>
          <a:xfrm>
            <a:off x="17640300" y="7994925"/>
            <a:ext cx="596549" cy="2063476"/>
            <a:chOff x="17640300" y="7994925"/>
            <a:chExt cx="596549" cy="2063476"/>
          </a:xfrm>
        </p:grpSpPr>
        <p:pic>
          <p:nvPicPr>
            <p:cNvPr descr="preencoded.png" id="339" name="Google Shape;339;g3f70e0ccc34_1_30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40" name="Google Shape;340;g3f70e0ccc34_1_30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41" name="Google Shape;341;g3f70e0ccc34_1_305"/>
          <p:cNvGrpSpPr/>
          <p:nvPr/>
        </p:nvGrpSpPr>
        <p:grpSpPr>
          <a:xfrm>
            <a:off x="885825" y="2447925"/>
            <a:ext cx="7124700" cy="1268700"/>
            <a:chOff x="885825" y="2447925"/>
            <a:chExt cx="7124700" cy="1268700"/>
          </a:xfrm>
        </p:grpSpPr>
        <p:sp>
          <p:nvSpPr>
            <p:cNvPr id="342" name="Google Shape;342;g3f70e0ccc34_1_305"/>
            <p:cNvSpPr/>
            <p:nvPr/>
          </p:nvSpPr>
          <p:spPr>
            <a:xfrm>
              <a:off x="885825" y="2447925"/>
              <a:ext cx="7124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233 Coins</a:t>
              </a:r>
              <a:endParaRPr b="0" i="0" sz="6000" u="none" cap="none" strike="noStrike">
                <a:solidFill>
                  <a:schemeClr val="dk1"/>
                </a:solidFill>
                <a:latin typeface="Calibri"/>
                <a:ea typeface="Calibri"/>
                <a:cs typeface="Calibri"/>
                <a:sym typeface="Calibri"/>
              </a:endParaRPr>
            </a:p>
          </p:txBody>
        </p:sp>
        <p:sp>
          <p:nvSpPr>
            <p:cNvPr id="343" name="Google Shape;343;g3f70e0ccc34_1_305"/>
            <p:cNvSpPr/>
            <p:nvPr/>
          </p:nvSpPr>
          <p:spPr>
            <a:xfrm>
              <a:off x="1331595" y="3209925"/>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Treasure Found</a:t>
              </a:r>
              <a:endParaRPr b="0" i="0" sz="2400" u="none" cap="none" strike="noStrike">
                <a:solidFill>
                  <a:schemeClr val="dk1"/>
                </a:solidFill>
                <a:latin typeface="Calibri"/>
                <a:ea typeface="Calibri"/>
                <a:cs typeface="Calibri"/>
                <a:sym typeface="Calibri"/>
              </a:endParaRPr>
            </a:p>
          </p:txBody>
        </p:sp>
      </p:grpSp>
      <p:grpSp>
        <p:nvGrpSpPr>
          <p:cNvPr id="344" name="Google Shape;344;g3f70e0ccc34_1_305"/>
          <p:cNvGrpSpPr/>
          <p:nvPr/>
        </p:nvGrpSpPr>
        <p:grpSpPr>
          <a:xfrm>
            <a:off x="885825" y="5715000"/>
            <a:ext cx="7124700" cy="1268700"/>
            <a:chOff x="885825" y="5715000"/>
            <a:chExt cx="7124700" cy="1268700"/>
          </a:xfrm>
        </p:grpSpPr>
        <p:sp>
          <p:nvSpPr>
            <p:cNvPr id="345" name="Google Shape;345;g3f70e0ccc34_1_305"/>
            <p:cNvSpPr/>
            <p:nvPr/>
          </p:nvSpPr>
          <p:spPr>
            <a:xfrm>
              <a:off x="885825" y="5715000"/>
              <a:ext cx="7124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456 Hours</a:t>
              </a:r>
              <a:endParaRPr b="0" i="0" sz="6000" u="none" cap="none" strike="noStrike">
                <a:solidFill>
                  <a:schemeClr val="dk1"/>
                </a:solidFill>
                <a:latin typeface="Calibri"/>
                <a:ea typeface="Calibri"/>
                <a:cs typeface="Calibri"/>
                <a:sym typeface="Calibri"/>
              </a:endParaRPr>
            </a:p>
          </p:txBody>
        </p:sp>
        <p:sp>
          <p:nvSpPr>
            <p:cNvPr id="346" name="Google Shape;346;g3f70e0ccc34_1_305"/>
            <p:cNvSpPr/>
            <p:nvPr/>
          </p:nvSpPr>
          <p:spPr>
            <a:xfrm>
              <a:off x="1331595" y="6477000"/>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Duration of Spell Casting</a:t>
              </a:r>
              <a:endParaRPr b="0" i="0" sz="2400" u="none" cap="none" strike="noStrike">
                <a:solidFill>
                  <a:schemeClr val="dk1"/>
                </a:solidFill>
                <a:latin typeface="Calibri"/>
                <a:ea typeface="Calibri"/>
                <a:cs typeface="Calibri"/>
                <a:sym typeface="Calibri"/>
              </a:endParaRPr>
            </a:p>
          </p:txBody>
        </p:sp>
      </p:grpSp>
      <p:grpSp>
        <p:nvGrpSpPr>
          <p:cNvPr id="347" name="Google Shape;347;g3f70e0ccc34_1_305"/>
          <p:cNvGrpSpPr/>
          <p:nvPr/>
        </p:nvGrpSpPr>
        <p:grpSpPr>
          <a:xfrm>
            <a:off x="11971020" y="2447925"/>
            <a:ext cx="5966400" cy="1268700"/>
            <a:chOff x="11971020" y="2447925"/>
            <a:chExt cx="5966400" cy="1268700"/>
          </a:xfrm>
        </p:grpSpPr>
        <p:sp>
          <p:nvSpPr>
            <p:cNvPr id="348" name="Google Shape;348;g3f70e0ccc34_1_305"/>
            <p:cNvSpPr/>
            <p:nvPr/>
          </p:nvSpPr>
          <p:spPr>
            <a:xfrm>
              <a:off x="13811250" y="2447925"/>
              <a:ext cx="2552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85%</a:t>
              </a:r>
              <a:endParaRPr b="0" i="0" sz="6000" u="none" cap="none" strike="noStrike">
                <a:solidFill>
                  <a:schemeClr val="dk1"/>
                </a:solidFill>
                <a:latin typeface="Calibri"/>
                <a:ea typeface="Calibri"/>
                <a:cs typeface="Calibri"/>
                <a:sym typeface="Calibri"/>
              </a:endParaRPr>
            </a:p>
          </p:txBody>
        </p:sp>
        <p:sp>
          <p:nvSpPr>
            <p:cNvPr id="349" name="Google Shape;349;g3f70e0ccc34_1_305"/>
            <p:cNvSpPr/>
            <p:nvPr/>
          </p:nvSpPr>
          <p:spPr>
            <a:xfrm>
              <a:off x="11971020" y="3209925"/>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Wished Granted</a:t>
              </a:r>
              <a:endParaRPr b="0" i="0" sz="2400" u="none" cap="none" strike="noStrike">
                <a:solidFill>
                  <a:schemeClr val="dk1"/>
                </a:solidFill>
                <a:latin typeface="Calibri"/>
                <a:ea typeface="Calibri"/>
                <a:cs typeface="Calibri"/>
                <a:sym typeface="Calibri"/>
              </a:endParaRPr>
            </a:p>
          </p:txBody>
        </p:sp>
      </p:grpSp>
      <p:grpSp>
        <p:nvGrpSpPr>
          <p:cNvPr id="350" name="Google Shape;350;g3f70e0ccc34_1_305"/>
          <p:cNvGrpSpPr/>
          <p:nvPr/>
        </p:nvGrpSpPr>
        <p:grpSpPr>
          <a:xfrm>
            <a:off x="11971020" y="5715000"/>
            <a:ext cx="5966400" cy="1268700"/>
            <a:chOff x="11971020" y="5715000"/>
            <a:chExt cx="5966400" cy="1268700"/>
          </a:xfrm>
        </p:grpSpPr>
        <p:sp>
          <p:nvSpPr>
            <p:cNvPr id="351" name="Google Shape;351;g3f70e0ccc34_1_305"/>
            <p:cNvSpPr/>
            <p:nvPr/>
          </p:nvSpPr>
          <p:spPr>
            <a:xfrm>
              <a:off x="12668250" y="5715000"/>
              <a:ext cx="4838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323 Km</a:t>
              </a:r>
              <a:endParaRPr b="0" i="0" sz="6000" u="none" cap="none" strike="noStrike">
                <a:solidFill>
                  <a:schemeClr val="dk1"/>
                </a:solidFill>
                <a:latin typeface="Calibri"/>
                <a:ea typeface="Calibri"/>
                <a:cs typeface="Calibri"/>
                <a:sym typeface="Calibri"/>
              </a:endParaRPr>
            </a:p>
          </p:txBody>
        </p:sp>
        <p:sp>
          <p:nvSpPr>
            <p:cNvPr id="352" name="Google Shape;352;g3f70e0ccc34_1_305"/>
            <p:cNvSpPr/>
            <p:nvPr/>
          </p:nvSpPr>
          <p:spPr>
            <a:xfrm>
              <a:off x="11971020" y="6477000"/>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Journey Distance</a:t>
              </a:r>
              <a:endParaRPr b="0" i="0" sz="2400" u="none" cap="none" strike="noStrike">
                <a:solidFill>
                  <a:schemeClr val="dk1"/>
                </a:solidFill>
                <a:latin typeface="Calibri"/>
                <a:ea typeface="Calibri"/>
                <a:cs typeface="Calibri"/>
                <a:sym typeface="Calibri"/>
              </a:endParaRPr>
            </a:p>
          </p:txBody>
        </p:sp>
      </p:grpSp>
      <p:pic>
        <p:nvPicPr>
          <p:cNvPr descr="preencoded.png" id="353" name="Google Shape;353;g3f70e0ccc34_1_305"/>
          <p:cNvPicPr preferRelativeResize="0"/>
          <p:nvPr/>
        </p:nvPicPr>
        <p:blipFill rotWithShape="1">
          <a:blip r:embed="rId7">
            <a:alphaModFix/>
          </a:blip>
          <a:srcRect b="0" l="0" r="0" t="0"/>
          <a:stretch/>
        </p:blipFill>
        <p:spPr>
          <a:xfrm>
            <a:off x="7629525" y="1652588"/>
            <a:ext cx="5391150" cy="6981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358" name="Shape 358"/>
        <p:cNvGrpSpPr/>
        <p:nvPr/>
      </p:nvGrpSpPr>
      <p:grpSpPr>
        <a:xfrm>
          <a:off x="0" y="0"/>
          <a:ext cx="0" cy="0"/>
          <a:chOff x="0" y="0"/>
          <a:chExt cx="0" cy="0"/>
        </a:xfrm>
      </p:grpSpPr>
      <p:pic>
        <p:nvPicPr>
          <p:cNvPr descr="preencoded.png" id="359" name="Google Shape;359;g3f70e0ccc34_1_329"/>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360" name="Google Shape;360;g3f70e0ccc34_1_329"/>
          <p:cNvPicPr preferRelativeResize="0"/>
          <p:nvPr/>
        </p:nvPicPr>
        <p:blipFill rotWithShape="1">
          <a:blip r:embed="rId4">
            <a:alphaModFix/>
          </a:blip>
          <a:srcRect b="0" l="0" r="0" t="0"/>
          <a:stretch/>
        </p:blipFill>
        <p:spPr>
          <a:xfrm>
            <a:off x="-1471613" y="-928687"/>
            <a:ext cx="6524625" cy="6524625"/>
          </a:xfrm>
          <a:prstGeom prst="rect">
            <a:avLst/>
          </a:prstGeom>
          <a:noFill/>
          <a:ln>
            <a:noFill/>
          </a:ln>
        </p:spPr>
      </p:pic>
      <p:pic>
        <p:nvPicPr>
          <p:cNvPr descr="preencoded.png" id="361" name="Google Shape;361;g3f70e0ccc34_1_329"/>
          <p:cNvPicPr preferRelativeResize="0"/>
          <p:nvPr/>
        </p:nvPicPr>
        <p:blipFill rotWithShape="1">
          <a:blip r:embed="rId4">
            <a:alphaModFix/>
          </a:blip>
          <a:srcRect b="0" l="0" r="0" t="0"/>
          <a:stretch/>
        </p:blipFill>
        <p:spPr>
          <a:xfrm>
            <a:off x="6843713" y="8510588"/>
            <a:ext cx="6524625" cy="6524625"/>
          </a:xfrm>
          <a:prstGeom prst="rect">
            <a:avLst/>
          </a:prstGeom>
          <a:noFill/>
          <a:ln>
            <a:noFill/>
          </a:ln>
        </p:spPr>
      </p:pic>
      <p:pic>
        <p:nvPicPr>
          <p:cNvPr descr="preencoded.png" id="362" name="Google Shape;362;g3f70e0ccc34_1_329"/>
          <p:cNvPicPr preferRelativeResize="0"/>
          <p:nvPr/>
        </p:nvPicPr>
        <p:blipFill rotWithShape="1">
          <a:blip r:embed="rId5">
            <a:alphaModFix/>
          </a:blip>
          <a:srcRect b="0" l="0" r="0" t="0"/>
          <a:stretch/>
        </p:blipFill>
        <p:spPr>
          <a:xfrm>
            <a:off x="314325" y="7810500"/>
            <a:ext cx="2125106" cy="2114551"/>
          </a:xfrm>
          <a:prstGeom prst="rect">
            <a:avLst/>
          </a:prstGeom>
          <a:noFill/>
          <a:ln>
            <a:noFill/>
          </a:ln>
        </p:spPr>
      </p:pic>
      <p:grpSp>
        <p:nvGrpSpPr>
          <p:cNvPr id="363" name="Google Shape;363;g3f70e0ccc34_1_329"/>
          <p:cNvGrpSpPr/>
          <p:nvPr/>
        </p:nvGrpSpPr>
        <p:grpSpPr>
          <a:xfrm>
            <a:off x="17640300" y="7994925"/>
            <a:ext cx="596549" cy="2063476"/>
            <a:chOff x="17640300" y="7994925"/>
            <a:chExt cx="596549" cy="2063476"/>
          </a:xfrm>
        </p:grpSpPr>
        <p:pic>
          <p:nvPicPr>
            <p:cNvPr descr="preencoded.png" id="364" name="Google Shape;364;g3f70e0ccc34_1_32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65" name="Google Shape;365;g3f70e0ccc34_1_32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66" name="Google Shape;366;g3f70e0ccc34_1_329"/>
          <p:cNvSpPr/>
          <p:nvPr/>
        </p:nvSpPr>
        <p:spPr>
          <a:xfrm>
            <a:off x="5181600" y="857250"/>
            <a:ext cx="79152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Some Graph</a:t>
            </a:r>
            <a:endParaRPr b="0" i="0" sz="6000" u="none" cap="none" strike="noStrike">
              <a:solidFill>
                <a:schemeClr val="dk1"/>
              </a:solidFill>
              <a:latin typeface="Calibri"/>
              <a:ea typeface="Calibri"/>
              <a:cs typeface="Calibri"/>
              <a:sym typeface="Calibri"/>
            </a:endParaRPr>
          </a:p>
        </p:txBody>
      </p:sp>
      <p:grpSp>
        <p:nvGrpSpPr>
          <p:cNvPr id="367" name="Google Shape;367;g3f70e0ccc34_1_329"/>
          <p:cNvGrpSpPr/>
          <p:nvPr/>
        </p:nvGrpSpPr>
        <p:grpSpPr>
          <a:xfrm>
            <a:off x="2038350" y="2824588"/>
            <a:ext cx="6709939" cy="4712767"/>
            <a:chOff x="2038350" y="2824588"/>
            <a:chExt cx="6709939" cy="4712767"/>
          </a:xfrm>
        </p:grpSpPr>
        <p:pic>
          <p:nvPicPr>
            <p:cNvPr descr="preencoded.png" id="368" name="Google Shape;368;g3f70e0ccc34_1_329"/>
            <p:cNvPicPr preferRelativeResize="0"/>
            <p:nvPr/>
          </p:nvPicPr>
          <p:blipFill rotWithShape="1">
            <a:blip r:embed="rId7">
              <a:alphaModFix/>
            </a:blip>
            <a:srcRect b="0" l="0" r="0" t="0"/>
            <a:stretch/>
          </p:blipFill>
          <p:spPr>
            <a:xfrm>
              <a:off x="2530372" y="2824588"/>
              <a:ext cx="6217917" cy="4133250"/>
            </a:xfrm>
            <a:prstGeom prst="rect">
              <a:avLst/>
            </a:prstGeom>
            <a:noFill/>
            <a:ln>
              <a:noFill/>
            </a:ln>
          </p:spPr>
        </p:pic>
        <p:pic>
          <p:nvPicPr>
            <p:cNvPr descr="preencoded.png" id="369" name="Google Shape;369;g3f70e0ccc34_1_329"/>
            <p:cNvPicPr preferRelativeResize="0"/>
            <p:nvPr/>
          </p:nvPicPr>
          <p:blipFill rotWithShape="1">
            <a:blip r:embed="rId8">
              <a:alphaModFix/>
            </a:blip>
            <a:srcRect b="0" l="0" r="0" t="0"/>
            <a:stretch/>
          </p:blipFill>
          <p:spPr>
            <a:xfrm>
              <a:off x="3384152" y="3139083"/>
              <a:ext cx="8673" cy="3943830"/>
            </a:xfrm>
            <a:prstGeom prst="rect">
              <a:avLst/>
            </a:prstGeom>
            <a:noFill/>
            <a:ln>
              <a:noFill/>
            </a:ln>
          </p:spPr>
        </p:pic>
        <p:pic>
          <p:nvPicPr>
            <p:cNvPr descr="preencoded.png" id="370" name="Google Shape;370;g3f70e0ccc34_1_329"/>
            <p:cNvPicPr preferRelativeResize="0"/>
            <p:nvPr/>
          </p:nvPicPr>
          <p:blipFill rotWithShape="1">
            <a:blip r:embed="rId8">
              <a:alphaModFix/>
            </a:blip>
            <a:srcRect b="0" l="0" r="0" t="0"/>
            <a:stretch/>
          </p:blipFill>
          <p:spPr>
            <a:xfrm>
              <a:off x="4237930" y="3139083"/>
              <a:ext cx="8673" cy="3943830"/>
            </a:xfrm>
            <a:prstGeom prst="rect">
              <a:avLst/>
            </a:prstGeom>
            <a:noFill/>
            <a:ln>
              <a:noFill/>
            </a:ln>
          </p:spPr>
        </p:pic>
        <p:pic>
          <p:nvPicPr>
            <p:cNvPr descr="preencoded.png" id="371" name="Google Shape;371;g3f70e0ccc34_1_329"/>
            <p:cNvPicPr preferRelativeResize="0"/>
            <p:nvPr/>
          </p:nvPicPr>
          <p:blipFill rotWithShape="1">
            <a:blip r:embed="rId8">
              <a:alphaModFix/>
            </a:blip>
            <a:srcRect b="0" l="0" r="0" t="0"/>
            <a:stretch/>
          </p:blipFill>
          <p:spPr>
            <a:xfrm>
              <a:off x="5091711" y="3139083"/>
              <a:ext cx="8673" cy="3943830"/>
            </a:xfrm>
            <a:prstGeom prst="rect">
              <a:avLst/>
            </a:prstGeom>
            <a:noFill/>
            <a:ln>
              <a:noFill/>
            </a:ln>
          </p:spPr>
        </p:pic>
        <p:pic>
          <p:nvPicPr>
            <p:cNvPr descr="preencoded.png" id="372" name="Google Shape;372;g3f70e0ccc34_1_329"/>
            <p:cNvPicPr preferRelativeResize="0"/>
            <p:nvPr/>
          </p:nvPicPr>
          <p:blipFill rotWithShape="1">
            <a:blip r:embed="rId8">
              <a:alphaModFix/>
            </a:blip>
            <a:srcRect b="0" l="0" r="0" t="0"/>
            <a:stretch/>
          </p:blipFill>
          <p:spPr>
            <a:xfrm>
              <a:off x="5945489" y="3139083"/>
              <a:ext cx="8673" cy="3943830"/>
            </a:xfrm>
            <a:prstGeom prst="rect">
              <a:avLst/>
            </a:prstGeom>
            <a:noFill/>
            <a:ln>
              <a:noFill/>
            </a:ln>
          </p:spPr>
        </p:pic>
        <p:pic>
          <p:nvPicPr>
            <p:cNvPr descr="preencoded.png" id="373" name="Google Shape;373;g3f70e0ccc34_1_329"/>
            <p:cNvPicPr preferRelativeResize="0"/>
            <p:nvPr/>
          </p:nvPicPr>
          <p:blipFill rotWithShape="1">
            <a:blip r:embed="rId8">
              <a:alphaModFix/>
            </a:blip>
            <a:srcRect b="0" l="0" r="0" t="0"/>
            <a:stretch/>
          </p:blipFill>
          <p:spPr>
            <a:xfrm>
              <a:off x="6799271" y="3139083"/>
              <a:ext cx="8673" cy="3943830"/>
            </a:xfrm>
            <a:prstGeom prst="rect">
              <a:avLst/>
            </a:prstGeom>
            <a:noFill/>
            <a:ln>
              <a:noFill/>
            </a:ln>
          </p:spPr>
        </p:pic>
        <p:pic>
          <p:nvPicPr>
            <p:cNvPr descr="preencoded.png" id="374" name="Google Shape;374;g3f70e0ccc34_1_329"/>
            <p:cNvPicPr preferRelativeResize="0"/>
            <p:nvPr/>
          </p:nvPicPr>
          <p:blipFill rotWithShape="1">
            <a:blip r:embed="rId8">
              <a:alphaModFix/>
            </a:blip>
            <a:srcRect b="0" l="0" r="0" t="0"/>
            <a:stretch/>
          </p:blipFill>
          <p:spPr>
            <a:xfrm>
              <a:off x="7653049" y="3139083"/>
              <a:ext cx="8673" cy="3943830"/>
            </a:xfrm>
            <a:prstGeom prst="rect">
              <a:avLst/>
            </a:prstGeom>
            <a:noFill/>
            <a:ln>
              <a:noFill/>
            </a:ln>
          </p:spPr>
        </p:pic>
        <p:pic>
          <p:nvPicPr>
            <p:cNvPr descr="preencoded.png" id="375" name="Google Shape;375;g3f70e0ccc34_1_329"/>
            <p:cNvPicPr preferRelativeResize="0"/>
            <p:nvPr/>
          </p:nvPicPr>
          <p:blipFill rotWithShape="1">
            <a:blip r:embed="rId8">
              <a:alphaModFix/>
            </a:blip>
            <a:srcRect b="0" l="0" r="0" t="0"/>
            <a:stretch/>
          </p:blipFill>
          <p:spPr>
            <a:xfrm>
              <a:off x="8506828" y="3139083"/>
              <a:ext cx="8673" cy="3943830"/>
            </a:xfrm>
            <a:prstGeom prst="rect">
              <a:avLst/>
            </a:prstGeom>
            <a:noFill/>
            <a:ln>
              <a:noFill/>
            </a:ln>
          </p:spPr>
        </p:pic>
        <p:pic>
          <p:nvPicPr>
            <p:cNvPr descr="preencoded.png" id="376" name="Google Shape;376;g3f70e0ccc34_1_329"/>
            <p:cNvPicPr preferRelativeResize="0"/>
            <p:nvPr/>
          </p:nvPicPr>
          <p:blipFill rotWithShape="1">
            <a:blip r:embed="rId9">
              <a:alphaModFix/>
            </a:blip>
            <a:srcRect b="0" l="0" r="0" t="0"/>
            <a:stretch/>
          </p:blipFill>
          <p:spPr>
            <a:xfrm>
              <a:off x="2516122" y="4106724"/>
              <a:ext cx="6036870" cy="1780186"/>
            </a:xfrm>
            <a:prstGeom prst="rect">
              <a:avLst/>
            </a:prstGeom>
            <a:noFill/>
            <a:ln>
              <a:noFill/>
            </a:ln>
          </p:spPr>
        </p:pic>
        <p:pic>
          <p:nvPicPr>
            <p:cNvPr descr="preencoded.png" id="377" name="Google Shape;377;g3f70e0ccc34_1_329"/>
            <p:cNvPicPr preferRelativeResize="0"/>
            <p:nvPr/>
          </p:nvPicPr>
          <p:blipFill rotWithShape="1">
            <a:blip r:embed="rId10">
              <a:alphaModFix/>
            </a:blip>
            <a:srcRect b="0" l="0" r="0" t="0"/>
            <a:stretch/>
          </p:blipFill>
          <p:spPr>
            <a:xfrm>
              <a:off x="2526404" y="4773581"/>
              <a:ext cx="6032267" cy="1701393"/>
            </a:xfrm>
            <a:prstGeom prst="rect">
              <a:avLst/>
            </a:prstGeom>
            <a:noFill/>
            <a:ln>
              <a:noFill/>
            </a:ln>
          </p:spPr>
        </p:pic>
        <p:pic>
          <p:nvPicPr>
            <p:cNvPr descr="preencoded.png" id="378" name="Google Shape;378;g3f70e0ccc34_1_329"/>
            <p:cNvPicPr preferRelativeResize="0"/>
            <p:nvPr/>
          </p:nvPicPr>
          <p:blipFill rotWithShape="1">
            <a:blip r:embed="rId11">
              <a:alphaModFix/>
            </a:blip>
            <a:srcRect b="0" l="0" r="0" t="0"/>
            <a:stretch/>
          </p:blipFill>
          <p:spPr>
            <a:xfrm>
              <a:off x="3330897" y="4541732"/>
              <a:ext cx="115179" cy="115178"/>
            </a:xfrm>
            <a:prstGeom prst="rect">
              <a:avLst/>
            </a:prstGeom>
            <a:noFill/>
            <a:ln>
              <a:noFill/>
            </a:ln>
          </p:spPr>
        </p:pic>
        <p:pic>
          <p:nvPicPr>
            <p:cNvPr descr="preencoded.png" id="379" name="Google Shape;379;g3f70e0ccc34_1_329"/>
            <p:cNvPicPr preferRelativeResize="0"/>
            <p:nvPr/>
          </p:nvPicPr>
          <p:blipFill rotWithShape="1">
            <a:blip r:embed="rId12">
              <a:alphaModFix/>
            </a:blip>
            <a:srcRect b="0" l="0" r="0" t="0"/>
            <a:stretch/>
          </p:blipFill>
          <p:spPr>
            <a:xfrm>
              <a:off x="3330897" y="5235848"/>
              <a:ext cx="115179" cy="115179"/>
            </a:xfrm>
            <a:prstGeom prst="rect">
              <a:avLst/>
            </a:prstGeom>
            <a:noFill/>
            <a:ln>
              <a:noFill/>
            </a:ln>
          </p:spPr>
        </p:pic>
        <p:pic>
          <p:nvPicPr>
            <p:cNvPr descr="preencoded.png" id="380" name="Google Shape;380;g3f70e0ccc34_1_329"/>
            <p:cNvPicPr preferRelativeResize="0"/>
            <p:nvPr/>
          </p:nvPicPr>
          <p:blipFill rotWithShape="1">
            <a:blip r:embed="rId11">
              <a:alphaModFix/>
            </a:blip>
            <a:srcRect b="0" l="0" r="0" t="0"/>
            <a:stretch/>
          </p:blipFill>
          <p:spPr>
            <a:xfrm>
              <a:off x="4184677" y="4238458"/>
              <a:ext cx="115179" cy="115179"/>
            </a:xfrm>
            <a:prstGeom prst="rect">
              <a:avLst/>
            </a:prstGeom>
            <a:noFill/>
            <a:ln>
              <a:noFill/>
            </a:ln>
          </p:spPr>
        </p:pic>
        <p:pic>
          <p:nvPicPr>
            <p:cNvPr descr="preencoded.png" id="381" name="Google Shape;381;g3f70e0ccc34_1_329"/>
            <p:cNvPicPr preferRelativeResize="0"/>
            <p:nvPr/>
          </p:nvPicPr>
          <p:blipFill rotWithShape="1">
            <a:blip r:embed="rId13">
              <a:alphaModFix/>
            </a:blip>
            <a:srcRect b="0" l="0" r="0" t="0"/>
            <a:stretch/>
          </p:blipFill>
          <p:spPr>
            <a:xfrm>
              <a:off x="4184677" y="5561633"/>
              <a:ext cx="115179" cy="115179"/>
            </a:xfrm>
            <a:prstGeom prst="rect">
              <a:avLst/>
            </a:prstGeom>
            <a:noFill/>
            <a:ln>
              <a:noFill/>
            </a:ln>
          </p:spPr>
        </p:pic>
        <p:pic>
          <p:nvPicPr>
            <p:cNvPr descr="preencoded.png" id="382" name="Google Shape;382;g3f70e0ccc34_1_329"/>
            <p:cNvPicPr preferRelativeResize="0"/>
            <p:nvPr/>
          </p:nvPicPr>
          <p:blipFill rotWithShape="1">
            <a:blip r:embed="rId14">
              <a:alphaModFix/>
            </a:blip>
            <a:srcRect b="0" l="0" r="0" t="0"/>
            <a:stretch/>
          </p:blipFill>
          <p:spPr>
            <a:xfrm>
              <a:off x="5038458" y="5799609"/>
              <a:ext cx="115179" cy="115179"/>
            </a:xfrm>
            <a:prstGeom prst="rect">
              <a:avLst/>
            </a:prstGeom>
            <a:noFill/>
            <a:ln>
              <a:noFill/>
            </a:ln>
          </p:spPr>
        </p:pic>
        <p:pic>
          <p:nvPicPr>
            <p:cNvPr descr="preencoded.png" id="383" name="Google Shape;383;g3f70e0ccc34_1_329"/>
            <p:cNvPicPr preferRelativeResize="0"/>
            <p:nvPr/>
          </p:nvPicPr>
          <p:blipFill rotWithShape="1">
            <a:blip r:embed="rId14">
              <a:alphaModFix/>
            </a:blip>
            <a:srcRect b="0" l="0" r="0" t="0"/>
            <a:stretch/>
          </p:blipFill>
          <p:spPr>
            <a:xfrm>
              <a:off x="5038458" y="4733869"/>
              <a:ext cx="115179" cy="115179"/>
            </a:xfrm>
            <a:prstGeom prst="rect">
              <a:avLst/>
            </a:prstGeom>
            <a:noFill/>
            <a:ln>
              <a:noFill/>
            </a:ln>
          </p:spPr>
        </p:pic>
        <p:pic>
          <p:nvPicPr>
            <p:cNvPr descr="preencoded.png" id="384" name="Google Shape;384;g3f70e0ccc34_1_329"/>
            <p:cNvPicPr preferRelativeResize="0"/>
            <p:nvPr/>
          </p:nvPicPr>
          <p:blipFill rotWithShape="1">
            <a:blip r:embed="rId11">
              <a:alphaModFix/>
            </a:blip>
            <a:srcRect b="0" l="0" r="0" t="0"/>
            <a:stretch/>
          </p:blipFill>
          <p:spPr>
            <a:xfrm>
              <a:off x="5895705" y="5049924"/>
              <a:ext cx="115179" cy="115179"/>
            </a:xfrm>
            <a:prstGeom prst="rect">
              <a:avLst/>
            </a:prstGeom>
            <a:noFill/>
            <a:ln>
              <a:noFill/>
            </a:ln>
          </p:spPr>
        </p:pic>
        <p:pic>
          <p:nvPicPr>
            <p:cNvPr descr="preencoded.png" id="385" name="Google Shape;385;g3f70e0ccc34_1_329"/>
            <p:cNvPicPr preferRelativeResize="0"/>
            <p:nvPr/>
          </p:nvPicPr>
          <p:blipFill rotWithShape="1">
            <a:blip r:embed="rId11">
              <a:alphaModFix/>
            </a:blip>
            <a:srcRect b="0" l="0" r="0" t="0"/>
            <a:stretch/>
          </p:blipFill>
          <p:spPr>
            <a:xfrm>
              <a:off x="5895705" y="4815483"/>
              <a:ext cx="115179" cy="115179"/>
            </a:xfrm>
            <a:prstGeom prst="rect">
              <a:avLst/>
            </a:prstGeom>
            <a:noFill/>
            <a:ln>
              <a:noFill/>
            </a:ln>
          </p:spPr>
        </p:pic>
        <p:pic>
          <p:nvPicPr>
            <p:cNvPr descr="preencoded.png" id="386" name="Google Shape;386;g3f70e0ccc34_1_329"/>
            <p:cNvPicPr preferRelativeResize="0"/>
            <p:nvPr/>
          </p:nvPicPr>
          <p:blipFill rotWithShape="1">
            <a:blip r:embed="rId11">
              <a:alphaModFix/>
            </a:blip>
            <a:srcRect b="0" l="0" r="0" t="0"/>
            <a:stretch/>
          </p:blipFill>
          <p:spPr>
            <a:xfrm>
              <a:off x="6746016" y="5750682"/>
              <a:ext cx="115179" cy="115178"/>
            </a:xfrm>
            <a:prstGeom prst="rect">
              <a:avLst/>
            </a:prstGeom>
            <a:noFill/>
            <a:ln>
              <a:noFill/>
            </a:ln>
          </p:spPr>
        </p:pic>
        <p:pic>
          <p:nvPicPr>
            <p:cNvPr descr="preencoded.png" id="387" name="Google Shape;387;g3f70e0ccc34_1_329"/>
            <p:cNvPicPr preferRelativeResize="0"/>
            <p:nvPr/>
          </p:nvPicPr>
          <p:blipFill rotWithShape="1">
            <a:blip r:embed="rId12">
              <a:alphaModFix/>
            </a:blip>
            <a:srcRect b="0" l="0" r="0" t="0"/>
            <a:stretch/>
          </p:blipFill>
          <p:spPr>
            <a:xfrm>
              <a:off x="6746016" y="5307657"/>
              <a:ext cx="115179" cy="115178"/>
            </a:xfrm>
            <a:prstGeom prst="rect">
              <a:avLst/>
            </a:prstGeom>
            <a:noFill/>
            <a:ln>
              <a:noFill/>
            </a:ln>
          </p:spPr>
        </p:pic>
        <p:pic>
          <p:nvPicPr>
            <p:cNvPr descr="preencoded.png" id="388" name="Google Shape;388;g3f70e0ccc34_1_329"/>
            <p:cNvPicPr preferRelativeResize="0"/>
            <p:nvPr/>
          </p:nvPicPr>
          <p:blipFill rotWithShape="1">
            <a:blip r:embed="rId11">
              <a:alphaModFix/>
            </a:blip>
            <a:srcRect b="0" l="0" r="0" t="0"/>
            <a:stretch/>
          </p:blipFill>
          <p:spPr>
            <a:xfrm>
              <a:off x="7603266" y="5229337"/>
              <a:ext cx="115179" cy="115179"/>
            </a:xfrm>
            <a:prstGeom prst="rect">
              <a:avLst/>
            </a:prstGeom>
            <a:noFill/>
            <a:ln>
              <a:noFill/>
            </a:ln>
          </p:spPr>
        </p:pic>
        <p:pic>
          <p:nvPicPr>
            <p:cNvPr descr="preencoded.png" id="389" name="Google Shape;389;g3f70e0ccc34_1_329"/>
            <p:cNvPicPr preferRelativeResize="0"/>
            <p:nvPr/>
          </p:nvPicPr>
          <p:blipFill rotWithShape="1">
            <a:blip r:embed="rId12">
              <a:alphaModFix/>
            </a:blip>
            <a:srcRect b="0" l="0" r="0" t="0"/>
            <a:stretch/>
          </p:blipFill>
          <p:spPr>
            <a:xfrm>
              <a:off x="7603266" y="4929578"/>
              <a:ext cx="115179" cy="115179"/>
            </a:xfrm>
            <a:prstGeom prst="rect">
              <a:avLst/>
            </a:prstGeom>
            <a:noFill/>
            <a:ln>
              <a:noFill/>
            </a:ln>
          </p:spPr>
        </p:pic>
        <p:sp>
          <p:nvSpPr>
            <p:cNvPr id="390" name="Google Shape;390;g3f70e0ccc34_1_329"/>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91" name="Google Shape;391;g3f70e0ccc34_1_329"/>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639"/>
                <a:buFont typeface="Lato"/>
                <a:buNone/>
              </a:pPr>
              <a:r>
                <a:rPr b="0" i="0" lang="en-US" sz="1639" u="none" cap="none" strike="noStrike">
                  <a:solidFill>
                    <a:srgbClr val="391B5B"/>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92" name="Google Shape;392;g3f70e0ccc34_1_329"/>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639"/>
                <a:buFont typeface="Lato"/>
                <a:buNone/>
              </a:pPr>
              <a:r>
                <a:rPr b="0" i="0" lang="en-US" sz="1639" u="none" cap="none" strike="noStrike">
                  <a:solidFill>
                    <a:srgbClr val="391B5B"/>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93" name="Google Shape;393;g3f70e0ccc34_1_329"/>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639"/>
                <a:buFont typeface="Lato"/>
                <a:buNone/>
              </a:pPr>
              <a:r>
                <a:rPr b="0" i="0" lang="en-US" sz="1639" u="none" cap="none" strike="noStrike">
                  <a:solidFill>
                    <a:srgbClr val="391B5B"/>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94" name="Google Shape;394;g3f70e0ccc34_1_329"/>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639"/>
                <a:buFont typeface="Lato"/>
                <a:buNone/>
              </a:pPr>
              <a:r>
                <a:rPr b="0" i="0" lang="en-US" sz="1639" u="none" cap="none" strike="noStrike">
                  <a:solidFill>
                    <a:srgbClr val="391B5B"/>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95" name="Google Shape;395;g3f70e0ccc34_1_329"/>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639"/>
                <a:buFont typeface="Lato"/>
                <a:buNone/>
              </a:pPr>
              <a:r>
                <a:rPr b="0" i="0" lang="en-US" sz="1639" u="none" cap="none" strike="noStrike">
                  <a:solidFill>
                    <a:srgbClr val="391B5B"/>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96" name="Google Shape;396;g3f70e0ccc34_1_329"/>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639"/>
                <a:buFont typeface="Lato"/>
                <a:buNone/>
              </a:pPr>
              <a:r>
                <a:rPr b="0" i="0" lang="en-US" sz="1639" u="none" cap="none" strike="noStrike">
                  <a:solidFill>
                    <a:srgbClr val="391B5B"/>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97" name="Google Shape;397;g3f70e0ccc34_1_329"/>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639"/>
                <a:buFont typeface="Lato"/>
                <a:buNone/>
              </a:pPr>
              <a:r>
                <a:rPr b="0" i="0" lang="en-US" sz="1639" u="none" cap="none" strike="noStrike">
                  <a:solidFill>
                    <a:srgbClr val="391B5B"/>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98" name="Google Shape;398;g3f70e0ccc34_1_329"/>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639"/>
                <a:buFont typeface="Lato"/>
                <a:buNone/>
              </a:pPr>
              <a:r>
                <a:rPr b="0" i="0" lang="en-US" sz="1639" u="none" cap="none" strike="noStrike">
                  <a:solidFill>
                    <a:srgbClr val="391B5B"/>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99" name="Google Shape;399;g3f70e0ccc34_1_329"/>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400" name="Google Shape;400;g3f70e0ccc34_1_329"/>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401" name="Google Shape;401;g3f70e0ccc34_1_329"/>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402" name="Google Shape;402;g3f70e0ccc34_1_329"/>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403" name="Google Shape;403;g3f70e0ccc34_1_329"/>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404" name="Google Shape;404;g3f70e0ccc34_1_329"/>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405" name="Google Shape;405;g3f70e0ccc34_1_329"/>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406" name="Google Shape;406;g3f70e0ccc34_1_329"/>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407" name="Google Shape;407;g3f70e0ccc34_1_329"/>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408" name="Google Shape;408;g3f70e0ccc34_1_329"/>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1366"/>
                <a:buFont typeface="Lato"/>
                <a:buNone/>
              </a:pPr>
              <a:r>
                <a:rPr b="0" i="0" lang="en-US" sz="1366" u="none" cap="none" strike="noStrike">
                  <a:solidFill>
                    <a:srgbClr val="391B5B"/>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409" name="Google Shape;409;g3f70e0ccc34_1_329"/>
          <p:cNvGrpSpPr/>
          <p:nvPr/>
        </p:nvGrpSpPr>
        <p:grpSpPr>
          <a:xfrm>
            <a:off x="10801350" y="3143250"/>
            <a:ext cx="4181476" cy="4181456"/>
            <a:chOff x="10801350" y="3143250"/>
            <a:chExt cx="4181476" cy="4181456"/>
          </a:xfrm>
        </p:grpSpPr>
        <p:pic>
          <p:nvPicPr>
            <p:cNvPr descr="preencoded.png" id="410" name="Google Shape;410;g3f70e0ccc34_1_329"/>
            <p:cNvPicPr preferRelativeResize="0"/>
            <p:nvPr/>
          </p:nvPicPr>
          <p:blipFill rotWithShape="1">
            <a:blip r:embed="rId15">
              <a:alphaModFix/>
            </a:blip>
            <a:srcRect b="0" l="0" r="0" t="0"/>
            <a:stretch/>
          </p:blipFill>
          <p:spPr>
            <a:xfrm>
              <a:off x="12892088" y="3143250"/>
              <a:ext cx="2090738" cy="3569103"/>
            </a:xfrm>
            <a:prstGeom prst="rect">
              <a:avLst/>
            </a:prstGeom>
            <a:noFill/>
            <a:ln>
              <a:noFill/>
            </a:ln>
          </p:spPr>
        </p:pic>
        <p:pic>
          <p:nvPicPr>
            <p:cNvPr descr="preencoded.png" id="411" name="Google Shape;411;g3f70e0ccc34_1_329"/>
            <p:cNvPicPr preferRelativeResize="0"/>
            <p:nvPr/>
          </p:nvPicPr>
          <p:blipFill rotWithShape="1">
            <a:blip r:embed="rId16">
              <a:alphaModFix/>
            </a:blip>
            <a:srcRect b="0" l="0" r="0" t="0"/>
            <a:stretch/>
          </p:blipFill>
          <p:spPr>
            <a:xfrm>
              <a:off x="11413713" y="6268845"/>
              <a:ext cx="2956750" cy="1055861"/>
            </a:xfrm>
            <a:prstGeom prst="rect">
              <a:avLst/>
            </a:prstGeom>
            <a:noFill/>
            <a:ln>
              <a:noFill/>
            </a:ln>
          </p:spPr>
        </p:pic>
        <p:pic>
          <p:nvPicPr>
            <p:cNvPr descr="preencoded.png" id="412" name="Google Shape;412;g3f70e0ccc34_1_329"/>
            <p:cNvPicPr preferRelativeResize="0"/>
            <p:nvPr/>
          </p:nvPicPr>
          <p:blipFill rotWithShape="1">
            <a:blip r:embed="rId17">
              <a:alphaModFix/>
            </a:blip>
            <a:srcRect b="0" l="0" r="0" t="0"/>
            <a:stretch/>
          </p:blipFill>
          <p:spPr>
            <a:xfrm>
              <a:off x="10801350" y="3143250"/>
              <a:ext cx="2090738" cy="3569103"/>
            </a:xfrm>
            <a:prstGeom prst="rect">
              <a:avLst/>
            </a:prstGeom>
            <a:noFill/>
            <a:ln>
              <a:noFill/>
            </a:ln>
          </p:spPr>
        </p:pic>
        <p:sp>
          <p:nvSpPr>
            <p:cNvPr id="413" name="Google Shape;413;g3f70e0ccc34_1_329"/>
            <p:cNvSpPr/>
            <p:nvPr/>
          </p:nvSpPr>
          <p:spPr>
            <a:xfrm>
              <a:off x="11525250" y="4805363"/>
              <a:ext cx="2903100" cy="61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34.574</a:t>
              </a:r>
              <a:endParaRPr b="0" i="0" sz="3600" u="none" cap="none" strike="noStrike">
                <a:solidFill>
                  <a:schemeClr val="dk1"/>
                </a:solidFill>
                <a:latin typeface="Calibri"/>
                <a:ea typeface="Calibri"/>
                <a:cs typeface="Calibri"/>
                <a:sym typeface="Calibri"/>
              </a:endParaRPr>
            </a:p>
          </p:txBody>
        </p:sp>
        <p:sp>
          <p:nvSpPr>
            <p:cNvPr id="414" name="Google Shape;414;g3f70e0ccc34_1_329"/>
            <p:cNvSpPr/>
            <p:nvPr/>
          </p:nvSpPr>
          <p:spPr>
            <a:xfrm>
              <a:off x="12558713" y="5262563"/>
              <a:ext cx="783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Total</a:t>
              </a:r>
              <a:endParaRPr b="0" i="0" sz="2400" u="none" cap="none" strike="noStrike">
                <a:solidFill>
                  <a:schemeClr val="dk1"/>
                </a:solidFill>
                <a:latin typeface="Calibri"/>
                <a:ea typeface="Calibri"/>
                <a:cs typeface="Calibri"/>
                <a:sym typeface="Calibri"/>
              </a:endParaRPr>
            </a:p>
          </p:txBody>
        </p:sp>
      </p:grpSp>
      <p:grpSp>
        <p:nvGrpSpPr>
          <p:cNvPr id="415" name="Google Shape;415;g3f70e0ccc34_1_329"/>
          <p:cNvGrpSpPr/>
          <p:nvPr/>
        </p:nvGrpSpPr>
        <p:grpSpPr>
          <a:xfrm>
            <a:off x="9898380" y="7886700"/>
            <a:ext cx="5997000" cy="1440300"/>
            <a:chOff x="9898380" y="7886700"/>
            <a:chExt cx="5997000" cy="1440300"/>
          </a:xfrm>
        </p:grpSpPr>
        <p:sp>
          <p:nvSpPr>
            <p:cNvPr id="416" name="Google Shape;416;g3f70e0ccc34_1_329"/>
            <p:cNvSpPr/>
            <p:nvPr/>
          </p:nvSpPr>
          <p:spPr>
            <a:xfrm>
              <a:off x="9898380" y="7886700"/>
              <a:ext cx="59970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Treasure </a:t>
              </a:r>
              <a:endParaRPr b="0" i="0" sz="3600" u="none" cap="none" strike="noStrike">
                <a:solidFill>
                  <a:schemeClr val="dk1"/>
                </a:solidFill>
                <a:latin typeface="Calibri"/>
                <a:ea typeface="Calibri"/>
                <a:cs typeface="Calibri"/>
                <a:sym typeface="Calibri"/>
              </a:endParaRPr>
            </a:p>
          </p:txBody>
        </p:sp>
        <p:sp>
          <p:nvSpPr>
            <p:cNvPr id="417" name="Google Shape;417;g3f70e0ccc34_1_329"/>
            <p:cNvSpPr/>
            <p:nvPr/>
          </p:nvSpPr>
          <p:spPr>
            <a:xfrm>
              <a:off x="9913620" y="8420100"/>
              <a:ext cx="59664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418" name="Google Shape;418;g3f70e0ccc34_1_329"/>
          <p:cNvGrpSpPr/>
          <p:nvPr/>
        </p:nvGrpSpPr>
        <p:grpSpPr>
          <a:xfrm>
            <a:off x="2392680" y="7886700"/>
            <a:ext cx="5997000" cy="1440300"/>
            <a:chOff x="2392680" y="7886700"/>
            <a:chExt cx="5997000" cy="1440300"/>
          </a:xfrm>
        </p:grpSpPr>
        <p:sp>
          <p:nvSpPr>
            <p:cNvPr id="419" name="Google Shape;419;g3f70e0ccc34_1_329"/>
            <p:cNvSpPr/>
            <p:nvPr/>
          </p:nvSpPr>
          <p:spPr>
            <a:xfrm>
              <a:off x="2392680" y="7886700"/>
              <a:ext cx="59970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Spellcasting </a:t>
              </a:r>
              <a:endParaRPr b="0" i="0" sz="3600" u="none" cap="none" strike="noStrike">
                <a:solidFill>
                  <a:schemeClr val="dk1"/>
                </a:solidFill>
                <a:latin typeface="Calibri"/>
                <a:ea typeface="Calibri"/>
                <a:cs typeface="Calibri"/>
                <a:sym typeface="Calibri"/>
              </a:endParaRPr>
            </a:p>
          </p:txBody>
        </p:sp>
        <p:sp>
          <p:nvSpPr>
            <p:cNvPr id="420" name="Google Shape;420;g3f70e0ccc34_1_329"/>
            <p:cNvSpPr/>
            <p:nvPr/>
          </p:nvSpPr>
          <p:spPr>
            <a:xfrm>
              <a:off x="2407920" y="8420100"/>
              <a:ext cx="59664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425" name="Shape 425"/>
        <p:cNvGrpSpPr/>
        <p:nvPr/>
      </p:nvGrpSpPr>
      <p:grpSpPr>
        <a:xfrm>
          <a:off x="0" y="0"/>
          <a:ext cx="0" cy="0"/>
          <a:chOff x="0" y="0"/>
          <a:chExt cx="0" cy="0"/>
        </a:xfrm>
      </p:grpSpPr>
      <p:pic>
        <p:nvPicPr>
          <p:cNvPr descr="preencoded.png" id="426" name="Google Shape;426;g3f70e0ccc34_1_39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27" name="Google Shape;427;g3f70e0ccc34_1_395"/>
          <p:cNvPicPr preferRelativeResize="0"/>
          <p:nvPr/>
        </p:nvPicPr>
        <p:blipFill rotWithShape="1">
          <a:blip r:embed="rId4">
            <a:alphaModFix/>
          </a:blip>
          <a:srcRect b="0" l="0" r="0" t="0"/>
          <a:stretch/>
        </p:blipFill>
        <p:spPr>
          <a:xfrm>
            <a:off x="14406563" y="-1376363"/>
            <a:ext cx="6524625" cy="6524625"/>
          </a:xfrm>
          <a:prstGeom prst="rect">
            <a:avLst/>
          </a:prstGeom>
          <a:noFill/>
          <a:ln>
            <a:noFill/>
          </a:ln>
        </p:spPr>
      </p:pic>
      <p:pic>
        <p:nvPicPr>
          <p:cNvPr descr="preencoded.png" id="428" name="Google Shape;428;g3f70e0ccc34_1_395"/>
          <p:cNvPicPr preferRelativeResize="0"/>
          <p:nvPr/>
        </p:nvPicPr>
        <p:blipFill rotWithShape="1">
          <a:blip r:embed="rId4">
            <a:alphaModFix/>
          </a:blip>
          <a:srcRect b="0" l="0" r="0" t="0"/>
          <a:stretch/>
        </p:blipFill>
        <p:spPr>
          <a:xfrm>
            <a:off x="-3948113" y="6834187"/>
            <a:ext cx="6524625" cy="6524625"/>
          </a:xfrm>
          <a:prstGeom prst="rect">
            <a:avLst/>
          </a:prstGeom>
          <a:noFill/>
          <a:ln>
            <a:noFill/>
          </a:ln>
        </p:spPr>
      </p:pic>
      <p:pic>
        <p:nvPicPr>
          <p:cNvPr descr="preencoded.png" id="429" name="Google Shape;429;g3f70e0ccc34_1_395"/>
          <p:cNvPicPr preferRelativeResize="0"/>
          <p:nvPr/>
        </p:nvPicPr>
        <p:blipFill rotWithShape="1">
          <a:blip r:embed="rId5">
            <a:alphaModFix/>
          </a:blip>
          <a:srcRect b="0" l="0" r="0" t="0"/>
          <a:stretch/>
        </p:blipFill>
        <p:spPr>
          <a:xfrm>
            <a:off x="742950" y="714375"/>
            <a:ext cx="1228725" cy="1228725"/>
          </a:xfrm>
          <a:prstGeom prst="rect">
            <a:avLst/>
          </a:prstGeom>
          <a:noFill/>
          <a:ln>
            <a:noFill/>
          </a:ln>
        </p:spPr>
      </p:pic>
      <p:grpSp>
        <p:nvGrpSpPr>
          <p:cNvPr id="430" name="Google Shape;430;g3f70e0ccc34_1_395"/>
          <p:cNvGrpSpPr/>
          <p:nvPr/>
        </p:nvGrpSpPr>
        <p:grpSpPr>
          <a:xfrm>
            <a:off x="17640300" y="7994925"/>
            <a:ext cx="596549" cy="2063476"/>
            <a:chOff x="17640300" y="7994925"/>
            <a:chExt cx="596549" cy="2063476"/>
          </a:xfrm>
        </p:grpSpPr>
        <p:pic>
          <p:nvPicPr>
            <p:cNvPr descr="preencoded.png" id="431" name="Google Shape;431;g3f70e0ccc34_1_39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32" name="Google Shape;432;g3f70e0ccc34_1_39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33" name="Google Shape;433;g3f70e0ccc34_1_395"/>
          <p:cNvGrpSpPr/>
          <p:nvPr/>
        </p:nvGrpSpPr>
        <p:grpSpPr>
          <a:xfrm>
            <a:off x="10086975" y="5153025"/>
            <a:ext cx="6621900" cy="1402200"/>
            <a:chOff x="10086975" y="5153025"/>
            <a:chExt cx="6621900" cy="1402200"/>
          </a:xfrm>
        </p:grpSpPr>
        <p:sp>
          <p:nvSpPr>
            <p:cNvPr id="434" name="Google Shape;434;g3f70e0ccc34_1_395"/>
            <p:cNvSpPr/>
            <p:nvPr/>
          </p:nvSpPr>
          <p:spPr>
            <a:xfrm>
              <a:off x="10086975" y="5153025"/>
              <a:ext cx="66219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A web application</a:t>
              </a:r>
              <a:endParaRPr b="0" i="0" sz="2700" u="none" cap="none" strike="noStrike">
                <a:solidFill>
                  <a:schemeClr val="dk1"/>
                </a:solidFill>
                <a:latin typeface="Calibri"/>
                <a:ea typeface="Calibri"/>
                <a:cs typeface="Calibri"/>
                <a:sym typeface="Calibri"/>
              </a:endParaRPr>
            </a:p>
          </p:txBody>
        </p:sp>
        <p:sp>
          <p:nvSpPr>
            <p:cNvPr id="435" name="Google Shape;435;g3f70e0ccc34_1_395"/>
            <p:cNvSpPr/>
            <p:nvPr/>
          </p:nvSpPr>
          <p:spPr>
            <a:xfrm>
              <a:off x="10086975" y="5648325"/>
              <a:ext cx="66141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36" name="Google Shape;436;g3f70e0ccc34_1_395"/>
          <p:cNvPicPr preferRelativeResize="0"/>
          <p:nvPr/>
        </p:nvPicPr>
        <p:blipFill rotWithShape="1">
          <a:blip r:embed="rId7">
            <a:alphaModFix/>
          </a:blip>
          <a:srcRect b="0" l="0" r="0" t="0"/>
          <a:stretch/>
        </p:blipFill>
        <p:spPr>
          <a:xfrm>
            <a:off x="190500" y="2438400"/>
            <a:ext cx="10325100" cy="6124575"/>
          </a:xfrm>
          <a:prstGeom prst="rect">
            <a:avLst/>
          </a:prstGeom>
          <a:noFill/>
          <a:ln>
            <a:noFill/>
          </a:ln>
        </p:spPr>
      </p:pic>
      <p:pic>
        <p:nvPicPr>
          <p:cNvPr descr="preencoded.png" id="437" name="Google Shape;437;g3f70e0ccc34_1_395"/>
          <p:cNvPicPr preferRelativeResize="0"/>
          <p:nvPr/>
        </p:nvPicPr>
        <p:blipFill rotWithShape="1">
          <a:blip r:embed="rId8">
            <a:alphaModFix/>
          </a:blip>
          <a:srcRect b="0" l="0" r="0" t="0"/>
          <a:stretch/>
        </p:blipFill>
        <p:spPr>
          <a:xfrm>
            <a:off x="1638300" y="2695575"/>
            <a:ext cx="7419975" cy="4867275"/>
          </a:xfrm>
          <a:prstGeom prst="rect">
            <a:avLst/>
          </a:prstGeom>
          <a:noFill/>
          <a:ln>
            <a:noFill/>
          </a:ln>
        </p:spPr>
      </p:pic>
      <p:sp>
        <p:nvSpPr>
          <p:cNvPr id="438" name="Google Shape;438;g3f70e0ccc34_1_395"/>
          <p:cNvSpPr/>
          <p:nvPr/>
        </p:nvSpPr>
        <p:spPr>
          <a:xfrm>
            <a:off x="10029825" y="2695575"/>
            <a:ext cx="7915200" cy="179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443" name="Shape 443"/>
        <p:cNvGrpSpPr/>
        <p:nvPr/>
      </p:nvGrpSpPr>
      <p:grpSpPr>
        <a:xfrm>
          <a:off x="0" y="0"/>
          <a:ext cx="0" cy="0"/>
          <a:chOff x="0" y="0"/>
          <a:chExt cx="0" cy="0"/>
        </a:xfrm>
      </p:grpSpPr>
      <p:pic>
        <p:nvPicPr>
          <p:cNvPr descr="preencoded.png" id="444" name="Google Shape;444;g3f70e0ccc34_1_412"/>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45" name="Google Shape;445;g3f70e0ccc34_1_412"/>
          <p:cNvPicPr preferRelativeResize="0"/>
          <p:nvPr/>
        </p:nvPicPr>
        <p:blipFill rotWithShape="1">
          <a:blip r:embed="rId4">
            <a:alphaModFix/>
          </a:blip>
          <a:srcRect b="0" l="0" r="0" t="0"/>
          <a:stretch/>
        </p:blipFill>
        <p:spPr>
          <a:xfrm>
            <a:off x="4919662" y="-4948238"/>
            <a:ext cx="6524625" cy="6524625"/>
          </a:xfrm>
          <a:prstGeom prst="rect">
            <a:avLst/>
          </a:prstGeom>
          <a:noFill/>
          <a:ln>
            <a:noFill/>
          </a:ln>
        </p:spPr>
      </p:pic>
      <p:pic>
        <p:nvPicPr>
          <p:cNvPr descr="preencoded.png" id="446" name="Google Shape;446;g3f70e0ccc34_1_412"/>
          <p:cNvPicPr preferRelativeResize="0"/>
          <p:nvPr/>
        </p:nvPicPr>
        <p:blipFill rotWithShape="1">
          <a:blip r:embed="rId4">
            <a:alphaModFix/>
          </a:blip>
          <a:srcRect b="0" l="0" r="0" t="0"/>
          <a:stretch/>
        </p:blipFill>
        <p:spPr>
          <a:xfrm>
            <a:off x="14263688" y="8024812"/>
            <a:ext cx="6524625" cy="6524625"/>
          </a:xfrm>
          <a:prstGeom prst="rect">
            <a:avLst/>
          </a:prstGeom>
          <a:noFill/>
          <a:ln>
            <a:noFill/>
          </a:ln>
        </p:spPr>
      </p:pic>
      <p:pic>
        <p:nvPicPr>
          <p:cNvPr descr="preencoded.png" id="447" name="Google Shape;447;g3f70e0ccc34_1_412"/>
          <p:cNvPicPr preferRelativeResize="0"/>
          <p:nvPr/>
        </p:nvPicPr>
        <p:blipFill rotWithShape="1">
          <a:blip r:embed="rId5">
            <a:alphaModFix/>
          </a:blip>
          <a:srcRect b="0" l="0" r="0" t="0"/>
          <a:stretch/>
        </p:blipFill>
        <p:spPr>
          <a:xfrm>
            <a:off x="15859125" y="390525"/>
            <a:ext cx="2085975" cy="2076450"/>
          </a:xfrm>
          <a:prstGeom prst="rect">
            <a:avLst/>
          </a:prstGeom>
          <a:noFill/>
          <a:ln>
            <a:noFill/>
          </a:ln>
        </p:spPr>
      </p:pic>
      <p:grpSp>
        <p:nvGrpSpPr>
          <p:cNvPr id="448" name="Google Shape;448;g3f70e0ccc34_1_412"/>
          <p:cNvGrpSpPr/>
          <p:nvPr/>
        </p:nvGrpSpPr>
        <p:grpSpPr>
          <a:xfrm>
            <a:off x="17640300" y="7994925"/>
            <a:ext cx="596549" cy="2063476"/>
            <a:chOff x="17640300" y="7994925"/>
            <a:chExt cx="596549" cy="2063476"/>
          </a:xfrm>
        </p:grpSpPr>
        <p:pic>
          <p:nvPicPr>
            <p:cNvPr descr="preencoded.png" id="449" name="Google Shape;449;g3f70e0ccc34_1_41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50" name="Google Shape;450;g3f70e0ccc34_1_4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51" name="Google Shape;451;g3f70e0ccc34_1_412"/>
          <p:cNvGrpSpPr/>
          <p:nvPr/>
        </p:nvGrpSpPr>
        <p:grpSpPr>
          <a:xfrm>
            <a:off x="2209800" y="4076700"/>
            <a:ext cx="6621900" cy="1402200"/>
            <a:chOff x="2209800" y="4076700"/>
            <a:chExt cx="6621900" cy="1402200"/>
          </a:xfrm>
        </p:grpSpPr>
        <p:sp>
          <p:nvSpPr>
            <p:cNvPr id="452" name="Google Shape;452;g3f70e0ccc34_1_412"/>
            <p:cNvSpPr/>
            <p:nvPr/>
          </p:nvSpPr>
          <p:spPr>
            <a:xfrm>
              <a:off x="2209800" y="4076700"/>
              <a:ext cx="66219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An mobile app</a:t>
              </a:r>
              <a:endParaRPr b="0" i="0" sz="2700" u="none" cap="none" strike="noStrike">
                <a:solidFill>
                  <a:schemeClr val="dk1"/>
                </a:solidFill>
                <a:latin typeface="Calibri"/>
                <a:ea typeface="Calibri"/>
                <a:cs typeface="Calibri"/>
                <a:sym typeface="Calibri"/>
              </a:endParaRPr>
            </a:p>
          </p:txBody>
        </p:sp>
        <p:sp>
          <p:nvSpPr>
            <p:cNvPr id="453" name="Google Shape;453;g3f70e0ccc34_1_412"/>
            <p:cNvSpPr/>
            <p:nvPr/>
          </p:nvSpPr>
          <p:spPr>
            <a:xfrm>
              <a:off x="2209800" y="4572000"/>
              <a:ext cx="66141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54" name="Google Shape;454;g3f70e0ccc34_1_412"/>
          <p:cNvSpPr/>
          <p:nvPr/>
        </p:nvSpPr>
        <p:spPr>
          <a:xfrm>
            <a:off x="2209800" y="5743575"/>
            <a:ext cx="6776100" cy="27165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Live your fantasy dreams</a:t>
            </a:r>
            <a:endParaRPr b="0" i="0" sz="2400" u="none" cap="none" strike="noStrike">
              <a:solidFill>
                <a:schemeClr val="dk1"/>
              </a:solidFill>
              <a:latin typeface="Calibri"/>
              <a:ea typeface="Calibri"/>
              <a:cs typeface="Calibri"/>
              <a:sym typeface="Calibri"/>
            </a:endParaRPr>
          </a:p>
        </p:txBody>
      </p:sp>
      <p:sp>
        <p:nvSpPr>
          <p:cNvPr id="455" name="Google Shape;455;g3f70e0ccc34_1_412"/>
          <p:cNvSpPr/>
          <p:nvPr/>
        </p:nvSpPr>
        <p:spPr>
          <a:xfrm>
            <a:off x="2171700" y="1390650"/>
            <a:ext cx="9572700" cy="179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56" name="Google Shape;456;g3f70e0ccc34_1_412"/>
          <p:cNvPicPr preferRelativeResize="0"/>
          <p:nvPr/>
        </p:nvPicPr>
        <p:blipFill rotWithShape="1">
          <a:blip r:embed="rId7">
            <a:alphaModFix/>
          </a:blip>
          <a:srcRect b="0" l="0" r="0" t="0"/>
          <a:stretch/>
        </p:blipFill>
        <p:spPr>
          <a:xfrm>
            <a:off x="11591925" y="771525"/>
            <a:ext cx="4105275" cy="8886825"/>
          </a:xfrm>
          <a:prstGeom prst="rect">
            <a:avLst/>
          </a:prstGeom>
          <a:noFill/>
          <a:ln>
            <a:noFill/>
          </a:ln>
        </p:spPr>
      </p:pic>
      <p:pic>
        <p:nvPicPr>
          <p:cNvPr descr="preencoded.png" id="457" name="Google Shape;457;g3f70e0ccc34_1_412"/>
          <p:cNvPicPr preferRelativeResize="0"/>
          <p:nvPr/>
        </p:nvPicPr>
        <p:blipFill rotWithShape="1">
          <a:blip r:embed="rId8">
            <a:alphaModFix/>
          </a:blip>
          <a:srcRect b="0" l="0" r="0" t="0"/>
          <a:stretch/>
        </p:blipFill>
        <p:spPr>
          <a:xfrm>
            <a:off x="11734800" y="1323975"/>
            <a:ext cx="3829050" cy="8096250"/>
          </a:xfrm>
          <a:prstGeom prst="rect">
            <a:avLst/>
          </a:prstGeom>
          <a:noFill/>
          <a:ln>
            <a:noFill/>
          </a:ln>
        </p:spPr>
      </p:pic>
      <p:pic>
        <p:nvPicPr>
          <p:cNvPr descr="preencoded.png" id="458" name="Google Shape;458;g3f70e0ccc34_1_412"/>
          <p:cNvPicPr preferRelativeResize="0"/>
          <p:nvPr/>
        </p:nvPicPr>
        <p:blipFill rotWithShape="1">
          <a:blip r:embed="rId9">
            <a:alphaModFix/>
          </a:blip>
          <a:srcRect b="0" l="0" r="0" t="0"/>
          <a:stretch/>
        </p:blipFill>
        <p:spPr>
          <a:xfrm>
            <a:off x="8181975" y="5743575"/>
            <a:ext cx="4333875" cy="4438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463" name="Shape 463"/>
        <p:cNvGrpSpPr/>
        <p:nvPr/>
      </p:nvGrpSpPr>
      <p:grpSpPr>
        <a:xfrm>
          <a:off x="0" y="0"/>
          <a:ext cx="0" cy="0"/>
          <a:chOff x="0" y="0"/>
          <a:chExt cx="0" cy="0"/>
        </a:xfrm>
      </p:grpSpPr>
      <p:pic>
        <p:nvPicPr>
          <p:cNvPr descr="preencoded.png" id="464" name="Google Shape;464;g3f70e0ccc34_1_431"/>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65" name="Google Shape;465;g3f70e0ccc34_1_431"/>
          <p:cNvPicPr preferRelativeResize="0"/>
          <p:nvPr/>
        </p:nvPicPr>
        <p:blipFill rotWithShape="1">
          <a:blip r:embed="rId4">
            <a:alphaModFix/>
          </a:blip>
          <a:srcRect b="0" l="0" r="0" t="0"/>
          <a:stretch/>
        </p:blipFill>
        <p:spPr>
          <a:xfrm>
            <a:off x="-1471613" y="-928687"/>
            <a:ext cx="6524625" cy="6524625"/>
          </a:xfrm>
          <a:prstGeom prst="rect">
            <a:avLst/>
          </a:prstGeom>
          <a:noFill/>
          <a:ln>
            <a:noFill/>
          </a:ln>
        </p:spPr>
      </p:pic>
      <p:pic>
        <p:nvPicPr>
          <p:cNvPr descr="preencoded.png" id="466" name="Google Shape;466;g3f70e0ccc34_1_431"/>
          <p:cNvPicPr preferRelativeResize="0"/>
          <p:nvPr/>
        </p:nvPicPr>
        <p:blipFill rotWithShape="1">
          <a:blip r:embed="rId4">
            <a:alphaModFix/>
          </a:blip>
          <a:srcRect b="0" l="0" r="0" t="0"/>
          <a:stretch/>
        </p:blipFill>
        <p:spPr>
          <a:xfrm>
            <a:off x="6843713" y="8510588"/>
            <a:ext cx="6524625" cy="6524625"/>
          </a:xfrm>
          <a:prstGeom prst="rect">
            <a:avLst/>
          </a:prstGeom>
          <a:noFill/>
          <a:ln>
            <a:noFill/>
          </a:ln>
        </p:spPr>
      </p:pic>
      <p:pic>
        <p:nvPicPr>
          <p:cNvPr descr="preencoded.png" id="467" name="Google Shape;467;g3f70e0ccc34_1_431"/>
          <p:cNvPicPr preferRelativeResize="0"/>
          <p:nvPr/>
        </p:nvPicPr>
        <p:blipFill rotWithShape="1">
          <a:blip r:embed="rId5">
            <a:alphaModFix/>
          </a:blip>
          <a:srcRect b="0" l="0" r="0" t="0"/>
          <a:stretch/>
        </p:blipFill>
        <p:spPr>
          <a:xfrm>
            <a:off x="314325" y="7810500"/>
            <a:ext cx="2125106" cy="2114551"/>
          </a:xfrm>
          <a:prstGeom prst="rect">
            <a:avLst/>
          </a:prstGeom>
          <a:noFill/>
          <a:ln>
            <a:noFill/>
          </a:ln>
        </p:spPr>
      </p:pic>
      <p:grpSp>
        <p:nvGrpSpPr>
          <p:cNvPr id="468" name="Google Shape;468;g3f70e0ccc34_1_431"/>
          <p:cNvGrpSpPr/>
          <p:nvPr/>
        </p:nvGrpSpPr>
        <p:grpSpPr>
          <a:xfrm>
            <a:off x="17640300" y="7994925"/>
            <a:ext cx="596549" cy="2063476"/>
            <a:chOff x="17640300" y="7994925"/>
            <a:chExt cx="596549" cy="2063476"/>
          </a:xfrm>
        </p:grpSpPr>
        <p:pic>
          <p:nvPicPr>
            <p:cNvPr descr="preencoded.png" id="469" name="Google Shape;469;g3f70e0ccc34_1_43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70" name="Google Shape;470;g3f70e0ccc34_1_43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71" name="Google Shape;471;g3f70e0ccc34_1_431"/>
          <p:cNvGrpSpPr/>
          <p:nvPr/>
        </p:nvGrpSpPr>
        <p:grpSpPr>
          <a:xfrm>
            <a:off x="12658725" y="3019425"/>
            <a:ext cx="4354800" cy="2145000"/>
            <a:chOff x="12658725" y="3019425"/>
            <a:chExt cx="4354800" cy="2145000"/>
          </a:xfrm>
        </p:grpSpPr>
        <p:sp>
          <p:nvSpPr>
            <p:cNvPr id="472" name="Google Shape;472;g3f70e0ccc34_1_431"/>
            <p:cNvSpPr/>
            <p:nvPr/>
          </p:nvSpPr>
          <p:spPr>
            <a:xfrm>
              <a:off x="12658725" y="3019425"/>
              <a:ext cx="4354800" cy="80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A web application</a:t>
              </a:r>
              <a:endParaRPr b="0" i="0" sz="2700" u="none" cap="none" strike="noStrike">
                <a:solidFill>
                  <a:schemeClr val="dk1"/>
                </a:solidFill>
                <a:latin typeface="Calibri"/>
                <a:ea typeface="Calibri"/>
                <a:cs typeface="Calibri"/>
                <a:sym typeface="Calibri"/>
              </a:endParaRPr>
            </a:p>
          </p:txBody>
        </p:sp>
        <p:sp>
          <p:nvSpPr>
            <p:cNvPr id="473" name="Google Shape;473;g3f70e0ccc34_1_431"/>
            <p:cNvSpPr/>
            <p:nvPr/>
          </p:nvSpPr>
          <p:spPr>
            <a:xfrm>
              <a:off x="12658725" y="3857625"/>
              <a:ext cx="4347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74" name="Google Shape;474;g3f70e0ccc34_1_431"/>
          <p:cNvSpPr/>
          <p:nvPr/>
        </p:nvSpPr>
        <p:spPr>
          <a:xfrm>
            <a:off x="619125" y="1333500"/>
            <a:ext cx="5153100" cy="78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75" name="Google Shape;475;g3f70e0ccc34_1_431"/>
          <p:cNvSpPr/>
          <p:nvPr/>
        </p:nvSpPr>
        <p:spPr>
          <a:xfrm>
            <a:off x="12573000" y="5800725"/>
            <a:ext cx="5204400" cy="37644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Uncover treasures and secret treasures</a:t>
            </a:r>
            <a:endParaRPr b="0" i="0" sz="2400" u="none" cap="none" strike="noStrike">
              <a:solidFill>
                <a:schemeClr val="dk1"/>
              </a:solidFill>
              <a:latin typeface="Calibri"/>
              <a:ea typeface="Calibri"/>
              <a:cs typeface="Calibri"/>
              <a:sym typeface="Calibri"/>
            </a:endParaRPr>
          </a:p>
        </p:txBody>
      </p:sp>
      <p:grpSp>
        <p:nvGrpSpPr>
          <p:cNvPr id="476" name="Google Shape;476;g3f70e0ccc34_1_431"/>
          <p:cNvGrpSpPr/>
          <p:nvPr/>
        </p:nvGrpSpPr>
        <p:grpSpPr>
          <a:xfrm>
            <a:off x="5924550" y="561975"/>
            <a:ext cx="6429375" cy="9248775"/>
            <a:chOff x="5924550" y="561975"/>
            <a:chExt cx="6429375" cy="9248775"/>
          </a:xfrm>
        </p:grpSpPr>
        <p:pic>
          <p:nvPicPr>
            <p:cNvPr descr="preencoded.png" id="477" name="Google Shape;477;g3f70e0ccc34_1_431"/>
            <p:cNvPicPr preferRelativeResize="0"/>
            <p:nvPr/>
          </p:nvPicPr>
          <p:blipFill rotWithShape="1">
            <a:blip r:embed="rId7">
              <a:alphaModFix/>
            </a:blip>
            <a:srcRect b="0" l="0" r="0" t="0"/>
            <a:stretch/>
          </p:blipFill>
          <p:spPr>
            <a:xfrm>
              <a:off x="5924550" y="561975"/>
              <a:ext cx="6429375" cy="9248775"/>
            </a:xfrm>
            <a:prstGeom prst="rect">
              <a:avLst/>
            </a:prstGeom>
            <a:noFill/>
            <a:ln>
              <a:noFill/>
            </a:ln>
          </p:spPr>
        </p:pic>
        <p:pic>
          <p:nvPicPr>
            <p:cNvPr descr="preencoded.png" id="478" name="Google Shape;478;g3f70e0ccc34_1_431"/>
            <p:cNvPicPr preferRelativeResize="0"/>
            <p:nvPr/>
          </p:nvPicPr>
          <p:blipFill rotWithShape="1">
            <a:blip r:embed="rId8">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483" name="Shape 483"/>
        <p:cNvGrpSpPr/>
        <p:nvPr/>
      </p:nvGrpSpPr>
      <p:grpSpPr>
        <a:xfrm>
          <a:off x="0" y="0"/>
          <a:ext cx="0" cy="0"/>
          <a:chOff x="0" y="0"/>
          <a:chExt cx="0" cy="0"/>
        </a:xfrm>
      </p:grpSpPr>
      <p:pic>
        <p:nvPicPr>
          <p:cNvPr descr="preencoded.png" id="484" name="Google Shape;484;g3f70e0ccc34_1_450"/>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85" name="Google Shape;485;g3f70e0ccc34_1_450"/>
          <p:cNvGrpSpPr/>
          <p:nvPr/>
        </p:nvGrpSpPr>
        <p:grpSpPr>
          <a:xfrm>
            <a:off x="17640300" y="7994925"/>
            <a:ext cx="596549" cy="2063476"/>
            <a:chOff x="17640300" y="7994925"/>
            <a:chExt cx="596549" cy="2063476"/>
          </a:xfrm>
        </p:grpSpPr>
        <p:pic>
          <p:nvPicPr>
            <p:cNvPr descr="preencoded.png" id="486" name="Google Shape;486;g3f70e0ccc34_1_45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87" name="Google Shape;487;g3f70e0ccc34_1_45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88" name="Google Shape;488;g3f70e0ccc34_1_450"/>
          <p:cNvSpPr/>
          <p:nvPr/>
        </p:nvSpPr>
        <p:spPr>
          <a:xfrm>
            <a:off x="11868150" y="523875"/>
            <a:ext cx="5496000" cy="179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30" name="Shape 30"/>
        <p:cNvGrpSpPr/>
        <p:nvPr/>
      </p:nvGrpSpPr>
      <p:grpSpPr>
        <a:xfrm>
          <a:off x="0" y="0"/>
          <a:ext cx="0" cy="0"/>
          <a:chOff x="0" y="0"/>
          <a:chExt cx="0" cy="0"/>
        </a:xfrm>
      </p:grpSpPr>
      <p:pic>
        <p:nvPicPr>
          <p:cNvPr descr="preencoded.png" id="31" name="Google Shape;31;g3f70e0ccc34_1_14"/>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32" name="Google Shape;32;g3f70e0ccc34_1_14"/>
          <p:cNvPicPr preferRelativeResize="0"/>
          <p:nvPr/>
        </p:nvPicPr>
        <p:blipFill rotWithShape="1">
          <a:blip r:embed="rId4">
            <a:alphaModFix/>
          </a:blip>
          <a:srcRect b="0" l="0" r="0" t="0"/>
          <a:stretch/>
        </p:blipFill>
        <p:spPr>
          <a:xfrm>
            <a:off x="-2233612" y="-4763"/>
            <a:ext cx="6524625" cy="6524625"/>
          </a:xfrm>
          <a:prstGeom prst="rect">
            <a:avLst/>
          </a:prstGeom>
          <a:noFill/>
          <a:ln>
            <a:noFill/>
          </a:ln>
        </p:spPr>
      </p:pic>
      <p:pic>
        <p:nvPicPr>
          <p:cNvPr descr="preencoded.png" id="33" name="Google Shape;33;g3f70e0ccc34_1_14"/>
          <p:cNvPicPr preferRelativeResize="0"/>
          <p:nvPr/>
        </p:nvPicPr>
        <p:blipFill rotWithShape="1">
          <a:blip r:embed="rId4">
            <a:alphaModFix/>
          </a:blip>
          <a:srcRect b="0" l="0" r="0" t="0"/>
          <a:stretch/>
        </p:blipFill>
        <p:spPr>
          <a:xfrm>
            <a:off x="15025688" y="3767137"/>
            <a:ext cx="6524625" cy="6524625"/>
          </a:xfrm>
          <a:prstGeom prst="rect">
            <a:avLst/>
          </a:prstGeom>
          <a:noFill/>
          <a:ln>
            <a:noFill/>
          </a:ln>
        </p:spPr>
      </p:pic>
      <p:pic>
        <p:nvPicPr>
          <p:cNvPr descr="preencoded.png" id="34" name="Google Shape;34;g3f70e0ccc34_1_14"/>
          <p:cNvPicPr preferRelativeResize="0"/>
          <p:nvPr/>
        </p:nvPicPr>
        <p:blipFill rotWithShape="1">
          <a:blip r:embed="rId5">
            <a:alphaModFix/>
          </a:blip>
          <a:srcRect b="0" l="0" r="0" t="0"/>
          <a:stretch/>
        </p:blipFill>
        <p:spPr>
          <a:xfrm>
            <a:off x="15744825" y="7639050"/>
            <a:ext cx="2114550" cy="2114550"/>
          </a:xfrm>
          <a:prstGeom prst="rect">
            <a:avLst/>
          </a:prstGeom>
          <a:noFill/>
          <a:ln>
            <a:noFill/>
          </a:ln>
        </p:spPr>
      </p:pic>
      <p:grpSp>
        <p:nvGrpSpPr>
          <p:cNvPr id="35" name="Google Shape;35;g3f70e0ccc34_1_14"/>
          <p:cNvGrpSpPr/>
          <p:nvPr/>
        </p:nvGrpSpPr>
        <p:grpSpPr>
          <a:xfrm>
            <a:off x="17640300" y="7994925"/>
            <a:ext cx="596549" cy="2063476"/>
            <a:chOff x="17640300" y="7994925"/>
            <a:chExt cx="596549" cy="2063476"/>
          </a:xfrm>
        </p:grpSpPr>
        <p:pic>
          <p:nvPicPr>
            <p:cNvPr descr="preencoded.png" id="36" name="Google Shape;36;g3f70e0ccc34_1_1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7" name="Google Shape;37;g3f70e0ccc34_1_1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8" name="Google Shape;38;g3f70e0ccc34_1_14"/>
          <p:cNvSpPr/>
          <p:nvPr/>
        </p:nvSpPr>
        <p:spPr>
          <a:xfrm>
            <a:off x="8778240" y="781050"/>
            <a:ext cx="8961000" cy="164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1A5A"/>
              </a:buClr>
              <a:buSzPts val="9600"/>
              <a:buFont typeface="Press Start 2P"/>
              <a:buNone/>
            </a:pPr>
            <a:r>
              <a:rPr b="0" i="0" lang="en-US" sz="9600" u="none" cap="none" strike="noStrike">
                <a:solidFill>
                  <a:srgbClr val="3B1A5A"/>
                </a:solidFill>
                <a:latin typeface="Press Start 2P"/>
                <a:ea typeface="Press Start 2P"/>
                <a:cs typeface="Press Start 2P"/>
                <a:sym typeface="Press Start 2P"/>
              </a:rPr>
              <a:t>Welcome</a:t>
            </a:r>
            <a:endParaRPr b="0" i="0" sz="9600" u="none" cap="none" strike="noStrike">
              <a:solidFill>
                <a:schemeClr val="dk1"/>
              </a:solidFill>
              <a:latin typeface="Calibri"/>
              <a:ea typeface="Calibri"/>
              <a:cs typeface="Calibri"/>
              <a:sym typeface="Calibri"/>
            </a:endParaRPr>
          </a:p>
        </p:txBody>
      </p:sp>
      <p:sp>
        <p:nvSpPr>
          <p:cNvPr id="39" name="Google Shape;39;g3f70e0ccc34_1_14"/>
          <p:cNvSpPr/>
          <p:nvPr/>
        </p:nvSpPr>
        <p:spPr>
          <a:xfrm>
            <a:off x="0" y="8686800"/>
            <a:ext cx="107574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40" name="Google Shape;40;g3f70e0ccc34_1_14"/>
          <p:cNvPicPr preferRelativeResize="0"/>
          <p:nvPr/>
        </p:nvPicPr>
        <p:blipFill rotWithShape="1">
          <a:blip r:embed="rId7">
            <a:alphaModFix/>
          </a:blip>
          <a:srcRect b="0" l="0" r="0" t="0"/>
          <a:stretch/>
        </p:blipFill>
        <p:spPr>
          <a:xfrm>
            <a:off x="800100" y="219075"/>
            <a:ext cx="2013697" cy="2114550"/>
          </a:xfrm>
          <a:prstGeom prst="rect">
            <a:avLst/>
          </a:prstGeom>
          <a:noFill/>
          <a:ln>
            <a:noFill/>
          </a:ln>
        </p:spPr>
      </p:pic>
      <p:pic>
        <p:nvPicPr>
          <p:cNvPr descr="preencoded.png" id="41" name="Google Shape;41;g3f70e0ccc34_1_14"/>
          <p:cNvPicPr preferRelativeResize="0"/>
          <p:nvPr/>
        </p:nvPicPr>
        <p:blipFill rotWithShape="1">
          <a:blip r:embed="rId8">
            <a:alphaModFix/>
          </a:blip>
          <a:srcRect b="0" l="0" r="0" t="0"/>
          <a:stretch/>
        </p:blipFill>
        <p:spPr>
          <a:xfrm rot="-900000">
            <a:off x="9371958" y="2390738"/>
            <a:ext cx="6760134" cy="382916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493" name="Shape 493"/>
        <p:cNvGrpSpPr/>
        <p:nvPr/>
      </p:nvGrpSpPr>
      <p:grpSpPr>
        <a:xfrm>
          <a:off x="0" y="0"/>
          <a:ext cx="0" cy="0"/>
          <a:chOff x="0" y="0"/>
          <a:chExt cx="0" cy="0"/>
        </a:xfrm>
      </p:grpSpPr>
      <p:pic>
        <p:nvPicPr>
          <p:cNvPr descr="preencoded.png" id="494" name="Google Shape;494;g3f70e0ccc34_1_459"/>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95" name="Google Shape;495;g3f70e0ccc34_1_459"/>
          <p:cNvPicPr preferRelativeResize="0"/>
          <p:nvPr/>
        </p:nvPicPr>
        <p:blipFill rotWithShape="1">
          <a:blip r:embed="rId4">
            <a:alphaModFix/>
          </a:blip>
          <a:srcRect b="0" l="0" r="0" t="0"/>
          <a:stretch/>
        </p:blipFill>
        <p:spPr>
          <a:xfrm>
            <a:off x="4919662" y="-4948238"/>
            <a:ext cx="6524625" cy="6524625"/>
          </a:xfrm>
          <a:prstGeom prst="rect">
            <a:avLst/>
          </a:prstGeom>
          <a:noFill/>
          <a:ln>
            <a:noFill/>
          </a:ln>
        </p:spPr>
      </p:pic>
      <p:pic>
        <p:nvPicPr>
          <p:cNvPr descr="preencoded.png" id="496" name="Google Shape;496;g3f70e0ccc34_1_459"/>
          <p:cNvPicPr preferRelativeResize="0"/>
          <p:nvPr/>
        </p:nvPicPr>
        <p:blipFill rotWithShape="1">
          <a:blip r:embed="rId4">
            <a:alphaModFix/>
          </a:blip>
          <a:srcRect b="0" l="0" r="0" t="0"/>
          <a:stretch/>
        </p:blipFill>
        <p:spPr>
          <a:xfrm>
            <a:off x="14263688" y="8024812"/>
            <a:ext cx="6524625" cy="6524625"/>
          </a:xfrm>
          <a:prstGeom prst="rect">
            <a:avLst/>
          </a:prstGeom>
          <a:noFill/>
          <a:ln>
            <a:noFill/>
          </a:ln>
        </p:spPr>
      </p:pic>
      <p:pic>
        <p:nvPicPr>
          <p:cNvPr descr="preencoded.png" id="497" name="Google Shape;497;g3f70e0ccc34_1_459"/>
          <p:cNvPicPr preferRelativeResize="0"/>
          <p:nvPr/>
        </p:nvPicPr>
        <p:blipFill rotWithShape="1">
          <a:blip r:embed="rId5">
            <a:alphaModFix/>
          </a:blip>
          <a:srcRect b="0" l="0" r="0" t="0"/>
          <a:stretch/>
        </p:blipFill>
        <p:spPr>
          <a:xfrm>
            <a:off x="15859125" y="390525"/>
            <a:ext cx="2085975" cy="2076450"/>
          </a:xfrm>
          <a:prstGeom prst="rect">
            <a:avLst/>
          </a:prstGeom>
          <a:noFill/>
          <a:ln>
            <a:noFill/>
          </a:ln>
        </p:spPr>
      </p:pic>
      <p:grpSp>
        <p:nvGrpSpPr>
          <p:cNvPr id="498" name="Google Shape;498;g3f70e0ccc34_1_459"/>
          <p:cNvGrpSpPr/>
          <p:nvPr/>
        </p:nvGrpSpPr>
        <p:grpSpPr>
          <a:xfrm>
            <a:off x="17640300" y="7994925"/>
            <a:ext cx="596549" cy="2063476"/>
            <a:chOff x="17640300" y="7994925"/>
            <a:chExt cx="596549" cy="2063476"/>
          </a:xfrm>
        </p:grpSpPr>
        <p:pic>
          <p:nvPicPr>
            <p:cNvPr descr="preencoded.png" id="499" name="Google Shape;499;g3f70e0ccc34_1_45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00" name="Google Shape;500;g3f70e0ccc34_1_45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01" name="Google Shape;501;g3f70e0ccc34_1_459"/>
          <p:cNvPicPr preferRelativeResize="0"/>
          <p:nvPr/>
        </p:nvPicPr>
        <p:blipFill rotWithShape="1">
          <a:blip r:embed="rId7">
            <a:alphaModFix/>
          </a:blip>
          <a:srcRect b="0" l="0" r="0" t="0"/>
          <a:stretch/>
        </p:blipFill>
        <p:spPr>
          <a:xfrm>
            <a:off x="6391275" y="2857500"/>
            <a:ext cx="10858500" cy="5895975"/>
          </a:xfrm>
          <a:prstGeom prst="rect">
            <a:avLst/>
          </a:prstGeom>
          <a:noFill/>
          <a:ln>
            <a:noFill/>
          </a:ln>
        </p:spPr>
      </p:pic>
      <p:sp>
        <p:nvSpPr>
          <p:cNvPr id="502" name="Google Shape;502;g3f70e0ccc34_1_459"/>
          <p:cNvSpPr/>
          <p:nvPr/>
        </p:nvSpPr>
        <p:spPr>
          <a:xfrm>
            <a:off x="2811780" y="828675"/>
            <a:ext cx="126741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1A5A"/>
              </a:buClr>
              <a:buSzPts val="3600"/>
              <a:buFont typeface="Press Start 2P"/>
              <a:buNone/>
            </a:pPr>
            <a:r>
              <a:rPr b="0" i="0" lang="en-US" sz="3600" u="none" cap="none" strike="noStrike">
                <a:solidFill>
                  <a:srgbClr val="3B1A5A"/>
                </a:solidFill>
                <a:latin typeface="Press Start 2P"/>
                <a:ea typeface="Press Start 2P"/>
                <a:cs typeface="Press Start 2P"/>
                <a:sym typeface="Press Start 2P"/>
              </a:rPr>
              <a:t>Fantasy Realm at a Glance</a:t>
            </a:r>
            <a:endParaRPr b="0" i="0" sz="3600" u="none" cap="none" strike="noStrike">
              <a:solidFill>
                <a:schemeClr val="dk1"/>
              </a:solidFill>
              <a:latin typeface="Calibri"/>
              <a:ea typeface="Calibri"/>
              <a:cs typeface="Calibri"/>
              <a:sym typeface="Calibri"/>
            </a:endParaRPr>
          </a:p>
        </p:txBody>
      </p:sp>
      <p:grpSp>
        <p:nvGrpSpPr>
          <p:cNvPr id="503" name="Google Shape;503;g3f70e0ccc34_1_459"/>
          <p:cNvGrpSpPr/>
          <p:nvPr/>
        </p:nvGrpSpPr>
        <p:grpSpPr>
          <a:xfrm>
            <a:off x="1285875" y="2628900"/>
            <a:ext cx="5292000" cy="1440300"/>
            <a:chOff x="1285875" y="2628900"/>
            <a:chExt cx="5292000" cy="1440300"/>
          </a:xfrm>
        </p:grpSpPr>
        <p:sp>
          <p:nvSpPr>
            <p:cNvPr id="504" name="Google Shape;504;g3f70e0ccc34_1_459"/>
            <p:cNvSpPr/>
            <p:nvPr/>
          </p:nvSpPr>
          <p:spPr>
            <a:xfrm>
              <a:off x="1285875" y="2628900"/>
              <a:ext cx="5292000" cy="61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The Forest</a:t>
              </a:r>
              <a:endParaRPr b="0" i="0" sz="3600" u="none" cap="none" strike="noStrike">
                <a:solidFill>
                  <a:schemeClr val="dk1"/>
                </a:solidFill>
                <a:latin typeface="Calibri"/>
                <a:ea typeface="Calibri"/>
                <a:cs typeface="Calibri"/>
                <a:sym typeface="Calibri"/>
              </a:endParaRPr>
            </a:p>
          </p:txBody>
        </p:sp>
        <p:sp>
          <p:nvSpPr>
            <p:cNvPr id="505" name="Google Shape;505;g3f70e0ccc34_1_459"/>
            <p:cNvSpPr/>
            <p:nvPr/>
          </p:nvSpPr>
          <p:spPr>
            <a:xfrm>
              <a:off x="1285875" y="3162300"/>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506" name="Google Shape;506;g3f70e0ccc34_1_459"/>
          <p:cNvGrpSpPr/>
          <p:nvPr/>
        </p:nvGrpSpPr>
        <p:grpSpPr>
          <a:xfrm>
            <a:off x="1285875" y="5000625"/>
            <a:ext cx="5292000" cy="1440300"/>
            <a:chOff x="1285875" y="5000625"/>
            <a:chExt cx="5292000" cy="1440300"/>
          </a:xfrm>
        </p:grpSpPr>
        <p:sp>
          <p:nvSpPr>
            <p:cNvPr id="507" name="Google Shape;507;g3f70e0ccc34_1_459"/>
            <p:cNvSpPr/>
            <p:nvPr/>
          </p:nvSpPr>
          <p:spPr>
            <a:xfrm>
              <a:off x="1285875" y="5000625"/>
              <a:ext cx="5292000" cy="61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The Caves</a:t>
              </a:r>
              <a:endParaRPr b="0" i="0" sz="3600" u="none" cap="none" strike="noStrike">
                <a:solidFill>
                  <a:schemeClr val="dk1"/>
                </a:solidFill>
                <a:latin typeface="Calibri"/>
                <a:ea typeface="Calibri"/>
                <a:cs typeface="Calibri"/>
                <a:sym typeface="Calibri"/>
              </a:endParaRPr>
            </a:p>
          </p:txBody>
        </p:sp>
        <p:sp>
          <p:nvSpPr>
            <p:cNvPr id="508" name="Google Shape;508;g3f70e0ccc34_1_459"/>
            <p:cNvSpPr/>
            <p:nvPr/>
          </p:nvSpPr>
          <p:spPr>
            <a:xfrm>
              <a:off x="1285875" y="5534025"/>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network of underground caves filled with crystals.</a:t>
              </a:r>
              <a:endParaRPr b="0" i="0" sz="2400" u="none" cap="none" strike="noStrike">
                <a:solidFill>
                  <a:schemeClr val="dk1"/>
                </a:solidFill>
                <a:latin typeface="Calibri"/>
                <a:ea typeface="Calibri"/>
                <a:cs typeface="Calibri"/>
                <a:sym typeface="Calibri"/>
              </a:endParaRPr>
            </a:p>
          </p:txBody>
        </p:sp>
      </p:grpSp>
      <p:grpSp>
        <p:nvGrpSpPr>
          <p:cNvPr id="509" name="Google Shape;509;g3f70e0ccc34_1_459"/>
          <p:cNvGrpSpPr/>
          <p:nvPr/>
        </p:nvGrpSpPr>
        <p:grpSpPr>
          <a:xfrm>
            <a:off x="1285875" y="7372350"/>
            <a:ext cx="5292000" cy="1440300"/>
            <a:chOff x="1285875" y="7372350"/>
            <a:chExt cx="5292000" cy="1440300"/>
          </a:xfrm>
        </p:grpSpPr>
        <p:sp>
          <p:nvSpPr>
            <p:cNvPr id="510" name="Google Shape;510;g3f70e0ccc34_1_459"/>
            <p:cNvSpPr/>
            <p:nvPr/>
          </p:nvSpPr>
          <p:spPr>
            <a:xfrm>
              <a:off x="1285875" y="7372350"/>
              <a:ext cx="5292000" cy="61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The Lair</a:t>
              </a:r>
              <a:endParaRPr b="0" i="0" sz="3600" u="none" cap="none" strike="noStrike">
                <a:solidFill>
                  <a:schemeClr val="dk1"/>
                </a:solidFill>
                <a:latin typeface="Calibri"/>
                <a:ea typeface="Calibri"/>
                <a:cs typeface="Calibri"/>
                <a:sym typeface="Calibri"/>
              </a:endParaRPr>
            </a:p>
          </p:txBody>
        </p:sp>
        <p:sp>
          <p:nvSpPr>
            <p:cNvPr id="511" name="Google Shape;511;g3f70e0ccc34_1_459"/>
            <p:cNvSpPr/>
            <p:nvPr/>
          </p:nvSpPr>
          <p:spPr>
            <a:xfrm>
              <a:off x="1285875" y="7905750"/>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516" name="Shape 516"/>
        <p:cNvGrpSpPr/>
        <p:nvPr/>
      </p:nvGrpSpPr>
      <p:grpSpPr>
        <a:xfrm>
          <a:off x="0" y="0"/>
          <a:ext cx="0" cy="0"/>
          <a:chOff x="0" y="0"/>
          <a:chExt cx="0" cy="0"/>
        </a:xfrm>
      </p:grpSpPr>
      <p:pic>
        <p:nvPicPr>
          <p:cNvPr descr="preencoded.png" id="517" name="Google Shape;517;g3f70e0ccc34_1_481"/>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518" name="Google Shape;518;g3f70e0ccc34_1_481"/>
          <p:cNvPicPr preferRelativeResize="0"/>
          <p:nvPr/>
        </p:nvPicPr>
        <p:blipFill rotWithShape="1">
          <a:blip r:embed="rId4">
            <a:alphaModFix/>
          </a:blip>
          <a:srcRect b="0" l="0" r="0" t="0"/>
          <a:stretch/>
        </p:blipFill>
        <p:spPr>
          <a:xfrm>
            <a:off x="-1471613" y="-928687"/>
            <a:ext cx="6524625" cy="6524625"/>
          </a:xfrm>
          <a:prstGeom prst="rect">
            <a:avLst/>
          </a:prstGeom>
          <a:noFill/>
          <a:ln>
            <a:noFill/>
          </a:ln>
        </p:spPr>
      </p:pic>
      <p:pic>
        <p:nvPicPr>
          <p:cNvPr descr="preencoded.png" id="519" name="Google Shape;519;g3f70e0ccc34_1_481"/>
          <p:cNvPicPr preferRelativeResize="0"/>
          <p:nvPr/>
        </p:nvPicPr>
        <p:blipFill rotWithShape="1">
          <a:blip r:embed="rId4">
            <a:alphaModFix/>
          </a:blip>
          <a:srcRect b="0" l="0" r="0" t="0"/>
          <a:stretch/>
        </p:blipFill>
        <p:spPr>
          <a:xfrm>
            <a:off x="6843713" y="8510588"/>
            <a:ext cx="6524625" cy="6524625"/>
          </a:xfrm>
          <a:prstGeom prst="rect">
            <a:avLst/>
          </a:prstGeom>
          <a:noFill/>
          <a:ln>
            <a:noFill/>
          </a:ln>
        </p:spPr>
      </p:pic>
      <p:pic>
        <p:nvPicPr>
          <p:cNvPr descr="preencoded.png" id="520" name="Google Shape;520;g3f70e0ccc34_1_481"/>
          <p:cNvPicPr preferRelativeResize="0"/>
          <p:nvPr/>
        </p:nvPicPr>
        <p:blipFill rotWithShape="1">
          <a:blip r:embed="rId5">
            <a:alphaModFix/>
          </a:blip>
          <a:srcRect b="0" l="0" r="0" t="0"/>
          <a:stretch/>
        </p:blipFill>
        <p:spPr>
          <a:xfrm>
            <a:off x="314325" y="7810500"/>
            <a:ext cx="2125106" cy="2114551"/>
          </a:xfrm>
          <a:prstGeom prst="rect">
            <a:avLst/>
          </a:prstGeom>
          <a:noFill/>
          <a:ln>
            <a:noFill/>
          </a:ln>
        </p:spPr>
      </p:pic>
      <p:grpSp>
        <p:nvGrpSpPr>
          <p:cNvPr id="521" name="Google Shape;521;g3f70e0ccc34_1_481"/>
          <p:cNvGrpSpPr/>
          <p:nvPr/>
        </p:nvGrpSpPr>
        <p:grpSpPr>
          <a:xfrm>
            <a:off x="17640300" y="7994925"/>
            <a:ext cx="596549" cy="2063476"/>
            <a:chOff x="17640300" y="7994925"/>
            <a:chExt cx="596549" cy="2063476"/>
          </a:xfrm>
        </p:grpSpPr>
        <p:pic>
          <p:nvPicPr>
            <p:cNvPr descr="preencoded.png" id="522" name="Google Shape;522;g3f70e0ccc34_1_48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23" name="Google Shape;523;g3f70e0ccc34_1_48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24" name="Google Shape;524;g3f70e0ccc34_1_481"/>
          <p:cNvSpPr/>
          <p:nvPr/>
        </p:nvSpPr>
        <p:spPr>
          <a:xfrm>
            <a:off x="2667000" y="828675"/>
            <a:ext cx="129636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The Timeline</a:t>
            </a:r>
            <a:endParaRPr b="0" i="0" sz="6000" u="none" cap="none" strike="noStrike">
              <a:solidFill>
                <a:schemeClr val="dk1"/>
              </a:solidFill>
              <a:latin typeface="Calibri"/>
              <a:ea typeface="Calibri"/>
              <a:cs typeface="Calibri"/>
              <a:sym typeface="Calibri"/>
            </a:endParaRPr>
          </a:p>
        </p:txBody>
      </p:sp>
      <p:grpSp>
        <p:nvGrpSpPr>
          <p:cNvPr id="525" name="Google Shape;525;g3f70e0ccc34_1_481"/>
          <p:cNvGrpSpPr/>
          <p:nvPr/>
        </p:nvGrpSpPr>
        <p:grpSpPr>
          <a:xfrm>
            <a:off x="0" y="2466975"/>
            <a:ext cx="18288000" cy="7164825"/>
            <a:chOff x="0" y="2466975"/>
            <a:chExt cx="18288000" cy="7164825"/>
          </a:xfrm>
        </p:grpSpPr>
        <p:cxnSp>
          <p:nvCxnSpPr>
            <p:cNvPr id="526" name="Google Shape;526;g3f70e0ccc34_1_481"/>
            <p:cNvCxnSpPr/>
            <p:nvPr/>
          </p:nvCxnSpPr>
          <p:spPr>
            <a:xfrm rot="1805">
              <a:off x="-1" y="5938877"/>
              <a:ext cx="18288003" cy="0"/>
            </a:xfrm>
            <a:prstGeom prst="straightConnector1">
              <a:avLst/>
            </a:prstGeom>
            <a:noFill/>
            <a:ln cap="flat" cmpd="sng" w="9525">
              <a:solidFill>
                <a:srgbClr val="4D4D4D"/>
              </a:solidFill>
              <a:prstDash val="solid"/>
              <a:round/>
              <a:headEnd len="sm" w="sm" type="none"/>
              <a:tailEnd len="sm" w="sm" type="none"/>
            </a:ln>
          </p:spPr>
        </p:cxnSp>
        <p:cxnSp>
          <p:nvCxnSpPr>
            <p:cNvPr id="527" name="Google Shape;527;g3f70e0ccc34_1_481"/>
            <p:cNvCxnSpPr/>
            <p:nvPr/>
          </p:nvCxnSpPr>
          <p:spPr>
            <a:xfrm rot="5367617">
              <a:off x="-4658" y="4924350"/>
              <a:ext cx="2038290" cy="0"/>
            </a:xfrm>
            <a:prstGeom prst="straightConnector1">
              <a:avLst/>
            </a:prstGeom>
            <a:noFill/>
            <a:ln cap="flat" cmpd="sng" w="19050">
              <a:solidFill>
                <a:srgbClr val="000000"/>
              </a:solidFill>
              <a:prstDash val="solid"/>
              <a:round/>
              <a:headEnd len="sm" w="sm" type="none"/>
              <a:tailEnd len="sm" w="sm" type="none"/>
            </a:ln>
          </p:spPr>
        </p:cxnSp>
        <p:cxnSp>
          <p:nvCxnSpPr>
            <p:cNvPr id="528" name="Google Shape;528;g3f70e0ccc34_1_481"/>
            <p:cNvCxnSpPr/>
            <p:nvPr/>
          </p:nvCxnSpPr>
          <p:spPr>
            <a:xfrm rot="5379191">
              <a:off x="7915283" y="4357726"/>
              <a:ext cx="3171958" cy="0"/>
            </a:xfrm>
            <a:prstGeom prst="straightConnector1">
              <a:avLst/>
            </a:prstGeom>
            <a:noFill/>
            <a:ln cap="flat" cmpd="sng" w="19050">
              <a:solidFill>
                <a:srgbClr val="000000"/>
              </a:solidFill>
              <a:prstDash val="solid"/>
              <a:round/>
              <a:headEnd len="sm" w="sm" type="none"/>
              <a:tailEnd len="sm" w="sm" type="none"/>
            </a:ln>
          </p:spPr>
        </p:cxnSp>
        <p:cxnSp>
          <p:nvCxnSpPr>
            <p:cNvPr id="529" name="Google Shape;529;g3f70e0ccc34_1_481"/>
            <p:cNvCxnSpPr/>
            <p:nvPr/>
          </p:nvCxnSpPr>
          <p:spPr>
            <a:xfrm rot="5381813">
              <a:off x="3409962" y="7758151"/>
              <a:ext cx="3629151" cy="0"/>
            </a:xfrm>
            <a:prstGeom prst="straightConnector1">
              <a:avLst/>
            </a:prstGeom>
            <a:noFill/>
            <a:ln cap="flat" cmpd="sng" w="19050">
              <a:solidFill>
                <a:srgbClr val="000000"/>
              </a:solidFill>
              <a:prstDash val="solid"/>
              <a:round/>
              <a:headEnd len="sm" w="sm" type="none"/>
              <a:tailEnd len="sm" w="sm" type="none"/>
            </a:ln>
          </p:spPr>
        </p:cxnSp>
        <p:cxnSp>
          <p:nvCxnSpPr>
            <p:cNvPr id="530" name="Google Shape;530;g3f70e0ccc34_1_481"/>
            <p:cNvCxnSpPr/>
            <p:nvPr/>
          </p:nvCxnSpPr>
          <p:spPr>
            <a:xfrm rot="5369204">
              <a:off x="12649195" y="7015200"/>
              <a:ext cx="2143286" cy="0"/>
            </a:xfrm>
            <a:prstGeom prst="straightConnector1">
              <a:avLst/>
            </a:prstGeom>
            <a:noFill/>
            <a:ln cap="flat" cmpd="sng" w="19050">
              <a:solidFill>
                <a:srgbClr val="000000"/>
              </a:solidFill>
              <a:prstDash val="solid"/>
              <a:round/>
              <a:headEnd len="sm" w="sm" type="none"/>
              <a:tailEnd len="sm" w="sm" type="none"/>
            </a:ln>
          </p:spPr>
        </p:cxnSp>
        <p:sp>
          <p:nvSpPr>
            <p:cNvPr id="531" name="Google Shape;531;g3f70e0ccc34_1_481"/>
            <p:cNvSpPr/>
            <p:nvPr/>
          </p:nvSpPr>
          <p:spPr>
            <a:xfrm>
              <a:off x="1304925" y="3581400"/>
              <a:ext cx="34977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War</a:t>
              </a:r>
              <a:endParaRPr b="0" i="0" sz="2700" u="none" cap="none" strike="noStrike">
                <a:solidFill>
                  <a:schemeClr val="dk1"/>
                </a:solidFill>
                <a:latin typeface="Calibri"/>
                <a:ea typeface="Calibri"/>
                <a:cs typeface="Calibri"/>
                <a:sym typeface="Calibri"/>
              </a:endParaRPr>
            </a:p>
          </p:txBody>
        </p:sp>
        <p:sp>
          <p:nvSpPr>
            <p:cNvPr id="532" name="Google Shape;532;g3f70e0ccc34_1_481"/>
            <p:cNvSpPr/>
            <p:nvPr/>
          </p:nvSpPr>
          <p:spPr>
            <a:xfrm>
              <a:off x="1304925" y="4076700"/>
              <a:ext cx="3489900" cy="161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Eclipse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Quest for artifact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Volcano disaster</a:t>
              </a:r>
              <a:endParaRPr b="0" i="0" sz="2400" u="none" cap="none" strike="noStrike">
                <a:solidFill>
                  <a:schemeClr val="dk1"/>
                </a:solidFill>
                <a:latin typeface="Calibri"/>
                <a:ea typeface="Calibri"/>
                <a:cs typeface="Calibri"/>
                <a:sym typeface="Calibri"/>
              </a:endParaRPr>
            </a:p>
          </p:txBody>
        </p:sp>
        <p:sp>
          <p:nvSpPr>
            <p:cNvPr id="533" name="Google Shape;533;g3f70e0ccc34_1_481"/>
            <p:cNvSpPr/>
            <p:nvPr/>
          </p:nvSpPr>
          <p:spPr>
            <a:xfrm>
              <a:off x="9801225" y="2466975"/>
              <a:ext cx="34977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Transform</a:t>
              </a:r>
              <a:endParaRPr b="0" i="0" sz="2700" u="none" cap="none" strike="noStrike">
                <a:solidFill>
                  <a:schemeClr val="dk1"/>
                </a:solidFill>
                <a:latin typeface="Calibri"/>
                <a:ea typeface="Calibri"/>
                <a:cs typeface="Calibri"/>
                <a:sym typeface="Calibri"/>
              </a:endParaRPr>
            </a:p>
          </p:txBody>
        </p:sp>
        <p:sp>
          <p:nvSpPr>
            <p:cNvPr id="534" name="Google Shape;534;g3f70e0ccc34_1_481"/>
            <p:cNvSpPr/>
            <p:nvPr/>
          </p:nvSpPr>
          <p:spPr>
            <a:xfrm>
              <a:off x="9801225" y="2962275"/>
              <a:ext cx="3489900" cy="28119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Kingdoms clash in conflict.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Peasant discovers magical powers.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Plot to assassinate leader uncovered.</a:t>
              </a:r>
              <a:endParaRPr b="0" i="0" sz="2400" u="none" cap="none" strike="noStrike">
                <a:solidFill>
                  <a:schemeClr val="dk1"/>
                </a:solidFill>
                <a:latin typeface="Calibri"/>
                <a:ea typeface="Calibri"/>
                <a:cs typeface="Calibri"/>
                <a:sym typeface="Calibri"/>
              </a:endParaRPr>
            </a:p>
          </p:txBody>
        </p:sp>
        <p:sp>
          <p:nvSpPr>
            <p:cNvPr id="535" name="Google Shape;535;g3f70e0ccc34_1_481"/>
            <p:cNvSpPr/>
            <p:nvPr/>
          </p:nvSpPr>
          <p:spPr>
            <a:xfrm>
              <a:off x="5562600" y="6324600"/>
              <a:ext cx="34977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Rise</a:t>
              </a:r>
              <a:endParaRPr b="0" i="0" sz="2700" u="none" cap="none" strike="noStrike">
                <a:solidFill>
                  <a:schemeClr val="dk1"/>
                </a:solidFill>
                <a:latin typeface="Calibri"/>
                <a:ea typeface="Calibri"/>
                <a:cs typeface="Calibri"/>
                <a:sym typeface="Calibri"/>
              </a:endParaRPr>
            </a:p>
          </p:txBody>
        </p:sp>
        <p:sp>
          <p:nvSpPr>
            <p:cNvPr id="536" name="Google Shape;536;g3f70e0ccc34_1_481"/>
            <p:cNvSpPr/>
            <p:nvPr/>
          </p:nvSpPr>
          <p:spPr>
            <a:xfrm>
              <a:off x="5562600" y="6819900"/>
              <a:ext cx="3489900" cy="28119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Humans acquire Crystal </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Shimmering City established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City expands, conquers neighbors.</a:t>
              </a:r>
              <a:endParaRPr b="0" i="0" sz="2400" u="none" cap="none" strike="noStrike">
                <a:solidFill>
                  <a:schemeClr val="dk1"/>
                </a:solidFill>
                <a:latin typeface="Calibri"/>
                <a:ea typeface="Calibri"/>
                <a:cs typeface="Calibri"/>
                <a:sym typeface="Calibri"/>
              </a:endParaRPr>
            </a:p>
          </p:txBody>
        </p:sp>
        <p:sp>
          <p:nvSpPr>
            <p:cNvPr id="537" name="Google Shape;537;g3f70e0ccc34_1_481"/>
            <p:cNvSpPr/>
            <p:nvPr/>
          </p:nvSpPr>
          <p:spPr>
            <a:xfrm>
              <a:off x="14058900" y="6324600"/>
              <a:ext cx="34977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Invasion</a:t>
              </a:r>
              <a:endParaRPr b="0" i="0" sz="2700" u="none" cap="none" strike="noStrike">
                <a:solidFill>
                  <a:schemeClr val="dk1"/>
                </a:solidFill>
                <a:latin typeface="Calibri"/>
                <a:ea typeface="Calibri"/>
                <a:cs typeface="Calibri"/>
                <a:sym typeface="Calibri"/>
              </a:endParaRPr>
            </a:p>
          </p:txBody>
        </p:sp>
        <p:sp>
          <p:nvSpPr>
            <p:cNvPr id="538" name="Google Shape;538;g3f70e0ccc34_1_481"/>
            <p:cNvSpPr/>
            <p:nvPr/>
          </p:nvSpPr>
          <p:spPr>
            <a:xfrm>
              <a:off x="14058900" y="6819900"/>
              <a:ext cx="3489900" cy="161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Kingdom invaded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Betrayal</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Hero's festival</a:t>
              </a:r>
              <a:endParaRPr b="0" i="0" sz="2400" u="none" cap="none" strike="noStrike">
                <a:solidFill>
                  <a:schemeClr val="dk1"/>
                </a:solidFill>
                <a:latin typeface="Calibri"/>
                <a:ea typeface="Calibri"/>
                <a:cs typeface="Calibri"/>
                <a:sym typeface="Calibri"/>
              </a:endParaRPr>
            </a:p>
          </p:txBody>
        </p:sp>
        <p:sp>
          <p:nvSpPr>
            <p:cNvPr id="539" name="Google Shape;539;g3f70e0ccc34_1_481"/>
            <p:cNvSpPr/>
            <p:nvPr/>
          </p:nvSpPr>
          <p:spPr>
            <a:xfrm rot="-5400000">
              <a:off x="295275" y="6033150"/>
              <a:ext cx="14916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Press Start 2P"/>
                <a:buNone/>
              </a:pPr>
              <a:r>
                <a:rPr b="0" i="0" lang="en-US" sz="2700" u="none" cap="none" strike="noStrike">
                  <a:solidFill>
                    <a:srgbClr val="000000"/>
                  </a:solidFill>
                  <a:latin typeface="Press Start 2P"/>
                  <a:ea typeface="Press Start 2P"/>
                  <a:cs typeface="Press Start 2P"/>
                  <a:sym typeface="Press Start 2P"/>
                </a:rPr>
                <a:t>2020</a:t>
              </a:r>
              <a:endParaRPr b="0" i="0" sz="2700" u="none" cap="none" strike="noStrike">
                <a:solidFill>
                  <a:schemeClr val="dk1"/>
                </a:solidFill>
                <a:latin typeface="Calibri"/>
                <a:ea typeface="Calibri"/>
                <a:cs typeface="Calibri"/>
                <a:sym typeface="Calibri"/>
              </a:endParaRPr>
            </a:p>
          </p:txBody>
        </p:sp>
        <p:sp>
          <p:nvSpPr>
            <p:cNvPr id="540" name="Google Shape;540;g3f70e0ccc34_1_481"/>
            <p:cNvSpPr/>
            <p:nvPr/>
          </p:nvSpPr>
          <p:spPr>
            <a:xfrm rot="-5400000">
              <a:off x="8782050" y="6033150"/>
              <a:ext cx="14916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Press Start 2P"/>
                <a:buNone/>
              </a:pPr>
              <a:r>
                <a:rPr b="0" i="0" lang="en-US" sz="2700" u="none" cap="none" strike="noStrike">
                  <a:solidFill>
                    <a:srgbClr val="000000"/>
                  </a:solidFill>
                  <a:latin typeface="Press Start 2P"/>
                  <a:ea typeface="Press Start 2P"/>
                  <a:cs typeface="Press Start 2P"/>
                  <a:sym typeface="Press Start 2P"/>
                </a:rPr>
                <a:t>2022</a:t>
              </a:r>
              <a:endParaRPr b="0" i="0" sz="2700" u="none" cap="none" strike="noStrike">
                <a:solidFill>
                  <a:schemeClr val="dk1"/>
                </a:solidFill>
                <a:latin typeface="Calibri"/>
                <a:ea typeface="Calibri"/>
                <a:cs typeface="Calibri"/>
                <a:sym typeface="Calibri"/>
              </a:endParaRPr>
            </a:p>
          </p:txBody>
        </p:sp>
        <p:sp>
          <p:nvSpPr>
            <p:cNvPr id="541" name="Google Shape;541;g3f70e0ccc34_1_481"/>
            <p:cNvSpPr/>
            <p:nvPr/>
          </p:nvSpPr>
          <p:spPr>
            <a:xfrm rot="-5400000">
              <a:off x="4524375" y="4585350"/>
              <a:ext cx="14916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Press Start 2P"/>
                <a:buNone/>
              </a:pPr>
              <a:r>
                <a:rPr b="0" i="0" lang="en-US" sz="2700" u="none" cap="none" strike="noStrike">
                  <a:solidFill>
                    <a:srgbClr val="000000"/>
                  </a:solidFill>
                  <a:latin typeface="Press Start 2P"/>
                  <a:ea typeface="Press Start 2P"/>
                  <a:cs typeface="Press Start 2P"/>
                  <a:sym typeface="Press Start 2P"/>
                </a:rPr>
                <a:t>2021</a:t>
              </a:r>
              <a:endParaRPr b="0" i="0" sz="2700" u="none" cap="none" strike="noStrike">
                <a:solidFill>
                  <a:schemeClr val="dk1"/>
                </a:solidFill>
                <a:latin typeface="Calibri"/>
                <a:ea typeface="Calibri"/>
                <a:cs typeface="Calibri"/>
                <a:sym typeface="Calibri"/>
              </a:endParaRPr>
            </a:p>
          </p:txBody>
        </p:sp>
        <p:sp>
          <p:nvSpPr>
            <p:cNvPr id="542" name="Google Shape;542;g3f70e0ccc34_1_481"/>
            <p:cNvSpPr/>
            <p:nvPr/>
          </p:nvSpPr>
          <p:spPr>
            <a:xfrm rot="-5400000">
              <a:off x="13020675" y="4585350"/>
              <a:ext cx="14916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Press Start 2P"/>
                <a:buNone/>
              </a:pPr>
              <a:r>
                <a:rPr b="0" i="0" lang="en-US" sz="2700" u="none" cap="none" strike="noStrike">
                  <a:solidFill>
                    <a:srgbClr val="000000"/>
                  </a:solidFill>
                  <a:latin typeface="Press Start 2P"/>
                  <a:ea typeface="Press Start 2P"/>
                  <a:cs typeface="Press Start 2P"/>
                  <a:sym typeface="Press Start 2P"/>
                </a:rPr>
                <a:t>2022</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547" name="Shape 547"/>
        <p:cNvGrpSpPr/>
        <p:nvPr/>
      </p:nvGrpSpPr>
      <p:grpSpPr>
        <a:xfrm>
          <a:off x="0" y="0"/>
          <a:ext cx="0" cy="0"/>
          <a:chOff x="0" y="0"/>
          <a:chExt cx="0" cy="0"/>
        </a:xfrm>
      </p:grpSpPr>
      <p:pic>
        <p:nvPicPr>
          <p:cNvPr descr="preencoded.png" id="548" name="Google Shape;548;g3f70e0ccc34_1_511"/>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549" name="Google Shape;549;g3f70e0ccc34_1_511"/>
          <p:cNvPicPr preferRelativeResize="0"/>
          <p:nvPr/>
        </p:nvPicPr>
        <p:blipFill rotWithShape="1">
          <a:blip r:embed="rId4">
            <a:alphaModFix/>
          </a:blip>
          <a:srcRect b="0" l="0" r="0" t="0"/>
          <a:stretch/>
        </p:blipFill>
        <p:spPr>
          <a:xfrm>
            <a:off x="14406563" y="-1376363"/>
            <a:ext cx="6524625" cy="6524625"/>
          </a:xfrm>
          <a:prstGeom prst="rect">
            <a:avLst/>
          </a:prstGeom>
          <a:noFill/>
          <a:ln>
            <a:noFill/>
          </a:ln>
        </p:spPr>
      </p:pic>
      <p:pic>
        <p:nvPicPr>
          <p:cNvPr descr="preencoded.png" id="550" name="Google Shape;550;g3f70e0ccc34_1_511"/>
          <p:cNvPicPr preferRelativeResize="0"/>
          <p:nvPr/>
        </p:nvPicPr>
        <p:blipFill rotWithShape="1">
          <a:blip r:embed="rId4">
            <a:alphaModFix/>
          </a:blip>
          <a:srcRect b="0" l="0" r="0" t="0"/>
          <a:stretch/>
        </p:blipFill>
        <p:spPr>
          <a:xfrm>
            <a:off x="-3948113" y="6834187"/>
            <a:ext cx="6524625" cy="6524625"/>
          </a:xfrm>
          <a:prstGeom prst="rect">
            <a:avLst/>
          </a:prstGeom>
          <a:noFill/>
          <a:ln>
            <a:noFill/>
          </a:ln>
        </p:spPr>
      </p:pic>
      <p:pic>
        <p:nvPicPr>
          <p:cNvPr descr="preencoded.png" id="551" name="Google Shape;551;g3f70e0ccc34_1_511"/>
          <p:cNvPicPr preferRelativeResize="0"/>
          <p:nvPr/>
        </p:nvPicPr>
        <p:blipFill rotWithShape="1">
          <a:blip r:embed="rId5">
            <a:alphaModFix/>
          </a:blip>
          <a:srcRect b="0" l="0" r="0" t="0"/>
          <a:stretch/>
        </p:blipFill>
        <p:spPr>
          <a:xfrm>
            <a:off x="742950" y="714375"/>
            <a:ext cx="1228725" cy="1228725"/>
          </a:xfrm>
          <a:prstGeom prst="rect">
            <a:avLst/>
          </a:prstGeom>
          <a:noFill/>
          <a:ln>
            <a:noFill/>
          </a:ln>
        </p:spPr>
      </p:pic>
      <p:grpSp>
        <p:nvGrpSpPr>
          <p:cNvPr id="552" name="Google Shape;552;g3f70e0ccc34_1_511"/>
          <p:cNvGrpSpPr/>
          <p:nvPr/>
        </p:nvGrpSpPr>
        <p:grpSpPr>
          <a:xfrm>
            <a:off x="17640300" y="7994925"/>
            <a:ext cx="596549" cy="2063476"/>
            <a:chOff x="17640300" y="7994925"/>
            <a:chExt cx="596549" cy="2063476"/>
          </a:xfrm>
        </p:grpSpPr>
        <p:pic>
          <p:nvPicPr>
            <p:cNvPr descr="preencoded.png" id="553" name="Google Shape;553;g3f70e0ccc34_1_51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54" name="Google Shape;554;g3f70e0ccc34_1_51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55" name="Google Shape;555;g3f70e0ccc34_1_511"/>
          <p:cNvSpPr/>
          <p:nvPr/>
        </p:nvSpPr>
        <p:spPr>
          <a:xfrm>
            <a:off x="7000875" y="533400"/>
            <a:ext cx="4286400" cy="179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Our Team</a:t>
            </a:r>
            <a:endParaRPr b="0" i="0" sz="6000" u="none" cap="none" strike="noStrike">
              <a:solidFill>
                <a:schemeClr val="dk1"/>
              </a:solidFill>
              <a:latin typeface="Calibri"/>
              <a:ea typeface="Calibri"/>
              <a:cs typeface="Calibri"/>
              <a:sym typeface="Calibri"/>
            </a:endParaRPr>
          </a:p>
        </p:txBody>
      </p:sp>
      <p:grpSp>
        <p:nvGrpSpPr>
          <p:cNvPr id="556" name="Google Shape;556;g3f70e0ccc34_1_511"/>
          <p:cNvGrpSpPr/>
          <p:nvPr/>
        </p:nvGrpSpPr>
        <p:grpSpPr>
          <a:xfrm>
            <a:off x="1868805" y="2295525"/>
            <a:ext cx="4663500" cy="5802600"/>
            <a:chOff x="1868805" y="2295525"/>
            <a:chExt cx="4663500" cy="5802600"/>
          </a:xfrm>
        </p:grpSpPr>
        <p:pic>
          <p:nvPicPr>
            <p:cNvPr descr="preencoded.png" id="557" name="Google Shape;557;g3f70e0ccc34_1_511"/>
            <p:cNvPicPr preferRelativeResize="0"/>
            <p:nvPr/>
          </p:nvPicPr>
          <p:blipFill rotWithShape="1">
            <a:blip r:embed="rId7">
              <a:alphaModFix/>
            </a:blip>
            <a:srcRect b="0" l="0" r="0" t="0"/>
            <a:stretch/>
          </p:blipFill>
          <p:spPr>
            <a:xfrm>
              <a:off x="1914525" y="2295525"/>
              <a:ext cx="4572000" cy="4572000"/>
            </a:xfrm>
            <a:prstGeom prst="rect">
              <a:avLst/>
            </a:prstGeom>
            <a:noFill/>
            <a:ln>
              <a:noFill/>
            </a:ln>
          </p:spPr>
        </p:pic>
        <p:sp>
          <p:nvSpPr>
            <p:cNvPr id="558" name="Google Shape;558;g3f70e0ccc34_1_511"/>
            <p:cNvSpPr/>
            <p:nvPr/>
          </p:nvSpPr>
          <p:spPr>
            <a:xfrm>
              <a:off x="1868805" y="7019925"/>
              <a:ext cx="46635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Eldruin</a:t>
              </a:r>
              <a:endParaRPr b="0" i="0" sz="3600" u="none" cap="none" strike="noStrike">
                <a:solidFill>
                  <a:schemeClr val="dk1"/>
                </a:solidFill>
                <a:latin typeface="Calibri"/>
                <a:ea typeface="Calibri"/>
                <a:cs typeface="Calibri"/>
                <a:sym typeface="Calibri"/>
              </a:endParaRPr>
            </a:p>
          </p:txBody>
        </p:sp>
        <p:sp>
          <p:nvSpPr>
            <p:cNvPr id="559" name="Google Shape;559;g3f70e0ccc34_1_511"/>
            <p:cNvSpPr/>
            <p:nvPr/>
          </p:nvSpPr>
          <p:spPr>
            <a:xfrm>
              <a:off x="1884045" y="7591425"/>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Fire Mage</a:t>
              </a:r>
              <a:endParaRPr b="0" i="0" sz="2400" u="none" cap="none" strike="noStrike">
                <a:solidFill>
                  <a:schemeClr val="dk1"/>
                </a:solidFill>
                <a:latin typeface="Calibri"/>
                <a:ea typeface="Calibri"/>
                <a:cs typeface="Calibri"/>
                <a:sym typeface="Calibri"/>
              </a:endParaRPr>
            </a:p>
          </p:txBody>
        </p:sp>
      </p:grpSp>
      <p:grpSp>
        <p:nvGrpSpPr>
          <p:cNvPr id="560" name="Google Shape;560;g3f70e0ccc34_1_511"/>
          <p:cNvGrpSpPr/>
          <p:nvPr/>
        </p:nvGrpSpPr>
        <p:grpSpPr>
          <a:xfrm>
            <a:off x="7088505" y="3895725"/>
            <a:ext cx="4663500" cy="6259800"/>
            <a:chOff x="7088505" y="3895725"/>
            <a:chExt cx="4663500" cy="6259800"/>
          </a:xfrm>
        </p:grpSpPr>
        <p:pic>
          <p:nvPicPr>
            <p:cNvPr descr="preencoded.png" id="561" name="Google Shape;561;g3f70e0ccc34_1_511"/>
            <p:cNvPicPr preferRelativeResize="0"/>
            <p:nvPr/>
          </p:nvPicPr>
          <p:blipFill rotWithShape="1">
            <a:blip r:embed="rId8">
              <a:alphaModFix/>
            </a:blip>
            <a:srcRect b="0" l="0" r="0" t="0"/>
            <a:stretch/>
          </p:blipFill>
          <p:spPr>
            <a:xfrm>
              <a:off x="7134225" y="3895725"/>
              <a:ext cx="4572000" cy="4572000"/>
            </a:xfrm>
            <a:prstGeom prst="rect">
              <a:avLst/>
            </a:prstGeom>
            <a:noFill/>
            <a:ln>
              <a:noFill/>
            </a:ln>
          </p:spPr>
        </p:pic>
        <p:sp>
          <p:nvSpPr>
            <p:cNvPr id="562" name="Google Shape;562;g3f70e0ccc34_1_511"/>
            <p:cNvSpPr/>
            <p:nvPr/>
          </p:nvSpPr>
          <p:spPr>
            <a:xfrm>
              <a:off x="7088505" y="8620125"/>
              <a:ext cx="4663500" cy="107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Elementalen</a:t>
              </a:r>
              <a:endParaRPr b="0" i="0" sz="3600" u="none" cap="none" strike="noStrike">
                <a:solidFill>
                  <a:schemeClr val="dk1"/>
                </a:solidFill>
                <a:latin typeface="Calibri"/>
                <a:ea typeface="Calibri"/>
                <a:cs typeface="Calibri"/>
                <a:sym typeface="Calibri"/>
              </a:endParaRPr>
            </a:p>
          </p:txBody>
        </p:sp>
        <p:sp>
          <p:nvSpPr>
            <p:cNvPr id="563" name="Google Shape;563;g3f70e0ccc34_1_511"/>
            <p:cNvSpPr/>
            <p:nvPr/>
          </p:nvSpPr>
          <p:spPr>
            <a:xfrm>
              <a:off x="7103745" y="9648825"/>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Guardian</a:t>
              </a:r>
              <a:endParaRPr b="0" i="0" sz="2400" u="none" cap="none" strike="noStrike">
                <a:solidFill>
                  <a:schemeClr val="dk1"/>
                </a:solidFill>
                <a:latin typeface="Calibri"/>
                <a:ea typeface="Calibri"/>
                <a:cs typeface="Calibri"/>
                <a:sym typeface="Calibri"/>
              </a:endParaRPr>
            </a:p>
          </p:txBody>
        </p:sp>
      </p:grpSp>
      <p:grpSp>
        <p:nvGrpSpPr>
          <p:cNvPr id="564" name="Google Shape;564;g3f70e0ccc34_1_511"/>
          <p:cNvGrpSpPr/>
          <p:nvPr/>
        </p:nvGrpSpPr>
        <p:grpSpPr>
          <a:xfrm>
            <a:off x="12308205" y="2295525"/>
            <a:ext cx="4663500" cy="5802600"/>
            <a:chOff x="12308205" y="2295525"/>
            <a:chExt cx="4663500" cy="5802600"/>
          </a:xfrm>
        </p:grpSpPr>
        <p:pic>
          <p:nvPicPr>
            <p:cNvPr descr="preencoded.png" id="565" name="Google Shape;565;g3f70e0ccc34_1_511"/>
            <p:cNvPicPr preferRelativeResize="0"/>
            <p:nvPr/>
          </p:nvPicPr>
          <p:blipFill rotWithShape="1">
            <a:blip r:embed="rId9">
              <a:alphaModFix/>
            </a:blip>
            <a:srcRect b="0" l="0" r="0" t="0"/>
            <a:stretch/>
          </p:blipFill>
          <p:spPr>
            <a:xfrm>
              <a:off x="12353925" y="2295525"/>
              <a:ext cx="4572000" cy="4572000"/>
            </a:xfrm>
            <a:prstGeom prst="rect">
              <a:avLst/>
            </a:prstGeom>
            <a:noFill/>
            <a:ln>
              <a:noFill/>
            </a:ln>
          </p:spPr>
        </p:pic>
        <p:sp>
          <p:nvSpPr>
            <p:cNvPr id="566" name="Google Shape;566;g3f70e0ccc34_1_511"/>
            <p:cNvSpPr/>
            <p:nvPr/>
          </p:nvSpPr>
          <p:spPr>
            <a:xfrm>
              <a:off x="12308205" y="7019925"/>
              <a:ext cx="46635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Lunaria</a:t>
              </a:r>
              <a:endParaRPr b="0" i="0" sz="3600" u="none" cap="none" strike="noStrike">
                <a:solidFill>
                  <a:schemeClr val="dk1"/>
                </a:solidFill>
                <a:latin typeface="Calibri"/>
                <a:ea typeface="Calibri"/>
                <a:cs typeface="Calibri"/>
                <a:sym typeface="Calibri"/>
              </a:endParaRPr>
            </a:p>
          </p:txBody>
        </p:sp>
        <p:sp>
          <p:nvSpPr>
            <p:cNvPr id="567" name="Google Shape;567;g3f70e0ccc34_1_511"/>
            <p:cNvSpPr/>
            <p:nvPr/>
          </p:nvSpPr>
          <p:spPr>
            <a:xfrm>
              <a:off x="12323445" y="7591425"/>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Moon Priestess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572" name="Shape 572"/>
        <p:cNvGrpSpPr/>
        <p:nvPr/>
      </p:nvGrpSpPr>
      <p:grpSpPr>
        <a:xfrm>
          <a:off x="0" y="0"/>
          <a:ext cx="0" cy="0"/>
          <a:chOff x="0" y="0"/>
          <a:chExt cx="0" cy="0"/>
        </a:xfrm>
      </p:grpSpPr>
      <p:pic>
        <p:nvPicPr>
          <p:cNvPr descr="preencoded.png" id="573" name="Google Shape;573;g3f70e0ccc34_1_53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574" name="Google Shape;574;g3f70e0ccc34_1_535"/>
          <p:cNvPicPr preferRelativeResize="0"/>
          <p:nvPr/>
        </p:nvPicPr>
        <p:blipFill rotWithShape="1">
          <a:blip r:embed="rId4">
            <a:alphaModFix/>
          </a:blip>
          <a:srcRect b="0" l="0" r="0" t="0"/>
          <a:stretch/>
        </p:blipFill>
        <p:spPr>
          <a:xfrm>
            <a:off x="-2233612" y="-4763"/>
            <a:ext cx="6524625" cy="6524625"/>
          </a:xfrm>
          <a:prstGeom prst="rect">
            <a:avLst/>
          </a:prstGeom>
          <a:noFill/>
          <a:ln>
            <a:noFill/>
          </a:ln>
        </p:spPr>
      </p:pic>
      <p:pic>
        <p:nvPicPr>
          <p:cNvPr descr="preencoded.png" id="575" name="Google Shape;575;g3f70e0ccc34_1_535"/>
          <p:cNvPicPr preferRelativeResize="0"/>
          <p:nvPr/>
        </p:nvPicPr>
        <p:blipFill rotWithShape="1">
          <a:blip r:embed="rId4">
            <a:alphaModFix/>
          </a:blip>
          <a:srcRect b="0" l="0" r="0" t="0"/>
          <a:stretch/>
        </p:blipFill>
        <p:spPr>
          <a:xfrm>
            <a:off x="15025688" y="3767137"/>
            <a:ext cx="6524625" cy="6524625"/>
          </a:xfrm>
          <a:prstGeom prst="rect">
            <a:avLst/>
          </a:prstGeom>
          <a:noFill/>
          <a:ln>
            <a:noFill/>
          </a:ln>
        </p:spPr>
      </p:pic>
      <p:pic>
        <p:nvPicPr>
          <p:cNvPr descr="preencoded.png" id="576" name="Google Shape;576;g3f70e0ccc34_1_535"/>
          <p:cNvPicPr preferRelativeResize="0"/>
          <p:nvPr/>
        </p:nvPicPr>
        <p:blipFill rotWithShape="1">
          <a:blip r:embed="rId5">
            <a:alphaModFix/>
          </a:blip>
          <a:srcRect b="0" l="0" r="0" t="0"/>
          <a:stretch/>
        </p:blipFill>
        <p:spPr>
          <a:xfrm>
            <a:off x="15744825" y="7639050"/>
            <a:ext cx="2114550" cy="2114550"/>
          </a:xfrm>
          <a:prstGeom prst="rect">
            <a:avLst/>
          </a:prstGeom>
          <a:noFill/>
          <a:ln>
            <a:noFill/>
          </a:ln>
        </p:spPr>
      </p:pic>
      <p:grpSp>
        <p:nvGrpSpPr>
          <p:cNvPr id="577" name="Google Shape;577;g3f70e0ccc34_1_535"/>
          <p:cNvGrpSpPr/>
          <p:nvPr/>
        </p:nvGrpSpPr>
        <p:grpSpPr>
          <a:xfrm>
            <a:off x="17640300" y="7994925"/>
            <a:ext cx="596549" cy="2063476"/>
            <a:chOff x="17640300" y="7994925"/>
            <a:chExt cx="596549" cy="2063476"/>
          </a:xfrm>
        </p:grpSpPr>
        <p:pic>
          <p:nvPicPr>
            <p:cNvPr descr="preencoded.png" id="578" name="Google Shape;578;g3f70e0ccc34_1_53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79" name="Google Shape;579;g3f70e0ccc34_1_53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80" name="Google Shape;580;g3f70e0ccc34_1_535"/>
          <p:cNvSpPr/>
          <p:nvPr/>
        </p:nvSpPr>
        <p:spPr>
          <a:xfrm>
            <a:off x="9877425" y="1485900"/>
            <a:ext cx="7077000" cy="331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Thank you for choosing EaTemp</a:t>
            </a:r>
            <a:endParaRPr b="0" i="0" sz="6000" u="none" cap="none" strike="noStrike">
              <a:solidFill>
                <a:schemeClr val="dk1"/>
              </a:solidFill>
              <a:latin typeface="Calibri"/>
              <a:ea typeface="Calibri"/>
              <a:cs typeface="Calibri"/>
              <a:sym typeface="Calibri"/>
            </a:endParaRPr>
          </a:p>
        </p:txBody>
      </p:sp>
      <p:sp>
        <p:nvSpPr>
          <p:cNvPr id="581" name="Google Shape;581;g3f70e0ccc34_1_535"/>
          <p:cNvSpPr/>
          <p:nvPr/>
        </p:nvSpPr>
        <p:spPr>
          <a:xfrm>
            <a:off x="9877425" y="4829175"/>
            <a:ext cx="6985500" cy="32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582" name="Google Shape;582;g3f70e0ccc34_1_535"/>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583" name="Google Shape;583;g3f70e0ccc34_1_535"/>
          <p:cNvPicPr preferRelativeResize="0"/>
          <p:nvPr/>
        </p:nvPicPr>
        <p:blipFill rotWithShape="1">
          <a:blip r:embed="rId8">
            <a:alphaModFix/>
          </a:blip>
          <a:srcRect b="0" l="0" r="0" t="0"/>
          <a:stretch/>
        </p:blipFill>
        <p:spPr>
          <a:xfrm>
            <a:off x="1562100" y="2524125"/>
            <a:ext cx="6962775" cy="5410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46" name="Shape 46"/>
        <p:cNvGrpSpPr/>
        <p:nvPr/>
      </p:nvGrpSpPr>
      <p:grpSpPr>
        <a:xfrm>
          <a:off x="0" y="0"/>
          <a:ext cx="0" cy="0"/>
          <a:chOff x="0" y="0"/>
          <a:chExt cx="0" cy="0"/>
        </a:xfrm>
      </p:grpSpPr>
      <p:pic>
        <p:nvPicPr>
          <p:cNvPr descr="preencoded.png" id="47" name="Google Shape;47;g3f70e0ccc34_1_29"/>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8" name="Google Shape;48;g3f70e0ccc34_1_29"/>
          <p:cNvPicPr preferRelativeResize="0"/>
          <p:nvPr/>
        </p:nvPicPr>
        <p:blipFill rotWithShape="1">
          <a:blip r:embed="rId4">
            <a:alphaModFix/>
          </a:blip>
          <a:srcRect b="0" l="0" r="0" t="0"/>
          <a:stretch/>
        </p:blipFill>
        <p:spPr>
          <a:xfrm>
            <a:off x="4919662" y="-4948238"/>
            <a:ext cx="6524625" cy="6524625"/>
          </a:xfrm>
          <a:prstGeom prst="rect">
            <a:avLst/>
          </a:prstGeom>
          <a:noFill/>
          <a:ln>
            <a:noFill/>
          </a:ln>
        </p:spPr>
      </p:pic>
      <p:pic>
        <p:nvPicPr>
          <p:cNvPr descr="preencoded.png" id="49" name="Google Shape;49;g3f70e0ccc34_1_29"/>
          <p:cNvPicPr preferRelativeResize="0"/>
          <p:nvPr/>
        </p:nvPicPr>
        <p:blipFill rotWithShape="1">
          <a:blip r:embed="rId4">
            <a:alphaModFix/>
          </a:blip>
          <a:srcRect b="0" l="0" r="0" t="0"/>
          <a:stretch/>
        </p:blipFill>
        <p:spPr>
          <a:xfrm>
            <a:off x="14263688" y="8024812"/>
            <a:ext cx="6524625" cy="6524625"/>
          </a:xfrm>
          <a:prstGeom prst="rect">
            <a:avLst/>
          </a:prstGeom>
          <a:noFill/>
          <a:ln>
            <a:noFill/>
          </a:ln>
        </p:spPr>
      </p:pic>
      <p:pic>
        <p:nvPicPr>
          <p:cNvPr descr="preencoded.png" id="50" name="Google Shape;50;g3f70e0ccc34_1_29"/>
          <p:cNvPicPr preferRelativeResize="0"/>
          <p:nvPr/>
        </p:nvPicPr>
        <p:blipFill rotWithShape="1">
          <a:blip r:embed="rId5">
            <a:alphaModFix/>
          </a:blip>
          <a:srcRect b="0" l="0" r="0" t="0"/>
          <a:stretch/>
        </p:blipFill>
        <p:spPr>
          <a:xfrm>
            <a:off x="15859125" y="390525"/>
            <a:ext cx="2085975" cy="2076450"/>
          </a:xfrm>
          <a:prstGeom prst="rect">
            <a:avLst/>
          </a:prstGeom>
          <a:noFill/>
          <a:ln>
            <a:noFill/>
          </a:ln>
        </p:spPr>
      </p:pic>
      <p:grpSp>
        <p:nvGrpSpPr>
          <p:cNvPr id="51" name="Google Shape;51;g3f70e0ccc34_1_29"/>
          <p:cNvGrpSpPr/>
          <p:nvPr/>
        </p:nvGrpSpPr>
        <p:grpSpPr>
          <a:xfrm>
            <a:off x="17640300" y="7994925"/>
            <a:ext cx="596549" cy="2063476"/>
            <a:chOff x="17640300" y="7994925"/>
            <a:chExt cx="596549" cy="2063476"/>
          </a:xfrm>
        </p:grpSpPr>
        <p:pic>
          <p:nvPicPr>
            <p:cNvPr descr="preencoded.png" id="52" name="Google Shape;52;g3f70e0ccc34_1_2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3" name="Google Shape;53;g3f70e0ccc34_1_2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4" name="Google Shape;54;g3f70e0ccc34_1_29"/>
          <p:cNvSpPr/>
          <p:nvPr/>
        </p:nvSpPr>
        <p:spPr>
          <a:xfrm>
            <a:off x="2667000" y="990600"/>
            <a:ext cx="13220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Table of Contents</a:t>
            </a:r>
            <a:endParaRPr b="0" i="0" sz="6000" u="none" cap="none" strike="noStrike">
              <a:solidFill>
                <a:schemeClr val="dk1"/>
              </a:solidFill>
              <a:latin typeface="Calibri"/>
              <a:ea typeface="Calibri"/>
              <a:cs typeface="Calibri"/>
              <a:sym typeface="Calibri"/>
            </a:endParaRPr>
          </a:p>
        </p:txBody>
      </p:sp>
      <p:grpSp>
        <p:nvGrpSpPr>
          <p:cNvPr id="55" name="Google Shape;55;g3f70e0ccc34_1_29"/>
          <p:cNvGrpSpPr/>
          <p:nvPr/>
        </p:nvGrpSpPr>
        <p:grpSpPr>
          <a:xfrm>
            <a:off x="-68580" y="3390900"/>
            <a:ext cx="5888355" cy="1219200"/>
            <a:chOff x="-68580" y="3390900"/>
            <a:chExt cx="5888355" cy="1219200"/>
          </a:xfrm>
        </p:grpSpPr>
        <p:sp>
          <p:nvSpPr>
            <p:cNvPr id="56" name="Google Shape;56;g3f70e0ccc34_1_29"/>
            <p:cNvSpPr/>
            <p:nvPr/>
          </p:nvSpPr>
          <p:spPr>
            <a:xfrm>
              <a:off x="4600575" y="3390900"/>
              <a:ext cx="1219200" cy="1219200"/>
            </a:xfrm>
            <a:prstGeom prst="ellipse">
              <a:avLst/>
            </a:prstGeom>
            <a:noFill/>
            <a:ln cap="flat" cmpd="sng" w="38100">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f70e0ccc34_1_29"/>
            <p:cNvSpPr/>
            <p:nvPr/>
          </p:nvSpPr>
          <p:spPr>
            <a:xfrm>
              <a:off x="-68580" y="3590925"/>
              <a:ext cx="4516800" cy="46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Introduction</a:t>
              </a:r>
              <a:endParaRPr b="0" i="0" sz="2700" u="none" cap="none" strike="noStrike">
                <a:solidFill>
                  <a:schemeClr val="dk1"/>
                </a:solidFill>
                <a:latin typeface="Calibri"/>
                <a:ea typeface="Calibri"/>
                <a:cs typeface="Calibri"/>
                <a:sym typeface="Calibri"/>
              </a:endParaRPr>
            </a:p>
          </p:txBody>
        </p:sp>
        <p:sp>
          <p:nvSpPr>
            <p:cNvPr id="58" name="Google Shape;58;g3f70e0ccc34_1_29"/>
            <p:cNvSpPr/>
            <p:nvPr/>
          </p:nvSpPr>
          <p:spPr>
            <a:xfrm>
              <a:off x="-60960" y="4010025"/>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Extraordinary Realm</a:t>
              </a:r>
              <a:endParaRPr b="0" i="0" sz="2400" u="none" cap="none" strike="noStrike">
                <a:solidFill>
                  <a:schemeClr val="dk1"/>
                </a:solidFill>
                <a:latin typeface="Calibri"/>
                <a:ea typeface="Calibri"/>
                <a:cs typeface="Calibri"/>
                <a:sym typeface="Calibri"/>
              </a:endParaRPr>
            </a:p>
          </p:txBody>
        </p:sp>
        <p:sp>
          <p:nvSpPr>
            <p:cNvPr id="59" name="Google Shape;59;g3f70e0ccc34_1_29"/>
            <p:cNvSpPr/>
            <p:nvPr/>
          </p:nvSpPr>
          <p:spPr>
            <a:xfrm>
              <a:off x="4672965" y="3691890"/>
              <a:ext cx="10743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01</a:t>
              </a:r>
              <a:endParaRPr b="0" i="0" sz="3600" u="none" cap="none" strike="noStrike">
                <a:solidFill>
                  <a:schemeClr val="dk1"/>
                </a:solidFill>
                <a:latin typeface="Calibri"/>
                <a:ea typeface="Calibri"/>
                <a:cs typeface="Calibri"/>
                <a:sym typeface="Calibri"/>
              </a:endParaRPr>
            </a:p>
          </p:txBody>
        </p:sp>
      </p:grpSp>
      <p:grpSp>
        <p:nvGrpSpPr>
          <p:cNvPr id="60" name="Google Shape;60;g3f70e0ccc34_1_29"/>
          <p:cNvGrpSpPr/>
          <p:nvPr/>
        </p:nvGrpSpPr>
        <p:grpSpPr>
          <a:xfrm>
            <a:off x="12468225" y="3390900"/>
            <a:ext cx="5888400" cy="1219200"/>
            <a:chOff x="12468225" y="3390900"/>
            <a:chExt cx="5888400" cy="1219200"/>
          </a:xfrm>
        </p:grpSpPr>
        <p:sp>
          <p:nvSpPr>
            <p:cNvPr id="61" name="Google Shape;61;g3f70e0ccc34_1_29"/>
            <p:cNvSpPr/>
            <p:nvPr/>
          </p:nvSpPr>
          <p:spPr>
            <a:xfrm>
              <a:off x="12468225" y="3390900"/>
              <a:ext cx="1219200" cy="1219200"/>
            </a:xfrm>
            <a:prstGeom prst="ellipse">
              <a:avLst/>
            </a:prstGeom>
            <a:noFill/>
            <a:ln cap="flat" cmpd="sng" w="38100">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f70e0ccc34_1_29"/>
            <p:cNvSpPr/>
            <p:nvPr/>
          </p:nvSpPr>
          <p:spPr>
            <a:xfrm>
              <a:off x="12540615" y="3691890"/>
              <a:ext cx="10743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02</a:t>
              </a:r>
              <a:endParaRPr b="0" i="0" sz="3600" u="none" cap="none" strike="noStrike">
                <a:solidFill>
                  <a:schemeClr val="dk1"/>
                </a:solidFill>
                <a:latin typeface="Calibri"/>
                <a:ea typeface="Calibri"/>
                <a:cs typeface="Calibri"/>
                <a:sym typeface="Calibri"/>
              </a:endParaRPr>
            </a:p>
          </p:txBody>
        </p:sp>
        <p:sp>
          <p:nvSpPr>
            <p:cNvPr id="63" name="Google Shape;63;g3f70e0ccc34_1_29"/>
            <p:cNvSpPr/>
            <p:nvPr/>
          </p:nvSpPr>
          <p:spPr>
            <a:xfrm>
              <a:off x="13839825" y="3590925"/>
              <a:ext cx="45168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Encounters</a:t>
              </a:r>
              <a:endParaRPr b="0" i="0" sz="2700" u="none" cap="none" strike="noStrike">
                <a:solidFill>
                  <a:schemeClr val="dk1"/>
                </a:solidFill>
                <a:latin typeface="Calibri"/>
                <a:ea typeface="Calibri"/>
                <a:cs typeface="Calibri"/>
                <a:sym typeface="Calibri"/>
              </a:endParaRPr>
            </a:p>
          </p:txBody>
        </p:sp>
        <p:sp>
          <p:nvSpPr>
            <p:cNvPr id="64" name="Google Shape;64;g3f70e0ccc34_1_29"/>
            <p:cNvSpPr/>
            <p:nvPr/>
          </p:nvSpPr>
          <p:spPr>
            <a:xfrm>
              <a:off x="13839825" y="4010025"/>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Unicorn Sightings</a:t>
              </a:r>
              <a:endParaRPr b="0" i="0" sz="2400" u="none" cap="none" strike="noStrike">
                <a:solidFill>
                  <a:schemeClr val="dk1"/>
                </a:solidFill>
                <a:latin typeface="Calibri"/>
                <a:ea typeface="Calibri"/>
                <a:cs typeface="Calibri"/>
                <a:sym typeface="Calibri"/>
              </a:endParaRPr>
            </a:p>
          </p:txBody>
        </p:sp>
      </p:grpSp>
      <p:grpSp>
        <p:nvGrpSpPr>
          <p:cNvPr id="65" name="Google Shape;65;g3f70e0ccc34_1_29"/>
          <p:cNvGrpSpPr/>
          <p:nvPr/>
        </p:nvGrpSpPr>
        <p:grpSpPr>
          <a:xfrm>
            <a:off x="-68580" y="5629275"/>
            <a:ext cx="5888355" cy="1219200"/>
            <a:chOff x="-68580" y="5629275"/>
            <a:chExt cx="5888355" cy="1219200"/>
          </a:xfrm>
        </p:grpSpPr>
        <p:sp>
          <p:nvSpPr>
            <p:cNvPr id="66" name="Google Shape;66;g3f70e0ccc34_1_29"/>
            <p:cNvSpPr/>
            <p:nvPr/>
          </p:nvSpPr>
          <p:spPr>
            <a:xfrm>
              <a:off x="4600575" y="5629275"/>
              <a:ext cx="1219200" cy="1219200"/>
            </a:xfrm>
            <a:prstGeom prst="ellipse">
              <a:avLst/>
            </a:prstGeom>
            <a:noFill/>
            <a:ln cap="flat" cmpd="sng" w="38100">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f70e0ccc34_1_29"/>
            <p:cNvSpPr/>
            <p:nvPr/>
          </p:nvSpPr>
          <p:spPr>
            <a:xfrm>
              <a:off x="-68580" y="5829300"/>
              <a:ext cx="4516800" cy="46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Wonders</a:t>
              </a:r>
              <a:endParaRPr b="0" i="0" sz="2700" u="none" cap="none" strike="noStrike">
                <a:solidFill>
                  <a:schemeClr val="dk1"/>
                </a:solidFill>
                <a:latin typeface="Calibri"/>
                <a:ea typeface="Calibri"/>
                <a:cs typeface="Calibri"/>
                <a:sym typeface="Calibri"/>
              </a:endParaRPr>
            </a:p>
          </p:txBody>
        </p:sp>
        <p:sp>
          <p:nvSpPr>
            <p:cNvPr id="68" name="Google Shape;68;g3f70e0ccc34_1_29"/>
            <p:cNvSpPr/>
            <p:nvPr/>
          </p:nvSpPr>
          <p:spPr>
            <a:xfrm>
              <a:off x="-60960" y="6248400"/>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Wishes Granted</a:t>
              </a:r>
              <a:endParaRPr b="0" i="0" sz="2400" u="none" cap="none" strike="noStrike">
                <a:solidFill>
                  <a:schemeClr val="dk1"/>
                </a:solidFill>
                <a:latin typeface="Calibri"/>
                <a:ea typeface="Calibri"/>
                <a:cs typeface="Calibri"/>
                <a:sym typeface="Calibri"/>
              </a:endParaRPr>
            </a:p>
          </p:txBody>
        </p:sp>
        <p:sp>
          <p:nvSpPr>
            <p:cNvPr id="69" name="Google Shape;69;g3f70e0ccc34_1_29"/>
            <p:cNvSpPr/>
            <p:nvPr/>
          </p:nvSpPr>
          <p:spPr>
            <a:xfrm>
              <a:off x="4672965" y="5930265"/>
              <a:ext cx="10743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03</a:t>
              </a:r>
              <a:endParaRPr b="0" i="0" sz="3600" u="none" cap="none" strike="noStrike">
                <a:solidFill>
                  <a:schemeClr val="dk1"/>
                </a:solidFill>
                <a:latin typeface="Calibri"/>
                <a:ea typeface="Calibri"/>
                <a:cs typeface="Calibri"/>
                <a:sym typeface="Calibri"/>
              </a:endParaRPr>
            </a:p>
          </p:txBody>
        </p:sp>
      </p:grpSp>
      <p:grpSp>
        <p:nvGrpSpPr>
          <p:cNvPr id="70" name="Google Shape;70;g3f70e0ccc34_1_29"/>
          <p:cNvGrpSpPr/>
          <p:nvPr/>
        </p:nvGrpSpPr>
        <p:grpSpPr>
          <a:xfrm>
            <a:off x="12468225" y="5629275"/>
            <a:ext cx="5888400" cy="1219200"/>
            <a:chOff x="12468225" y="5629275"/>
            <a:chExt cx="5888400" cy="1219200"/>
          </a:xfrm>
        </p:grpSpPr>
        <p:sp>
          <p:nvSpPr>
            <p:cNvPr id="71" name="Google Shape;71;g3f70e0ccc34_1_29"/>
            <p:cNvSpPr/>
            <p:nvPr/>
          </p:nvSpPr>
          <p:spPr>
            <a:xfrm>
              <a:off x="12468225" y="5629275"/>
              <a:ext cx="1219200" cy="1219200"/>
            </a:xfrm>
            <a:prstGeom prst="ellipse">
              <a:avLst/>
            </a:prstGeom>
            <a:noFill/>
            <a:ln cap="flat" cmpd="sng" w="38100">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f70e0ccc34_1_29"/>
            <p:cNvSpPr/>
            <p:nvPr/>
          </p:nvSpPr>
          <p:spPr>
            <a:xfrm>
              <a:off x="12540615" y="5930265"/>
              <a:ext cx="10743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04</a:t>
              </a:r>
              <a:endParaRPr b="0" i="0" sz="3600" u="none" cap="none" strike="noStrike">
                <a:solidFill>
                  <a:schemeClr val="dk1"/>
                </a:solidFill>
                <a:latin typeface="Calibri"/>
                <a:ea typeface="Calibri"/>
                <a:cs typeface="Calibri"/>
                <a:sym typeface="Calibri"/>
              </a:endParaRPr>
            </a:p>
          </p:txBody>
        </p:sp>
        <p:sp>
          <p:nvSpPr>
            <p:cNvPr id="73" name="Google Shape;73;g3f70e0ccc34_1_29"/>
            <p:cNvSpPr/>
            <p:nvPr/>
          </p:nvSpPr>
          <p:spPr>
            <a:xfrm>
              <a:off x="13839825" y="5829300"/>
              <a:ext cx="45168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Magic</a:t>
              </a:r>
              <a:endParaRPr b="0" i="0" sz="2700" u="none" cap="none" strike="noStrike">
                <a:solidFill>
                  <a:schemeClr val="dk1"/>
                </a:solidFill>
                <a:latin typeface="Calibri"/>
                <a:ea typeface="Calibri"/>
                <a:cs typeface="Calibri"/>
                <a:sym typeface="Calibri"/>
              </a:endParaRPr>
            </a:p>
          </p:txBody>
        </p:sp>
        <p:sp>
          <p:nvSpPr>
            <p:cNvPr id="74" name="Google Shape;74;g3f70e0ccc34_1_29"/>
            <p:cNvSpPr/>
            <p:nvPr/>
          </p:nvSpPr>
          <p:spPr>
            <a:xfrm>
              <a:off x="13839825" y="6248400"/>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Spellcasting</a:t>
              </a:r>
              <a:endParaRPr b="0" i="0" sz="2400" u="none" cap="none" strike="noStrike">
                <a:solidFill>
                  <a:schemeClr val="dk1"/>
                </a:solidFill>
                <a:latin typeface="Calibri"/>
                <a:ea typeface="Calibri"/>
                <a:cs typeface="Calibri"/>
                <a:sym typeface="Calibri"/>
              </a:endParaRPr>
            </a:p>
          </p:txBody>
        </p:sp>
      </p:grpSp>
      <p:grpSp>
        <p:nvGrpSpPr>
          <p:cNvPr id="75" name="Google Shape;75;g3f70e0ccc34_1_29"/>
          <p:cNvGrpSpPr/>
          <p:nvPr/>
        </p:nvGrpSpPr>
        <p:grpSpPr>
          <a:xfrm>
            <a:off x="-68580" y="7867650"/>
            <a:ext cx="5888355" cy="1219200"/>
            <a:chOff x="-68580" y="7867650"/>
            <a:chExt cx="5888355" cy="1219200"/>
          </a:xfrm>
        </p:grpSpPr>
        <p:sp>
          <p:nvSpPr>
            <p:cNvPr id="76" name="Google Shape;76;g3f70e0ccc34_1_29"/>
            <p:cNvSpPr/>
            <p:nvPr/>
          </p:nvSpPr>
          <p:spPr>
            <a:xfrm>
              <a:off x="4600575" y="7867650"/>
              <a:ext cx="1219200" cy="1219200"/>
            </a:xfrm>
            <a:prstGeom prst="ellipse">
              <a:avLst/>
            </a:prstGeom>
            <a:noFill/>
            <a:ln cap="flat" cmpd="sng" w="38100">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f70e0ccc34_1_29"/>
            <p:cNvSpPr/>
            <p:nvPr/>
          </p:nvSpPr>
          <p:spPr>
            <a:xfrm>
              <a:off x="-68580" y="8067675"/>
              <a:ext cx="4516800" cy="46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Adventure</a:t>
              </a:r>
              <a:endParaRPr b="0" i="0" sz="2700" u="none" cap="none" strike="noStrike">
                <a:solidFill>
                  <a:schemeClr val="dk1"/>
                </a:solidFill>
                <a:latin typeface="Calibri"/>
                <a:ea typeface="Calibri"/>
                <a:cs typeface="Calibri"/>
                <a:sym typeface="Calibri"/>
              </a:endParaRPr>
            </a:p>
          </p:txBody>
        </p:sp>
        <p:sp>
          <p:nvSpPr>
            <p:cNvPr id="78" name="Google Shape;78;g3f70e0ccc34_1_29"/>
            <p:cNvSpPr/>
            <p:nvPr/>
          </p:nvSpPr>
          <p:spPr>
            <a:xfrm>
              <a:off x="-60960" y="8486775"/>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Happily Ever After</a:t>
              </a:r>
              <a:endParaRPr b="0" i="0" sz="2400" u="none" cap="none" strike="noStrike">
                <a:solidFill>
                  <a:schemeClr val="dk1"/>
                </a:solidFill>
                <a:latin typeface="Calibri"/>
                <a:ea typeface="Calibri"/>
                <a:cs typeface="Calibri"/>
                <a:sym typeface="Calibri"/>
              </a:endParaRPr>
            </a:p>
          </p:txBody>
        </p:sp>
        <p:sp>
          <p:nvSpPr>
            <p:cNvPr id="79" name="Google Shape;79;g3f70e0ccc34_1_29"/>
            <p:cNvSpPr/>
            <p:nvPr/>
          </p:nvSpPr>
          <p:spPr>
            <a:xfrm>
              <a:off x="4672965" y="8168640"/>
              <a:ext cx="10743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05</a:t>
              </a:r>
              <a:endParaRPr b="0" i="0" sz="3600" u="none" cap="none" strike="noStrike">
                <a:solidFill>
                  <a:schemeClr val="dk1"/>
                </a:solidFill>
                <a:latin typeface="Calibri"/>
                <a:ea typeface="Calibri"/>
                <a:cs typeface="Calibri"/>
                <a:sym typeface="Calibri"/>
              </a:endParaRPr>
            </a:p>
          </p:txBody>
        </p:sp>
      </p:grpSp>
      <p:grpSp>
        <p:nvGrpSpPr>
          <p:cNvPr id="80" name="Google Shape;80;g3f70e0ccc34_1_29"/>
          <p:cNvGrpSpPr/>
          <p:nvPr/>
        </p:nvGrpSpPr>
        <p:grpSpPr>
          <a:xfrm>
            <a:off x="12468225" y="7867650"/>
            <a:ext cx="5888400" cy="1219200"/>
            <a:chOff x="12468225" y="7867650"/>
            <a:chExt cx="5888400" cy="1219200"/>
          </a:xfrm>
        </p:grpSpPr>
        <p:sp>
          <p:nvSpPr>
            <p:cNvPr id="81" name="Google Shape;81;g3f70e0ccc34_1_29"/>
            <p:cNvSpPr/>
            <p:nvPr/>
          </p:nvSpPr>
          <p:spPr>
            <a:xfrm>
              <a:off x="12468225" y="7867650"/>
              <a:ext cx="1219200" cy="1219200"/>
            </a:xfrm>
            <a:prstGeom prst="ellipse">
              <a:avLst/>
            </a:prstGeom>
            <a:noFill/>
            <a:ln cap="flat" cmpd="sng" w="38100">
              <a:solidFill>
                <a:srgbClr val="391B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f70e0ccc34_1_29"/>
            <p:cNvSpPr/>
            <p:nvPr/>
          </p:nvSpPr>
          <p:spPr>
            <a:xfrm>
              <a:off x="12540615" y="8168640"/>
              <a:ext cx="10743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1B5B"/>
                </a:buClr>
                <a:buSzPts val="3600"/>
                <a:buFont typeface="Press Start 2P"/>
                <a:buNone/>
              </a:pPr>
              <a:r>
                <a:rPr b="0" i="0" lang="en-US" sz="3600" u="none" cap="none" strike="noStrike">
                  <a:solidFill>
                    <a:srgbClr val="391B5B"/>
                  </a:solidFill>
                  <a:latin typeface="Press Start 2P"/>
                  <a:ea typeface="Press Start 2P"/>
                  <a:cs typeface="Press Start 2P"/>
                  <a:sym typeface="Press Start 2P"/>
                </a:rPr>
                <a:t>06</a:t>
              </a:r>
              <a:endParaRPr b="0" i="0" sz="3600" u="none" cap="none" strike="noStrike">
                <a:solidFill>
                  <a:schemeClr val="dk1"/>
                </a:solidFill>
                <a:latin typeface="Calibri"/>
                <a:ea typeface="Calibri"/>
                <a:cs typeface="Calibri"/>
                <a:sym typeface="Calibri"/>
              </a:endParaRPr>
            </a:p>
          </p:txBody>
        </p:sp>
        <p:sp>
          <p:nvSpPr>
            <p:cNvPr id="83" name="Google Shape;83;g3f70e0ccc34_1_29"/>
            <p:cNvSpPr/>
            <p:nvPr/>
          </p:nvSpPr>
          <p:spPr>
            <a:xfrm>
              <a:off x="13839825" y="8067675"/>
              <a:ext cx="45168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Conclusion</a:t>
              </a:r>
              <a:endParaRPr b="0" i="0" sz="2700" u="none" cap="none" strike="noStrike">
                <a:solidFill>
                  <a:schemeClr val="dk1"/>
                </a:solidFill>
                <a:latin typeface="Calibri"/>
                <a:ea typeface="Calibri"/>
                <a:cs typeface="Calibri"/>
                <a:sym typeface="Calibri"/>
              </a:endParaRPr>
            </a:p>
          </p:txBody>
        </p:sp>
        <p:sp>
          <p:nvSpPr>
            <p:cNvPr id="84" name="Google Shape;84;g3f70e0ccc34_1_29"/>
            <p:cNvSpPr/>
            <p:nvPr/>
          </p:nvSpPr>
          <p:spPr>
            <a:xfrm>
              <a:off x="13839825" y="8486775"/>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Embrace the Fantasy</a:t>
              </a:r>
              <a:endParaRPr b="0" i="0" sz="2400" u="none" cap="none" strike="noStrike">
                <a:solidFill>
                  <a:schemeClr val="dk1"/>
                </a:solidFill>
                <a:latin typeface="Calibri"/>
                <a:ea typeface="Calibri"/>
                <a:cs typeface="Calibri"/>
                <a:sym typeface="Calibri"/>
              </a:endParaRPr>
            </a:p>
          </p:txBody>
        </p:sp>
      </p:grpSp>
      <p:pic>
        <p:nvPicPr>
          <p:cNvPr descr="preencoded.png" id="85" name="Google Shape;85;g3f70e0ccc34_1_29"/>
          <p:cNvPicPr preferRelativeResize="0"/>
          <p:nvPr/>
        </p:nvPicPr>
        <p:blipFill rotWithShape="1">
          <a:blip r:embed="rId7">
            <a:alphaModFix/>
          </a:blip>
          <a:srcRect b="0" l="0" r="0" t="0"/>
          <a:stretch/>
        </p:blipFill>
        <p:spPr>
          <a:xfrm>
            <a:off x="6896100" y="2714625"/>
            <a:ext cx="4495800" cy="7343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90" name="Shape 90"/>
        <p:cNvGrpSpPr/>
        <p:nvPr/>
      </p:nvGrpSpPr>
      <p:grpSpPr>
        <a:xfrm>
          <a:off x="0" y="0"/>
          <a:ext cx="0" cy="0"/>
          <a:chOff x="0" y="0"/>
          <a:chExt cx="0" cy="0"/>
        </a:xfrm>
      </p:grpSpPr>
      <p:pic>
        <p:nvPicPr>
          <p:cNvPr descr="preencoded.png" id="91" name="Google Shape;91;g3f70e0ccc34_1_72"/>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92" name="Google Shape;92;g3f70e0ccc34_1_72"/>
          <p:cNvPicPr preferRelativeResize="0"/>
          <p:nvPr/>
        </p:nvPicPr>
        <p:blipFill rotWithShape="1">
          <a:blip r:embed="rId4">
            <a:alphaModFix/>
          </a:blip>
          <a:srcRect b="0" l="0" r="0" t="0"/>
          <a:stretch/>
        </p:blipFill>
        <p:spPr>
          <a:xfrm>
            <a:off x="-1471613" y="-928687"/>
            <a:ext cx="6524625" cy="6524625"/>
          </a:xfrm>
          <a:prstGeom prst="rect">
            <a:avLst/>
          </a:prstGeom>
          <a:noFill/>
          <a:ln>
            <a:noFill/>
          </a:ln>
        </p:spPr>
      </p:pic>
      <p:pic>
        <p:nvPicPr>
          <p:cNvPr descr="preencoded.png" id="93" name="Google Shape;93;g3f70e0ccc34_1_72"/>
          <p:cNvPicPr preferRelativeResize="0"/>
          <p:nvPr/>
        </p:nvPicPr>
        <p:blipFill rotWithShape="1">
          <a:blip r:embed="rId4">
            <a:alphaModFix/>
          </a:blip>
          <a:srcRect b="0" l="0" r="0" t="0"/>
          <a:stretch/>
        </p:blipFill>
        <p:spPr>
          <a:xfrm>
            <a:off x="6843713" y="8510588"/>
            <a:ext cx="6524625" cy="6524625"/>
          </a:xfrm>
          <a:prstGeom prst="rect">
            <a:avLst/>
          </a:prstGeom>
          <a:noFill/>
          <a:ln>
            <a:noFill/>
          </a:ln>
        </p:spPr>
      </p:pic>
      <p:pic>
        <p:nvPicPr>
          <p:cNvPr descr="preencoded.png" id="94" name="Google Shape;94;g3f70e0ccc34_1_72"/>
          <p:cNvPicPr preferRelativeResize="0"/>
          <p:nvPr/>
        </p:nvPicPr>
        <p:blipFill rotWithShape="1">
          <a:blip r:embed="rId5">
            <a:alphaModFix/>
          </a:blip>
          <a:srcRect b="0" l="0" r="0" t="0"/>
          <a:stretch/>
        </p:blipFill>
        <p:spPr>
          <a:xfrm>
            <a:off x="314325" y="7810500"/>
            <a:ext cx="2125106" cy="2114551"/>
          </a:xfrm>
          <a:prstGeom prst="rect">
            <a:avLst/>
          </a:prstGeom>
          <a:noFill/>
          <a:ln>
            <a:noFill/>
          </a:ln>
        </p:spPr>
      </p:pic>
      <p:grpSp>
        <p:nvGrpSpPr>
          <p:cNvPr id="95" name="Google Shape;95;g3f70e0ccc34_1_72"/>
          <p:cNvGrpSpPr/>
          <p:nvPr/>
        </p:nvGrpSpPr>
        <p:grpSpPr>
          <a:xfrm>
            <a:off x="17640300" y="7994925"/>
            <a:ext cx="596549" cy="2063476"/>
            <a:chOff x="17640300" y="7994925"/>
            <a:chExt cx="596549" cy="2063476"/>
          </a:xfrm>
        </p:grpSpPr>
        <p:pic>
          <p:nvPicPr>
            <p:cNvPr descr="preencoded.png" id="96" name="Google Shape;96;g3f70e0ccc34_1_7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97" name="Google Shape;97;g3f70e0ccc34_1_7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98" name="Google Shape;98;g3f70e0ccc34_1_72"/>
          <p:cNvSpPr/>
          <p:nvPr/>
        </p:nvSpPr>
        <p:spPr>
          <a:xfrm>
            <a:off x="2219325" y="2057400"/>
            <a:ext cx="13220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1A5A"/>
              </a:buClr>
              <a:buSzPts val="6000"/>
              <a:buFont typeface="Press Start 2P"/>
              <a:buNone/>
            </a:pPr>
            <a:r>
              <a:rPr b="0" i="0" lang="en-US" sz="6000" u="none" cap="none" strike="noStrike">
                <a:solidFill>
                  <a:srgbClr val="3B1A5A"/>
                </a:solidFill>
                <a:latin typeface="Press Start 2P"/>
                <a:ea typeface="Press Start 2P"/>
                <a:cs typeface="Press Start 2P"/>
                <a:sym typeface="Press Start 2P"/>
              </a:rPr>
              <a:t>The Extraordinary</a:t>
            </a:r>
            <a:endParaRPr b="0" i="0" sz="6000" u="none" cap="none" strike="noStrike">
              <a:solidFill>
                <a:schemeClr val="dk1"/>
              </a:solidFill>
              <a:latin typeface="Calibri"/>
              <a:ea typeface="Calibri"/>
              <a:cs typeface="Calibri"/>
              <a:sym typeface="Calibri"/>
            </a:endParaRPr>
          </a:p>
        </p:txBody>
      </p:sp>
      <p:grpSp>
        <p:nvGrpSpPr>
          <p:cNvPr id="99" name="Google Shape;99;g3f70e0ccc34_1_72"/>
          <p:cNvGrpSpPr/>
          <p:nvPr/>
        </p:nvGrpSpPr>
        <p:grpSpPr>
          <a:xfrm>
            <a:off x="2219325" y="3552825"/>
            <a:ext cx="13910175" cy="4107300"/>
            <a:chOff x="2219325" y="3552825"/>
            <a:chExt cx="13910175" cy="4107300"/>
          </a:xfrm>
        </p:grpSpPr>
        <p:sp>
          <p:nvSpPr>
            <p:cNvPr id="100" name="Google Shape;100;g3f70e0ccc34_1_72"/>
            <p:cNvSpPr/>
            <p:nvPr/>
          </p:nvSpPr>
          <p:spPr>
            <a:xfrm>
              <a:off x="2219325" y="3552825"/>
              <a:ext cx="6604500" cy="41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01" name="Google Shape;101;g3f70e0ccc34_1_72"/>
            <p:cNvSpPr/>
            <p:nvPr/>
          </p:nvSpPr>
          <p:spPr>
            <a:xfrm>
              <a:off x="9525000" y="3552825"/>
              <a:ext cx="6604500" cy="41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106" name="Shape 106"/>
        <p:cNvGrpSpPr/>
        <p:nvPr/>
      </p:nvGrpSpPr>
      <p:grpSpPr>
        <a:xfrm>
          <a:off x="0" y="0"/>
          <a:ext cx="0" cy="0"/>
          <a:chOff x="0" y="0"/>
          <a:chExt cx="0" cy="0"/>
        </a:xfrm>
      </p:grpSpPr>
      <p:pic>
        <p:nvPicPr>
          <p:cNvPr descr="preencoded.png" id="107" name="Google Shape;107;g3f70e0ccc34_1_87"/>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08" name="Google Shape;108;g3f70e0ccc34_1_87"/>
          <p:cNvPicPr preferRelativeResize="0"/>
          <p:nvPr/>
        </p:nvPicPr>
        <p:blipFill rotWithShape="1">
          <a:blip r:embed="rId4">
            <a:alphaModFix/>
          </a:blip>
          <a:srcRect b="0" l="0" r="0" t="0"/>
          <a:stretch/>
        </p:blipFill>
        <p:spPr>
          <a:xfrm>
            <a:off x="14406563" y="-1376363"/>
            <a:ext cx="6524625" cy="6524625"/>
          </a:xfrm>
          <a:prstGeom prst="rect">
            <a:avLst/>
          </a:prstGeom>
          <a:noFill/>
          <a:ln>
            <a:noFill/>
          </a:ln>
        </p:spPr>
      </p:pic>
      <p:pic>
        <p:nvPicPr>
          <p:cNvPr descr="preencoded.png" id="109" name="Google Shape;109;g3f70e0ccc34_1_87"/>
          <p:cNvPicPr preferRelativeResize="0"/>
          <p:nvPr/>
        </p:nvPicPr>
        <p:blipFill rotWithShape="1">
          <a:blip r:embed="rId4">
            <a:alphaModFix/>
          </a:blip>
          <a:srcRect b="0" l="0" r="0" t="0"/>
          <a:stretch/>
        </p:blipFill>
        <p:spPr>
          <a:xfrm>
            <a:off x="-3948113" y="6834187"/>
            <a:ext cx="6524625" cy="6524625"/>
          </a:xfrm>
          <a:prstGeom prst="rect">
            <a:avLst/>
          </a:prstGeom>
          <a:noFill/>
          <a:ln>
            <a:noFill/>
          </a:ln>
        </p:spPr>
      </p:pic>
      <p:pic>
        <p:nvPicPr>
          <p:cNvPr descr="preencoded.png" id="110" name="Google Shape;110;g3f70e0ccc34_1_87"/>
          <p:cNvPicPr preferRelativeResize="0"/>
          <p:nvPr/>
        </p:nvPicPr>
        <p:blipFill rotWithShape="1">
          <a:blip r:embed="rId5">
            <a:alphaModFix/>
          </a:blip>
          <a:srcRect b="0" l="0" r="0" t="0"/>
          <a:stretch/>
        </p:blipFill>
        <p:spPr>
          <a:xfrm>
            <a:off x="742950" y="714375"/>
            <a:ext cx="1228725" cy="1228725"/>
          </a:xfrm>
          <a:prstGeom prst="rect">
            <a:avLst/>
          </a:prstGeom>
          <a:noFill/>
          <a:ln>
            <a:noFill/>
          </a:ln>
        </p:spPr>
      </p:pic>
      <p:grpSp>
        <p:nvGrpSpPr>
          <p:cNvPr id="111" name="Google Shape;111;g3f70e0ccc34_1_87"/>
          <p:cNvGrpSpPr/>
          <p:nvPr/>
        </p:nvGrpSpPr>
        <p:grpSpPr>
          <a:xfrm>
            <a:off x="17640300" y="7994925"/>
            <a:ext cx="596549" cy="2063476"/>
            <a:chOff x="17640300" y="7994925"/>
            <a:chExt cx="596549" cy="2063476"/>
          </a:xfrm>
        </p:grpSpPr>
        <p:pic>
          <p:nvPicPr>
            <p:cNvPr descr="preencoded.png" id="112" name="Google Shape;112;g3f70e0ccc34_1_87"/>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13" name="Google Shape;113;g3f70e0ccc34_1_8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14" name="Google Shape;114;g3f70e0ccc34_1_87"/>
          <p:cNvPicPr preferRelativeResize="0"/>
          <p:nvPr/>
        </p:nvPicPr>
        <p:blipFill rotWithShape="1">
          <a:blip r:embed="rId7">
            <a:alphaModFix/>
          </a:blip>
          <a:srcRect b="0" l="0" r="0" t="0"/>
          <a:stretch/>
        </p:blipFill>
        <p:spPr>
          <a:xfrm>
            <a:off x="0" y="0"/>
            <a:ext cx="18288000" cy="6229350"/>
          </a:xfrm>
          <a:prstGeom prst="rect">
            <a:avLst/>
          </a:prstGeom>
          <a:noFill/>
          <a:ln>
            <a:noFill/>
          </a:ln>
        </p:spPr>
      </p:pic>
      <p:grpSp>
        <p:nvGrpSpPr>
          <p:cNvPr id="115" name="Google Shape;115;g3f70e0ccc34_1_87"/>
          <p:cNvGrpSpPr/>
          <p:nvPr/>
        </p:nvGrpSpPr>
        <p:grpSpPr>
          <a:xfrm>
            <a:off x="1523258" y="7124700"/>
            <a:ext cx="7337017" cy="1802100"/>
            <a:chOff x="1523258" y="7124700"/>
            <a:chExt cx="7337017" cy="1802100"/>
          </a:xfrm>
        </p:grpSpPr>
        <p:pic>
          <p:nvPicPr>
            <p:cNvPr descr="preencoded.png" id="116" name="Google Shape;116;g3f70e0ccc34_1_87"/>
            <p:cNvPicPr preferRelativeResize="0"/>
            <p:nvPr/>
          </p:nvPicPr>
          <p:blipFill rotWithShape="1">
            <a:blip r:embed="rId8">
              <a:alphaModFix/>
            </a:blip>
            <a:srcRect b="0" l="0" r="0" t="0"/>
            <a:stretch/>
          </p:blipFill>
          <p:spPr>
            <a:xfrm>
              <a:off x="1523258" y="7443788"/>
              <a:ext cx="897075" cy="1057275"/>
            </a:xfrm>
            <a:prstGeom prst="rect">
              <a:avLst/>
            </a:prstGeom>
            <a:noFill/>
            <a:ln>
              <a:noFill/>
            </a:ln>
          </p:spPr>
        </p:pic>
        <p:sp>
          <p:nvSpPr>
            <p:cNvPr id="117" name="Google Shape;117;g3f70e0ccc34_1_87"/>
            <p:cNvSpPr/>
            <p:nvPr/>
          </p:nvSpPr>
          <p:spPr>
            <a:xfrm>
              <a:off x="2886075" y="7124700"/>
              <a:ext cx="59742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Unicorn Sightings</a:t>
              </a:r>
              <a:endParaRPr b="0" i="0" sz="2700" u="none" cap="none" strike="noStrike">
                <a:solidFill>
                  <a:schemeClr val="dk1"/>
                </a:solidFill>
                <a:latin typeface="Calibri"/>
                <a:ea typeface="Calibri"/>
                <a:cs typeface="Calibri"/>
                <a:sym typeface="Calibri"/>
              </a:endParaRPr>
            </a:p>
          </p:txBody>
        </p:sp>
        <p:sp>
          <p:nvSpPr>
            <p:cNvPr id="118" name="Google Shape;118;g3f70e0ccc34_1_87"/>
            <p:cNvSpPr/>
            <p:nvPr/>
          </p:nvSpPr>
          <p:spPr>
            <a:xfrm>
              <a:off x="2886075" y="7620000"/>
              <a:ext cx="59664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19" name="Google Shape;119;g3f70e0ccc34_1_87"/>
          <p:cNvGrpSpPr/>
          <p:nvPr/>
        </p:nvGrpSpPr>
        <p:grpSpPr>
          <a:xfrm>
            <a:off x="9697164" y="7124700"/>
            <a:ext cx="7306986" cy="1802100"/>
            <a:chOff x="9697164" y="7124700"/>
            <a:chExt cx="7306986" cy="1802100"/>
          </a:xfrm>
        </p:grpSpPr>
        <p:pic>
          <p:nvPicPr>
            <p:cNvPr descr="preencoded.png" id="120" name="Google Shape;120;g3f70e0ccc34_1_87"/>
            <p:cNvPicPr preferRelativeResize="0"/>
            <p:nvPr/>
          </p:nvPicPr>
          <p:blipFill rotWithShape="1">
            <a:blip r:embed="rId9">
              <a:alphaModFix/>
            </a:blip>
            <a:srcRect b="0" l="0" r="0" t="0"/>
            <a:stretch/>
          </p:blipFill>
          <p:spPr>
            <a:xfrm>
              <a:off x="9697164" y="7439025"/>
              <a:ext cx="837009" cy="1066919"/>
            </a:xfrm>
            <a:prstGeom prst="rect">
              <a:avLst/>
            </a:prstGeom>
            <a:noFill/>
            <a:ln>
              <a:noFill/>
            </a:ln>
          </p:spPr>
        </p:pic>
        <p:sp>
          <p:nvSpPr>
            <p:cNvPr id="121" name="Google Shape;121;g3f70e0ccc34_1_87"/>
            <p:cNvSpPr/>
            <p:nvPr/>
          </p:nvSpPr>
          <p:spPr>
            <a:xfrm>
              <a:off x="11029950" y="7124700"/>
              <a:ext cx="59742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Dragon Taming</a:t>
              </a:r>
              <a:endParaRPr b="0" i="0" sz="2700" u="none" cap="none" strike="noStrike">
                <a:solidFill>
                  <a:schemeClr val="dk1"/>
                </a:solidFill>
                <a:latin typeface="Calibri"/>
                <a:ea typeface="Calibri"/>
                <a:cs typeface="Calibri"/>
                <a:sym typeface="Calibri"/>
              </a:endParaRPr>
            </a:p>
          </p:txBody>
        </p:sp>
        <p:sp>
          <p:nvSpPr>
            <p:cNvPr id="122" name="Google Shape;122;g3f70e0ccc34_1_87"/>
            <p:cNvSpPr/>
            <p:nvPr/>
          </p:nvSpPr>
          <p:spPr>
            <a:xfrm>
              <a:off x="11029950" y="7620000"/>
              <a:ext cx="59664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127" name="Shape 127"/>
        <p:cNvGrpSpPr/>
        <p:nvPr/>
      </p:nvGrpSpPr>
      <p:grpSpPr>
        <a:xfrm>
          <a:off x="0" y="0"/>
          <a:ext cx="0" cy="0"/>
          <a:chOff x="0" y="0"/>
          <a:chExt cx="0" cy="0"/>
        </a:xfrm>
      </p:grpSpPr>
      <p:pic>
        <p:nvPicPr>
          <p:cNvPr descr="preencoded.png" id="128" name="Google Shape;128;g3f70e0ccc34_1_107"/>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29" name="Google Shape;129;g3f70e0ccc34_1_107"/>
          <p:cNvPicPr preferRelativeResize="0"/>
          <p:nvPr/>
        </p:nvPicPr>
        <p:blipFill rotWithShape="1">
          <a:blip r:embed="rId4">
            <a:alphaModFix/>
          </a:blip>
          <a:srcRect b="0" l="0" r="0" t="0"/>
          <a:stretch/>
        </p:blipFill>
        <p:spPr>
          <a:xfrm>
            <a:off x="4919662" y="-4948238"/>
            <a:ext cx="6524625" cy="6524625"/>
          </a:xfrm>
          <a:prstGeom prst="rect">
            <a:avLst/>
          </a:prstGeom>
          <a:noFill/>
          <a:ln>
            <a:noFill/>
          </a:ln>
        </p:spPr>
      </p:pic>
      <p:pic>
        <p:nvPicPr>
          <p:cNvPr descr="preencoded.png" id="130" name="Google Shape;130;g3f70e0ccc34_1_107"/>
          <p:cNvPicPr preferRelativeResize="0"/>
          <p:nvPr/>
        </p:nvPicPr>
        <p:blipFill rotWithShape="1">
          <a:blip r:embed="rId4">
            <a:alphaModFix/>
          </a:blip>
          <a:srcRect b="0" l="0" r="0" t="0"/>
          <a:stretch/>
        </p:blipFill>
        <p:spPr>
          <a:xfrm>
            <a:off x="14263688" y="8024812"/>
            <a:ext cx="6524625" cy="6524625"/>
          </a:xfrm>
          <a:prstGeom prst="rect">
            <a:avLst/>
          </a:prstGeom>
          <a:noFill/>
          <a:ln>
            <a:noFill/>
          </a:ln>
        </p:spPr>
      </p:pic>
      <p:pic>
        <p:nvPicPr>
          <p:cNvPr descr="preencoded.png" id="131" name="Google Shape;131;g3f70e0ccc34_1_107"/>
          <p:cNvPicPr preferRelativeResize="0"/>
          <p:nvPr/>
        </p:nvPicPr>
        <p:blipFill rotWithShape="1">
          <a:blip r:embed="rId5">
            <a:alphaModFix/>
          </a:blip>
          <a:srcRect b="0" l="0" r="0" t="0"/>
          <a:stretch/>
        </p:blipFill>
        <p:spPr>
          <a:xfrm>
            <a:off x="15859125" y="390525"/>
            <a:ext cx="2085975" cy="2076450"/>
          </a:xfrm>
          <a:prstGeom prst="rect">
            <a:avLst/>
          </a:prstGeom>
          <a:noFill/>
          <a:ln>
            <a:noFill/>
          </a:ln>
        </p:spPr>
      </p:pic>
      <p:grpSp>
        <p:nvGrpSpPr>
          <p:cNvPr id="132" name="Google Shape;132;g3f70e0ccc34_1_107"/>
          <p:cNvGrpSpPr/>
          <p:nvPr/>
        </p:nvGrpSpPr>
        <p:grpSpPr>
          <a:xfrm>
            <a:off x="17640300" y="7994925"/>
            <a:ext cx="596549" cy="2063476"/>
            <a:chOff x="17640300" y="7994925"/>
            <a:chExt cx="596549" cy="2063476"/>
          </a:xfrm>
        </p:grpSpPr>
        <p:pic>
          <p:nvPicPr>
            <p:cNvPr descr="preencoded.png" id="133" name="Google Shape;133;g3f70e0ccc34_1_107"/>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34" name="Google Shape;134;g3f70e0ccc34_1_10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35" name="Google Shape;135;g3f70e0ccc34_1_107"/>
          <p:cNvGrpSpPr/>
          <p:nvPr/>
        </p:nvGrpSpPr>
        <p:grpSpPr>
          <a:xfrm>
            <a:off x="685800" y="2619375"/>
            <a:ext cx="5328300" cy="6572250"/>
            <a:chOff x="685800" y="2619375"/>
            <a:chExt cx="5328300" cy="6572250"/>
          </a:xfrm>
        </p:grpSpPr>
        <p:pic>
          <p:nvPicPr>
            <p:cNvPr descr="preencoded.png" id="136" name="Google Shape;136;g3f70e0ccc34_1_107"/>
            <p:cNvPicPr preferRelativeResize="0"/>
            <p:nvPr/>
          </p:nvPicPr>
          <p:blipFill rotWithShape="1">
            <a:blip r:embed="rId7">
              <a:alphaModFix/>
            </a:blip>
            <a:srcRect b="0" l="0" r="0" t="0"/>
            <a:stretch/>
          </p:blipFill>
          <p:spPr>
            <a:xfrm>
              <a:off x="685800" y="5076825"/>
              <a:ext cx="5267325" cy="4114800"/>
            </a:xfrm>
            <a:prstGeom prst="rect">
              <a:avLst/>
            </a:prstGeom>
            <a:noFill/>
            <a:ln>
              <a:noFill/>
            </a:ln>
          </p:spPr>
        </p:pic>
        <p:sp>
          <p:nvSpPr>
            <p:cNvPr id="137" name="Google Shape;137;g3f70e0ccc34_1_107"/>
            <p:cNvSpPr/>
            <p:nvPr/>
          </p:nvSpPr>
          <p:spPr>
            <a:xfrm>
              <a:off x="685800" y="2619375"/>
              <a:ext cx="2520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Unicorn </a:t>
              </a:r>
              <a:endParaRPr b="0" i="0" sz="2700" u="none" cap="none" strike="noStrike">
                <a:solidFill>
                  <a:schemeClr val="dk1"/>
                </a:solidFill>
                <a:latin typeface="Calibri"/>
                <a:ea typeface="Calibri"/>
                <a:cs typeface="Calibri"/>
                <a:sym typeface="Calibri"/>
              </a:endParaRPr>
            </a:p>
          </p:txBody>
        </p:sp>
        <p:sp>
          <p:nvSpPr>
            <p:cNvPr id="138" name="Google Shape;138;g3f70e0ccc34_1_107"/>
            <p:cNvSpPr/>
            <p:nvPr/>
          </p:nvSpPr>
          <p:spPr>
            <a:xfrm>
              <a:off x="685800" y="3419475"/>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39" name="Google Shape;139;g3f70e0ccc34_1_107"/>
          <p:cNvGrpSpPr/>
          <p:nvPr/>
        </p:nvGrpSpPr>
        <p:grpSpPr>
          <a:xfrm>
            <a:off x="11868150" y="2619375"/>
            <a:ext cx="5328300" cy="6572250"/>
            <a:chOff x="11868150" y="2619375"/>
            <a:chExt cx="5328300" cy="6572250"/>
          </a:xfrm>
        </p:grpSpPr>
        <p:pic>
          <p:nvPicPr>
            <p:cNvPr descr="preencoded.png" id="140" name="Google Shape;140;g3f70e0ccc34_1_107"/>
            <p:cNvPicPr preferRelativeResize="0"/>
            <p:nvPr/>
          </p:nvPicPr>
          <p:blipFill rotWithShape="1">
            <a:blip r:embed="rId8">
              <a:alphaModFix/>
            </a:blip>
            <a:srcRect b="0" l="0" r="0" t="0"/>
            <a:stretch/>
          </p:blipFill>
          <p:spPr>
            <a:xfrm>
              <a:off x="11868150" y="5076825"/>
              <a:ext cx="5267325" cy="4114800"/>
            </a:xfrm>
            <a:prstGeom prst="rect">
              <a:avLst/>
            </a:prstGeom>
            <a:noFill/>
            <a:ln>
              <a:noFill/>
            </a:ln>
          </p:spPr>
        </p:pic>
        <p:sp>
          <p:nvSpPr>
            <p:cNvPr id="141" name="Google Shape;141;g3f70e0ccc34_1_107"/>
            <p:cNvSpPr/>
            <p:nvPr/>
          </p:nvSpPr>
          <p:spPr>
            <a:xfrm>
              <a:off x="11868150" y="2619375"/>
              <a:ext cx="25203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Unicorn </a:t>
              </a:r>
              <a:endParaRPr b="0" i="0" sz="2700" u="none" cap="none" strike="noStrike">
                <a:solidFill>
                  <a:schemeClr val="dk1"/>
                </a:solidFill>
                <a:latin typeface="Calibri"/>
                <a:ea typeface="Calibri"/>
                <a:cs typeface="Calibri"/>
                <a:sym typeface="Calibri"/>
              </a:endParaRPr>
            </a:p>
          </p:txBody>
        </p:sp>
        <p:sp>
          <p:nvSpPr>
            <p:cNvPr id="142" name="Google Shape;142;g3f70e0ccc34_1_107"/>
            <p:cNvSpPr/>
            <p:nvPr/>
          </p:nvSpPr>
          <p:spPr>
            <a:xfrm>
              <a:off x="11868150" y="3419475"/>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43" name="Google Shape;143;g3f70e0ccc34_1_107"/>
          <p:cNvGrpSpPr/>
          <p:nvPr/>
        </p:nvGrpSpPr>
        <p:grpSpPr>
          <a:xfrm>
            <a:off x="6276975" y="1123950"/>
            <a:ext cx="5328300" cy="6572250"/>
            <a:chOff x="6276975" y="1123950"/>
            <a:chExt cx="5328300" cy="6572250"/>
          </a:xfrm>
        </p:grpSpPr>
        <p:pic>
          <p:nvPicPr>
            <p:cNvPr descr="preencoded.png" id="144" name="Google Shape;144;g3f70e0ccc34_1_107"/>
            <p:cNvPicPr preferRelativeResize="0"/>
            <p:nvPr/>
          </p:nvPicPr>
          <p:blipFill rotWithShape="1">
            <a:blip r:embed="rId9">
              <a:alphaModFix/>
            </a:blip>
            <a:srcRect b="0" l="0" r="0" t="0"/>
            <a:stretch/>
          </p:blipFill>
          <p:spPr>
            <a:xfrm>
              <a:off x="6276975" y="3581400"/>
              <a:ext cx="5267325" cy="4114800"/>
            </a:xfrm>
            <a:prstGeom prst="rect">
              <a:avLst/>
            </a:prstGeom>
            <a:noFill/>
            <a:ln>
              <a:noFill/>
            </a:ln>
          </p:spPr>
        </p:pic>
        <p:sp>
          <p:nvSpPr>
            <p:cNvPr id="145" name="Google Shape;145;g3f70e0ccc34_1_107"/>
            <p:cNvSpPr/>
            <p:nvPr/>
          </p:nvSpPr>
          <p:spPr>
            <a:xfrm>
              <a:off x="6276975" y="1123950"/>
              <a:ext cx="21774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Dragon </a:t>
              </a:r>
              <a:endParaRPr b="0" i="0" sz="2700" u="none" cap="none" strike="noStrike">
                <a:solidFill>
                  <a:schemeClr val="dk1"/>
                </a:solidFill>
                <a:latin typeface="Calibri"/>
                <a:ea typeface="Calibri"/>
                <a:cs typeface="Calibri"/>
                <a:sym typeface="Calibri"/>
              </a:endParaRPr>
            </a:p>
          </p:txBody>
        </p:sp>
        <p:sp>
          <p:nvSpPr>
            <p:cNvPr id="146" name="Google Shape;146;g3f70e0ccc34_1_107"/>
            <p:cNvSpPr/>
            <p:nvPr/>
          </p:nvSpPr>
          <p:spPr>
            <a:xfrm>
              <a:off x="6276975" y="1924050"/>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151" name="Shape 151"/>
        <p:cNvGrpSpPr/>
        <p:nvPr/>
      </p:nvGrpSpPr>
      <p:grpSpPr>
        <a:xfrm>
          <a:off x="0" y="0"/>
          <a:ext cx="0" cy="0"/>
          <a:chOff x="0" y="0"/>
          <a:chExt cx="0" cy="0"/>
        </a:xfrm>
      </p:grpSpPr>
      <p:pic>
        <p:nvPicPr>
          <p:cNvPr descr="preencoded.png" id="152" name="Google Shape;152;g3f70e0ccc34_1_130"/>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53" name="Google Shape;153;g3f70e0ccc34_1_130"/>
          <p:cNvPicPr preferRelativeResize="0"/>
          <p:nvPr/>
        </p:nvPicPr>
        <p:blipFill rotWithShape="1">
          <a:blip r:embed="rId4">
            <a:alphaModFix/>
          </a:blip>
          <a:srcRect b="0" l="0" r="0" t="0"/>
          <a:stretch/>
        </p:blipFill>
        <p:spPr>
          <a:xfrm>
            <a:off x="-2233612" y="-4763"/>
            <a:ext cx="6524625" cy="6524625"/>
          </a:xfrm>
          <a:prstGeom prst="rect">
            <a:avLst/>
          </a:prstGeom>
          <a:noFill/>
          <a:ln>
            <a:noFill/>
          </a:ln>
        </p:spPr>
      </p:pic>
      <p:pic>
        <p:nvPicPr>
          <p:cNvPr descr="preencoded.png" id="154" name="Google Shape;154;g3f70e0ccc34_1_130"/>
          <p:cNvPicPr preferRelativeResize="0"/>
          <p:nvPr/>
        </p:nvPicPr>
        <p:blipFill rotWithShape="1">
          <a:blip r:embed="rId4">
            <a:alphaModFix/>
          </a:blip>
          <a:srcRect b="0" l="0" r="0" t="0"/>
          <a:stretch/>
        </p:blipFill>
        <p:spPr>
          <a:xfrm>
            <a:off x="15025688" y="3767137"/>
            <a:ext cx="6524625" cy="6524625"/>
          </a:xfrm>
          <a:prstGeom prst="rect">
            <a:avLst/>
          </a:prstGeom>
          <a:noFill/>
          <a:ln>
            <a:noFill/>
          </a:ln>
        </p:spPr>
      </p:pic>
      <p:pic>
        <p:nvPicPr>
          <p:cNvPr descr="preencoded.png" id="155" name="Google Shape;155;g3f70e0ccc34_1_130"/>
          <p:cNvPicPr preferRelativeResize="0"/>
          <p:nvPr/>
        </p:nvPicPr>
        <p:blipFill rotWithShape="1">
          <a:blip r:embed="rId5">
            <a:alphaModFix/>
          </a:blip>
          <a:srcRect b="0" l="0" r="0" t="0"/>
          <a:stretch/>
        </p:blipFill>
        <p:spPr>
          <a:xfrm>
            <a:off x="15744825" y="7639050"/>
            <a:ext cx="2114550" cy="2114550"/>
          </a:xfrm>
          <a:prstGeom prst="rect">
            <a:avLst/>
          </a:prstGeom>
          <a:noFill/>
          <a:ln>
            <a:noFill/>
          </a:ln>
        </p:spPr>
      </p:pic>
      <p:grpSp>
        <p:nvGrpSpPr>
          <p:cNvPr id="156" name="Google Shape;156;g3f70e0ccc34_1_130"/>
          <p:cNvGrpSpPr/>
          <p:nvPr/>
        </p:nvGrpSpPr>
        <p:grpSpPr>
          <a:xfrm>
            <a:off x="17640300" y="7994925"/>
            <a:ext cx="596549" cy="2063476"/>
            <a:chOff x="17640300" y="7994925"/>
            <a:chExt cx="596549" cy="2063476"/>
          </a:xfrm>
        </p:grpSpPr>
        <p:pic>
          <p:nvPicPr>
            <p:cNvPr descr="preencoded.png" id="157" name="Google Shape;157;g3f70e0ccc34_1_13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58" name="Google Shape;158;g3f70e0ccc34_1_13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9" name="Google Shape;159;g3f70e0ccc34_1_130"/>
          <p:cNvPicPr preferRelativeResize="0"/>
          <p:nvPr/>
        </p:nvPicPr>
        <p:blipFill rotWithShape="1">
          <a:blip r:embed="rId7">
            <a:alphaModFix/>
          </a:blip>
          <a:srcRect b="0" l="0" r="0" t="0"/>
          <a:stretch/>
        </p:blipFill>
        <p:spPr>
          <a:xfrm>
            <a:off x="-381000" y="1038225"/>
            <a:ext cx="4474463" cy="3328416"/>
          </a:xfrm>
          <a:prstGeom prst="rect">
            <a:avLst/>
          </a:prstGeom>
          <a:noFill/>
          <a:ln>
            <a:noFill/>
          </a:ln>
        </p:spPr>
      </p:pic>
      <p:grpSp>
        <p:nvGrpSpPr>
          <p:cNvPr id="160" name="Google Shape;160;g3f70e0ccc34_1_130"/>
          <p:cNvGrpSpPr/>
          <p:nvPr/>
        </p:nvGrpSpPr>
        <p:grpSpPr>
          <a:xfrm>
            <a:off x="4495800" y="2705100"/>
            <a:ext cx="10321275" cy="6177900"/>
            <a:chOff x="4495800" y="2705100"/>
            <a:chExt cx="10321275" cy="6177900"/>
          </a:xfrm>
        </p:grpSpPr>
        <p:sp>
          <p:nvSpPr>
            <p:cNvPr id="161" name="Google Shape;161;g3f70e0ccc34_1_130"/>
            <p:cNvSpPr/>
            <p:nvPr/>
          </p:nvSpPr>
          <p:spPr>
            <a:xfrm>
              <a:off x="4495800" y="2705100"/>
              <a:ext cx="10292700" cy="56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62" name="Google Shape;162;g3f70e0ccc34_1_130"/>
            <p:cNvSpPr/>
            <p:nvPr/>
          </p:nvSpPr>
          <p:spPr>
            <a:xfrm>
              <a:off x="9210675" y="8420100"/>
              <a:ext cx="56064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167" name="Shape 167"/>
        <p:cNvGrpSpPr/>
        <p:nvPr/>
      </p:nvGrpSpPr>
      <p:grpSpPr>
        <a:xfrm>
          <a:off x="0" y="0"/>
          <a:ext cx="0" cy="0"/>
          <a:chOff x="0" y="0"/>
          <a:chExt cx="0" cy="0"/>
        </a:xfrm>
      </p:grpSpPr>
      <p:pic>
        <p:nvPicPr>
          <p:cNvPr descr="preencoded.png" id="168" name="Google Shape;168;g3f70e0ccc34_1_14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69" name="Google Shape;169;g3f70e0ccc34_1_145"/>
          <p:cNvPicPr preferRelativeResize="0"/>
          <p:nvPr/>
        </p:nvPicPr>
        <p:blipFill rotWithShape="1">
          <a:blip r:embed="rId4">
            <a:alphaModFix/>
          </a:blip>
          <a:srcRect b="0" l="0" r="0" t="0"/>
          <a:stretch/>
        </p:blipFill>
        <p:spPr>
          <a:xfrm>
            <a:off x="-1471613" y="-928687"/>
            <a:ext cx="6524625" cy="6524625"/>
          </a:xfrm>
          <a:prstGeom prst="rect">
            <a:avLst/>
          </a:prstGeom>
          <a:noFill/>
          <a:ln>
            <a:noFill/>
          </a:ln>
        </p:spPr>
      </p:pic>
      <p:pic>
        <p:nvPicPr>
          <p:cNvPr descr="preencoded.png" id="170" name="Google Shape;170;g3f70e0ccc34_1_145"/>
          <p:cNvPicPr preferRelativeResize="0"/>
          <p:nvPr/>
        </p:nvPicPr>
        <p:blipFill rotWithShape="1">
          <a:blip r:embed="rId4">
            <a:alphaModFix/>
          </a:blip>
          <a:srcRect b="0" l="0" r="0" t="0"/>
          <a:stretch/>
        </p:blipFill>
        <p:spPr>
          <a:xfrm>
            <a:off x="6843713" y="8510588"/>
            <a:ext cx="6524625" cy="6524625"/>
          </a:xfrm>
          <a:prstGeom prst="rect">
            <a:avLst/>
          </a:prstGeom>
          <a:noFill/>
          <a:ln>
            <a:noFill/>
          </a:ln>
        </p:spPr>
      </p:pic>
      <p:pic>
        <p:nvPicPr>
          <p:cNvPr descr="preencoded.png" id="171" name="Google Shape;171;g3f70e0ccc34_1_145"/>
          <p:cNvPicPr preferRelativeResize="0"/>
          <p:nvPr/>
        </p:nvPicPr>
        <p:blipFill rotWithShape="1">
          <a:blip r:embed="rId5">
            <a:alphaModFix/>
          </a:blip>
          <a:srcRect b="0" l="0" r="0" t="0"/>
          <a:stretch/>
        </p:blipFill>
        <p:spPr>
          <a:xfrm>
            <a:off x="314325" y="7810500"/>
            <a:ext cx="2125106" cy="2114551"/>
          </a:xfrm>
          <a:prstGeom prst="rect">
            <a:avLst/>
          </a:prstGeom>
          <a:noFill/>
          <a:ln>
            <a:noFill/>
          </a:ln>
        </p:spPr>
      </p:pic>
      <p:grpSp>
        <p:nvGrpSpPr>
          <p:cNvPr id="172" name="Google Shape;172;g3f70e0ccc34_1_145"/>
          <p:cNvGrpSpPr/>
          <p:nvPr/>
        </p:nvGrpSpPr>
        <p:grpSpPr>
          <a:xfrm>
            <a:off x="17640300" y="7994925"/>
            <a:ext cx="596549" cy="2063476"/>
            <a:chOff x="17640300" y="7994925"/>
            <a:chExt cx="596549" cy="2063476"/>
          </a:xfrm>
        </p:grpSpPr>
        <p:pic>
          <p:nvPicPr>
            <p:cNvPr descr="preencoded.png" id="173" name="Google Shape;173;g3f70e0ccc34_1_14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74" name="Google Shape;174;g3f70e0ccc34_1_14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75" name="Google Shape;175;g3f70e0ccc34_1_145"/>
          <p:cNvPicPr preferRelativeResize="0"/>
          <p:nvPr/>
        </p:nvPicPr>
        <p:blipFill rotWithShape="1">
          <a:blip r:embed="rId7">
            <a:alphaModFix/>
          </a:blip>
          <a:srcRect b="0" l="0" r="0" t="0"/>
          <a:stretch/>
        </p:blipFill>
        <p:spPr>
          <a:xfrm rot="-1275864">
            <a:off x="2992910" y="1859793"/>
            <a:ext cx="5457825" cy="7096125"/>
          </a:xfrm>
          <a:prstGeom prst="rect">
            <a:avLst/>
          </a:prstGeom>
          <a:noFill/>
          <a:ln>
            <a:noFill/>
          </a:ln>
        </p:spPr>
      </p:pic>
      <p:grpSp>
        <p:nvGrpSpPr>
          <p:cNvPr id="176" name="Google Shape;176;g3f70e0ccc34_1_145"/>
          <p:cNvGrpSpPr/>
          <p:nvPr/>
        </p:nvGrpSpPr>
        <p:grpSpPr>
          <a:xfrm>
            <a:off x="9144000" y="2333625"/>
            <a:ext cx="5463600" cy="2507100"/>
            <a:chOff x="9144000" y="2333625"/>
            <a:chExt cx="5463600" cy="2507100"/>
          </a:xfrm>
        </p:grpSpPr>
        <p:sp>
          <p:nvSpPr>
            <p:cNvPr id="177" name="Google Shape;177;g3f70e0ccc34_1_145"/>
            <p:cNvSpPr/>
            <p:nvPr/>
          </p:nvSpPr>
          <p:spPr>
            <a:xfrm>
              <a:off x="9144000" y="2333625"/>
              <a:ext cx="5463600" cy="153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Dragon Taming Technique</a:t>
              </a:r>
              <a:endParaRPr b="0" i="0" sz="3600" u="none" cap="none" strike="noStrike">
                <a:solidFill>
                  <a:schemeClr val="dk1"/>
                </a:solidFill>
                <a:latin typeface="Calibri"/>
                <a:ea typeface="Calibri"/>
                <a:cs typeface="Calibri"/>
                <a:sym typeface="Calibri"/>
              </a:endParaRPr>
            </a:p>
          </p:txBody>
        </p:sp>
        <p:sp>
          <p:nvSpPr>
            <p:cNvPr id="178" name="Google Shape;178;g3f70e0ccc34_1_145"/>
            <p:cNvSpPr/>
            <p:nvPr/>
          </p:nvSpPr>
          <p:spPr>
            <a:xfrm>
              <a:off x="9144000" y="3933825"/>
              <a:ext cx="54330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79" name="Google Shape;179;g3f70e0ccc34_1_145"/>
          <p:cNvGrpSpPr/>
          <p:nvPr/>
        </p:nvGrpSpPr>
        <p:grpSpPr>
          <a:xfrm>
            <a:off x="11239500" y="5591175"/>
            <a:ext cx="5463600" cy="2507100"/>
            <a:chOff x="11239500" y="5591175"/>
            <a:chExt cx="5463600" cy="2507100"/>
          </a:xfrm>
        </p:grpSpPr>
        <p:sp>
          <p:nvSpPr>
            <p:cNvPr id="180" name="Google Shape;180;g3f70e0ccc34_1_145"/>
            <p:cNvSpPr/>
            <p:nvPr/>
          </p:nvSpPr>
          <p:spPr>
            <a:xfrm>
              <a:off x="11239500" y="5591175"/>
              <a:ext cx="5463600" cy="153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The Art of Unicorn Sighting</a:t>
              </a:r>
              <a:endParaRPr b="0" i="0" sz="3600" u="none" cap="none" strike="noStrike">
                <a:solidFill>
                  <a:schemeClr val="dk1"/>
                </a:solidFill>
                <a:latin typeface="Calibri"/>
                <a:ea typeface="Calibri"/>
                <a:cs typeface="Calibri"/>
                <a:sym typeface="Calibri"/>
              </a:endParaRPr>
            </a:p>
          </p:txBody>
        </p:sp>
        <p:sp>
          <p:nvSpPr>
            <p:cNvPr id="181" name="Google Shape;181;g3f70e0ccc34_1_145"/>
            <p:cNvSpPr/>
            <p:nvPr/>
          </p:nvSpPr>
          <p:spPr>
            <a:xfrm>
              <a:off x="11239500" y="7191375"/>
              <a:ext cx="54330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4CCF7"/>
        </a:solidFill>
      </p:bgPr>
    </p:bg>
    <p:spTree>
      <p:nvGrpSpPr>
        <p:cNvPr id="186" name="Shape 186"/>
        <p:cNvGrpSpPr/>
        <p:nvPr/>
      </p:nvGrpSpPr>
      <p:grpSpPr>
        <a:xfrm>
          <a:off x="0" y="0"/>
          <a:ext cx="0" cy="0"/>
          <a:chOff x="0" y="0"/>
          <a:chExt cx="0" cy="0"/>
        </a:xfrm>
      </p:grpSpPr>
      <p:pic>
        <p:nvPicPr>
          <p:cNvPr descr="preencoded.png" id="187" name="Google Shape;187;g3f70e0ccc34_1_163"/>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88" name="Google Shape;188;g3f70e0ccc34_1_163"/>
          <p:cNvPicPr preferRelativeResize="0"/>
          <p:nvPr/>
        </p:nvPicPr>
        <p:blipFill rotWithShape="1">
          <a:blip r:embed="rId4">
            <a:alphaModFix/>
          </a:blip>
          <a:srcRect b="0" l="0" r="0" t="0"/>
          <a:stretch/>
        </p:blipFill>
        <p:spPr>
          <a:xfrm>
            <a:off x="14406563" y="-1376363"/>
            <a:ext cx="6524625" cy="6524625"/>
          </a:xfrm>
          <a:prstGeom prst="rect">
            <a:avLst/>
          </a:prstGeom>
          <a:noFill/>
          <a:ln>
            <a:noFill/>
          </a:ln>
        </p:spPr>
      </p:pic>
      <p:pic>
        <p:nvPicPr>
          <p:cNvPr descr="preencoded.png" id="189" name="Google Shape;189;g3f70e0ccc34_1_163"/>
          <p:cNvPicPr preferRelativeResize="0"/>
          <p:nvPr/>
        </p:nvPicPr>
        <p:blipFill rotWithShape="1">
          <a:blip r:embed="rId4">
            <a:alphaModFix/>
          </a:blip>
          <a:srcRect b="0" l="0" r="0" t="0"/>
          <a:stretch/>
        </p:blipFill>
        <p:spPr>
          <a:xfrm>
            <a:off x="-3948113" y="6834187"/>
            <a:ext cx="6524625" cy="6524625"/>
          </a:xfrm>
          <a:prstGeom prst="rect">
            <a:avLst/>
          </a:prstGeom>
          <a:noFill/>
          <a:ln>
            <a:noFill/>
          </a:ln>
        </p:spPr>
      </p:pic>
      <p:pic>
        <p:nvPicPr>
          <p:cNvPr descr="preencoded.png" id="190" name="Google Shape;190;g3f70e0ccc34_1_163"/>
          <p:cNvPicPr preferRelativeResize="0"/>
          <p:nvPr/>
        </p:nvPicPr>
        <p:blipFill rotWithShape="1">
          <a:blip r:embed="rId5">
            <a:alphaModFix/>
          </a:blip>
          <a:srcRect b="0" l="0" r="0" t="0"/>
          <a:stretch/>
        </p:blipFill>
        <p:spPr>
          <a:xfrm>
            <a:off x="742950" y="714375"/>
            <a:ext cx="1228725" cy="1228725"/>
          </a:xfrm>
          <a:prstGeom prst="rect">
            <a:avLst/>
          </a:prstGeom>
          <a:noFill/>
          <a:ln>
            <a:noFill/>
          </a:ln>
        </p:spPr>
      </p:pic>
      <p:sp>
        <p:nvSpPr>
          <p:cNvPr id="191" name="Google Shape;191;g3f70e0ccc34_1_163"/>
          <p:cNvSpPr/>
          <p:nvPr/>
        </p:nvSpPr>
        <p:spPr>
          <a:xfrm>
            <a:off x="1649730" y="1600200"/>
            <a:ext cx="149982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1A5A"/>
              </a:buClr>
              <a:buSzPts val="3600"/>
              <a:buFont typeface="Press Start 2P"/>
              <a:buNone/>
            </a:pPr>
            <a:r>
              <a:rPr b="0" i="0" lang="en-US" sz="3600" u="none" cap="none" strike="noStrike">
                <a:solidFill>
                  <a:srgbClr val="3B1A5A"/>
                </a:solidFill>
                <a:latin typeface="Press Start 2P"/>
                <a:ea typeface="Press Start 2P"/>
                <a:cs typeface="Press Start 2P"/>
                <a:sym typeface="Press Start 2P"/>
              </a:rPr>
              <a:t>The Magic of Dragons: A Research</a:t>
            </a:r>
            <a:endParaRPr b="0" i="0" sz="3600" u="none" cap="none" strike="noStrike">
              <a:solidFill>
                <a:schemeClr val="dk1"/>
              </a:solidFill>
              <a:latin typeface="Calibri"/>
              <a:ea typeface="Calibri"/>
              <a:cs typeface="Calibri"/>
              <a:sym typeface="Calibri"/>
            </a:endParaRPr>
          </a:p>
        </p:txBody>
      </p:sp>
      <p:grpSp>
        <p:nvGrpSpPr>
          <p:cNvPr id="192" name="Google Shape;192;g3f70e0ccc34_1_163"/>
          <p:cNvGrpSpPr/>
          <p:nvPr/>
        </p:nvGrpSpPr>
        <p:grpSpPr>
          <a:xfrm>
            <a:off x="10683240" y="3019425"/>
            <a:ext cx="6103500" cy="5667375"/>
            <a:chOff x="10683240" y="3019425"/>
            <a:chExt cx="6103500" cy="5667375"/>
          </a:xfrm>
        </p:grpSpPr>
        <p:pic>
          <p:nvPicPr>
            <p:cNvPr descr="preencoded.png" id="193" name="Google Shape;193;g3f70e0ccc34_1_163"/>
            <p:cNvPicPr preferRelativeResize="0"/>
            <p:nvPr/>
          </p:nvPicPr>
          <p:blipFill rotWithShape="1">
            <a:blip r:embed="rId6">
              <a:alphaModFix/>
            </a:blip>
            <a:srcRect b="0" l="0" r="0" t="0"/>
            <a:stretch/>
          </p:blipFill>
          <p:spPr>
            <a:xfrm>
              <a:off x="11244263" y="3705225"/>
              <a:ext cx="4981575" cy="4981575"/>
            </a:xfrm>
            <a:prstGeom prst="rect">
              <a:avLst/>
            </a:prstGeom>
            <a:noFill/>
            <a:ln>
              <a:noFill/>
            </a:ln>
          </p:spPr>
        </p:pic>
        <p:pic>
          <p:nvPicPr>
            <p:cNvPr descr="preencoded.png" id="194" name="Google Shape;194;g3f70e0ccc34_1_163"/>
            <p:cNvPicPr preferRelativeResize="0"/>
            <p:nvPr/>
          </p:nvPicPr>
          <p:blipFill rotWithShape="1">
            <a:blip r:embed="rId7">
              <a:alphaModFix/>
            </a:blip>
            <a:srcRect b="0" l="0" r="0" t="0"/>
            <a:stretch/>
          </p:blipFill>
          <p:spPr>
            <a:xfrm>
              <a:off x="11244260" y="3705225"/>
              <a:ext cx="4981578" cy="4981575"/>
            </a:xfrm>
            <a:prstGeom prst="rect">
              <a:avLst/>
            </a:prstGeom>
            <a:noFill/>
            <a:ln>
              <a:noFill/>
            </a:ln>
          </p:spPr>
        </p:pic>
        <p:sp>
          <p:nvSpPr>
            <p:cNvPr id="195" name="Google Shape;195;g3f70e0ccc34_1_163"/>
            <p:cNvSpPr/>
            <p:nvPr/>
          </p:nvSpPr>
          <p:spPr>
            <a:xfrm>
              <a:off x="12301538" y="4752975"/>
              <a:ext cx="2876700" cy="2876700"/>
            </a:xfrm>
            <a:prstGeom prst="ellipse">
              <a:avLst/>
            </a:prstGeom>
            <a:solidFill>
              <a:srgbClr val="E080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6" name="Google Shape;196;g3f70e0ccc34_1_163"/>
            <p:cNvPicPr preferRelativeResize="0"/>
            <p:nvPr/>
          </p:nvPicPr>
          <p:blipFill rotWithShape="1">
            <a:blip r:embed="rId8">
              <a:alphaModFix/>
            </a:blip>
            <a:srcRect b="0" l="0" r="0" t="0"/>
            <a:stretch/>
          </p:blipFill>
          <p:spPr>
            <a:xfrm>
              <a:off x="13254128" y="5362696"/>
              <a:ext cx="971489" cy="971193"/>
            </a:xfrm>
            <a:prstGeom prst="rect">
              <a:avLst/>
            </a:prstGeom>
            <a:noFill/>
            <a:ln>
              <a:noFill/>
            </a:ln>
          </p:spPr>
        </p:pic>
        <p:sp>
          <p:nvSpPr>
            <p:cNvPr id="197" name="Google Shape;197;g3f70e0ccc34_1_163"/>
            <p:cNvSpPr/>
            <p:nvPr/>
          </p:nvSpPr>
          <p:spPr>
            <a:xfrm>
              <a:off x="10683240" y="3019425"/>
              <a:ext cx="61035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Dragon Taming</a:t>
              </a:r>
              <a:endParaRPr b="0" i="0" sz="3600" u="none" cap="none" strike="noStrike">
                <a:solidFill>
                  <a:schemeClr val="dk1"/>
                </a:solidFill>
                <a:latin typeface="Calibri"/>
                <a:ea typeface="Calibri"/>
                <a:cs typeface="Calibri"/>
                <a:sym typeface="Calibri"/>
              </a:endParaRPr>
            </a:p>
          </p:txBody>
        </p:sp>
        <p:sp>
          <p:nvSpPr>
            <p:cNvPr id="198" name="Google Shape;198;g3f70e0ccc34_1_163"/>
            <p:cNvSpPr/>
            <p:nvPr/>
          </p:nvSpPr>
          <p:spPr>
            <a:xfrm>
              <a:off x="12370118" y="6686550"/>
              <a:ext cx="27393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Elf</a:t>
              </a:r>
              <a:endParaRPr b="0" i="0" sz="3600" u="none" cap="none" strike="noStrike">
                <a:solidFill>
                  <a:schemeClr val="dk1"/>
                </a:solidFill>
                <a:latin typeface="Calibri"/>
                <a:ea typeface="Calibri"/>
                <a:cs typeface="Calibri"/>
                <a:sym typeface="Calibri"/>
              </a:endParaRPr>
            </a:p>
          </p:txBody>
        </p:sp>
      </p:grpSp>
      <p:grpSp>
        <p:nvGrpSpPr>
          <p:cNvPr id="199" name="Google Shape;199;g3f70e0ccc34_1_163"/>
          <p:cNvGrpSpPr/>
          <p:nvPr/>
        </p:nvGrpSpPr>
        <p:grpSpPr>
          <a:xfrm>
            <a:off x="17640300" y="7994925"/>
            <a:ext cx="596549" cy="2063476"/>
            <a:chOff x="17640300" y="7994925"/>
            <a:chExt cx="596549" cy="2063476"/>
          </a:xfrm>
        </p:grpSpPr>
        <p:pic>
          <p:nvPicPr>
            <p:cNvPr descr="preencoded.png" id="200" name="Google Shape;200;g3f70e0ccc34_1_163"/>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201" name="Google Shape;201;g3f70e0ccc34_1_1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1B5B"/>
                </a:buClr>
                <a:buSzPts val="2710"/>
                <a:buFont typeface="Inter"/>
                <a:buNone/>
              </a:pPr>
              <a:r>
                <a:rPr b="1" i="0" lang="en-US" sz="2710" u="none" cap="none" strike="noStrike">
                  <a:solidFill>
                    <a:srgbClr val="391B5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02" name="Google Shape;202;g3f70e0ccc34_1_163"/>
          <p:cNvGrpSpPr/>
          <p:nvPr/>
        </p:nvGrpSpPr>
        <p:grpSpPr>
          <a:xfrm>
            <a:off x="2362200" y="3238500"/>
            <a:ext cx="2783100" cy="2202300"/>
            <a:chOff x="2362200" y="3238500"/>
            <a:chExt cx="2783100" cy="2202300"/>
          </a:xfrm>
        </p:grpSpPr>
        <p:sp>
          <p:nvSpPr>
            <p:cNvPr id="203" name="Google Shape;203;g3f70e0ccc34_1_163"/>
            <p:cNvSpPr/>
            <p:nvPr/>
          </p:nvSpPr>
          <p:spPr>
            <a:xfrm>
              <a:off x="2362200" y="3238500"/>
              <a:ext cx="27831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Archery</a:t>
              </a:r>
              <a:endParaRPr b="0" i="0" sz="2700" u="none" cap="none" strike="noStrike">
                <a:solidFill>
                  <a:schemeClr val="dk1"/>
                </a:solidFill>
                <a:latin typeface="Calibri"/>
                <a:ea typeface="Calibri"/>
                <a:cs typeface="Calibri"/>
                <a:sym typeface="Calibri"/>
              </a:endParaRPr>
            </a:p>
          </p:txBody>
        </p:sp>
        <p:sp>
          <p:nvSpPr>
            <p:cNvPr id="204" name="Google Shape;204;g3f70e0ccc34_1_163"/>
            <p:cNvSpPr/>
            <p:nvPr/>
          </p:nvSpPr>
          <p:spPr>
            <a:xfrm>
              <a:off x="2362200" y="3733800"/>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05" name="Google Shape;205;g3f70e0ccc34_1_163"/>
          <p:cNvGrpSpPr/>
          <p:nvPr/>
        </p:nvGrpSpPr>
        <p:grpSpPr>
          <a:xfrm>
            <a:off x="6276975" y="6410325"/>
            <a:ext cx="2783100" cy="2202300"/>
            <a:chOff x="6276975" y="6410325"/>
            <a:chExt cx="2783100" cy="2202300"/>
          </a:xfrm>
        </p:grpSpPr>
        <p:sp>
          <p:nvSpPr>
            <p:cNvPr id="206" name="Google Shape;206;g3f70e0ccc34_1_163"/>
            <p:cNvSpPr/>
            <p:nvPr/>
          </p:nvSpPr>
          <p:spPr>
            <a:xfrm>
              <a:off x="6276975" y="6410325"/>
              <a:ext cx="27831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Unicorn</a:t>
              </a:r>
              <a:endParaRPr b="0" i="0" sz="2700" u="none" cap="none" strike="noStrike">
                <a:solidFill>
                  <a:schemeClr val="dk1"/>
                </a:solidFill>
                <a:latin typeface="Calibri"/>
                <a:ea typeface="Calibri"/>
                <a:cs typeface="Calibri"/>
                <a:sym typeface="Calibri"/>
              </a:endParaRPr>
            </a:p>
          </p:txBody>
        </p:sp>
        <p:sp>
          <p:nvSpPr>
            <p:cNvPr id="207" name="Google Shape;207;g3f70e0ccc34_1_163"/>
            <p:cNvSpPr/>
            <p:nvPr/>
          </p:nvSpPr>
          <p:spPr>
            <a:xfrm>
              <a:off x="6276975" y="6905625"/>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08" name="Google Shape;208;g3f70e0ccc34_1_163"/>
          <p:cNvGrpSpPr/>
          <p:nvPr/>
        </p:nvGrpSpPr>
        <p:grpSpPr>
          <a:xfrm>
            <a:off x="6276975" y="3238500"/>
            <a:ext cx="2783100" cy="2202300"/>
            <a:chOff x="6276975" y="3238500"/>
            <a:chExt cx="2783100" cy="2202300"/>
          </a:xfrm>
        </p:grpSpPr>
        <p:sp>
          <p:nvSpPr>
            <p:cNvPr id="209" name="Google Shape;209;g3f70e0ccc34_1_163"/>
            <p:cNvSpPr/>
            <p:nvPr/>
          </p:nvSpPr>
          <p:spPr>
            <a:xfrm>
              <a:off x="6276975" y="3238500"/>
              <a:ext cx="27831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Music</a:t>
              </a:r>
              <a:endParaRPr b="0" i="0" sz="2700" u="none" cap="none" strike="noStrike">
                <a:solidFill>
                  <a:schemeClr val="dk1"/>
                </a:solidFill>
                <a:latin typeface="Calibri"/>
                <a:ea typeface="Calibri"/>
                <a:cs typeface="Calibri"/>
                <a:sym typeface="Calibri"/>
              </a:endParaRPr>
            </a:p>
          </p:txBody>
        </p:sp>
        <p:sp>
          <p:nvSpPr>
            <p:cNvPr id="210" name="Google Shape;210;g3f70e0ccc34_1_163"/>
            <p:cNvSpPr/>
            <p:nvPr/>
          </p:nvSpPr>
          <p:spPr>
            <a:xfrm>
              <a:off x="6276975" y="3733800"/>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grpSp>
      <p:grpSp>
        <p:nvGrpSpPr>
          <p:cNvPr id="211" name="Google Shape;211;g3f70e0ccc34_1_163"/>
          <p:cNvGrpSpPr/>
          <p:nvPr/>
        </p:nvGrpSpPr>
        <p:grpSpPr>
          <a:xfrm>
            <a:off x="2362200" y="6410325"/>
            <a:ext cx="2783100" cy="2202300"/>
            <a:chOff x="2362200" y="6410325"/>
            <a:chExt cx="2783100" cy="2202300"/>
          </a:xfrm>
        </p:grpSpPr>
        <p:sp>
          <p:nvSpPr>
            <p:cNvPr id="212" name="Google Shape;212;g3f70e0ccc34_1_163"/>
            <p:cNvSpPr/>
            <p:nvPr/>
          </p:nvSpPr>
          <p:spPr>
            <a:xfrm>
              <a:off x="2362200" y="6410325"/>
              <a:ext cx="2783100" cy="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ress Start 2P"/>
                <a:buNone/>
              </a:pPr>
              <a:r>
                <a:rPr b="0" i="0" lang="en-US" sz="2700" u="none" cap="none" strike="noStrike">
                  <a:solidFill>
                    <a:srgbClr val="0E0E0E"/>
                  </a:solidFill>
                  <a:latin typeface="Press Start 2P"/>
                  <a:ea typeface="Press Start 2P"/>
                  <a:cs typeface="Press Start 2P"/>
                  <a:sym typeface="Press Start 2P"/>
                </a:rPr>
                <a:t>Life</a:t>
              </a:r>
              <a:endParaRPr b="0" i="0" sz="2700" u="none" cap="none" strike="noStrike">
                <a:solidFill>
                  <a:schemeClr val="dk1"/>
                </a:solidFill>
                <a:latin typeface="Calibri"/>
                <a:ea typeface="Calibri"/>
                <a:cs typeface="Calibri"/>
                <a:sym typeface="Calibri"/>
              </a:endParaRPr>
            </a:p>
          </p:txBody>
        </p:sp>
        <p:sp>
          <p:nvSpPr>
            <p:cNvPr id="213" name="Google Shape;213;g3f70e0ccc34_1_163"/>
            <p:cNvSpPr/>
            <p:nvPr/>
          </p:nvSpPr>
          <p:spPr>
            <a:xfrm>
              <a:off x="2362200" y="6905625"/>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2026-08-14T07:42:47Z</dcterms:created>
  <dc:creator>PptxGenJS</dc:creator>
</cp:coreProperties>
</file>