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Lato"/>
      <p:regular r:id="rId28"/>
      <p:bold r:id="rId29"/>
      <p:italic r:id="rId30"/>
      <p:boldItalic r:id="rId31"/>
    </p:embeddedFont>
    <p:embeddedFont>
      <p:font typeface="Inter"/>
      <p:regular r:id="rId32"/>
      <p:bold r:id="rId33"/>
    </p:embeddedFont>
    <p:embeddedFont>
      <p:font typeface="Press Start 2P"/>
      <p:regular r:id="rId34"/>
    </p:embeddedFont>
    <p:embeddedFont>
      <p:font typeface="DM Sans"/>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7" roundtripDataSignature="AMtx7mgKitfQHoDmVQ0GuNHQseP7FVhC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a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Inter-bold.fntdata"/><Relationship Id="rId10" Type="http://schemas.openxmlformats.org/officeDocument/2006/relationships/slide" Target="slides/slide6.xml"/><Relationship Id="rId32" Type="http://schemas.openxmlformats.org/officeDocument/2006/relationships/font" Target="fonts/Inter-regular.fntdata"/><Relationship Id="rId13" Type="http://schemas.openxmlformats.org/officeDocument/2006/relationships/slide" Target="slides/slide9.xml"/><Relationship Id="rId35" Type="http://schemas.openxmlformats.org/officeDocument/2006/relationships/font" Target="fonts/DMSans-bold.fntdata"/><Relationship Id="rId12" Type="http://schemas.openxmlformats.org/officeDocument/2006/relationships/slide" Target="slides/slide8.xml"/><Relationship Id="rId34" Type="http://schemas.openxmlformats.org/officeDocument/2006/relationships/font" Target="fonts/PressStart2P-regular.fntdata"/><Relationship Id="rId15" Type="http://schemas.openxmlformats.org/officeDocument/2006/relationships/slide" Target="slides/slide11.xml"/><Relationship Id="rId37" Type="http://customschemas.google.com/relationships/presentationmetadata" Target="metadata"/><Relationship Id="rId14" Type="http://schemas.openxmlformats.org/officeDocument/2006/relationships/slide" Target="slides/slide10.xml"/><Relationship Id="rId36" Type="http://schemas.openxmlformats.org/officeDocument/2006/relationships/font" Target="fonts/DMSans-boldItalic.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ccb666dcb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ccb666dcb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ccb666dcb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ccb666dcb3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2ccb666dcb3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g2ccb666dcb3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ccb666dcb3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2ccb666dcb3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g2ccb666dcb3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ccb666dcb3_0_3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ccb666dcb3_0_3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2ccb666dcb3_0_3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ccb666dcb3_0_3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2ccb666dcb3_0_3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g2ccb666dcb3_0_3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ccb666dcb3_0_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ccb666dcb3_0_3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g2ccb666dcb3_0_3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ccb666dcb3_0_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2ccb666dcb3_0_3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g2ccb666dcb3_0_3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ccb666dcb3_0_4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2ccb666dcb3_0_4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2ccb666dcb3_0_4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ccb666dcb3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2ccb666dcb3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g2ccb666dcb3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2ccb666dcb3_0_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g2ccb666dcb3_0_4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g2ccb666dcb3_0_4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ccb666dcb3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g2ccb666dcb3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9" name="Google Shape;539;g2ccb666dcb3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ccb666dcb3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ccb666dcb3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ccb666dcb3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ccb666dcb3_0_5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2ccb666dcb3_0_5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g2ccb666dcb3_0_5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ccb666dcb3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2ccb666dcb3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g2ccb666dcb3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ccb666dcb3_0_5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2ccb666dcb3_0_5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g2ccb666dcb3_0_5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ccb666dcb3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2ccb666dcb3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2ccb666dcb3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 name="Shape 39"/>
        <p:cNvGrpSpPr/>
        <p:nvPr/>
      </p:nvGrpSpPr>
      <p:grpSpPr>
        <a:xfrm>
          <a:off x="0" y="0"/>
          <a:ext cx="0" cy="0"/>
          <a:chOff x="0" y="0"/>
          <a:chExt cx="0" cy="0"/>
        </a:xfrm>
      </p:grpSpPr>
      <p:sp>
        <p:nvSpPr>
          <p:cNvPr id="40" name="Google Shape;40;g2ccb666dcb3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 name="Google Shape;41;g2ccb666dcb3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 name="Google Shape;42;g2ccb666dcb3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ccb666dcb3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g2ccb666dcb3_0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g2ccb666dcb3_0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ccb666dcb3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ccb666dcb3_0_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2ccb666dcb3_0_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ccb666dcb3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2ccb666dcb3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2ccb666dcb3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ccb666dcb3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2ccb666dcb3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2ccb666dcb3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ccb666dcb3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g2ccb666dcb3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g2ccb666dcb3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ccb666dcb3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2ccb666dcb3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2ccb666dcb3_0_1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 Id="rId4" Type="http://schemas.openxmlformats.org/officeDocument/2006/relationships/image" Target="../media/image35.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75.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29.png"/><Relationship Id="rId11" Type="http://schemas.openxmlformats.org/officeDocument/2006/relationships/image" Target="../media/image78.png"/><Relationship Id="rId10" Type="http://schemas.openxmlformats.org/officeDocument/2006/relationships/image" Target="../media/image139.png"/><Relationship Id="rId12" Type="http://schemas.openxmlformats.org/officeDocument/2006/relationships/image" Target="../media/image77.png"/><Relationship Id="rId9" Type="http://schemas.openxmlformats.org/officeDocument/2006/relationships/image" Target="../media/image73.png"/><Relationship Id="rId5" Type="http://schemas.openxmlformats.org/officeDocument/2006/relationships/image" Target="../media/image13.png"/><Relationship Id="rId6" Type="http://schemas.openxmlformats.org/officeDocument/2006/relationships/image" Target="../media/image58.png"/><Relationship Id="rId7" Type="http://schemas.openxmlformats.org/officeDocument/2006/relationships/image" Target="../media/image75.png"/><Relationship Id="rId8" Type="http://schemas.openxmlformats.org/officeDocument/2006/relationships/image" Target="../media/image68.png"/></Relationships>
</file>

<file path=ppt/slides/_rels/slide11.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111.png"/><Relationship Id="rId13" Type="http://schemas.openxmlformats.org/officeDocument/2006/relationships/image" Target="../media/image87.png"/><Relationship Id="rId12"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163.png"/><Relationship Id="rId14" Type="http://schemas.openxmlformats.org/officeDocument/2006/relationships/image" Target="../media/image108.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75.png"/><Relationship Id="rId8"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58.png"/><Relationship Id="rId7" Type="http://schemas.openxmlformats.org/officeDocument/2006/relationships/image" Target="../media/image75.png"/><Relationship Id="rId8" Type="http://schemas.openxmlformats.org/officeDocument/2006/relationships/image" Target="../media/image10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8.png"/><Relationship Id="rId7"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75.png"/></Relationships>
</file>

<file path=ppt/slides/_rels/slide15.xml.rels><?xml version="1.0" encoding="UTF-8" standalone="yes"?><Relationships xmlns="http://schemas.openxmlformats.org/package/2006/relationships"><Relationship Id="rId20" Type="http://schemas.openxmlformats.org/officeDocument/2006/relationships/image" Target="../media/image122.png"/><Relationship Id="rId22" Type="http://schemas.openxmlformats.org/officeDocument/2006/relationships/image" Target="../media/image121.png"/><Relationship Id="rId21" Type="http://schemas.openxmlformats.org/officeDocument/2006/relationships/image" Target="../media/image123.png"/><Relationship Id="rId24" Type="http://schemas.openxmlformats.org/officeDocument/2006/relationships/image" Target="../media/image126.png"/><Relationship Id="rId23" Type="http://schemas.openxmlformats.org/officeDocument/2006/relationships/image" Target="../media/image12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116.png"/><Relationship Id="rId26" Type="http://schemas.openxmlformats.org/officeDocument/2006/relationships/image" Target="../media/image127.png"/><Relationship Id="rId25" Type="http://schemas.openxmlformats.org/officeDocument/2006/relationships/image" Target="../media/image136.png"/><Relationship Id="rId28" Type="http://schemas.openxmlformats.org/officeDocument/2006/relationships/image" Target="../media/image129.png"/><Relationship Id="rId27" Type="http://schemas.openxmlformats.org/officeDocument/2006/relationships/image" Target="../media/image128.png"/><Relationship Id="rId5" Type="http://schemas.openxmlformats.org/officeDocument/2006/relationships/image" Target="../media/image13.png"/><Relationship Id="rId6" Type="http://schemas.openxmlformats.org/officeDocument/2006/relationships/image" Target="../media/image58.png"/><Relationship Id="rId29" Type="http://schemas.openxmlformats.org/officeDocument/2006/relationships/image" Target="../media/image135.png"/><Relationship Id="rId7" Type="http://schemas.openxmlformats.org/officeDocument/2006/relationships/image" Target="../media/image75.png"/><Relationship Id="rId8" Type="http://schemas.openxmlformats.org/officeDocument/2006/relationships/image" Target="../media/image118.png"/><Relationship Id="rId31" Type="http://schemas.openxmlformats.org/officeDocument/2006/relationships/image" Target="../media/image133.png"/><Relationship Id="rId30" Type="http://schemas.openxmlformats.org/officeDocument/2006/relationships/image" Target="../media/image138.png"/><Relationship Id="rId11" Type="http://schemas.openxmlformats.org/officeDocument/2006/relationships/image" Target="../media/image112.png"/><Relationship Id="rId10" Type="http://schemas.openxmlformats.org/officeDocument/2006/relationships/image" Target="../media/image114.png"/><Relationship Id="rId13" Type="http://schemas.openxmlformats.org/officeDocument/2006/relationships/image" Target="../media/image115.png"/><Relationship Id="rId12" Type="http://schemas.openxmlformats.org/officeDocument/2006/relationships/image" Target="../media/image113.png"/><Relationship Id="rId15" Type="http://schemas.openxmlformats.org/officeDocument/2006/relationships/image" Target="../media/image141.png"/><Relationship Id="rId14" Type="http://schemas.openxmlformats.org/officeDocument/2006/relationships/image" Target="../media/image120.png"/><Relationship Id="rId17" Type="http://schemas.openxmlformats.org/officeDocument/2006/relationships/image" Target="../media/image153.png"/><Relationship Id="rId16" Type="http://schemas.openxmlformats.org/officeDocument/2006/relationships/image" Target="../media/image117.png"/><Relationship Id="rId19" Type="http://schemas.openxmlformats.org/officeDocument/2006/relationships/image" Target="../media/image119.png"/><Relationship Id="rId18" Type="http://schemas.openxmlformats.org/officeDocument/2006/relationships/image" Target="../media/image1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35.png"/><Relationship Id="rId9" Type="http://schemas.openxmlformats.org/officeDocument/2006/relationships/image" Target="../media/image188.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75.png"/><Relationship Id="rId8" Type="http://schemas.openxmlformats.org/officeDocument/2006/relationships/image" Target="../media/image1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181.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75.png"/><Relationship Id="rId8" Type="http://schemas.openxmlformats.org/officeDocument/2006/relationships/image" Target="../media/image1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166.png"/><Relationship Id="rId5" Type="http://schemas.openxmlformats.org/officeDocument/2006/relationships/image" Target="../media/image13.png"/><Relationship Id="rId6" Type="http://schemas.openxmlformats.org/officeDocument/2006/relationships/image" Target="../media/image58.png"/><Relationship Id="rId7" Type="http://schemas.openxmlformats.org/officeDocument/2006/relationships/image" Target="../media/image75.png"/><Relationship Id="rId8" Type="http://schemas.openxmlformats.org/officeDocument/2006/relationships/image" Target="../media/image1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4.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8.png"/><Relationship Id="rId7" Type="http://schemas.openxmlformats.org/officeDocument/2006/relationships/image" Target="../media/image75.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0.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75.png"/><Relationship Id="rId8" Type="http://schemas.openxmlformats.org/officeDocument/2006/relationships/image" Target="../media/image19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2.png"/><Relationship Id="rId4" Type="http://schemas.openxmlformats.org/officeDocument/2006/relationships/image" Target="../media/image29.png"/><Relationship Id="rId9" Type="http://schemas.openxmlformats.org/officeDocument/2006/relationships/image" Target="../media/image187.png"/><Relationship Id="rId5" Type="http://schemas.openxmlformats.org/officeDocument/2006/relationships/image" Target="../media/image13.png"/><Relationship Id="rId6" Type="http://schemas.openxmlformats.org/officeDocument/2006/relationships/image" Target="../media/image58.png"/><Relationship Id="rId7" Type="http://schemas.openxmlformats.org/officeDocument/2006/relationships/image" Target="../media/image75.png"/><Relationship Id="rId8" Type="http://schemas.openxmlformats.org/officeDocument/2006/relationships/image" Target="../media/image174.png"/><Relationship Id="rId11" Type="http://schemas.openxmlformats.org/officeDocument/2006/relationships/image" Target="../media/image175.png"/><Relationship Id="rId10" Type="http://schemas.openxmlformats.org/officeDocument/2006/relationships/image" Target="../media/image176.png"/><Relationship Id="rId12" Type="http://schemas.openxmlformats.org/officeDocument/2006/relationships/image" Target="../media/image17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image" Target="../media/image35.png"/><Relationship Id="rId9" Type="http://schemas.openxmlformats.org/officeDocument/2006/relationships/image" Target="../media/image190.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75.png"/><Relationship Id="rId8" Type="http://schemas.openxmlformats.org/officeDocument/2006/relationships/image" Target="../media/image192.png"/><Relationship Id="rId10" Type="http://schemas.openxmlformats.org/officeDocument/2006/relationships/image" Target="../media/image19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89.png"/><Relationship Id="rId5" Type="http://schemas.openxmlformats.org/officeDocument/2006/relationships/image" Target="../media/image28.png"/><Relationship Id="rId6" Type="http://schemas.openxmlformats.org/officeDocument/2006/relationships/image" Target="../media/image18.png"/><Relationship Id="rId7" Type="http://schemas.openxmlformats.org/officeDocument/2006/relationships/image" Target="../media/image75.png"/><Relationship Id="rId8"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0.png"/><Relationship Id="rId4" Type="http://schemas.openxmlformats.org/officeDocument/2006/relationships/image" Target="../media/image11.png"/><Relationship Id="rId9"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75.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58.png"/><Relationship Id="rId7"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7.png"/><Relationship Id="rId4" Type="http://schemas.openxmlformats.org/officeDocument/2006/relationships/image" Target="../media/image35.png"/><Relationship Id="rId11" Type="http://schemas.openxmlformats.org/officeDocument/2006/relationships/image" Target="../media/image31.png"/><Relationship Id="rId10" Type="http://schemas.openxmlformats.org/officeDocument/2006/relationships/image" Target="../media/image30.png"/><Relationship Id="rId9"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75.png"/><Relationship Id="rId8"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0.png"/><Relationship Id="rId4" Type="http://schemas.openxmlformats.org/officeDocument/2006/relationships/image" Target="../media/image11.png"/><Relationship Id="rId10" Type="http://schemas.openxmlformats.org/officeDocument/2006/relationships/image" Target="../media/image45.png"/><Relationship Id="rId9" Type="http://schemas.openxmlformats.org/officeDocument/2006/relationships/image" Target="../media/image40.png"/><Relationship Id="rId5" Type="http://schemas.openxmlformats.org/officeDocument/2006/relationships/image" Target="../media/image10.png"/><Relationship Id="rId6" Type="http://schemas.openxmlformats.org/officeDocument/2006/relationships/image" Target="../media/image14.png"/><Relationship Id="rId7" Type="http://schemas.openxmlformats.org/officeDocument/2006/relationships/image" Target="../media/image75.png"/><Relationship Id="rId8" Type="http://schemas.openxmlformats.org/officeDocument/2006/relationships/image" Target="../media/image4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9.png"/><Relationship Id="rId5" Type="http://schemas.openxmlformats.org/officeDocument/2006/relationships/image" Target="../media/image28.png"/><Relationship Id="rId6" Type="http://schemas.openxmlformats.org/officeDocument/2006/relationships/image" Target="../media/image18.png"/><Relationship Id="rId7" Type="http://schemas.openxmlformats.org/officeDocument/2006/relationships/image" Target="../media/image75.png"/><Relationship Id="rId8" Type="http://schemas.openxmlformats.org/officeDocument/2006/relationships/image" Target="../media/image5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13.png"/><Relationship Id="rId6" Type="http://schemas.openxmlformats.org/officeDocument/2006/relationships/image" Target="../media/image58.png"/><Relationship Id="rId7" Type="http://schemas.openxmlformats.org/officeDocument/2006/relationships/image" Target="../media/image75.png"/><Relationship Id="rId8" Type="http://schemas.openxmlformats.org/officeDocument/2006/relationships/image" Target="../media/image8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35.png"/><Relationship Id="rId11" Type="http://schemas.openxmlformats.org/officeDocument/2006/relationships/image" Target="../media/image75.png"/><Relationship Id="rId10" Type="http://schemas.openxmlformats.org/officeDocument/2006/relationships/image" Target="../media/image63.png"/><Relationship Id="rId9" Type="http://schemas.openxmlformats.org/officeDocument/2006/relationships/image" Target="../media/image65.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69.png"/><Relationship Id="rId8"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15" name="Shape 15"/>
        <p:cNvGrpSpPr/>
        <p:nvPr/>
      </p:nvGrpSpPr>
      <p:grpSpPr>
        <a:xfrm>
          <a:off x="0" y="0"/>
          <a:ext cx="0" cy="0"/>
          <a:chOff x="0" y="0"/>
          <a:chExt cx="0" cy="0"/>
        </a:xfrm>
      </p:grpSpPr>
      <p:pic>
        <p:nvPicPr>
          <p:cNvPr descr=" " id="16" name="Google Shape;16;g2ccb666dcb3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ccb666dcb3_0_0"/>
          <p:cNvPicPr preferRelativeResize="0"/>
          <p:nvPr/>
        </p:nvPicPr>
        <p:blipFill rotWithShape="1">
          <a:blip r:embed="rId4">
            <a:alphaModFix/>
          </a:blip>
          <a:srcRect b="0" l="0" r="0" t="0"/>
          <a:stretch/>
        </p:blipFill>
        <p:spPr>
          <a:xfrm>
            <a:off x="19211151" y="0"/>
            <a:ext cx="5175897" cy="6864350"/>
          </a:xfrm>
          <a:prstGeom prst="rect">
            <a:avLst/>
          </a:prstGeom>
          <a:noFill/>
          <a:ln>
            <a:noFill/>
          </a:ln>
        </p:spPr>
      </p:pic>
      <p:pic>
        <p:nvPicPr>
          <p:cNvPr descr=" " id="18" name="Google Shape;18;g2ccb666dcb3_0_0"/>
          <p:cNvPicPr preferRelativeResize="0"/>
          <p:nvPr/>
        </p:nvPicPr>
        <p:blipFill rotWithShape="1">
          <a:blip r:embed="rId5">
            <a:alphaModFix/>
          </a:blip>
          <a:srcRect b="0" l="0" r="0" t="0"/>
          <a:stretch/>
        </p:blipFill>
        <p:spPr>
          <a:xfrm>
            <a:off x="0" y="9112250"/>
            <a:ext cx="3435779" cy="4603750"/>
          </a:xfrm>
          <a:prstGeom prst="rect">
            <a:avLst/>
          </a:prstGeom>
          <a:noFill/>
          <a:ln>
            <a:noFill/>
          </a:ln>
        </p:spPr>
      </p:pic>
      <p:pic>
        <p:nvPicPr>
          <p:cNvPr descr=" " id="19" name="Google Shape;19;g2ccb666dcb3_0_0"/>
          <p:cNvPicPr preferRelativeResize="0"/>
          <p:nvPr/>
        </p:nvPicPr>
        <p:blipFill rotWithShape="1">
          <a:blip r:embed="rId6">
            <a:alphaModFix/>
          </a:blip>
          <a:srcRect b="0" l="0" r="0" t="0"/>
          <a:stretch/>
        </p:blipFill>
        <p:spPr>
          <a:xfrm>
            <a:off x="990724" y="952500"/>
            <a:ext cx="1638505" cy="1638300"/>
          </a:xfrm>
          <a:prstGeom prst="rect">
            <a:avLst/>
          </a:prstGeom>
          <a:noFill/>
          <a:ln>
            <a:noFill/>
          </a:ln>
        </p:spPr>
      </p:pic>
      <p:sp>
        <p:nvSpPr>
          <p:cNvPr id="20" name="Google Shape;20;g2ccb666dcb3_0_0"/>
          <p:cNvSpPr/>
          <p:nvPr/>
        </p:nvSpPr>
        <p:spPr>
          <a:xfrm>
            <a:off x="4877410" y="2514600"/>
            <a:ext cx="151743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12800"/>
              <a:buFont typeface="Press Start 2P"/>
              <a:buNone/>
            </a:pPr>
            <a:r>
              <a:rPr b="0" i="0" lang="en-US" sz="12800" u="none" cap="none" strike="noStrike">
                <a:solidFill>
                  <a:srgbClr val="3B1A5A"/>
                </a:solidFill>
                <a:latin typeface="Press Start 2P"/>
                <a:ea typeface="Press Start 2P"/>
                <a:cs typeface="Press Start 2P"/>
                <a:sym typeface="Press Start 2P"/>
              </a:rPr>
              <a:t>80s Retro </a:t>
            </a:r>
            <a:endParaRPr b="0" i="0" sz="12800" u="none" cap="none" strike="noStrike">
              <a:solidFill>
                <a:schemeClr val="dk1"/>
              </a:solidFill>
              <a:latin typeface="Calibri"/>
              <a:ea typeface="Calibri"/>
              <a:cs typeface="Calibri"/>
              <a:sym typeface="Calibri"/>
            </a:endParaRPr>
          </a:p>
        </p:txBody>
      </p:sp>
      <p:sp>
        <p:nvSpPr>
          <p:cNvPr id="21" name="Google Shape;21;g2ccb666dcb3_0_0"/>
          <p:cNvSpPr/>
          <p:nvPr/>
        </p:nvSpPr>
        <p:spPr>
          <a:xfrm>
            <a:off x="3251606" y="952500"/>
            <a:ext cx="18154800" cy="132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6400"/>
              <a:buFont typeface="DM Sans"/>
              <a:buNone/>
            </a:pPr>
            <a:r>
              <a:rPr b="1" i="0" lang="en-US" sz="6400" u="none" cap="none" strike="noStrike">
                <a:solidFill>
                  <a:srgbClr val="FFFFFF"/>
                </a:solidFill>
                <a:latin typeface="DM Sans"/>
                <a:ea typeface="DM Sans"/>
                <a:cs typeface="DM Sans"/>
                <a:sym typeface="DM Sans"/>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g2ccb666dcb3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g2ccb666dcb3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4" name="Google Shape;24;g2ccb666dcb3_0_0"/>
          <p:cNvPicPr preferRelativeResize="0"/>
          <p:nvPr/>
        </p:nvPicPr>
        <p:blipFill rotWithShape="1">
          <a:blip r:embed="rId8">
            <a:alphaModFix/>
          </a:blip>
          <a:srcRect b="0" l="0" r="0" t="0"/>
          <a:stretch/>
        </p:blipFill>
        <p:spPr>
          <a:xfrm>
            <a:off x="7227203" y="3657600"/>
            <a:ext cx="9945343" cy="1005839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239" name="Shape 239"/>
        <p:cNvGrpSpPr/>
        <p:nvPr/>
      </p:nvGrpSpPr>
      <p:grpSpPr>
        <a:xfrm>
          <a:off x="0" y="0"/>
          <a:ext cx="0" cy="0"/>
          <a:chOff x="0" y="0"/>
          <a:chExt cx="0" cy="0"/>
        </a:xfrm>
      </p:grpSpPr>
      <p:pic>
        <p:nvPicPr>
          <p:cNvPr descr=" " id="240" name="Google Shape;240;g2ccb666dcb3_0_2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41" name="Google Shape;241;g2ccb666dcb3_0_215"/>
          <p:cNvPicPr preferRelativeResize="0"/>
          <p:nvPr/>
        </p:nvPicPr>
        <p:blipFill rotWithShape="1">
          <a:blip r:embed="rId4">
            <a:alphaModFix/>
          </a:blip>
          <a:srcRect b="0" l="0" r="0" t="0"/>
          <a:stretch/>
        </p:blipFill>
        <p:spPr>
          <a:xfrm>
            <a:off x="0" y="0"/>
            <a:ext cx="6738192" cy="7461250"/>
          </a:xfrm>
          <a:prstGeom prst="rect">
            <a:avLst/>
          </a:prstGeom>
          <a:noFill/>
          <a:ln>
            <a:noFill/>
          </a:ln>
        </p:spPr>
      </p:pic>
      <p:pic>
        <p:nvPicPr>
          <p:cNvPr descr=" " id="242" name="Google Shape;242;g2ccb666dcb3_0_215"/>
          <p:cNvPicPr preferRelativeResize="0"/>
          <p:nvPr/>
        </p:nvPicPr>
        <p:blipFill rotWithShape="1">
          <a:blip r:embed="rId5">
            <a:alphaModFix/>
          </a:blip>
          <a:srcRect b="0" l="0" r="0" t="0"/>
          <a:stretch/>
        </p:blipFill>
        <p:spPr>
          <a:xfrm>
            <a:off x="9126091" y="11347450"/>
            <a:ext cx="8700588" cy="2368550"/>
          </a:xfrm>
          <a:prstGeom prst="rect">
            <a:avLst/>
          </a:prstGeom>
          <a:noFill/>
          <a:ln>
            <a:noFill/>
          </a:ln>
        </p:spPr>
      </p:pic>
      <p:pic>
        <p:nvPicPr>
          <p:cNvPr descr=" " id="243" name="Google Shape;243;g2ccb666dcb3_0_215"/>
          <p:cNvPicPr preferRelativeResize="0"/>
          <p:nvPr/>
        </p:nvPicPr>
        <p:blipFill rotWithShape="1">
          <a:blip r:embed="rId6">
            <a:alphaModFix/>
          </a:blip>
          <a:srcRect b="0" l="0" r="0" t="0"/>
          <a:stretch/>
        </p:blipFill>
        <p:spPr>
          <a:xfrm>
            <a:off x="419152" y="10414000"/>
            <a:ext cx="2833828" cy="2819400"/>
          </a:xfrm>
          <a:prstGeom prst="rect">
            <a:avLst/>
          </a:prstGeom>
          <a:noFill/>
          <a:ln>
            <a:noFill/>
          </a:ln>
        </p:spPr>
      </p:pic>
      <p:sp>
        <p:nvSpPr>
          <p:cNvPr id="244" name="Google Shape;244;g2ccb666dcb3_0_2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5" name="Google Shape;245;g2ccb666dcb3_0_2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46" name="Google Shape;246;g2ccb666dcb3_0_215"/>
          <p:cNvSpPr/>
          <p:nvPr/>
        </p:nvSpPr>
        <p:spPr>
          <a:xfrm>
            <a:off x="6096762" y="469900"/>
            <a:ext cx="12532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Pricing Plan</a:t>
            </a:r>
            <a:endParaRPr b="0" i="0" sz="8000" u="none" cap="none" strike="noStrike">
              <a:solidFill>
                <a:schemeClr val="dk1"/>
              </a:solidFill>
              <a:latin typeface="Calibri"/>
              <a:ea typeface="Calibri"/>
              <a:cs typeface="Calibri"/>
              <a:sym typeface="Calibri"/>
            </a:endParaRPr>
          </a:p>
        </p:txBody>
      </p:sp>
      <p:sp>
        <p:nvSpPr>
          <p:cNvPr id="247" name="Google Shape;247;g2ccb666dcb3_0_215"/>
          <p:cNvSpPr/>
          <p:nvPr/>
        </p:nvSpPr>
        <p:spPr>
          <a:xfrm>
            <a:off x="1778222" y="2489200"/>
            <a:ext cx="21414900" cy="934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2ccb666dcb3_0_215"/>
          <p:cNvSpPr/>
          <p:nvPr/>
        </p:nvSpPr>
        <p:spPr>
          <a:xfrm>
            <a:off x="1778222" y="2489200"/>
            <a:ext cx="6439800" cy="9347100"/>
          </a:xfrm>
          <a:prstGeom prst="roundRect">
            <a:avLst>
              <a:gd fmla="val 3124" name="adj"/>
            </a:avLst>
          </a:prstGeom>
          <a:noFill/>
          <a:ln cap="flat" cmpd="sng" w="12700">
            <a:solidFill>
              <a:srgbClr val="391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2ccb666dcb3_0_215"/>
          <p:cNvSpPr/>
          <p:nvPr/>
        </p:nvSpPr>
        <p:spPr>
          <a:xfrm>
            <a:off x="4185173" y="2946400"/>
            <a:ext cx="1625700" cy="1625700"/>
          </a:xfrm>
          <a:prstGeom prst="roundRect">
            <a:avLst>
              <a:gd fmla="val 78188" name="adj"/>
            </a:avLst>
          </a:prstGeom>
          <a:solidFill>
            <a:srgbClr val="391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0" name="Google Shape;250;g2ccb666dcb3_0_215"/>
          <p:cNvPicPr preferRelativeResize="0"/>
          <p:nvPr/>
        </p:nvPicPr>
        <p:blipFill rotWithShape="1">
          <a:blip r:embed="rId8">
            <a:alphaModFix/>
          </a:blip>
          <a:srcRect b="0" l="0" r="0" t="0"/>
          <a:stretch/>
        </p:blipFill>
        <p:spPr>
          <a:xfrm>
            <a:off x="4490011" y="3251200"/>
            <a:ext cx="1016127" cy="1016000"/>
          </a:xfrm>
          <a:prstGeom prst="rect">
            <a:avLst/>
          </a:prstGeom>
          <a:noFill/>
          <a:ln>
            <a:noFill/>
          </a:ln>
        </p:spPr>
      </p:pic>
      <p:pic>
        <p:nvPicPr>
          <p:cNvPr descr=" " id="251" name="Google Shape;251;g2ccb666dcb3_0_215"/>
          <p:cNvPicPr preferRelativeResize="0"/>
          <p:nvPr/>
        </p:nvPicPr>
        <p:blipFill rotWithShape="1">
          <a:blip r:embed="rId9">
            <a:alphaModFix/>
          </a:blip>
          <a:srcRect b="0" l="0" r="0" t="0"/>
          <a:stretch/>
        </p:blipFill>
        <p:spPr>
          <a:xfrm>
            <a:off x="4670612" y="3314700"/>
            <a:ext cx="654926" cy="889000"/>
          </a:xfrm>
          <a:prstGeom prst="rect">
            <a:avLst/>
          </a:prstGeom>
          <a:noFill/>
          <a:ln>
            <a:noFill/>
          </a:ln>
        </p:spPr>
      </p:pic>
      <p:sp>
        <p:nvSpPr>
          <p:cNvPr id="252" name="Google Shape;252;g2ccb666dcb3_0_215"/>
          <p:cNvSpPr/>
          <p:nvPr/>
        </p:nvSpPr>
        <p:spPr>
          <a:xfrm>
            <a:off x="3372271" y="4876800"/>
            <a:ext cx="32517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91B5B"/>
              </a:buClr>
              <a:buSzPts val="4800"/>
              <a:buFont typeface="Press Start 2P"/>
              <a:buNone/>
            </a:pPr>
            <a:r>
              <a:rPr b="0" i="0" lang="en-US" sz="4800" u="none" cap="none" strike="noStrike">
                <a:solidFill>
                  <a:srgbClr val="391B5B"/>
                </a:solidFill>
                <a:latin typeface="Press Start 2P"/>
                <a:ea typeface="Press Start 2P"/>
                <a:cs typeface="Press Start 2P"/>
                <a:sym typeface="Press Start 2P"/>
              </a:rPr>
              <a:t>Basic</a:t>
            </a:r>
            <a:endParaRPr b="0" i="0" sz="4800" u="none" cap="none" strike="noStrike">
              <a:solidFill>
                <a:schemeClr val="dk1"/>
              </a:solidFill>
              <a:latin typeface="Calibri"/>
              <a:ea typeface="Calibri"/>
              <a:cs typeface="Calibri"/>
              <a:sym typeface="Calibri"/>
            </a:endParaRPr>
          </a:p>
        </p:txBody>
      </p:sp>
      <p:sp>
        <p:nvSpPr>
          <p:cNvPr id="253" name="Google Shape;253;g2ccb666dcb3_0_215"/>
          <p:cNvSpPr/>
          <p:nvPr/>
        </p:nvSpPr>
        <p:spPr>
          <a:xfrm>
            <a:off x="2235479" y="5791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4" name="Google Shape;254;g2ccb666dcb3_0_215"/>
          <p:cNvSpPr/>
          <p:nvPr/>
        </p:nvSpPr>
        <p:spPr>
          <a:xfrm>
            <a:off x="2152919" y="10769600"/>
            <a:ext cx="56904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$10/month</a:t>
            </a:r>
            <a:endParaRPr b="0" i="0" sz="4800" u="none" cap="none" strike="noStrike">
              <a:solidFill>
                <a:schemeClr val="dk1"/>
              </a:solidFill>
              <a:latin typeface="Calibri"/>
              <a:ea typeface="Calibri"/>
              <a:cs typeface="Calibri"/>
              <a:sym typeface="Calibri"/>
            </a:endParaRPr>
          </a:p>
        </p:txBody>
      </p:sp>
      <p:sp>
        <p:nvSpPr>
          <p:cNvPr id="255" name="Google Shape;255;g2ccb666dcb3_0_215"/>
          <p:cNvSpPr/>
          <p:nvPr/>
        </p:nvSpPr>
        <p:spPr>
          <a:xfrm>
            <a:off x="8980022" y="2489200"/>
            <a:ext cx="6439800" cy="9347100"/>
          </a:xfrm>
          <a:prstGeom prst="roundRect">
            <a:avLst>
              <a:gd fmla="val 3124" name="adj"/>
            </a:avLst>
          </a:prstGeom>
          <a:noFill/>
          <a:ln cap="flat" cmpd="sng" w="12700">
            <a:solidFill>
              <a:srgbClr val="391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2ccb666dcb3_0_215"/>
          <p:cNvSpPr/>
          <p:nvPr/>
        </p:nvSpPr>
        <p:spPr>
          <a:xfrm>
            <a:off x="11386973" y="2946400"/>
            <a:ext cx="1625700" cy="1625700"/>
          </a:xfrm>
          <a:prstGeom prst="roundRect">
            <a:avLst>
              <a:gd fmla="val 78188" name="adj"/>
            </a:avLst>
          </a:prstGeom>
          <a:solidFill>
            <a:srgbClr val="391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7" name="Google Shape;257;g2ccb666dcb3_0_215"/>
          <p:cNvPicPr preferRelativeResize="0"/>
          <p:nvPr/>
        </p:nvPicPr>
        <p:blipFill rotWithShape="1">
          <a:blip r:embed="rId8">
            <a:alphaModFix/>
          </a:blip>
          <a:srcRect b="0" l="0" r="0" t="0"/>
          <a:stretch/>
        </p:blipFill>
        <p:spPr>
          <a:xfrm>
            <a:off x="11691811" y="3251200"/>
            <a:ext cx="1016127" cy="1016000"/>
          </a:xfrm>
          <a:prstGeom prst="rect">
            <a:avLst/>
          </a:prstGeom>
          <a:noFill/>
          <a:ln>
            <a:noFill/>
          </a:ln>
        </p:spPr>
      </p:pic>
      <p:pic>
        <p:nvPicPr>
          <p:cNvPr descr=" " id="258" name="Google Shape;258;g2ccb666dcb3_0_215"/>
          <p:cNvPicPr preferRelativeResize="0"/>
          <p:nvPr/>
        </p:nvPicPr>
        <p:blipFill rotWithShape="1">
          <a:blip r:embed="rId10">
            <a:alphaModFix/>
          </a:blip>
          <a:srcRect b="0" l="0" r="0" t="0"/>
          <a:stretch/>
        </p:blipFill>
        <p:spPr>
          <a:xfrm>
            <a:off x="11789092" y="3370312"/>
            <a:ext cx="821569" cy="777825"/>
          </a:xfrm>
          <a:prstGeom prst="rect">
            <a:avLst/>
          </a:prstGeom>
          <a:noFill/>
          <a:ln>
            <a:noFill/>
          </a:ln>
        </p:spPr>
      </p:pic>
      <p:sp>
        <p:nvSpPr>
          <p:cNvPr id="259" name="Google Shape;259;g2ccb666dcb3_0_215"/>
          <p:cNvSpPr/>
          <p:nvPr/>
        </p:nvSpPr>
        <p:spPr>
          <a:xfrm>
            <a:off x="10574072" y="4876800"/>
            <a:ext cx="32517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91B5B"/>
              </a:buClr>
              <a:buSzPts val="4800"/>
              <a:buFont typeface="Press Start 2P"/>
              <a:buNone/>
            </a:pPr>
            <a:r>
              <a:rPr b="0" i="0" lang="en-US" sz="4800" u="none" cap="none" strike="noStrike">
                <a:solidFill>
                  <a:srgbClr val="391B5B"/>
                </a:solidFill>
                <a:latin typeface="Press Start 2P"/>
                <a:ea typeface="Press Start 2P"/>
                <a:cs typeface="Press Start 2P"/>
                <a:sym typeface="Press Start 2P"/>
              </a:rPr>
              <a:t>Elite</a:t>
            </a:r>
            <a:endParaRPr b="0" i="0" sz="4800" u="none" cap="none" strike="noStrike">
              <a:solidFill>
                <a:schemeClr val="dk1"/>
              </a:solidFill>
              <a:latin typeface="Calibri"/>
              <a:ea typeface="Calibri"/>
              <a:cs typeface="Calibri"/>
              <a:sym typeface="Calibri"/>
            </a:endParaRPr>
          </a:p>
        </p:txBody>
      </p:sp>
      <p:sp>
        <p:nvSpPr>
          <p:cNvPr id="260" name="Google Shape;260;g2ccb666dcb3_0_215"/>
          <p:cNvSpPr/>
          <p:nvPr/>
        </p:nvSpPr>
        <p:spPr>
          <a:xfrm>
            <a:off x="9437280" y="5791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1" name="Google Shape;261;g2ccb666dcb3_0_215"/>
          <p:cNvSpPr/>
          <p:nvPr/>
        </p:nvSpPr>
        <p:spPr>
          <a:xfrm>
            <a:off x="9354719" y="10769600"/>
            <a:ext cx="56904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$50/month</a:t>
            </a:r>
            <a:endParaRPr b="0" i="0" sz="4800" u="none" cap="none" strike="noStrike">
              <a:solidFill>
                <a:schemeClr val="dk1"/>
              </a:solidFill>
              <a:latin typeface="Calibri"/>
              <a:ea typeface="Calibri"/>
              <a:cs typeface="Calibri"/>
              <a:sym typeface="Calibri"/>
            </a:endParaRPr>
          </a:p>
        </p:txBody>
      </p:sp>
      <p:sp>
        <p:nvSpPr>
          <p:cNvPr id="262" name="Google Shape;262;g2ccb666dcb3_0_215"/>
          <p:cNvSpPr/>
          <p:nvPr/>
        </p:nvSpPr>
        <p:spPr>
          <a:xfrm>
            <a:off x="16181822" y="2489200"/>
            <a:ext cx="7011300" cy="9347100"/>
          </a:xfrm>
          <a:prstGeom prst="roundRect">
            <a:avLst>
              <a:gd fmla="val 2869" name="adj"/>
            </a:avLst>
          </a:prstGeom>
          <a:noFill/>
          <a:ln cap="flat" cmpd="sng" w="12700">
            <a:solidFill>
              <a:srgbClr val="391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2ccb666dcb3_0_215"/>
          <p:cNvSpPr/>
          <p:nvPr/>
        </p:nvSpPr>
        <p:spPr>
          <a:xfrm>
            <a:off x="18874559" y="2946400"/>
            <a:ext cx="1625700" cy="1625700"/>
          </a:xfrm>
          <a:prstGeom prst="roundRect">
            <a:avLst>
              <a:gd fmla="val 78188" name="adj"/>
            </a:avLst>
          </a:prstGeom>
          <a:solidFill>
            <a:srgbClr val="391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4" name="Google Shape;264;g2ccb666dcb3_0_215"/>
          <p:cNvPicPr preferRelativeResize="0"/>
          <p:nvPr/>
        </p:nvPicPr>
        <p:blipFill rotWithShape="1">
          <a:blip r:embed="rId11">
            <a:alphaModFix/>
          </a:blip>
          <a:srcRect b="0" l="0" r="0" t="0"/>
          <a:stretch/>
        </p:blipFill>
        <p:spPr>
          <a:xfrm>
            <a:off x="19179397" y="3251200"/>
            <a:ext cx="1016127" cy="1016000"/>
          </a:xfrm>
          <a:prstGeom prst="rect">
            <a:avLst/>
          </a:prstGeom>
          <a:noFill/>
          <a:ln>
            <a:noFill/>
          </a:ln>
        </p:spPr>
      </p:pic>
      <p:pic>
        <p:nvPicPr>
          <p:cNvPr descr=" " id="265" name="Google Shape;265;g2ccb666dcb3_0_215"/>
          <p:cNvPicPr preferRelativeResize="0"/>
          <p:nvPr/>
        </p:nvPicPr>
        <p:blipFill rotWithShape="1">
          <a:blip r:embed="rId12">
            <a:alphaModFix/>
          </a:blip>
          <a:srcRect b="0" l="0" r="0" t="0"/>
          <a:stretch/>
        </p:blipFill>
        <p:spPr>
          <a:xfrm>
            <a:off x="19306413" y="3409950"/>
            <a:ext cx="762095" cy="698500"/>
          </a:xfrm>
          <a:prstGeom prst="rect">
            <a:avLst/>
          </a:prstGeom>
          <a:noFill/>
          <a:ln>
            <a:noFill/>
          </a:ln>
        </p:spPr>
      </p:pic>
      <p:sp>
        <p:nvSpPr>
          <p:cNvPr id="266" name="Google Shape;266;g2ccb666dcb3_0_215"/>
          <p:cNvSpPr/>
          <p:nvPr/>
        </p:nvSpPr>
        <p:spPr>
          <a:xfrm>
            <a:off x="16842305" y="4876800"/>
            <a:ext cx="56904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91B5B"/>
              </a:buClr>
              <a:buSzPts val="4800"/>
              <a:buFont typeface="Press Start 2P"/>
              <a:buNone/>
            </a:pPr>
            <a:r>
              <a:rPr b="0" i="0" lang="en-US" sz="4800" u="none" cap="none" strike="noStrike">
                <a:solidFill>
                  <a:srgbClr val="391B5B"/>
                </a:solidFill>
                <a:latin typeface="Press Start 2P"/>
                <a:ea typeface="Press Start 2P"/>
                <a:cs typeface="Press Start 2P"/>
                <a:sym typeface="Press Start 2P"/>
              </a:rPr>
              <a:t>Legendary</a:t>
            </a:r>
            <a:endParaRPr b="0" i="0" sz="4800" u="none" cap="none" strike="noStrike">
              <a:solidFill>
                <a:schemeClr val="dk1"/>
              </a:solidFill>
              <a:latin typeface="Calibri"/>
              <a:ea typeface="Calibri"/>
              <a:cs typeface="Calibri"/>
              <a:sym typeface="Calibri"/>
            </a:endParaRPr>
          </a:p>
        </p:txBody>
      </p:sp>
      <p:sp>
        <p:nvSpPr>
          <p:cNvPr id="267" name="Google Shape;267;g2ccb666dcb3_0_215"/>
          <p:cNvSpPr/>
          <p:nvPr/>
        </p:nvSpPr>
        <p:spPr>
          <a:xfrm>
            <a:off x="16924865" y="5791200"/>
            <a:ext cx="56607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68" name="Google Shape;268;g2ccb666dcb3_0_215"/>
          <p:cNvSpPr/>
          <p:nvPr/>
        </p:nvSpPr>
        <p:spPr>
          <a:xfrm>
            <a:off x="16537467" y="10769600"/>
            <a:ext cx="630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273" name="Shape 273"/>
        <p:cNvGrpSpPr/>
        <p:nvPr/>
      </p:nvGrpSpPr>
      <p:grpSpPr>
        <a:xfrm>
          <a:off x="0" y="0"/>
          <a:ext cx="0" cy="0"/>
          <a:chOff x="0" y="0"/>
          <a:chExt cx="0" cy="0"/>
        </a:xfrm>
      </p:grpSpPr>
      <p:pic>
        <p:nvPicPr>
          <p:cNvPr descr=" " id="274" name="Google Shape;274;g2ccb666dcb3_0_24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75" name="Google Shape;275;g2ccb666dcb3_0_248"/>
          <p:cNvPicPr preferRelativeResize="0"/>
          <p:nvPr/>
        </p:nvPicPr>
        <p:blipFill rotWithShape="1">
          <a:blip r:embed="rId4">
            <a:alphaModFix/>
          </a:blip>
          <a:srcRect b="0" l="0" r="0" t="0"/>
          <a:stretch/>
        </p:blipFill>
        <p:spPr>
          <a:xfrm>
            <a:off x="6560370" y="0"/>
            <a:ext cx="8700588" cy="2101850"/>
          </a:xfrm>
          <a:prstGeom prst="rect">
            <a:avLst/>
          </a:prstGeom>
          <a:noFill/>
          <a:ln>
            <a:noFill/>
          </a:ln>
        </p:spPr>
      </p:pic>
      <p:pic>
        <p:nvPicPr>
          <p:cNvPr descr=" " id="276" name="Google Shape;276;g2ccb666dcb3_0_248"/>
          <p:cNvPicPr preferRelativeResize="0"/>
          <p:nvPr/>
        </p:nvPicPr>
        <p:blipFill rotWithShape="1">
          <a:blip r:embed="rId5">
            <a:alphaModFix/>
          </a:blip>
          <a:srcRect b="0" l="0" r="0" t="0"/>
          <a:stretch/>
        </p:blipFill>
        <p:spPr>
          <a:xfrm>
            <a:off x="19020627" y="10699750"/>
            <a:ext cx="5366421" cy="3016250"/>
          </a:xfrm>
          <a:prstGeom prst="rect">
            <a:avLst/>
          </a:prstGeom>
          <a:noFill/>
          <a:ln>
            <a:noFill/>
          </a:ln>
        </p:spPr>
      </p:pic>
      <p:pic>
        <p:nvPicPr>
          <p:cNvPr descr=" " id="277" name="Google Shape;277;g2ccb666dcb3_0_248"/>
          <p:cNvPicPr preferRelativeResize="0"/>
          <p:nvPr/>
        </p:nvPicPr>
        <p:blipFill rotWithShape="1">
          <a:blip r:embed="rId6">
            <a:alphaModFix/>
          </a:blip>
          <a:srcRect b="0" l="0" r="0" t="0"/>
          <a:stretch/>
        </p:blipFill>
        <p:spPr>
          <a:xfrm>
            <a:off x="21148143" y="520700"/>
            <a:ext cx="2781648" cy="2768600"/>
          </a:xfrm>
          <a:prstGeom prst="rect">
            <a:avLst/>
          </a:prstGeom>
          <a:noFill/>
          <a:ln>
            <a:noFill/>
          </a:ln>
        </p:spPr>
      </p:pic>
      <p:sp>
        <p:nvSpPr>
          <p:cNvPr id="278" name="Google Shape;278;g2ccb666dcb3_0_2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79" name="Google Shape;279;g2ccb666dcb3_0_24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80" name="Google Shape;280;g2ccb666dcb3_0_248"/>
          <p:cNvPicPr preferRelativeResize="0"/>
          <p:nvPr/>
        </p:nvPicPr>
        <p:blipFill rotWithShape="1">
          <a:blip r:embed="rId8">
            <a:alphaModFix/>
          </a:blip>
          <a:srcRect b="0" l="0" r="0" t="0"/>
          <a:stretch/>
        </p:blipFill>
        <p:spPr>
          <a:xfrm>
            <a:off x="990724" y="1574800"/>
            <a:ext cx="22418302" cy="10579100"/>
          </a:xfrm>
          <a:prstGeom prst="rect">
            <a:avLst/>
          </a:prstGeom>
          <a:noFill/>
          <a:ln>
            <a:noFill/>
          </a:ln>
        </p:spPr>
      </p:pic>
      <p:sp>
        <p:nvSpPr>
          <p:cNvPr id="281" name="Google Shape;281;g2ccb666dcb3_0_248"/>
          <p:cNvSpPr/>
          <p:nvPr/>
        </p:nvSpPr>
        <p:spPr>
          <a:xfrm>
            <a:off x="1270159" y="1574800"/>
            <a:ext cx="22138800" cy="563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82" name="Google Shape;282;g2ccb666dcb3_0_248"/>
          <p:cNvPicPr preferRelativeResize="0"/>
          <p:nvPr/>
        </p:nvPicPr>
        <p:blipFill rotWithShape="1">
          <a:blip r:embed="rId9">
            <a:alphaModFix/>
          </a:blip>
          <a:srcRect b="0" l="0" r="0" t="0"/>
          <a:stretch/>
        </p:blipFill>
        <p:spPr>
          <a:xfrm>
            <a:off x="1270159" y="1574800"/>
            <a:ext cx="5639505" cy="5638800"/>
          </a:xfrm>
          <a:prstGeom prst="rect">
            <a:avLst/>
          </a:prstGeom>
          <a:noFill/>
          <a:ln>
            <a:noFill/>
          </a:ln>
        </p:spPr>
      </p:pic>
      <p:pic>
        <p:nvPicPr>
          <p:cNvPr descr=" " id="283" name="Google Shape;283;g2ccb666dcb3_0_248"/>
          <p:cNvPicPr preferRelativeResize="0"/>
          <p:nvPr/>
        </p:nvPicPr>
        <p:blipFill rotWithShape="1">
          <a:blip r:embed="rId10">
            <a:alphaModFix/>
          </a:blip>
          <a:srcRect b="0" l="0" r="0" t="0"/>
          <a:stretch/>
        </p:blipFill>
        <p:spPr>
          <a:xfrm>
            <a:off x="3361700" y="3666083"/>
            <a:ext cx="1456422" cy="1456246"/>
          </a:xfrm>
          <a:prstGeom prst="rect">
            <a:avLst/>
          </a:prstGeom>
          <a:noFill/>
          <a:ln>
            <a:noFill/>
          </a:ln>
        </p:spPr>
      </p:pic>
      <p:pic>
        <p:nvPicPr>
          <p:cNvPr descr=" " id="284" name="Google Shape;284;g2ccb666dcb3_0_248"/>
          <p:cNvPicPr preferRelativeResize="0"/>
          <p:nvPr/>
        </p:nvPicPr>
        <p:blipFill rotWithShape="1">
          <a:blip r:embed="rId9">
            <a:alphaModFix/>
          </a:blip>
          <a:srcRect b="0" l="0" r="0" t="0"/>
          <a:stretch/>
        </p:blipFill>
        <p:spPr>
          <a:xfrm>
            <a:off x="6769946" y="1574800"/>
            <a:ext cx="5639505" cy="5638800"/>
          </a:xfrm>
          <a:prstGeom prst="rect">
            <a:avLst/>
          </a:prstGeom>
          <a:noFill/>
          <a:ln>
            <a:noFill/>
          </a:ln>
        </p:spPr>
      </p:pic>
      <p:pic>
        <p:nvPicPr>
          <p:cNvPr descr=" " id="285" name="Google Shape;285;g2ccb666dcb3_0_248"/>
          <p:cNvPicPr preferRelativeResize="0"/>
          <p:nvPr/>
        </p:nvPicPr>
        <p:blipFill rotWithShape="1">
          <a:blip r:embed="rId11">
            <a:alphaModFix/>
          </a:blip>
          <a:srcRect b="0" l="0" r="0" t="0"/>
          <a:stretch/>
        </p:blipFill>
        <p:spPr>
          <a:xfrm>
            <a:off x="8776797" y="3581400"/>
            <a:ext cx="1625803" cy="1625600"/>
          </a:xfrm>
          <a:prstGeom prst="rect">
            <a:avLst/>
          </a:prstGeom>
          <a:noFill/>
          <a:ln>
            <a:noFill/>
          </a:ln>
        </p:spPr>
      </p:pic>
      <p:pic>
        <p:nvPicPr>
          <p:cNvPr descr=" " id="286" name="Google Shape;286;g2ccb666dcb3_0_248"/>
          <p:cNvPicPr preferRelativeResize="0"/>
          <p:nvPr/>
        </p:nvPicPr>
        <p:blipFill rotWithShape="1">
          <a:blip r:embed="rId12">
            <a:alphaModFix/>
          </a:blip>
          <a:srcRect b="0" l="0" r="0" t="0"/>
          <a:stretch/>
        </p:blipFill>
        <p:spPr>
          <a:xfrm>
            <a:off x="8980022" y="3784600"/>
            <a:ext cx="1192256" cy="1190414"/>
          </a:xfrm>
          <a:prstGeom prst="rect">
            <a:avLst/>
          </a:prstGeom>
          <a:noFill/>
          <a:ln>
            <a:noFill/>
          </a:ln>
        </p:spPr>
      </p:pic>
      <p:pic>
        <p:nvPicPr>
          <p:cNvPr descr=" " id="287" name="Google Shape;287;g2ccb666dcb3_0_248"/>
          <p:cNvPicPr preferRelativeResize="0"/>
          <p:nvPr/>
        </p:nvPicPr>
        <p:blipFill rotWithShape="1">
          <a:blip r:embed="rId9">
            <a:alphaModFix/>
          </a:blip>
          <a:srcRect b="0" l="0" r="0" t="0"/>
          <a:stretch/>
        </p:blipFill>
        <p:spPr>
          <a:xfrm>
            <a:off x="12269734" y="1574800"/>
            <a:ext cx="5639505" cy="5638800"/>
          </a:xfrm>
          <a:prstGeom prst="rect">
            <a:avLst/>
          </a:prstGeom>
          <a:noFill/>
          <a:ln>
            <a:noFill/>
          </a:ln>
        </p:spPr>
      </p:pic>
      <p:pic>
        <p:nvPicPr>
          <p:cNvPr descr=" " id="288" name="Google Shape;288;g2ccb666dcb3_0_248"/>
          <p:cNvPicPr preferRelativeResize="0"/>
          <p:nvPr/>
        </p:nvPicPr>
        <p:blipFill rotWithShape="1">
          <a:blip r:embed="rId11">
            <a:alphaModFix/>
          </a:blip>
          <a:srcRect b="0" l="0" r="0" t="0"/>
          <a:stretch/>
        </p:blipFill>
        <p:spPr>
          <a:xfrm>
            <a:off x="14276584" y="3581400"/>
            <a:ext cx="1625803" cy="1625600"/>
          </a:xfrm>
          <a:prstGeom prst="rect">
            <a:avLst/>
          </a:prstGeom>
          <a:noFill/>
          <a:ln>
            <a:noFill/>
          </a:ln>
        </p:spPr>
      </p:pic>
      <p:pic>
        <p:nvPicPr>
          <p:cNvPr descr=" " id="289" name="Google Shape;289;g2ccb666dcb3_0_248"/>
          <p:cNvPicPr preferRelativeResize="0"/>
          <p:nvPr/>
        </p:nvPicPr>
        <p:blipFill rotWithShape="1">
          <a:blip r:embed="rId13">
            <a:alphaModFix/>
          </a:blip>
          <a:srcRect b="0" l="0" r="0" t="0"/>
          <a:stretch/>
        </p:blipFill>
        <p:spPr>
          <a:xfrm>
            <a:off x="14378172" y="3586163"/>
            <a:ext cx="1519452" cy="1519262"/>
          </a:xfrm>
          <a:prstGeom prst="rect">
            <a:avLst/>
          </a:prstGeom>
          <a:noFill/>
          <a:ln>
            <a:noFill/>
          </a:ln>
        </p:spPr>
      </p:pic>
      <p:pic>
        <p:nvPicPr>
          <p:cNvPr descr=" " id="290" name="Google Shape;290;g2ccb666dcb3_0_248"/>
          <p:cNvPicPr preferRelativeResize="0"/>
          <p:nvPr/>
        </p:nvPicPr>
        <p:blipFill rotWithShape="1">
          <a:blip r:embed="rId9">
            <a:alphaModFix/>
          </a:blip>
          <a:srcRect b="0" l="0" r="0" t="0"/>
          <a:stretch/>
        </p:blipFill>
        <p:spPr>
          <a:xfrm>
            <a:off x="17769521" y="1574800"/>
            <a:ext cx="5639505" cy="5638800"/>
          </a:xfrm>
          <a:prstGeom prst="rect">
            <a:avLst/>
          </a:prstGeom>
          <a:noFill/>
          <a:ln>
            <a:noFill/>
          </a:ln>
        </p:spPr>
      </p:pic>
      <p:pic>
        <p:nvPicPr>
          <p:cNvPr descr=" " id="291" name="Google Shape;291;g2ccb666dcb3_0_248"/>
          <p:cNvPicPr preferRelativeResize="0"/>
          <p:nvPr/>
        </p:nvPicPr>
        <p:blipFill rotWithShape="1">
          <a:blip r:embed="rId11">
            <a:alphaModFix/>
          </a:blip>
          <a:srcRect b="0" l="0" r="0" t="0"/>
          <a:stretch/>
        </p:blipFill>
        <p:spPr>
          <a:xfrm>
            <a:off x="19776372" y="3581400"/>
            <a:ext cx="1625803" cy="1625600"/>
          </a:xfrm>
          <a:prstGeom prst="rect">
            <a:avLst/>
          </a:prstGeom>
          <a:noFill/>
          <a:ln>
            <a:noFill/>
          </a:ln>
        </p:spPr>
      </p:pic>
      <p:pic>
        <p:nvPicPr>
          <p:cNvPr descr=" " id="292" name="Google Shape;292;g2ccb666dcb3_0_248"/>
          <p:cNvPicPr preferRelativeResize="0"/>
          <p:nvPr/>
        </p:nvPicPr>
        <p:blipFill rotWithShape="1">
          <a:blip r:embed="rId14">
            <a:alphaModFix/>
          </a:blip>
          <a:srcRect b="0" l="0" r="0" t="0"/>
          <a:stretch/>
        </p:blipFill>
        <p:spPr>
          <a:xfrm>
            <a:off x="19844116" y="3581400"/>
            <a:ext cx="1490319" cy="1625600"/>
          </a:xfrm>
          <a:prstGeom prst="rect">
            <a:avLst/>
          </a:prstGeom>
          <a:noFill/>
          <a:ln>
            <a:noFill/>
          </a:ln>
        </p:spPr>
      </p:pic>
      <p:sp>
        <p:nvSpPr>
          <p:cNvPr id="293" name="Google Shape;293;g2ccb666dcb3_0_248"/>
          <p:cNvSpPr/>
          <p:nvPr/>
        </p:nvSpPr>
        <p:spPr>
          <a:xfrm>
            <a:off x="990724" y="3835400"/>
            <a:ext cx="17426700" cy="111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2ccb666dcb3_0_248"/>
          <p:cNvSpPr/>
          <p:nvPr/>
        </p:nvSpPr>
        <p:spPr>
          <a:xfrm>
            <a:off x="990724" y="3835400"/>
            <a:ext cx="1117800" cy="1117500"/>
          </a:xfrm>
          <a:prstGeom prst="roundRect">
            <a:avLst>
              <a:gd fmla="val 378818" name="adj"/>
            </a:avLst>
          </a:prstGeom>
          <a:solidFill>
            <a:srgbClr val="391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2ccb666dcb3_0_248"/>
          <p:cNvSpPr/>
          <p:nvPr/>
        </p:nvSpPr>
        <p:spPr>
          <a:xfrm>
            <a:off x="1041530" y="3886200"/>
            <a:ext cx="135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ress Start 2P"/>
              <a:buNone/>
            </a:pPr>
            <a:r>
              <a:rPr b="0" i="0" lang="en-US" sz="8000" u="none" cap="none" strike="noStrike">
                <a:solidFill>
                  <a:srgbClr val="FFFFFF"/>
                </a:solidFill>
                <a:latin typeface="Press Start 2P"/>
                <a:ea typeface="Press Start 2P"/>
                <a:cs typeface="Press Start 2P"/>
                <a:sym typeface="Press Start 2P"/>
              </a:rPr>
              <a:t>S</a:t>
            </a:r>
            <a:endParaRPr b="0" i="0" sz="8000" u="none" cap="none" strike="noStrike">
              <a:solidFill>
                <a:schemeClr val="dk1"/>
              </a:solidFill>
              <a:latin typeface="Calibri"/>
              <a:ea typeface="Calibri"/>
              <a:cs typeface="Calibri"/>
              <a:sym typeface="Calibri"/>
            </a:endParaRPr>
          </a:p>
        </p:txBody>
      </p:sp>
      <p:sp>
        <p:nvSpPr>
          <p:cNvPr id="296" name="Google Shape;296;g2ccb666dcb3_0_248"/>
          <p:cNvSpPr/>
          <p:nvPr/>
        </p:nvSpPr>
        <p:spPr>
          <a:xfrm>
            <a:off x="6427003" y="3835400"/>
            <a:ext cx="1117800" cy="1117500"/>
          </a:xfrm>
          <a:prstGeom prst="roundRect">
            <a:avLst>
              <a:gd fmla="val 378818" name="adj"/>
            </a:avLst>
          </a:prstGeom>
          <a:solidFill>
            <a:srgbClr val="391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2ccb666dcb3_0_248"/>
          <p:cNvSpPr/>
          <p:nvPr/>
        </p:nvSpPr>
        <p:spPr>
          <a:xfrm>
            <a:off x="6477810" y="3886200"/>
            <a:ext cx="135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ress Start 2P"/>
              <a:buNone/>
            </a:pPr>
            <a:r>
              <a:rPr b="0" i="0" lang="en-US" sz="8000" u="none" cap="none" strike="noStrike">
                <a:solidFill>
                  <a:srgbClr val="FFFFFF"/>
                </a:solidFill>
                <a:latin typeface="Press Start 2P"/>
                <a:ea typeface="Press Start 2P"/>
                <a:cs typeface="Press Start 2P"/>
                <a:sym typeface="Press Start 2P"/>
              </a:rPr>
              <a:t>W</a:t>
            </a:r>
            <a:endParaRPr b="0" i="0" sz="8000" u="none" cap="none" strike="noStrike">
              <a:solidFill>
                <a:schemeClr val="dk1"/>
              </a:solidFill>
              <a:latin typeface="Calibri"/>
              <a:ea typeface="Calibri"/>
              <a:cs typeface="Calibri"/>
              <a:sym typeface="Calibri"/>
            </a:endParaRPr>
          </a:p>
        </p:txBody>
      </p:sp>
      <p:sp>
        <p:nvSpPr>
          <p:cNvPr id="298" name="Google Shape;298;g2ccb666dcb3_0_248"/>
          <p:cNvSpPr/>
          <p:nvPr/>
        </p:nvSpPr>
        <p:spPr>
          <a:xfrm>
            <a:off x="11863283" y="3835400"/>
            <a:ext cx="1117800" cy="1117500"/>
          </a:xfrm>
          <a:prstGeom prst="roundRect">
            <a:avLst>
              <a:gd fmla="val 378818" name="adj"/>
            </a:avLst>
          </a:prstGeom>
          <a:solidFill>
            <a:srgbClr val="391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2ccb666dcb3_0_248"/>
          <p:cNvSpPr/>
          <p:nvPr/>
        </p:nvSpPr>
        <p:spPr>
          <a:xfrm>
            <a:off x="11914089" y="3886200"/>
            <a:ext cx="135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ress Start 2P"/>
              <a:buNone/>
            </a:pPr>
            <a:r>
              <a:rPr b="0" i="0" lang="en-US" sz="8000" u="none" cap="none" strike="noStrike">
                <a:solidFill>
                  <a:srgbClr val="FFFFFF"/>
                </a:solidFill>
                <a:latin typeface="Press Start 2P"/>
                <a:ea typeface="Press Start 2P"/>
                <a:cs typeface="Press Start 2P"/>
                <a:sym typeface="Press Start 2P"/>
              </a:rPr>
              <a:t>O</a:t>
            </a:r>
            <a:endParaRPr b="0" i="0" sz="8000" u="none" cap="none" strike="noStrike">
              <a:solidFill>
                <a:schemeClr val="dk1"/>
              </a:solidFill>
              <a:latin typeface="Calibri"/>
              <a:ea typeface="Calibri"/>
              <a:cs typeface="Calibri"/>
              <a:sym typeface="Calibri"/>
            </a:endParaRPr>
          </a:p>
        </p:txBody>
      </p:sp>
      <p:sp>
        <p:nvSpPr>
          <p:cNvPr id="300" name="Google Shape;300;g2ccb666dcb3_0_248"/>
          <p:cNvSpPr/>
          <p:nvPr/>
        </p:nvSpPr>
        <p:spPr>
          <a:xfrm>
            <a:off x="17299562" y="3835400"/>
            <a:ext cx="1117800" cy="1117500"/>
          </a:xfrm>
          <a:prstGeom prst="roundRect">
            <a:avLst>
              <a:gd fmla="val 378818" name="adj"/>
            </a:avLst>
          </a:prstGeom>
          <a:solidFill>
            <a:srgbClr val="391B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2ccb666dcb3_0_248"/>
          <p:cNvSpPr/>
          <p:nvPr/>
        </p:nvSpPr>
        <p:spPr>
          <a:xfrm>
            <a:off x="17350369" y="3886200"/>
            <a:ext cx="135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Press Start 2P"/>
              <a:buNone/>
            </a:pPr>
            <a:r>
              <a:rPr b="0" i="0" lang="en-US" sz="8000" u="none" cap="none" strike="noStrike">
                <a:solidFill>
                  <a:srgbClr val="FFFFFF"/>
                </a:solidFill>
                <a:latin typeface="Press Start 2P"/>
                <a:ea typeface="Press Start 2P"/>
                <a:cs typeface="Press Start 2P"/>
                <a:sym typeface="Press Start 2P"/>
              </a:rPr>
              <a:t>T</a:t>
            </a:r>
            <a:endParaRPr b="0" i="0" sz="8000" u="none" cap="none" strike="noStrike">
              <a:solidFill>
                <a:schemeClr val="dk1"/>
              </a:solidFill>
              <a:latin typeface="Calibri"/>
              <a:ea typeface="Calibri"/>
              <a:cs typeface="Calibri"/>
              <a:sym typeface="Calibri"/>
            </a:endParaRPr>
          </a:p>
        </p:txBody>
      </p:sp>
      <p:sp>
        <p:nvSpPr>
          <p:cNvPr id="302" name="Google Shape;302;g2ccb666dcb3_0_248"/>
          <p:cNvSpPr/>
          <p:nvPr/>
        </p:nvSpPr>
        <p:spPr>
          <a:xfrm>
            <a:off x="1270159" y="7912100"/>
            <a:ext cx="4737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ccb666dcb3_0_248"/>
          <p:cNvSpPr/>
          <p:nvPr/>
        </p:nvSpPr>
        <p:spPr>
          <a:xfrm>
            <a:off x="1270159"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ccb666dcb3_0_248"/>
          <p:cNvSpPr/>
          <p:nvPr/>
        </p:nvSpPr>
        <p:spPr>
          <a:xfrm>
            <a:off x="1270159"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ccb666dcb3_0_248"/>
          <p:cNvSpPr/>
          <p:nvPr/>
        </p:nvSpPr>
        <p:spPr>
          <a:xfrm>
            <a:off x="1270159" y="79121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Eclipse</a:t>
            </a:r>
            <a:endParaRPr b="0" i="0" sz="3600" u="none" cap="none" strike="noStrike">
              <a:solidFill>
                <a:schemeClr val="dk1"/>
              </a:solidFill>
              <a:latin typeface="Calibri"/>
              <a:ea typeface="Calibri"/>
              <a:cs typeface="Calibri"/>
              <a:sym typeface="Calibri"/>
            </a:endParaRPr>
          </a:p>
        </p:txBody>
      </p:sp>
      <p:sp>
        <p:nvSpPr>
          <p:cNvPr id="306" name="Google Shape;306;g2ccb666dcb3_0_248"/>
          <p:cNvSpPr/>
          <p:nvPr/>
        </p:nvSpPr>
        <p:spPr>
          <a:xfrm>
            <a:off x="1270159"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07" name="Google Shape;307;g2ccb666dcb3_0_248"/>
          <p:cNvSpPr/>
          <p:nvPr/>
        </p:nvSpPr>
        <p:spPr>
          <a:xfrm>
            <a:off x="1270159"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ccb666dcb3_0_248"/>
          <p:cNvSpPr/>
          <p:nvPr/>
        </p:nvSpPr>
        <p:spPr>
          <a:xfrm>
            <a:off x="1270159"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ccb666dcb3_0_248"/>
          <p:cNvSpPr/>
          <p:nvPr/>
        </p:nvSpPr>
        <p:spPr>
          <a:xfrm>
            <a:off x="1270159" y="100457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Quest</a:t>
            </a:r>
            <a:endParaRPr b="0" i="0" sz="3600" u="none" cap="none" strike="noStrike">
              <a:solidFill>
                <a:schemeClr val="dk1"/>
              </a:solidFill>
              <a:latin typeface="Calibri"/>
              <a:ea typeface="Calibri"/>
              <a:cs typeface="Calibri"/>
              <a:sym typeface="Calibri"/>
            </a:endParaRPr>
          </a:p>
        </p:txBody>
      </p:sp>
      <p:sp>
        <p:nvSpPr>
          <p:cNvPr id="310" name="Google Shape;310;g2ccb666dcb3_0_248"/>
          <p:cNvSpPr/>
          <p:nvPr/>
        </p:nvSpPr>
        <p:spPr>
          <a:xfrm>
            <a:off x="1270159" y="10706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11" name="Google Shape;311;g2ccb666dcb3_0_248"/>
          <p:cNvSpPr/>
          <p:nvPr/>
        </p:nvSpPr>
        <p:spPr>
          <a:xfrm>
            <a:off x="6769946" y="7912100"/>
            <a:ext cx="4737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ccb666dcb3_0_248"/>
          <p:cNvSpPr/>
          <p:nvPr/>
        </p:nvSpPr>
        <p:spPr>
          <a:xfrm>
            <a:off x="6769946"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ccb666dcb3_0_248"/>
          <p:cNvSpPr/>
          <p:nvPr/>
        </p:nvSpPr>
        <p:spPr>
          <a:xfrm>
            <a:off x="6769946"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ccb666dcb3_0_248"/>
          <p:cNvSpPr/>
          <p:nvPr/>
        </p:nvSpPr>
        <p:spPr>
          <a:xfrm>
            <a:off x="6769946" y="79121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Eclipse</a:t>
            </a:r>
            <a:endParaRPr b="0" i="0" sz="3600" u="none" cap="none" strike="noStrike">
              <a:solidFill>
                <a:schemeClr val="dk1"/>
              </a:solidFill>
              <a:latin typeface="Calibri"/>
              <a:ea typeface="Calibri"/>
              <a:cs typeface="Calibri"/>
              <a:sym typeface="Calibri"/>
            </a:endParaRPr>
          </a:p>
        </p:txBody>
      </p:sp>
      <p:sp>
        <p:nvSpPr>
          <p:cNvPr id="315" name="Google Shape;315;g2ccb666dcb3_0_248"/>
          <p:cNvSpPr/>
          <p:nvPr/>
        </p:nvSpPr>
        <p:spPr>
          <a:xfrm>
            <a:off x="6769946"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6" name="Google Shape;316;g2ccb666dcb3_0_248"/>
          <p:cNvSpPr/>
          <p:nvPr/>
        </p:nvSpPr>
        <p:spPr>
          <a:xfrm>
            <a:off x="6769946"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2ccb666dcb3_0_248"/>
          <p:cNvSpPr/>
          <p:nvPr/>
        </p:nvSpPr>
        <p:spPr>
          <a:xfrm>
            <a:off x="6769946"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ccb666dcb3_0_248"/>
          <p:cNvSpPr/>
          <p:nvPr/>
        </p:nvSpPr>
        <p:spPr>
          <a:xfrm>
            <a:off x="6769946" y="100457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Quest</a:t>
            </a:r>
            <a:endParaRPr b="0" i="0" sz="3600" u="none" cap="none" strike="noStrike">
              <a:solidFill>
                <a:schemeClr val="dk1"/>
              </a:solidFill>
              <a:latin typeface="Calibri"/>
              <a:ea typeface="Calibri"/>
              <a:cs typeface="Calibri"/>
              <a:sym typeface="Calibri"/>
            </a:endParaRPr>
          </a:p>
        </p:txBody>
      </p:sp>
      <p:sp>
        <p:nvSpPr>
          <p:cNvPr id="319" name="Google Shape;319;g2ccb666dcb3_0_248"/>
          <p:cNvSpPr/>
          <p:nvPr/>
        </p:nvSpPr>
        <p:spPr>
          <a:xfrm>
            <a:off x="6769946" y="10706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0" name="Google Shape;320;g2ccb666dcb3_0_248"/>
          <p:cNvSpPr/>
          <p:nvPr/>
        </p:nvSpPr>
        <p:spPr>
          <a:xfrm>
            <a:off x="12269734" y="7912100"/>
            <a:ext cx="4737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ccb666dcb3_0_248"/>
          <p:cNvSpPr/>
          <p:nvPr/>
        </p:nvSpPr>
        <p:spPr>
          <a:xfrm>
            <a:off x="12269734"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ccb666dcb3_0_248"/>
          <p:cNvSpPr/>
          <p:nvPr/>
        </p:nvSpPr>
        <p:spPr>
          <a:xfrm>
            <a:off x="12269734"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ccb666dcb3_0_248"/>
          <p:cNvSpPr/>
          <p:nvPr/>
        </p:nvSpPr>
        <p:spPr>
          <a:xfrm>
            <a:off x="12269734" y="79121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Eclipse</a:t>
            </a:r>
            <a:endParaRPr b="0" i="0" sz="3600" u="none" cap="none" strike="noStrike">
              <a:solidFill>
                <a:schemeClr val="dk1"/>
              </a:solidFill>
              <a:latin typeface="Calibri"/>
              <a:ea typeface="Calibri"/>
              <a:cs typeface="Calibri"/>
              <a:sym typeface="Calibri"/>
            </a:endParaRPr>
          </a:p>
        </p:txBody>
      </p:sp>
      <p:sp>
        <p:nvSpPr>
          <p:cNvPr id="324" name="Google Shape;324;g2ccb666dcb3_0_248"/>
          <p:cNvSpPr/>
          <p:nvPr/>
        </p:nvSpPr>
        <p:spPr>
          <a:xfrm>
            <a:off x="12269734"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5" name="Google Shape;325;g2ccb666dcb3_0_248"/>
          <p:cNvSpPr/>
          <p:nvPr/>
        </p:nvSpPr>
        <p:spPr>
          <a:xfrm>
            <a:off x="12269734"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2ccb666dcb3_0_248"/>
          <p:cNvSpPr/>
          <p:nvPr/>
        </p:nvSpPr>
        <p:spPr>
          <a:xfrm>
            <a:off x="12269734"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ccb666dcb3_0_248"/>
          <p:cNvSpPr/>
          <p:nvPr/>
        </p:nvSpPr>
        <p:spPr>
          <a:xfrm>
            <a:off x="12269734" y="100457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Quest</a:t>
            </a:r>
            <a:endParaRPr b="0" i="0" sz="3600" u="none" cap="none" strike="noStrike">
              <a:solidFill>
                <a:schemeClr val="dk1"/>
              </a:solidFill>
              <a:latin typeface="Calibri"/>
              <a:ea typeface="Calibri"/>
              <a:cs typeface="Calibri"/>
              <a:sym typeface="Calibri"/>
            </a:endParaRPr>
          </a:p>
        </p:txBody>
      </p:sp>
      <p:sp>
        <p:nvSpPr>
          <p:cNvPr id="328" name="Google Shape;328;g2ccb666dcb3_0_248"/>
          <p:cNvSpPr/>
          <p:nvPr/>
        </p:nvSpPr>
        <p:spPr>
          <a:xfrm>
            <a:off x="12269734" y="10706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
        <p:nvSpPr>
          <p:cNvPr id="329" name="Google Shape;329;g2ccb666dcb3_0_248"/>
          <p:cNvSpPr/>
          <p:nvPr/>
        </p:nvSpPr>
        <p:spPr>
          <a:xfrm>
            <a:off x="17769521" y="7912100"/>
            <a:ext cx="4737600" cy="386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ccb666dcb3_0_248"/>
          <p:cNvSpPr/>
          <p:nvPr/>
        </p:nvSpPr>
        <p:spPr>
          <a:xfrm>
            <a:off x="17769521"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2ccb666dcb3_0_248"/>
          <p:cNvSpPr/>
          <p:nvPr/>
        </p:nvSpPr>
        <p:spPr>
          <a:xfrm>
            <a:off x="17769521" y="79121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ccb666dcb3_0_248"/>
          <p:cNvSpPr/>
          <p:nvPr/>
        </p:nvSpPr>
        <p:spPr>
          <a:xfrm>
            <a:off x="17769521" y="79121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Eclipse</a:t>
            </a:r>
            <a:endParaRPr b="0" i="0" sz="3600" u="none" cap="none" strike="noStrike">
              <a:solidFill>
                <a:schemeClr val="dk1"/>
              </a:solidFill>
              <a:latin typeface="Calibri"/>
              <a:ea typeface="Calibri"/>
              <a:cs typeface="Calibri"/>
              <a:sym typeface="Calibri"/>
            </a:endParaRPr>
          </a:p>
        </p:txBody>
      </p:sp>
      <p:sp>
        <p:nvSpPr>
          <p:cNvPr id="333" name="Google Shape;333;g2ccb666dcb3_0_248"/>
          <p:cNvSpPr/>
          <p:nvPr/>
        </p:nvSpPr>
        <p:spPr>
          <a:xfrm>
            <a:off x="17769521" y="85725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34" name="Google Shape;334;g2ccb666dcb3_0_248"/>
          <p:cNvSpPr/>
          <p:nvPr/>
        </p:nvSpPr>
        <p:spPr>
          <a:xfrm>
            <a:off x="17769521"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ccb666dcb3_0_248"/>
          <p:cNvSpPr/>
          <p:nvPr/>
        </p:nvSpPr>
        <p:spPr>
          <a:xfrm>
            <a:off x="17769521" y="10045700"/>
            <a:ext cx="47376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ccb666dcb3_0_248"/>
          <p:cNvSpPr/>
          <p:nvPr/>
        </p:nvSpPr>
        <p:spPr>
          <a:xfrm>
            <a:off x="17769521" y="10045700"/>
            <a:ext cx="4890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Quest</a:t>
            </a:r>
            <a:endParaRPr b="0" i="0" sz="3600" u="none" cap="none" strike="noStrike">
              <a:solidFill>
                <a:schemeClr val="dk1"/>
              </a:solidFill>
              <a:latin typeface="Calibri"/>
              <a:ea typeface="Calibri"/>
              <a:cs typeface="Calibri"/>
              <a:sym typeface="Calibri"/>
            </a:endParaRPr>
          </a:p>
        </p:txBody>
      </p:sp>
      <p:sp>
        <p:nvSpPr>
          <p:cNvPr id="337" name="Google Shape;337;g2ccb666dcb3_0_248"/>
          <p:cNvSpPr/>
          <p:nvPr/>
        </p:nvSpPr>
        <p:spPr>
          <a:xfrm>
            <a:off x="17769521" y="10706100"/>
            <a:ext cx="48732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Adventurers seek immortal artifact.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342" name="Shape 342"/>
        <p:cNvGrpSpPr/>
        <p:nvPr/>
      </p:nvGrpSpPr>
      <p:grpSpPr>
        <a:xfrm>
          <a:off x="0" y="0"/>
          <a:ext cx="0" cy="0"/>
          <a:chOff x="0" y="0"/>
          <a:chExt cx="0" cy="0"/>
        </a:xfrm>
      </p:grpSpPr>
      <p:pic>
        <p:nvPicPr>
          <p:cNvPr descr=" " id="343" name="Google Shape;343;g2ccb666dcb3_0_3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4" name="Google Shape;344;g2ccb666dcb3_0_316"/>
          <p:cNvPicPr preferRelativeResize="0"/>
          <p:nvPr/>
        </p:nvPicPr>
        <p:blipFill rotWithShape="1">
          <a:blip r:embed="rId4">
            <a:alphaModFix/>
          </a:blip>
          <a:srcRect b="0" l="0" r="0" t="0"/>
          <a:stretch/>
        </p:blipFill>
        <p:spPr>
          <a:xfrm>
            <a:off x="0" y="0"/>
            <a:ext cx="6738192" cy="7461250"/>
          </a:xfrm>
          <a:prstGeom prst="rect">
            <a:avLst/>
          </a:prstGeom>
          <a:noFill/>
          <a:ln>
            <a:noFill/>
          </a:ln>
        </p:spPr>
      </p:pic>
      <p:pic>
        <p:nvPicPr>
          <p:cNvPr descr=" " id="345" name="Google Shape;345;g2ccb666dcb3_0_316"/>
          <p:cNvPicPr preferRelativeResize="0"/>
          <p:nvPr/>
        </p:nvPicPr>
        <p:blipFill rotWithShape="1">
          <a:blip r:embed="rId5">
            <a:alphaModFix/>
          </a:blip>
          <a:srcRect b="0" l="0" r="0" t="0"/>
          <a:stretch/>
        </p:blipFill>
        <p:spPr>
          <a:xfrm>
            <a:off x="9126091" y="11347450"/>
            <a:ext cx="8700588" cy="2368550"/>
          </a:xfrm>
          <a:prstGeom prst="rect">
            <a:avLst/>
          </a:prstGeom>
          <a:noFill/>
          <a:ln>
            <a:noFill/>
          </a:ln>
        </p:spPr>
      </p:pic>
      <p:pic>
        <p:nvPicPr>
          <p:cNvPr descr=" " id="346" name="Google Shape;346;g2ccb666dcb3_0_316"/>
          <p:cNvPicPr preferRelativeResize="0"/>
          <p:nvPr/>
        </p:nvPicPr>
        <p:blipFill rotWithShape="1">
          <a:blip r:embed="rId6">
            <a:alphaModFix/>
          </a:blip>
          <a:srcRect b="0" l="0" r="0" t="0"/>
          <a:stretch/>
        </p:blipFill>
        <p:spPr>
          <a:xfrm>
            <a:off x="419152" y="10414000"/>
            <a:ext cx="2833828" cy="2819400"/>
          </a:xfrm>
          <a:prstGeom prst="rect">
            <a:avLst/>
          </a:prstGeom>
          <a:noFill/>
          <a:ln>
            <a:noFill/>
          </a:ln>
        </p:spPr>
      </p:pic>
      <p:sp>
        <p:nvSpPr>
          <p:cNvPr id="347" name="Google Shape;347;g2ccb666dcb3_0_3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8" name="Google Shape;348;g2ccb666dcb3_0_3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349" name="Google Shape;349;g2ccb666dcb3_0_316"/>
          <p:cNvPicPr preferRelativeResize="0"/>
          <p:nvPr/>
        </p:nvPicPr>
        <p:blipFill rotWithShape="1">
          <a:blip r:embed="rId8">
            <a:alphaModFix/>
          </a:blip>
          <a:srcRect b="0" l="0" r="0" t="0"/>
          <a:stretch/>
        </p:blipFill>
        <p:spPr>
          <a:xfrm>
            <a:off x="1549594" y="673100"/>
            <a:ext cx="12015702" cy="12369800"/>
          </a:xfrm>
          <a:prstGeom prst="rect">
            <a:avLst/>
          </a:prstGeom>
          <a:noFill/>
          <a:ln>
            <a:noFill/>
          </a:ln>
        </p:spPr>
      </p:pic>
      <p:sp>
        <p:nvSpPr>
          <p:cNvPr id="350" name="Google Shape;350;g2ccb666dcb3_0_316"/>
          <p:cNvSpPr/>
          <p:nvPr/>
        </p:nvSpPr>
        <p:spPr>
          <a:xfrm>
            <a:off x="14543318" y="1651000"/>
            <a:ext cx="9953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ress Start 2P"/>
              <a:buNone/>
            </a:pPr>
            <a:r>
              <a:rPr b="0" i="0" lang="en-US" sz="8000" u="none" cap="none" strike="noStrike">
                <a:solidFill>
                  <a:srgbClr val="0E0E0E"/>
                </a:solidFill>
                <a:latin typeface="Press Start 2P"/>
                <a:ea typeface="Press Start 2P"/>
                <a:cs typeface="Press Start 2P"/>
                <a:sym typeface="Press Start 2P"/>
              </a:rPr>
              <a:t>Some Data</a:t>
            </a:r>
            <a:endParaRPr b="0" i="0" sz="8000" u="none" cap="none" strike="noStrike">
              <a:solidFill>
                <a:schemeClr val="dk1"/>
              </a:solidFill>
              <a:latin typeface="Calibri"/>
              <a:ea typeface="Calibri"/>
              <a:cs typeface="Calibri"/>
              <a:sym typeface="Calibri"/>
            </a:endParaRPr>
          </a:p>
        </p:txBody>
      </p:sp>
      <p:sp>
        <p:nvSpPr>
          <p:cNvPr id="351" name="Google Shape;351;g2ccb666dcb3_0_316"/>
          <p:cNvSpPr/>
          <p:nvPr/>
        </p:nvSpPr>
        <p:spPr>
          <a:xfrm>
            <a:off x="14543318" y="3543300"/>
            <a:ext cx="7875000" cy="756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ccb666dcb3_0_316"/>
          <p:cNvSpPr/>
          <p:nvPr/>
        </p:nvSpPr>
        <p:spPr>
          <a:xfrm>
            <a:off x="14543318" y="35433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2ccb666dcb3_0_316"/>
          <p:cNvSpPr/>
          <p:nvPr/>
        </p:nvSpPr>
        <p:spPr>
          <a:xfrm>
            <a:off x="14543318" y="3543300"/>
            <a:ext cx="48774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ccb666dcb3_0_316"/>
          <p:cNvSpPr/>
          <p:nvPr/>
        </p:nvSpPr>
        <p:spPr>
          <a:xfrm>
            <a:off x="14543318" y="3543300"/>
            <a:ext cx="54192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12800"/>
              <a:buFont typeface="Press Start 2P"/>
              <a:buNone/>
            </a:pPr>
            <a:r>
              <a:rPr b="0" i="0" lang="en-US" sz="12800" u="none" cap="none" strike="noStrike">
                <a:solidFill>
                  <a:srgbClr val="3B1A5A"/>
                </a:solidFill>
                <a:latin typeface="Press Start 2P"/>
                <a:ea typeface="Press Start 2P"/>
                <a:cs typeface="Press Start 2P"/>
                <a:sym typeface="Press Start 2P"/>
              </a:rPr>
              <a:t>75%</a:t>
            </a:r>
            <a:endParaRPr b="0" i="0" sz="12800" u="none" cap="none" strike="noStrike">
              <a:solidFill>
                <a:schemeClr val="dk1"/>
              </a:solidFill>
              <a:latin typeface="Calibri"/>
              <a:ea typeface="Calibri"/>
              <a:cs typeface="Calibri"/>
              <a:sym typeface="Calibri"/>
            </a:endParaRPr>
          </a:p>
        </p:txBody>
      </p:sp>
      <p:sp>
        <p:nvSpPr>
          <p:cNvPr id="355" name="Google Shape;355;g2ccb666dcb3_0_316"/>
          <p:cNvSpPr/>
          <p:nvPr/>
        </p:nvSpPr>
        <p:spPr>
          <a:xfrm>
            <a:off x="14543318" y="5473700"/>
            <a:ext cx="7875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ccb666dcb3_0_316"/>
          <p:cNvSpPr/>
          <p:nvPr/>
        </p:nvSpPr>
        <p:spPr>
          <a:xfrm>
            <a:off x="14543318" y="5473700"/>
            <a:ext cx="8027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Enchanted Creatures</a:t>
            </a:r>
            <a:endParaRPr b="0" i="0" sz="3600" u="none" cap="none" strike="noStrike">
              <a:solidFill>
                <a:schemeClr val="dk1"/>
              </a:solidFill>
              <a:latin typeface="Calibri"/>
              <a:ea typeface="Calibri"/>
              <a:cs typeface="Calibri"/>
              <a:sym typeface="Calibri"/>
            </a:endParaRPr>
          </a:p>
        </p:txBody>
      </p:sp>
      <p:sp>
        <p:nvSpPr>
          <p:cNvPr id="357" name="Google Shape;357;g2ccb666dcb3_0_316"/>
          <p:cNvSpPr/>
          <p:nvPr/>
        </p:nvSpPr>
        <p:spPr>
          <a:xfrm>
            <a:off x="14543318" y="64897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possess the ability to cast spells.</a:t>
            </a:r>
            <a:endParaRPr b="0" i="0" sz="3200" u="none" cap="none" strike="noStrike">
              <a:solidFill>
                <a:schemeClr val="dk1"/>
              </a:solidFill>
              <a:latin typeface="Calibri"/>
              <a:ea typeface="Calibri"/>
              <a:cs typeface="Calibri"/>
              <a:sym typeface="Calibri"/>
            </a:endParaRPr>
          </a:p>
        </p:txBody>
      </p:sp>
      <p:sp>
        <p:nvSpPr>
          <p:cNvPr id="358" name="Google Shape;358;g2ccb666dcb3_0_316"/>
          <p:cNvSpPr/>
          <p:nvPr/>
        </p:nvSpPr>
        <p:spPr>
          <a:xfrm>
            <a:off x="14543318" y="7632700"/>
            <a:ext cx="78750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ccb666dcb3_0_316"/>
          <p:cNvSpPr/>
          <p:nvPr/>
        </p:nvSpPr>
        <p:spPr>
          <a:xfrm>
            <a:off x="14543318" y="7632700"/>
            <a:ext cx="48774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ccb666dcb3_0_316"/>
          <p:cNvSpPr/>
          <p:nvPr/>
        </p:nvSpPr>
        <p:spPr>
          <a:xfrm>
            <a:off x="14543318" y="7632700"/>
            <a:ext cx="5419200" cy="216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12800"/>
              <a:buFont typeface="Press Start 2P"/>
              <a:buNone/>
            </a:pPr>
            <a:r>
              <a:rPr b="0" i="0" lang="en-US" sz="12800" u="none" cap="none" strike="noStrike">
                <a:solidFill>
                  <a:srgbClr val="3B1A5A"/>
                </a:solidFill>
                <a:latin typeface="Press Start 2P"/>
                <a:ea typeface="Press Start 2P"/>
                <a:cs typeface="Press Start 2P"/>
                <a:sym typeface="Press Start 2P"/>
              </a:rPr>
              <a:t>60%</a:t>
            </a:r>
            <a:endParaRPr b="0" i="0" sz="12800" u="none" cap="none" strike="noStrike">
              <a:solidFill>
                <a:schemeClr val="dk1"/>
              </a:solidFill>
              <a:latin typeface="Calibri"/>
              <a:ea typeface="Calibri"/>
              <a:cs typeface="Calibri"/>
              <a:sym typeface="Calibri"/>
            </a:endParaRPr>
          </a:p>
        </p:txBody>
      </p:sp>
      <p:sp>
        <p:nvSpPr>
          <p:cNvPr id="361" name="Google Shape;361;g2ccb666dcb3_0_316"/>
          <p:cNvSpPr/>
          <p:nvPr/>
        </p:nvSpPr>
        <p:spPr>
          <a:xfrm>
            <a:off x="14543318" y="9563100"/>
            <a:ext cx="7875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ccb666dcb3_0_316"/>
          <p:cNvSpPr/>
          <p:nvPr/>
        </p:nvSpPr>
        <p:spPr>
          <a:xfrm>
            <a:off x="14543318" y="9563100"/>
            <a:ext cx="80274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Magic-Wielding Individuals</a:t>
            </a:r>
            <a:endParaRPr b="0" i="0" sz="3600" u="none" cap="none" strike="noStrike">
              <a:solidFill>
                <a:schemeClr val="dk1"/>
              </a:solidFill>
              <a:latin typeface="Calibri"/>
              <a:ea typeface="Calibri"/>
              <a:cs typeface="Calibri"/>
              <a:sym typeface="Calibri"/>
            </a:endParaRPr>
          </a:p>
        </p:txBody>
      </p:sp>
      <p:sp>
        <p:nvSpPr>
          <p:cNvPr id="363" name="Google Shape;363;g2ccb666dcb3_0_316"/>
          <p:cNvSpPr/>
          <p:nvPr/>
        </p:nvSpPr>
        <p:spPr>
          <a:xfrm>
            <a:off x="14543318" y="10579100"/>
            <a:ext cx="80106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practice the art of illusions.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368" name="Shape 368"/>
        <p:cNvGrpSpPr/>
        <p:nvPr/>
      </p:nvGrpSpPr>
      <p:grpSpPr>
        <a:xfrm>
          <a:off x="0" y="0"/>
          <a:ext cx="0" cy="0"/>
          <a:chOff x="0" y="0"/>
          <a:chExt cx="0" cy="0"/>
        </a:xfrm>
      </p:grpSpPr>
      <p:pic>
        <p:nvPicPr>
          <p:cNvPr descr=" " id="369" name="Google Shape;369;g2ccb666dcb3_0_34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70" name="Google Shape;370;g2ccb666dcb3_0_341"/>
          <p:cNvPicPr preferRelativeResize="0"/>
          <p:nvPr/>
        </p:nvPicPr>
        <p:blipFill rotWithShape="1">
          <a:blip r:embed="rId4">
            <a:alphaModFix/>
          </a:blip>
          <a:srcRect b="0" l="0" r="0" t="0"/>
          <a:stretch/>
        </p:blipFill>
        <p:spPr>
          <a:xfrm>
            <a:off x="0" y="0"/>
            <a:ext cx="5722065" cy="8693150"/>
          </a:xfrm>
          <a:prstGeom prst="rect">
            <a:avLst/>
          </a:prstGeom>
          <a:noFill/>
          <a:ln>
            <a:noFill/>
          </a:ln>
        </p:spPr>
      </p:pic>
      <p:pic>
        <p:nvPicPr>
          <p:cNvPr descr=" " id="371" name="Google Shape;371;g2ccb666dcb3_0_341"/>
          <p:cNvPicPr preferRelativeResize="0"/>
          <p:nvPr/>
        </p:nvPicPr>
        <p:blipFill rotWithShape="1">
          <a:blip r:embed="rId5">
            <a:alphaModFix/>
          </a:blip>
          <a:srcRect b="0" l="0" r="0" t="0"/>
          <a:stretch/>
        </p:blipFill>
        <p:spPr>
          <a:xfrm>
            <a:off x="20036754" y="5022850"/>
            <a:ext cx="4350294" cy="8693150"/>
          </a:xfrm>
          <a:prstGeom prst="rect">
            <a:avLst/>
          </a:prstGeom>
          <a:noFill/>
          <a:ln>
            <a:noFill/>
          </a:ln>
        </p:spPr>
      </p:pic>
      <p:pic>
        <p:nvPicPr>
          <p:cNvPr descr=" " id="372" name="Google Shape;372;g2ccb666dcb3_0_341"/>
          <p:cNvPicPr preferRelativeResize="0"/>
          <p:nvPr/>
        </p:nvPicPr>
        <p:blipFill rotWithShape="1">
          <a:blip r:embed="rId6">
            <a:alphaModFix/>
          </a:blip>
          <a:srcRect b="0" l="0" r="0" t="0"/>
          <a:stretch/>
        </p:blipFill>
        <p:spPr>
          <a:xfrm>
            <a:off x="20995724" y="10185400"/>
            <a:ext cx="2819752" cy="2819400"/>
          </a:xfrm>
          <a:prstGeom prst="rect">
            <a:avLst/>
          </a:prstGeom>
          <a:noFill/>
          <a:ln>
            <a:noFill/>
          </a:ln>
        </p:spPr>
      </p:pic>
      <p:sp>
        <p:nvSpPr>
          <p:cNvPr id="373" name="Google Shape;373;g2ccb666dcb3_0_3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4" name="Google Shape;374;g2ccb666dcb3_0_34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75" name="Google Shape;375;g2ccb666dcb3_0_341"/>
          <p:cNvSpPr/>
          <p:nvPr/>
        </p:nvSpPr>
        <p:spPr>
          <a:xfrm>
            <a:off x="1524191" y="3403600"/>
            <a:ext cx="21338700" cy="577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g2ccb666dcb3_0_341"/>
          <p:cNvSpPr/>
          <p:nvPr/>
        </p:nvSpPr>
        <p:spPr>
          <a:xfrm>
            <a:off x="1524191" y="3403600"/>
            <a:ext cx="21338700" cy="430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ccb666dcb3_0_341"/>
          <p:cNvSpPr/>
          <p:nvPr/>
        </p:nvSpPr>
        <p:spPr>
          <a:xfrm>
            <a:off x="1016127" y="3403600"/>
            <a:ext cx="22354800" cy="406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1A5A"/>
              </a:buClr>
              <a:buSzPts val="24000"/>
              <a:buFont typeface="Press Start 2P"/>
              <a:buNone/>
            </a:pPr>
            <a:r>
              <a:rPr b="0" i="0" lang="en-US" sz="24000" u="none" cap="none" strike="noStrike">
                <a:solidFill>
                  <a:srgbClr val="3B1A5A"/>
                </a:solidFill>
                <a:latin typeface="Press Start 2P"/>
                <a:ea typeface="Press Start 2P"/>
                <a:cs typeface="Press Start 2P"/>
                <a:sym typeface="Press Start 2P"/>
              </a:rPr>
              <a:t>234,567</a:t>
            </a:r>
            <a:endParaRPr b="0" i="0" sz="24000" u="none" cap="none" strike="noStrike">
              <a:solidFill>
                <a:schemeClr val="dk1"/>
              </a:solidFill>
              <a:latin typeface="Calibri"/>
              <a:ea typeface="Calibri"/>
              <a:cs typeface="Calibri"/>
              <a:sym typeface="Calibri"/>
            </a:endParaRPr>
          </a:p>
        </p:txBody>
      </p:sp>
      <p:sp>
        <p:nvSpPr>
          <p:cNvPr id="378" name="Google Shape;378;g2ccb666dcb3_0_341"/>
          <p:cNvSpPr/>
          <p:nvPr/>
        </p:nvSpPr>
        <p:spPr>
          <a:xfrm>
            <a:off x="4176705" y="6654800"/>
            <a:ext cx="16033500" cy="132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DM Sans"/>
              <a:buNone/>
            </a:pPr>
            <a:r>
              <a:rPr b="1" i="0" lang="en-US" sz="6400" u="none" cap="none" strike="noStrike">
                <a:solidFill>
                  <a:srgbClr val="0E0E0E"/>
                </a:solidFill>
                <a:latin typeface="DM Sans"/>
                <a:ea typeface="DM Sans"/>
                <a:cs typeface="DM Sans"/>
                <a:sym typeface="DM Sans"/>
              </a:rPr>
              <a:t>UNICORN SIGHTINGS</a:t>
            </a:r>
            <a:endParaRPr b="0" i="0" sz="6400" u="none" cap="none" strike="noStrike">
              <a:solidFill>
                <a:schemeClr val="dk1"/>
              </a:solidFill>
              <a:latin typeface="Calibri"/>
              <a:ea typeface="Calibri"/>
              <a:cs typeface="Calibri"/>
              <a:sym typeface="Calibri"/>
            </a:endParaRPr>
          </a:p>
        </p:txBody>
      </p:sp>
      <p:sp>
        <p:nvSpPr>
          <p:cNvPr id="379" name="Google Shape;379;g2ccb666dcb3_0_341"/>
          <p:cNvSpPr/>
          <p:nvPr/>
        </p:nvSpPr>
        <p:spPr>
          <a:xfrm>
            <a:off x="7489703" y="8115300"/>
            <a:ext cx="94077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384" name="Shape 384"/>
        <p:cNvGrpSpPr/>
        <p:nvPr/>
      </p:nvGrpSpPr>
      <p:grpSpPr>
        <a:xfrm>
          <a:off x="0" y="0"/>
          <a:ext cx="0" cy="0"/>
          <a:chOff x="0" y="0"/>
          <a:chExt cx="0" cy="0"/>
        </a:xfrm>
      </p:grpSpPr>
      <p:pic>
        <p:nvPicPr>
          <p:cNvPr descr=" " id="385" name="Google Shape;385;g2ccb666dcb3_0_35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86" name="Google Shape;386;g2ccb666dcb3_0_356"/>
          <p:cNvPicPr preferRelativeResize="0"/>
          <p:nvPr/>
        </p:nvPicPr>
        <p:blipFill rotWithShape="1">
          <a:blip r:embed="rId4">
            <a:alphaModFix/>
          </a:blip>
          <a:srcRect b="0" l="0" r="0" t="0"/>
          <a:stretch/>
        </p:blipFill>
        <p:spPr>
          <a:xfrm>
            <a:off x="6560370" y="0"/>
            <a:ext cx="8700588" cy="2101850"/>
          </a:xfrm>
          <a:prstGeom prst="rect">
            <a:avLst/>
          </a:prstGeom>
          <a:noFill/>
          <a:ln>
            <a:noFill/>
          </a:ln>
        </p:spPr>
      </p:pic>
      <p:pic>
        <p:nvPicPr>
          <p:cNvPr descr=" " id="387" name="Google Shape;387;g2ccb666dcb3_0_356"/>
          <p:cNvPicPr preferRelativeResize="0"/>
          <p:nvPr/>
        </p:nvPicPr>
        <p:blipFill rotWithShape="1">
          <a:blip r:embed="rId5">
            <a:alphaModFix/>
          </a:blip>
          <a:srcRect b="0" l="0" r="0" t="0"/>
          <a:stretch/>
        </p:blipFill>
        <p:spPr>
          <a:xfrm>
            <a:off x="19020627" y="10699750"/>
            <a:ext cx="5366421" cy="3016250"/>
          </a:xfrm>
          <a:prstGeom prst="rect">
            <a:avLst/>
          </a:prstGeom>
          <a:noFill/>
          <a:ln>
            <a:noFill/>
          </a:ln>
        </p:spPr>
      </p:pic>
      <p:pic>
        <p:nvPicPr>
          <p:cNvPr descr=" " id="388" name="Google Shape;388;g2ccb666dcb3_0_356"/>
          <p:cNvPicPr preferRelativeResize="0"/>
          <p:nvPr/>
        </p:nvPicPr>
        <p:blipFill rotWithShape="1">
          <a:blip r:embed="rId6">
            <a:alphaModFix/>
          </a:blip>
          <a:srcRect b="0" l="0" r="0" t="0"/>
          <a:stretch/>
        </p:blipFill>
        <p:spPr>
          <a:xfrm>
            <a:off x="21148143" y="520700"/>
            <a:ext cx="2781648" cy="2768600"/>
          </a:xfrm>
          <a:prstGeom prst="rect">
            <a:avLst/>
          </a:prstGeom>
          <a:noFill/>
          <a:ln>
            <a:noFill/>
          </a:ln>
        </p:spPr>
      </p:pic>
      <p:sp>
        <p:nvSpPr>
          <p:cNvPr id="389" name="Google Shape;389;g2ccb666dcb3_0_3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0" name="Google Shape;390;g2ccb666dcb3_0_35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91" name="Google Shape;391;g2ccb666dcb3_0_356"/>
          <p:cNvSpPr/>
          <p:nvPr/>
        </p:nvSpPr>
        <p:spPr>
          <a:xfrm>
            <a:off x="3391324" y="3263900"/>
            <a:ext cx="7875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2ccb666dcb3_0_356"/>
          <p:cNvSpPr/>
          <p:nvPr/>
        </p:nvSpPr>
        <p:spPr>
          <a:xfrm>
            <a:off x="2756244" y="3263900"/>
            <a:ext cx="91452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ccb666dcb3_0_356"/>
          <p:cNvSpPr/>
          <p:nvPr/>
        </p:nvSpPr>
        <p:spPr>
          <a:xfrm>
            <a:off x="2756244" y="3263900"/>
            <a:ext cx="9483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233 Coins</a:t>
            </a:r>
            <a:endParaRPr b="0" i="0" sz="8000" u="none" cap="none" strike="noStrike">
              <a:solidFill>
                <a:schemeClr val="dk1"/>
              </a:solidFill>
              <a:latin typeface="Calibri"/>
              <a:ea typeface="Calibri"/>
              <a:cs typeface="Calibri"/>
              <a:sym typeface="Calibri"/>
            </a:endParaRPr>
          </a:p>
        </p:txBody>
      </p:sp>
      <p:sp>
        <p:nvSpPr>
          <p:cNvPr id="394" name="Google Shape;394;g2ccb666dcb3_0_356"/>
          <p:cNvSpPr/>
          <p:nvPr/>
        </p:nvSpPr>
        <p:spPr>
          <a:xfrm>
            <a:off x="3391324" y="4279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ccb666dcb3_0_356"/>
          <p:cNvSpPr/>
          <p:nvPr/>
        </p:nvSpPr>
        <p:spPr>
          <a:xfrm>
            <a:off x="3323582" y="4279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Treasure Found</a:t>
            </a:r>
            <a:endParaRPr b="0" i="0" sz="3200" u="none" cap="none" strike="noStrike">
              <a:solidFill>
                <a:schemeClr val="dk1"/>
              </a:solidFill>
              <a:latin typeface="Calibri"/>
              <a:ea typeface="Calibri"/>
              <a:cs typeface="Calibri"/>
              <a:sym typeface="Calibri"/>
            </a:endParaRPr>
          </a:p>
        </p:txBody>
      </p:sp>
      <p:sp>
        <p:nvSpPr>
          <p:cNvPr id="396" name="Google Shape;396;g2ccb666dcb3_0_356"/>
          <p:cNvSpPr/>
          <p:nvPr/>
        </p:nvSpPr>
        <p:spPr>
          <a:xfrm>
            <a:off x="3391324" y="7620000"/>
            <a:ext cx="7875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ccb666dcb3_0_356"/>
          <p:cNvSpPr/>
          <p:nvPr/>
        </p:nvSpPr>
        <p:spPr>
          <a:xfrm>
            <a:off x="2756244" y="7620000"/>
            <a:ext cx="91452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ccb666dcb3_0_356"/>
          <p:cNvSpPr/>
          <p:nvPr/>
        </p:nvSpPr>
        <p:spPr>
          <a:xfrm>
            <a:off x="2756244" y="7620000"/>
            <a:ext cx="94839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456 Hours</a:t>
            </a:r>
            <a:endParaRPr b="0" i="0" sz="8000" u="none" cap="none" strike="noStrike">
              <a:solidFill>
                <a:schemeClr val="dk1"/>
              </a:solidFill>
              <a:latin typeface="Calibri"/>
              <a:ea typeface="Calibri"/>
              <a:cs typeface="Calibri"/>
              <a:sym typeface="Calibri"/>
            </a:endParaRPr>
          </a:p>
        </p:txBody>
      </p:sp>
      <p:sp>
        <p:nvSpPr>
          <p:cNvPr id="399" name="Google Shape;399;g2ccb666dcb3_0_356"/>
          <p:cNvSpPr/>
          <p:nvPr/>
        </p:nvSpPr>
        <p:spPr>
          <a:xfrm>
            <a:off x="3391324" y="8636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ccb666dcb3_0_356"/>
          <p:cNvSpPr/>
          <p:nvPr/>
        </p:nvSpPr>
        <p:spPr>
          <a:xfrm>
            <a:off x="3323582" y="8636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Duration of Spell Casting</a:t>
            </a:r>
            <a:endParaRPr b="0" i="0" sz="3200" u="none" cap="none" strike="noStrike">
              <a:solidFill>
                <a:schemeClr val="dk1"/>
              </a:solidFill>
              <a:latin typeface="Calibri"/>
              <a:ea typeface="Calibri"/>
              <a:cs typeface="Calibri"/>
              <a:sym typeface="Calibri"/>
            </a:endParaRPr>
          </a:p>
        </p:txBody>
      </p:sp>
      <p:sp>
        <p:nvSpPr>
          <p:cNvPr id="401" name="Google Shape;401;g2ccb666dcb3_0_356"/>
          <p:cNvSpPr/>
          <p:nvPr/>
        </p:nvSpPr>
        <p:spPr>
          <a:xfrm>
            <a:off x="14187673" y="3263900"/>
            <a:ext cx="7875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2ccb666dcb3_0_356"/>
          <p:cNvSpPr/>
          <p:nvPr/>
        </p:nvSpPr>
        <p:spPr>
          <a:xfrm>
            <a:off x="16600975" y="3263900"/>
            <a:ext cx="30483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ccb666dcb3_0_356"/>
          <p:cNvSpPr/>
          <p:nvPr/>
        </p:nvSpPr>
        <p:spPr>
          <a:xfrm>
            <a:off x="16600975" y="3263900"/>
            <a:ext cx="3387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85%</a:t>
            </a:r>
            <a:endParaRPr b="0" i="0" sz="8000" u="none" cap="none" strike="noStrike">
              <a:solidFill>
                <a:schemeClr val="dk1"/>
              </a:solidFill>
              <a:latin typeface="Calibri"/>
              <a:ea typeface="Calibri"/>
              <a:cs typeface="Calibri"/>
              <a:sym typeface="Calibri"/>
            </a:endParaRPr>
          </a:p>
        </p:txBody>
      </p:sp>
      <p:sp>
        <p:nvSpPr>
          <p:cNvPr id="404" name="Google Shape;404;g2ccb666dcb3_0_356"/>
          <p:cNvSpPr/>
          <p:nvPr/>
        </p:nvSpPr>
        <p:spPr>
          <a:xfrm>
            <a:off x="14187673" y="42799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ccb666dcb3_0_356"/>
          <p:cNvSpPr/>
          <p:nvPr/>
        </p:nvSpPr>
        <p:spPr>
          <a:xfrm>
            <a:off x="14119931" y="42799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Wished Granted</a:t>
            </a:r>
            <a:endParaRPr b="0" i="0" sz="3200" u="none" cap="none" strike="noStrike">
              <a:solidFill>
                <a:schemeClr val="dk1"/>
              </a:solidFill>
              <a:latin typeface="Calibri"/>
              <a:ea typeface="Calibri"/>
              <a:cs typeface="Calibri"/>
              <a:sym typeface="Calibri"/>
            </a:endParaRPr>
          </a:p>
        </p:txBody>
      </p:sp>
      <p:sp>
        <p:nvSpPr>
          <p:cNvPr id="406" name="Google Shape;406;g2ccb666dcb3_0_356"/>
          <p:cNvSpPr/>
          <p:nvPr/>
        </p:nvSpPr>
        <p:spPr>
          <a:xfrm>
            <a:off x="14187673" y="7620000"/>
            <a:ext cx="78750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g2ccb666dcb3_0_356"/>
          <p:cNvSpPr/>
          <p:nvPr/>
        </p:nvSpPr>
        <p:spPr>
          <a:xfrm>
            <a:off x="15076784" y="7620000"/>
            <a:ext cx="6096900" cy="10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ccb666dcb3_0_356"/>
          <p:cNvSpPr/>
          <p:nvPr/>
        </p:nvSpPr>
        <p:spPr>
          <a:xfrm>
            <a:off x="15076784" y="7620000"/>
            <a:ext cx="64356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323 Km</a:t>
            </a:r>
            <a:endParaRPr b="0" i="0" sz="8000" u="none" cap="none" strike="noStrike">
              <a:solidFill>
                <a:schemeClr val="dk1"/>
              </a:solidFill>
              <a:latin typeface="Calibri"/>
              <a:ea typeface="Calibri"/>
              <a:cs typeface="Calibri"/>
              <a:sym typeface="Calibri"/>
            </a:endParaRPr>
          </a:p>
        </p:txBody>
      </p:sp>
      <p:sp>
        <p:nvSpPr>
          <p:cNvPr id="409" name="Google Shape;409;g2ccb666dcb3_0_356"/>
          <p:cNvSpPr/>
          <p:nvPr/>
        </p:nvSpPr>
        <p:spPr>
          <a:xfrm>
            <a:off x="14187673" y="8636000"/>
            <a:ext cx="7875000" cy="53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2ccb666dcb3_0_356"/>
          <p:cNvSpPr/>
          <p:nvPr/>
        </p:nvSpPr>
        <p:spPr>
          <a:xfrm>
            <a:off x="14119931" y="8636000"/>
            <a:ext cx="80106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415" name="Shape 415"/>
        <p:cNvGrpSpPr/>
        <p:nvPr/>
      </p:nvGrpSpPr>
      <p:grpSpPr>
        <a:xfrm>
          <a:off x="0" y="0"/>
          <a:ext cx="0" cy="0"/>
          <a:chOff x="0" y="0"/>
          <a:chExt cx="0" cy="0"/>
        </a:xfrm>
      </p:grpSpPr>
      <p:pic>
        <p:nvPicPr>
          <p:cNvPr descr=" " id="416" name="Google Shape;416;g2ccb666dcb3_0_38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17" name="Google Shape;417;g2ccb666dcb3_0_386"/>
          <p:cNvPicPr preferRelativeResize="0"/>
          <p:nvPr/>
        </p:nvPicPr>
        <p:blipFill rotWithShape="1">
          <a:blip r:embed="rId4">
            <a:alphaModFix/>
          </a:blip>
          <a:srcRect b="0" l="0" r="0" t="0"/>
          <a:stretch/>
        </p:blipFill>
        <p:spPr>
          <a:xfrm>
            <a:off x="0" y="0"/>
            <a:ext cx="6738192" cy="7461250"/>
          </a:xfrm>
          <a:prstGeom prst="rect">
            <a:avLst/>
          </a:prstGeom>
          <a:noFill/>
          <a:ln>
            <a:noFill/>
          </a:ln>
        </p:spPr>
      </p:pic>
      <p:pic>
        <p:nvPicPr>
          <p:cNvPr descr=" " id="418" name="Google Shape;418;g2ccb666dcb3_0_386"/>
          <p:cNvPicPr preferRelativeResize="0"/>
          <p:nvPr/>
        </p:nvPicPr>
        <p:blipFill rotWithShape="1">
          <a:blip r:embed="rId5">
            <a:alphaModFix/>
          </a:blip>
          <a:srcRect b="0" l="0" r="0" t="0"/>
          <a:stretch/>
        </p:blipFill>
        <p:spPr>
          <a:xfrm>
            <a:off x="9126091" y="11347450"/>
            <a:ext cx="8700588" cy="2368550"/>
          </a:xfrm>
          <a:prstGeom prst="rect">
            <a:avLst/>
          </a:prstGeom>
          <a:noFill/>
          <a:ln>
            <a:noFill/>
          </a:ln>
        </p:spPr>
      </p:pic>
      <p:pic>
        <p:nvPicPr>
          <p:cNvPr descr=" " id="419" name="Google Shape;419;g2ccb666dcb3_0_386"/>
          <p:cNvPicPr preferRelativeResize="0"/>
          <p:nvPr/>
        </p:nvPicPr>
        <p:blipFill rotWithShape="1">
          <a:blip r:embed="rId6">
            <a:alphaModFix/>
          </a:blip>
          <a:srcRect b="0" l="0" r="0" t="0"/>
          <a:stretch/>
        </p:blipFill>
        <p:spPr>
          <a:xfrm>
            <a:off x="419152" y="10414000"/>
            <a:ext cx="2833828" cy="2819400"/>
          </a:xfrm>
          <a:prstGeom prst="rect">
            <a:avLst/>
          </a:prstGeom>
          <a:noFill/>
          <a:ln>
            <a:noFill/>
          </a:ln>
        </p:spPr>
      </p:pic>
      <p:sp>
        <p:nvSpPr>
          <p:cNvPr id="420" name="Google Shape;420;g2ccb666dcb3_0_38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g2ccb666dcb3_0_38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22" name="Google Shape;422;g2ccb666dcb3_0_386"/>
          <p:cNvSpPr/>
          <p:nvPr/>
        </p:nvSpPr>
        <p:spPr>
          <a:xfrm>
            <a:off x="6841922" y="1143000"/>
            <a:ext cx="106905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Some Graph</a:t>
            </a:r>
            <a:endParaRPr b="0" i="0" sz="8000" u="none" cap="none" strike="noStrike">
              <a:solidFill>
                <a:schemeClr val="dk1"/>
              </a:solidFill>
              <a:latin typeface="Calibri"/>
              <a:ea typeface="Calibri"/>
              <a:cs typeface="Calibri"/>
              <a:sym typeface="Calibri"/>
            </a:endParaRPr>
          </a:p>
        </p:txBody>
      </p:sp>
      <p:sp>
        <p:nvSpPr>
          <p:cNvPr id="423" name="Google Shape;423;g2ccb666dcb3_0_386"/>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2ccb666dcb3_0_386"/>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5" name="Google Shape;425;g2ccb666dcb3_0_386"/>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2185"/>
              <a:buFont typeface="Lato"/>
              <a:buNone/>
            </a:pPr>
            <a:r>
              <a:rPr b="0" i="0" lang="en-US" sz="2185" u="none" cap="none" strike="noStrike">
                <a:solidFill>
                  <a:srgbClr val="391B5B"/>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6" name="Google Shape;426;g2ccb666dcb3_0_386"/>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2185"/>
              <a:buFont typeface="Lato"/>
              <a:buNone/>
            </a:pPr>
            <a:r>
              <a:rPr b="0" i="0" lang="en-US" sz="2185" u="none" cap="none" strike="noStrike">
                <a:solidFill>
                  <a:srgbClr val="391B5B"/>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27" name="Google Shape;427;g2ccb666dcb3_0_386"/>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2185"/>
              <a:buFont typeface="Lato"/>
              <a:buNone/>
            </a:pPr>
            <a:r>
              <a:rPr b="0" i="0" lang="en-US" sz="2185" u="none" cap="none" strike="noStrike">
                <a:solidFill>
                  <a:srgbClr val="391B5B"/>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28" name="Google Shape;428;g2ccb666dcb3_0_386"/>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2185"/>
              <a:buFont typeface="Lato"/>
              <a:buNone/>
            </a:pPr>
            <a:r>
              <a:rPr b="0" i="0" lang="en-US" sz="2185" u="none" cap="none" strike="noStrike">
                <a:solidFill>
                  <a:srgbClr val="391B5B"/>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29" name="Google Shape;429;g2ccb666dcb3_0_386"/>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2185"/>
              <a:buFont typeface="Lato"/>
              <a:buNone/>
            </a:pPr>
            <a:r>
              <a:rPr b="0" i="0" lang="en-US" sz="2185" u="none" cap="none" strike="noStrike">
                <a:solidFill>
                  <a:srgbClr val="391B5B"/>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0" name="Google Shape;430;g2ccb666dcb3_0_386"/>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2185"/>
              <a:buFont typeface="Lato"/>
              <a:buNone/>
            </a:pPr>
            <a:r>
              <a:rPr b="0" i="0" lang="en-US" sz="2185" u="none" cap="none" strike="noStrike">
                <a:solidFill>
                  <a:srgbClr val="391B5B"/>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1" name="Google Shape;431;g2ccb666dcb3_0_386"/>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2185"/>
              <a:buFont typeface="Lato"/>
              <a:buNone/>
            </a:pPr>
            <a:r>
              <a:rPr b="0" i="0" lang="en-US" sz="2185" u="none" cap="none" strike="noStrike">
                <a:solidFill>
                  <a:srgbClr val="391B5B"/>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2" name="Google Shape;432;g2ccb666dcb3_0_386"/>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2185"/>
              <a:buFont typeface="Lato"/>
              <a:buNone/>
            </a:pPr>
            <a:r>
              <a:rPr b="0" i="0" lang="en-US" sz="2185" u="none" cap="none" strike="noStrike">
                <a:solidFill>
                  <a:srgbClr val="391B5B"/>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3" name="Google Shape;433;g2ccb666dcb3_0_386"/>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4" name="Google Shape;434;g2ccb666dcb3_0_386"/>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5" name="Google Shape;435;g2ccb666dcb3_0_386"/>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6" name="Google Shape;436;g2ccb666dcb3_0_386"/>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37" name="Google Shape;437;g2ccb666dcb3_0_386"/>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38" name="Google Shape;438;g2ccb666dcb3_0_386"/>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39" name="Google Shape;439;g2ccb666dcb3_0_386"/>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0" name="Google Shape;440;g2ccb666dcb3_0_386"/>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1" name="Google Shape;441;g2ccb666dcb3_0_386"/>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2" name="Google Shape;442;g2ccb666dcb3_0_386"/>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91B5B"/>
              </a:buClr>
              <a:buSzPts val="1820"/>
              <a:buFont typeface="Lato"/>
              <a:buNone/>
            </a:pPr>
            <a:r>
              <a:rPr b="0" i="0" lang="en-US" sz="1820" u="none" cap="none" strike="noStrike">
                <a:solidFill>
                  <a:srgbClr val="391B5B"/>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43" name="Google Shape;443;g2ccb666dcb3_0_386"/>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44" name="Google Shape;444;g2ccb666dcb3_0_386"/>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45" name="Google Shape;445;g2ccb666dcb3_0_386"/>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46" name="Google Shape;446;g2ccb666dcb3_0_386"/>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47" name="Google Shape;447;g2ccb666dcb3_0_386"/>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48" name="Google Shape;448;g2ccb666dcb3_0_386"/>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49" name="Google Shape;449;g2ccb666dcb3_0_386"/>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50" name="Google Shape;450;g2ccb666dcb3_0_386"/>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51" name="Google Shape;451;g2ccb666dcb3_0_386"/>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52" name="Google Shape;452;g2ccb666dcb3_0_386"/>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53" name="Google Shape;453;g2ccb666dcb3_0_386"/>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54" name="Google Shape;454;g2ccb666dcb3_0_386"/>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55" name="Google Shape;455;g2ccb666dcb3_0_386"/>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56" name="Google Shape;456;g2ccb666dcb3_0_386"/>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57" name="Google Shape;457;g2ccb666dcb3_0_386"/>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58" name="Google Shape;458;g2ccb666dcb3_0_386"/>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59" name="Google Shape;459;g2ccb666dcb3_0_386"/>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60" name="Google Shape;460;g2ccb666dcb3_0_386"/>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61" name="Google Shape;461;g2ccb666dcb3_0_386"/>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62" name="Google Shape;462;g2ccb666dcb3_0_386"/>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63" name="Google Shape;463;g2ccb666dcb3_0_386"/>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64" name="Google Shape;464;g2ccb666dcb3_0_386"/>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65" name="Google Shape;465;g2ccb666dcb3_0_38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ccb666dcb3_0_386"/>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7" name="Google Shape;467;g2ccb666dcb3_0_386"/>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68" name="Google Shape;468;g2ccb666dcb3_0_386"/>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69" name="Google Shape;469;g2ccb666dcb3_0_386"/>
          <p:cNvSpPr/>
          <p:nvPr/>
        </p:nvSpPr>
        <p:spPr>
          <a:xfrm>
            <a:off x="15368921" y="6365379"/>
            <a:ext cx="36582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2ccb666dcb3_0_386"/>
          <p:cNvSpPr/>
          <p:nvPr/>
        </p:nvSpPr>
        <p:spPr>
          <a:xfrm>
            <a:off x="15368921" y="6407150"/>
            <a:ext cx="38613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34.574</a:t>
            </a:r>
            <a:endParaRPr b="0" i="0" sz="4800" u="none" cap="none" strike="noStrike">
              <a:solidFill>
                <a:schemeClr val="dk1"/>
              </a:solidFill>
              <a:latin typeface="Calibri"/>
              <a:ea typeface="Calibri"/>
              <a:cs typeface="Calibri"/>
              <a:sym typeface="Calibri"/>
            </a:endParaRPr>
          </a:p>
        </p:txBody>
      </p:sp>
      <p:sp>
        <p:nvSpPr>
          <p:cNvPr id="471" name="Google Shape;471;g2ccb666dcb3_0_386"/>
          <p:cNvSpPr/>
          <p:nvPr/>
        </p:nvSpPr>
        <p:spPr>
          <a:xfrm>
            <a:off x="16747043" y="7016750"/>
            <a:ext cx="10374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Total</a:t>
            </a:r>
            <a:endParaRPr b="0" i="0" sz="3200" u="none" cap="none" strike="noStrike">
              <a:solidFill>
                <a:schemeClr val="dk1"/>
              </a:solidFill>
              <a:latin typeface="Calibri"/>
              <a:ea typeface="Calibri"/>
              <a:cs typeface="Calibri"/>
              <a:sym typeface="Calibri"/>
            </a:endParaRPr>
          </a:p>
        </p:txBody>
      </p:sp>
      <p:sp>
        <p:nvSpPr>
          <p:cNvPr id="472" name="Google Shape;472;g2ccb666dcb3_0_386"/>
          <p:cNvSpPr/>
          <p:nvPr/>
        </p:nvSpPr>
        <p:spPr>
          <a:xfrm>
            <a:off x="13260457" y="10515600"/>
            <a:ext cx="787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ccb666dcb3_0_386"/>
          <p:cNvSpPr/>
          <p:nvPr/>
        </p:nvSpPr>
        <p:spPr>
          <a:xfrm>
            <a:off x="13260457" y="10515600"/>
            <a:ext cx="787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ccb666dcb3_0_386"/>
          <p:cNvSpPr/>
          <p:nvPr/>
        </p:nvSpPr>
        <p:spPr>
          <a:xfrm>
            <a:off x="13158845" y="10515600"/>
            <a:ext cx="8078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Treasure </a:t>
            </a:r>
            <a:endParaRPr b="0" i="0" sz="4800" u="none" cap="none" strike="noStrike">
              <a:solidFill>
                <a:schemeClr val="dk1"/>
              </a:solidFill>
              <a:latin typeface="Calibri"/>
              <a:ea typeface="Calibri"/>
              <a:cs typeface="Calibri"/>
              <a:sym typeface="Calibri"/>
            </a:endParaRPr>
          </a:p>
        </p:txBody>
      </p:sp>
      <p:sp>
        <p:nvSpPr>
          <p:cNvPr id="475" name="Google Shape;475;g2ccb666dcb3_0_386"/>
          <p:cNvSpPr/>
          <p:nvPr/>
        </p:nvSpPr>
        <p:spPr>
          <a:xfrm>
            <a:off x="13192716" y="11226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76" name="Google Shape;476;g2ccb666dcb3_0_386"/>
          <p:cNvSpPr/>
          <p:nvPr/>
        </p:nvSpPr>
        <p:spPr>
          <a:xfrm>
            <a:off x="3251606" y="10515600"/>
            <a:ext cx="787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ccb666dcb3_0_386"/>
          <p:cNvSpPr/>
          <p:nvPr/>
        </p:nvSpPr>
        <p:spPr>
          <a:xfrm>
            <a:off x="3251606" y="10515600"/>
            <a:ext cx="78750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2ccb666dcb3_0_386"/>
          <p:cNvSpPr/>
          <p:nvPr/>
        </p:nvSpPr>
        <p:spPr>
          <a:xfrm>
            <a:off x="3149994" y="10515600"/>
            <a:ext cx="8078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Spellcasting </a:t>
            </a:r>
            <a:endParaRPr b="0" i="0" sz="4800" u="none" cap="none" strike="noStrike">
              <a:solidFill>
                <a:schemeClr val="dk1"/>
              </a:solidFill>
              <a:latin typeface="Calibri"/>
              <a:ea typeface="Calibri"/>
              <a:cs typeface="Calibri"/>
              <a:sym typeface="Calibri"/>
            </a:endParaRPr>
          </a:p>
        </p:txBody>
      </p:sp>
      <p:sp>
        <p:nvSpPr>
          <p:cNvPr id="479" name="Google Shape;479;g2ccb666dcb3_0_386"/>
          <p:cNvSpPr/>
          <p:nvPr/>
        </p:nvSpPr>
        <p:spPr>
          <a:xfrm>
            <a:off x="3183865" y="11226800"/>
            <a:ext cx="8010600" cy="1202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484" name="Shape 484"/>
        <p:cNvGrpSpPr/>
        <p:nvPr/>
      </p:nvGrpSpPr>
      <p:grpSpPr>
        <a:xfrm>
          <a:off x="0" y="0"/>
          <a:ext cx="0" cy="0"/>
          <a:chOff x="0" y="0"/>
          <a:chExt cx="0" cy="0"/>
        </a:xfrm>
      </p:grpSpPr>
      <p:pic>
        <p:nvPicPr>
          <p:cNvPr descr=" " id="485" name="Google Shape;485;g2ccb666dcb3_0_45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86" name="Google Shape;486;g2ccb666dcb3_0_454"/>
          <p:cNvPicPr preferRelativeResize="0"/>
          <p:nvPr/>
        </p:nvPicPr>
        <p:blipFill rotWithShape="1">
          <a:blip r:embed="rId4">
            <a:alphaModFix/>
          </a:blip>
          <a:srcRect b="0" l="0" r="0" t="0"/>
          <a:stretch/>
        </p:blipFill>
        <p:spPr>
          <a:xfrm>
            <a:off x="19211151" y="0"/>
            <a:ext cx="5175897" cy="6864350"/>
          </a:xfrm>
          <a:prstGeom prst="rect">
            <a:avLst/>
          </a:prstGeom>
          <a:noFill/>
          <a:ln>
            <a:noFill/>
          </a:ln>
        </p:spPr>
      </p:pic>
      <p:pic>
        <p:nvPicPr>
          <p:cNvPr descr=" " id="487" name="Google Shape;487;g2ccb666dcb3_0_454"/>
          <p:cNvPicPr preferRelativeResize="0"/>
          <p:nvPr/>
        </p:nvPicPr>
        <p:blipFill rotWithShape="1">
          <a:blip r:embed="rId5">
            <a:alphaModFix/>
          </a:blip>
          <a:srcRect b="0" l="0" r="0" t="0"/>
          <a:stretch/>
        </p:blipFill>
        <p:spPr>
          <a:xfrm>
            <a:off x="0" y="9112250"/>
            <a:ext cx="3435779" cy="4603750"/>
          </a:xfrm>
          <a:prstGeom prst="rect">
            <a:avLst/>
          </a:prstGeom>
          <a:noFill/>
          <a:ln>
            <a:noFill/>
          </a:ln>
        </p:spPr>
      </p:pic>
      <p:pic>
        <p:nvPicPr>
          <p:cNvPr descr=" " id="488" name="Google Shape;488;g2ccb666dcb3_0_454"/>
          <p:cNvPicPr preferRelativeResize="0"/>
          <p:nvPr/>
        </p:nvPicPr>
        <p:blipFill rotWithShape="1">
          <a:blip r:embed="rId6">
            <a:alphaModFix/>
          </a:blip>
          <a:srcRect b="0" l="0" r="0" t="0"/>
          <a:stretch/>
        </p:blipFill>
        <p:spPr>
          <a:xfrm>
            <a:off x="990724" y="952500"/>
            <a:ext cx="1638505" cy="1638300"/>
          </a:xfrm>
          <a:prstGeom prst="rect">
            <a:avLst/>
          </a:prstGeom>
          <a:noFill/>
          <a:ln>
            <a:noFill/>
          </a:ln>
        </p:spPr>
      </p:pic>
      <p:sp>
        <p:nvSpPr>
          <p:cNvPr id="489" name="Google Shape;489;g2ccb666dcb3_0_45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0" name="Google Shape;490;g2ccb666dcb3_0_45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91" name="Google Shape;491;g2ccb666dcb3_0_454"/>
          <p:cNvSpPr/>
          <p:nvPr/>
        </p:nvSpPr>
        <p:spPr>
          <a:xfrm>
            <a:off x="13450981" y="6870700"/>
            <a:ext cx="87387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ccb666dcb3_0_454"/>
          <p:cNvSpPr/>
          <p:nvPr/>
        </p:nvSpPr>
        <p:spPr>
          <a:xfrm>
            <a:off x="13450981" y="6870700"/>
            <a:ext cx="87387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ccb666dcb3_0_454"/>
          <p:cNvSpPr/>
          <p:nvPr/>
        </p:nvSpPr>
        <p:spPr>
          <a:xfrm>
            <a:off x="13450981" y="6870700"/>
            <a:ext cx="88911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A web application</a:t>
            </a:r>
            <a:endParaRPr b="0" i="0" sz="3600" u="none" cap="none" strike="noStrike">
              <a:solidFill>
                <a:schemeClr val="dk1"/>
              </a:solidFill>
              <a:latin typeface="Calibri"/>
              <a:ea typeface="Calibri"/>
              <a:cs typeface="Calibri"/>
              <a:sym typeface="Calibri"/>
            </a:endParaRPr>
          </a:p>
        </p:txBody>
      </p:sp>
      <p:sp>
        <p:nvSpPr>
          <p:cNvPr id="494" name="Google Shape;494;g2ccb666dcb3_0_454"/>
          <p:cNvSpPr/>
          <p:nvPr/>
        </p:nvSpPr>
        <p:spPr>
          <a:xfrm>
            <a:off x="13450981" y="75311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5" name="Google Shape;495;g2ccb666dcb3_0_454"/>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96" name="Google Shape;496;g2ccb666dcb3_0_454"/>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97" name="Google Shape;497;g2ccb666dcb3_0_454"/>
          <p:cNvSpPr/>
          <p:nvPr/>
        </p:nvSpPr>
        <p:spPr>
          <a:xfrm>
            <a:off x="13374772" y="3594100"/>
            <a:ext cx="106905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502" name="Shape 502"/>
        <p:cNvGrpSpPr/>
        <p:nvPr/>
      </p:nvGrpSpPr>
      <p:grpSpPr>
        <a:xfrm>
          <a:off x="0" y="0"/>
          <a:ext cx="0" cy="0"/>
          <a:chOff x="0" y="0"/>
          <a:chExt cx="0" cy="0"/>
        </a:xfrm>
      </p:grpSpPr>
      <p:pic>
        <p:nvPicPr>
          <p:cNvPr descr=" " id="503" name="Google Shape;503;g2ccb666dcb3_0_47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04" name="Google Shape;504;g2ccb666dcb3_0_471"/>
          <p:cNvPicPr preferRelativeResize="0"/>
          <p:nvPr/>
        </p:nvPicPr>
        <p:blipFill rotWithShape="1">
          <a:blip r:embed="rId4">
            <a:alphaModFix/>
          </a:blip>
          <a:srcRect b="0" l="0" r="0" t="0"/>
          <a:stretch/>
        </p:blipFill>
        <p:spPr>
          <a:xfrm>
            <a:off x="6560370" y="0"/>
            <a:ext cx="8700588" cy="2101850"/>
          </a:xfrm>
          <a:prstGeom prst="rect">
            <a:avLst/>
          </a:prstGeom>
          <a:noFill/>
          <a:ln>
            <a:noFill/>
          </a:ln>
        </p:spPr>
      </p:pic>
      <p:pic>
        <p:nvPicPr>
          <p:cNvPr descr=" " id="505" name="Google Shape;505;g2ccb666dcb3_0_471"/>
          <p:cNvPicPr preferRelativeResize="0"/>
          <p:nvPr/>
        </p:nvPicPr>
        <p:blipFill rotWithShape="1">
          <a:blip r:embed="rId5">
            <a:alphaModFix/>
          </a:blip>
          <a:srcRect b="0" l="0" r="0" t="0"/>
          <a:stretch/>
        </p:blipFill>
        <p:spPr>
          <a:xfrm>
            <a:off x="19020627" y="10699750"/>
            <a:ext cx="5366421" cy="3016250"/>
          </a:xfrm>
          <a:prstGeom prst="rect">
            <a:avLst/>
          </a:prstGeom>
          <a:noFill/>
          <a:ln>
            <a:noFill/>
          </a:ln>
        </p:spPr>
      </p:pic>
      <p:pic>
        <p:nvPicPr>
          <p:cNvPr descr=" " id="506" name="Google Shape;506;g2ccb666dcb3_0_471"/>
          <p:cNvPicPr preferRelativeResize="0"/>
          <p:nvPr/>
        </p:nvPicPr>
        <p:blipFill rotWithShape="1">
          <a:blip r:embed="rId6">
            <a:alphaModFix/>
          </a:blip>
          <a:srcRect b="0" l="0" r="0" t="0"/>
          <a:stretch/>
        </p:blipFill>
        <p:spPr>
          <a:xfrm>
            <a:off x="21148143" y="520700"/>
            <a:ext cx="2781648" cy="2768600"/>
          </a:xfrm>
          <a:prstGeom prst="rect">
            <a:avLst/>
          </a:prstGeom>
          <a:noFill/>
          <a:ln>
            <a:noFill/>
          </a:ln>
        </p:spPr>
      </p:pic>
      <p:sp>
        <p:nvSpPr>
          <p:cNvPr id="507" name="Google Shape;507;g2ccb666dcb3_0_4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8" name="Google Shape;508;g2ccb666dcb3_0_47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9" name="Google Shape;509;g2ccb666dcb3_0_471"/>
          <p:cNvSpPr/>
          <p:nvPr/>
        </p:nvSpPr>
        <p:spPr>
          <a:xfrm>
            <a:off x="2946768" y="5435600"/>
            <a:ext cx="87387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2ccb666dcb3_0_471"/>
          <p:cNvSpPr/>
          <p:nvPr/>
        </p:nvSpPr>
        <p:spPr>
          <a:xfrm>
            <a:off x="2946768" y="5435600"/>
            <a:ext cx="8738700" cy="172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g2ccb666dcb3_0_471"/>
          <p:cNvSpPr/>
          <p:nvPr/>
        </p:nvSpPr>
        <p:spPr>
          <a:xfrm>
            <a:off x="2946768" y="5435600"/>
            <a:ext cx="88911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An mobile app</a:t>
            </a:r>
            <a:endParaRPr b="0" i="0" sz="3600" u="none" cap="none" strike="noStrike">
              <a:solidFill>
                <a:schemeClr val="dk1"/>
              </a:solidFill>
              <a:latin typeface="Calibri"/>
              <a:ea typeface="Calibri"/>
              <a:cs typeface="Calibri"/>
              <a:sym typeface="Calibri"/>
            </a:endParaRPr>
          </a:p>
        </p:txBody>
      </p:sp>
      <p:sp>
        <p:nvSpPr>
          <p:cNvPr id="512" name="Google Shape;512;g2ccb666dcb3_0_471"/>
          <p:cNvSpPr/>
          <p:nvPr/>
        </p:nvSpPr>
        <p:spPr>
          <a:xfrm>
            <a:off x="2946768" y="6096000"/>
            <a:ext cx="8874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13" name="Google Shape;513;g2ccb666dcb3_0_471"/>
          <p:cNvSpPr/>
          <p:nvPr/>
        </p:nvSpPr>
        <p:spPr>
          <a:xfrm>
            <a:off x="2946768" y="7658100"/>
            <a:ext cx="9090000" cy="3615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Live your fantasy dreams</a:t>
            </a:r>
            <a:endParaRPr b="0" i="0" sz="3200" u="none" cap="none" strike="noStrike">
              <a:solidFill>
                <a:schemeClr val="dk1"/>
              </a:solidFill>
              <a:latin typeface="Calibri"/>
              <a:ea typeface="Calibri"/>
              <a:cs typeface="Calibri"/>
              <a:sym typeface="Calibri"/>
            </a:endParaRPr>
          </a:p>
        </p:txBody>
      </p:sp>
      <p:sp>
        <p:nvSpPr>
          <p:cNvPr id="514" name="Google Shape;514;g2ccb666dcb3_0_471"/>
          <p:cNvSpPr/>
          <p:nvPr/>
        </p:nvSpPr>
        <p:spPr>
          <a:xfrm>
            <a:off x="2895962" y="1854200"/>
            <a:ext cx="12900600" cy="237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The Future of Fantasy</a:t>
            </a:r>
            <a:endParaRPr b="0" i="0" sz="8000" u="none" cap="none" strike="noStrike">
              <a:solidFill>
                <a:schemeClr val="dk1"/>
              </a:solidFill>
              <a:latin typeface="Calibri"/>
              <a:ea typeface="Calibri"/>
              <a:cs typeface="Calibri"/>
              <a:sym typeface="Calibri"/>
            </a:endParaRPr>
          </a:p>
        </p:txBody>
      </p:sp>
      <p:pic>
        <p:nvPicPr>
          <p:cNvPr descr=" " id="515" name="Google Shape;515;g2ccb666dcb3_0_471"/>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516" name="Google Shape;516;g2ccb666dcb3_0_471"/>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521" name="Shape 521"/>
        <p:cNvGrpSpPr/>
        <p:nvPr/>
      </p:nvGrpSpPr>
      <p:grpSpPr>
        <a:xfrm>
          <a:off x="0" y="0"/>
          <a:ext cx="0" cy="0"/>
          <a:chOff x="0" y="0"/>
          <a:chExt cx="0" cy="0"/>
        </a:xfrm>
      </p:grpSpPr>
      <p:pic>
        <p:nvPicPr>
          <p:cNvPr descr=" " id="522" name="Google Shape;522;g2ccb666dcb3_0_48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23" name="Google Shape;523;g2ccb666dcb3_0_489"/>
          <p:cNvPicPr preferRelativeResize="0"/>
          <p:nvPr/>
        </p:nvPicPr>
        <p:blipFill rotWithShape="1">
          <a:blip r:embed="rId4">
            <a:alphaModFix/>
          </a:blip>
          <a:srcRect b="0" l="0" r="0" t="0"/>
          <a:stretch/>
        </p:blipFill>
        <p:spPr>
          <a:xfrm>
            <a:off x="0" y="0"/>
            <a:ext cx="6738192" cy="7461250"/>
          </a:xfrm>
          <a:prstGeom prst="rect">
            <a:avLst/>
          </a:prstGeom>
          <a:noFill/>
          <a:ln>
            <a:noFill/>
          </a:ln>
        </p:spPr>
      </p:pic>
      <p:pic>
        <p:nvPicPr>
          <p:cNvPr descr=" " id="524" name="Google Shape;524;g2ccb666dcb3_0_489"/>
          <p:cNvPicPr preferRelativeResize="0"/>
          <p:nvPr/>
        </p:nvPicPr>
        <p:blipFill rotWithShape="1">
          <a:blip r:embed="rId5">
            <a:alphaModFix/>
          </a:blip>
          <a:srcRect b="0" l="0" r="0" t="0"/>
          <a:stretch/>
        </p:blipFill>
        <p:spPr>
          <a:xfrm>
            <a:off x="9126091" y="11347450"/>
            <a:ext cx="8700588" cy="2368550"/>
          </a:xfrm>
          <a:prstGeom prst="rect">
            <a:avLst/>
          </a:prstGeom>
          <a:noFill/>
          <a:ln>
            <a:noFill/>
          </a:ln>
        </p:spPr>
      </p:pic>
      <p:pic>
        <p:nvPicPr>
          <p:cNvPr descr=" " id="525" name="Google Shape;525;g2ccb666dcb3_0_489"/>
          <p:cNvPicPr preferRelativeResize="0"/>
          <p:nvPr/>
        </p:nvPicPr>
        <p:blipFill rotWithShape="1">
          <a:blip r:embed="rId6">
            <a:alphaModFix/>
          </a:blip>
          <a:srcRect b="0" l="0" r="0" t="0"/>
          <a:stretch/>
        </p:blipFill>
        <p:spPr>
          <a:xfrm>
            <a:off x="419152" y="10414000"/>
            <a:ext cx="2833828" cy="2819400"/>
          </a:xfrm>
          <a:prstGeom prst="rect">
            <a:avLst/>
          </a:prstGeom>
          <a:noFill/>
          <a:ln>
            <a:noFill/>
          </a:ln>
        </p:spPr>
      </p:pic>
      <p:sp>
        <p:nvSpPr>
          <p:cNvPr id="526" name="Google Shape;526;g2ccb666dcb3_0_4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7" name="Google Shape;527;g2ccb666dcb3_0_48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28" name="Google Shape;528;g2ccb666dcb3_0_489"/>
          <p:cNvSpPr/>
          <p:nvPr/>
        </p:nvSpPr>
        <p:spPr>
          <a:xfrm>
            <a:off x="16880410" y="4025900"/>
            <a:ext cx="57156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2ccb666dcb3_0_489"/>
          <p:cNvSpPr/>
          <p:nvPr/>
        </p:nvSpPr>
        <p:spPr>
          <a:xfrm>
            <a:off x="16880410" y="4025900"/>
            <a:ext cx="57156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ccb666dcb3_0_489"/>
          <p:cNvSpPr/>
          <p:nvPr/>
        </p:nvSpPr>
        <p:spPr>
          <a:xfrm>
            <a:off x="16880410" y="4025900"/>
            <a:ext cx="5868000" cy="106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A web application</a:t>
            </a:r>
            <a:endParaRPr b="0" i="0" sz="3600" u="none" cap="none" strike="noStrike">
              <a:solidFill>
                <a:schemeClr val="dk1"/>
              </a:solidFill>
              <a:latin typeface="Calibri"/>
              <a:ea typeface="Calibri"/>
              <a:cs typeface="Calibri"/>
              <a:sym typeface="Calibri"/>
            </a:endParaRPr>
          </a:p>
        </p:txBody>
      </p:sp>
      <p:sp>
        <p:nvSpPr>
          <p:cNvPr id="531" name="Google Shape;531;g2ccb666dcb3_0_489"/>
          <p:cNvSpPr/>
          <p:nvPr/>
        </p:nvSpPr>
        <p:spPr>
          <a:xfrm>
            <a:off x="16880410" y="5143500"/>
            <a:ext cx="58512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32" name="Google Shape;532;g2ccb666dcb3_0_489"/>
          <p:cNvSpPr/>
          <p:nvPr/>
        </p:nvSpPr>
        <p:spPr>
          <a:xfrm>
            <a:off x="825603" y="1778000"/>
            <a:ext cx="7007100" cy="1049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33" name="Google Shape;533;g2ccb666dcb3_0_489"/>
          <p:cNvSpPr/>
          <p:nvPr/>
        </p:nvSpPr>
        <p:spPr>
          <a:xfrm>
            <a:off x="16766096" y="7734300"/>
            <a:ext cx="6994200" cy="5012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Uncover treasures and secret treasures</a:t>
            </a:r>
            <a:endParaRPr b="0" i="0" sz="3200" u="none" cap="none" strike="noStrike">
              <a:solidFill>
                <a:schemeClr val="dk1"/>
              </a:solidFill>
              <a:latin typeface="Calibri"/>
              <a:ea typeface="Calibri"/>
              <a:cs typeface="Calibri"/>
              <a:sym typeface="Calibri"/>
            </a:endParaRPr>
          </a:p>
        </p:txBody>
      </p:sp>
      <p:pic>
        <p:nvPicPr>
          <p:cNvPr descr=" " id="534" name="Google Shape;534;g2ccb666dcb3_0_489"/>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535" name="Google Shape;535;g2ccb666dcb3_0_489"/>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540" name="Shape 540"/>
        <p:cNvGrpSpPr/>
        <p:nvPr/>
      </p:nvGrpSpPr>
      <p:grpSpPr>
        <a:xfrm>
          <a:off x="0" y="0"/>
          <a:ext cx="0" cy="0"/>
          <a:chOff x="0" y="0"/>
          <a:chExt cx="0" cy="0"/>
        </a:xfrm>
      </p:grpSpPr>
      <p:pic>
        <p:nvPicPr>
          <p:cNvPr descr=" " id="541" name="Google Shape;541;g2ccb666dcb3_0_507"/>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2" name="Google Shape;542;g2ccb666dcb3_0_5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ccb666dcb3_0_50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44" name="Google Shape;544;g2ccb666dcb3_0_507"/>
          <p:cNvSpPr/>
          <p:nvPr/>
        </p:nvSpPr>
        <p:spPr>
          <a:xfrm>
            <a:off x="15690694" y="698500"/>
            <a:ext cx="7464300" cy="2370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29" name="Shape 29"/>
        <p:cNvGrpSpPr/>
        <p:nvPr/>
      </p:nvGrpSpPr>
      <p:grpSpPr>
        <a:xfrm>
          <a:off x="0" y="0"/>
          <a:ext cx="0" cy="0"/>
          <a:chOff x="0" y="0"/>
          <a:chExt cx="0" cy="0"/>
        </a:xfrm>
      </p:grpSpPr>
      <p:pic>
        <p:nvPicPr>
          <p:cNvPr descr=" " id="30" name="Google Shape;30;g2ccb666dcb3_0_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 name="Google Shape;31;g2ccb666dcb3_0_13"/>
          <p:cNvPicPr preferRelativeResize="0"/>
          <p:nvPr/>
        </p:nvPicPr>
        <p:blipFill rotWithShape="1">
          <a:blip r:embed="rId4">
            <a:alphaModFix/>
          </a:blip>
          <a:srcRect b="0" l="0" r="0" t="0"/>
          <a:stretch/>
        </p:blipFill>
        <p:spPr>
          <a:xfrm>
            <a:off x="0" y="0"/>
            <a:ext cx="5722065" cy="8693150"/>
          </a:xfrm>
          <a:prstGeom prst="rect">
            <a:avLst/>
          </a:prstGeom>
          <a:noFill/>
          <a:ln>
            <a:noFill/>
          </a:ln>
        </p:spPr>
      </p:pic>
      <p:pic>
        <p:nvPicPr>
          <p:cNvPr descr=" " id="32" name="Google Shape;32;g2ccb666dcb3_0_13"/>
          <p:cNvPicPr preferRelativeResize="0"/>
          <p:nvPr/>
        </p:nvPicPr>
        <p:blipFill rotWithShape="1">
          <a:blip r:embed="rId5">
            <a:alphaModFix/>
          </a:blip>
          <a:srcRect b="0" l="0" r="0" t="0"/>
          <a:stretch/>
        </p:blipFill>
        <p:spPr>
          <a:xfrm>
            <a:off x="20036754" y="5022850"/>
            <a:ext cx="4350294" cy="8693150"/>
          </a:xfrm>
          <a:prstGeom prst="rect">
            <a:avLst/>
          </a:prstGeom>
          <a:noFill/>
          <a:ln>
            <a:noFill/>
          </a:ln>
        </p:spPr>
      </p:pic>
      <p:pic>
        <p:nvPicPr>
          <p:cNvPr descr=" " id="33" name="Google Shape;33;g2ccb666dcb3_0_13"/>
          <p:cNvPicPr preferRelativeResize="0"/>
          <p:nvPr/>
        </p:nvPicPr>
        <p:blipFill rotWithShape="1">
          <a:blip r:embed="rId6">
            <a:alphaModFix/>
          </a:blip>
          <a:srcRect b="0" l="0" r="0" t="0"/>
          <a:stretch/>
        </p:blipFill>
        <p:spPr>
          <a:xfrm>
            <a:off x="20995724" y="10185400"/>
            <a:ext cx="2819752" cy="2819400"/>
          </a:xfrm>
          <a:prstGeom prst="rect">
            <a:avLst/>
          </a:prstGeom>
          <a:noFill/>
          <a:ln>
            <a:noFill/>
          </a:ln>
        </p:spPr>
      </p:pic>
      <p:sp>
        <p:nvSpPr>
          <p:cNvPr id="34" name="Google Shape;34;g2ccb666dcb3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g2ccb666dcb3_0_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6" name="Google Shape;36;g2ccb666dcb3_0_13"/>
          <p:cNvSpPr/>
          <p:nvPr/>
        </p:nvSpPr>
        <p:spPr>
          <a:xfrm>
            <a:off x="6232246" y="4394200"/>
            <a:ext cx="11922600" cy="216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1A5A"/>
              </a:buClr>
              <a:buSzPts val="12800"/>
              <a:buFont typeface="Press Start 2P"/>
              <a:buNone/>
            </a:pPr>
            <a:r>
              <a:rPr b="0" i="0" lang="en-US" sz="12800" u="none" cap="none" strike="noStrike">
                <a:solidFill>
                  <a:srgbClr val="3B1A5A"/>
                </a:solidFill>
                <a:latin typeface="Press Start 2P"/>
                <a:ea typeface="Press Start 2P"/>
                <a:cs typeface="Press Start 2P"/>
                <a:sym typeface="Press Start 2P"/>
              </a:rPr>
              <a:t>Welcome</a:t>
            </a:r>
            <a:endParaRPr b="0" i="0" sz="12800" u="none" cap="none" strike="noStrike">
              <a:solidFill>
                <a:schemeClr val="dk1"/>
              </a:solidFill>
              <a:latin typeface="Calibri"/>
              <a:ea typeface="Calibri"/>
              <a:cs typeface="Calibri"/>
              <a:sym typeface="Calibri"/>
            </a:endParaRPr>
          </a:p>
        </p:txBody>
      </p:sp>
      <p:sp>
        <p:nvSpPr>
          <p:cNvPr id="37" name="Google Shape;37;g2ccb666dcb3_0_13"/>
          <p:cNvSpPr/>
          <p:nvPr/>
        </p:nvSpPr>
        <p:spPr>
          <a:xfrm>
            <a:off x="5000192" y="6921500"/>
            <a:ext cx="14399400" cy="2269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8" name="Google Shape;38;g2ccb666dcb3_0_13"/>
          <p:cNvPicPr preferRelativeResize="0"/>
          <p:nvPr/>
        </p:nvPicPr>
        <p:blipFill rotWithShape="1">
          <a:blip r:embed="rId8">
            <a:alphaModFix/>
          </a:blip>
          <a:srcRect b="0" l="0" r="0" t="0"/>
          <a:stretch/>
        </p:blipFill>
        <p:spPr>
          <a:xfrm>
            <a:off x="1066933" y="292100"/>
            <a:ext cx="2685266" cy="2819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549" name="Shape 549"/>
        <p:cNvGrpSpPr/>
        <p:nvPr/>
      </p:nvGrpSpPr>
      <p:grpSpPr>
        <a:xfrm>
          <a:off x="0" y="0"/>
          <a:ext cx="0" cy="0"/>
          <a:chOff x="0" y="0"/>
          <a:chExt cx="0" cy="0"/>
        </a:xfrm>
      </p:grpSpPr>
      <p:pic>
        <p:nvPicPr>
          <p:cNvPr descr=" " id="550" name="Google Shape;550;g2ccb666dcb3_0_51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51" name="Google Shape;551;g2ccb666dcb3_0_515"/>
          <p:cNvPicPr preferRelativeResize="0"/>
          <p:nvPr/>
        </p:nvPicPr>
        <p:blipFill rotWithShape="1">
          <a:blip r:embed="rId4">
            <a:alphaModFix/>
          </a:blip>
          <a:srcRect b="0" l="0" r="0" t="0"/>
          <a:stretch/>
        </p:blipFill>
        <p:spPr>
          <a:xfrm>
            <a:off x="6560370" y="0"/>
            <a:ext cx="8700588" cy="2101850"/>
          </a:xfrm>
          <a:prstGeom prst="rect">
            <a:avLst/>
          </a:prstGeom>
          <a:noFill/>
          <a:ln>
            <a:noFill/>
          </a:ln>
        </p:spPr>
      </p:pic>
      <p:pic>
        <p:nvPicPr>
          <p:cNvPr descr=" " id="552" name="Google Shape;552;g2ccb666dcb3_0_515"/>
          <p:cNvPicPr preferRelativeResize="0"/>
          <p:nvPr/>
        </p:nvPicPr>
        <p:blipFill rotWithShape="1">
          <a:blip r:embed="rId5">
            <a:alphaModFix/>
          </a:blip>
          <a:srcRect b="0" l="0" r="0" t="0"/>
          <a:stretch/>
        </p:blipFill>
        <p:spPr>
          <a:xfrm>
            <a:off x="19020627" y="10699750"/>
            <a:ext cx="5366421" cy="3016250"/>
          </a:xfrm>
          <a:prstGeom prst="rect">
            <a:avLst/>
          </a:prstGeom>
          <a:noFill/>
          <a:ln>
            <a:noFill/>
          </a:ln>
        </p:spPr>
      </p:pic>
      <p:pic>
        <p:nvPicPr>
          <p:cNvPr descr=" " id="553" name="Google Shape;553;g2ccb666dcb3_0_515"/>
          <p:cNvPicPr preferRelativeResize="0"/>
          <p:nvPr/>
        </p:nvPicPr>
        <p:blipFill rotWithShape="1">
          <a:blip r:embed="rId6">
            <a:alphaModFix/>
          </a:blip>
          <a:srcRect b="0" l="0" r="0" t="0"/>
          <a:stretch/>
        </p:blipFill>
        <p:spPr>
          <a:xfrm>
            <a:off x="21148143" y="520700"/>
            <a:ext cx="2781648" cy="2768600"/>
          </a:xfrm>
          <a:prstGeom prst="rect">
            <a:avLst/>
          </a:prstGeom>
          <a:noFill/>
          <a:ln>
            <a:noFill/>
          </a:ln>
        </p:spPr>
      </p:pic>
      <p:sp>
        <p:nvSpPr>
          <p:cNvPr id="554" name="Google Shape;554;g2ccb666dcb3_0_51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5" name="Google Shape;555;g2ccb666dcb3_0_51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56" name="Google Shape;556;g2ccb666dcb3_0_515"/>
          <p:cNvPicPr preferRelativeResize="0"/>
          <p:nvPr/>
        </p:nvPicPr>
        <p:blipFill rotWithShape="1">
          <a:blip r:embed="rId8">
            <a:alphaModFix/>
          </a:blip>
          <a:srcRect b="0" l="0" r="0" t="0"/>
          <a:stretch/>
        </p:blipFill>
        <p:spPr>
          <a:xfrm>
            <a:off x="8522765" y="3810000"/>
            <a:ext cx="14479810" cy="7861300"/>
          </a:xfrm>
          <a:prstGeom prst="rect">
            <a:avLst/>
          </a:prstGeom>
          <a:noFill/>
          <a:ln>
            <a:noFill/>
          </a:ln>
        </p:spPr>
      </p:pic>
      <p:sp>
        <p:nvSpPr>
          <p:cNvPr id="557" name="Google Shape;557;g2ccb666dcb3_0_515"/>
          <p:cNvSpPr/>
          <p:nvPr/>
        </p:nvSpPr>
        <p:spPr>
          <a:xfrm>
            <a:off x="3708864" y="1104900"/>
            <a:ext cx="16982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1A5A"/>
              </a:buClr>
              <a:buSzPts val="4800"/>
              <a:buFont typeface="Press Start 2P"/>
              <a:buNone/>
            </a:pPr>
            <a:r>
              <a:rPr b="0" i="0" lang="en-US" sz="4800" u="none" cap="none" strike="noStrike">
                <a:solidFill>
                  <a:srgbClr val="3B1A5A"/>
                </a:solidFill>
                <a:latin typeface="Press Start 2P"/>
                <a:ea typeface="Press Start 2P"/>
                <a:cs typeface="Press Start 2P"/>
                <a:sym typeface="Press Start 2P"/>
              </a:rPr>
              <a:t>Fantasy Realm at a Glance</a:t>
            </a:r>
            <a:endParaRPr b="0" i="0" sz="4800" u="none" cap="none" strike="noStrike">
              <a:solidFill>
                <a:schemeClr val="dk1"/>
              </a:solidFill>
              <a:latin typeface="Calibri"/>
              <a:ea typeface="Calibri"/>
              <a:cs typeface="Calibri"/>
              <a:sym typeface="Calibri"/>
            </a:endParaRPr>
          </a:p>
        </p:txBody>
      </p:sp>
      <p:sp>
        <p:nvSpPr>
          <p:cNvPr id="558" name="Google Shape;558;g2ccb666dcb3_0_515"/>
          <p:cNvSpPr/>
          <p:nvPr/>
        </p:nvSpPr>
        <p:spPr>
          <a:xfrm>
            <a:off x="1714714" y="35052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ccb666dcb3_0_515"/>
          <p:cNvSpPr/>
          <p:nvPr/>
        </p:nvSpPr>
        <p:spPr>
          <a:xfrm>
            <a:off x="1714714" y="35052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ccb666dcb3_0_515"/>
          <p:cNvSpPr/>
          <p:nvPr/>
        </p:nvSpPr>
        <p:spPr>
          <a:xfrm>
            <a:off x="1714714" y="3505200"/>
            <a:ext cx="7138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The Forest</a:t>
            </a:r>
            <a:endParaRPr b="0" i="0" sz="4800" u="none" cap="none" strike="noStrike">
              <a:solidFill>
                <a:schemeClr val="dk1"/>
              </a:solidFill>
              <a:latin typeface="Calibri"/>
              <a:ea typeface="Calibri"/>
              <a:cs typeface="Calibri"/>
              <a:sym typeface="Calibri"/>
            </a:endParaRPr>
          </a:p>
        </p:txBody>
      </p:sp>
      <p:sp>
        <p:nvSpPr>
          <p:cNvPr id="561" name="Google Shape;561;g2ccb666dcb3_0_515"/>
          <p:cNvSpPr/>
          <p:nvPr/>
        </p:nvSpPr>
        <p:spPr>
          <a:xfrm>
            <a:off x="1714714" y="42164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562" name="Google Shape;562;g2ccb666dcb3_0_515"/>
          <p:cNvSpPr/>
          <p:nvPr/>
        </p:nvSpPr>
        <p:spPr>
          <a:xfrm>
            <a:off x="1714714" y="66675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ccb666dcb3_0_515"/>
          <p:cNvSpPr/>
          <p:nvPr/>
        </p:nvSpPr>
        <p:spPr>
          <a:xfrm>
            <a:off x="1714714" y="66675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ccb666dcb3_0_515"/>
          <p:cNvSpPr/>
          <p:nvPr/>
        </p:nvSpPr>
        <p:spPr>
          <a:xfrm>
            <a:off x="1714714" y="6667500"/>
            <a:ext cx="7138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The Caves</a:t>
            </a:r>
            <a:endParaRPr b="0" i="0" sz="4800" u="none" cap="none" strike="noStrike">
              <a:solidFill>
                <a:schemeClr val="dk1"/>
              </a:solidFill>
              <a:latin typeface="Calibri"/>
              <a:ea typeface="Calibri"/>
              <a:cs typeface="Calibri"/>
              <a:sym typeface="Calibri"/>
            </a:endParaRPr>
          </a:p>
        </p:txBody>
      </p:sp>
      <p:sp>
        <p:nvSpPr>
          <p:cNvPr id="565" name="Google Shape;565;g2ccb666dcb3_0_515"/>
          <p:cNvSpPr/>
          <p:nvPr/>
        </p:nvSpPr>
        <p:spPr>
          <a:xfrm>
            <a:off x="1714714" y="73787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566" name="Google Shape;566;g2ccb666dcb3_0_515"/>
          <p:cNvSpPr/>
          <p:nvPr/>
        </p:nvSpPr>
        <p:spPr>
          <a:xfrm>
            <a:off x="1714714" y="98298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ccb666dcb3_0_515"/>
          <p:cNvSpPr/>
          <p:nvPr/>
        </p:nvSpPr>
        <p:spPr>
          <a:xfrm>
            <a:off x="1714714" y="9829800"/>
            <a:ext cx="69351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ccb666dcb3_0_515"/>
          <p:cNvSpPr/>
          <p:nvPr/>
        </p:nvSpPr>
        <p:spPr>
          <a:xfrm>
            <a:off x="1714714" y="9829800"/>
            <a:ext cx="7138200" cy="81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The Lair</a:t>
            </a:r>
            <a:endParaRPr b="0" i="0" sz="4800" u="none" cap="none" strike="noStrike">
              <a:solidFill>
                <a:schemeClr val="dk1"/>
              </a:solidFill>
              <a:latin typeface="Calibri"/>
              <a:ea typeface="Calibri"/>
              <a:cs typeface="Calibri"/>
              <a:sym typeface="Calibri"/>
            </a:endParaRPr>
          </a:p>
        </p:txBody>
      </p:sp>
      <p:sp>
        <p:nvSpPr>
          <p:cNvPr id="569" name="Google Shape;569;g2ccb666dcb3_0_515"/>
          <p:cNvSpPr/>
          <p:nvPr/>
        </p:nvSpPr>
        <p:spPr>
          <a:xfrm>
            <a:off x="1714714" y="10541000"/>
            <a:ext cx="70707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574" name="Shape 574"/>
        <p:cNvGrpSpPr/>
        <p:nvPr/>
      </p:nvGrpSpPr>
      <p:grpSpPr>
        <a:xfrm>
          <a:off x="0" y="0"/>
          <a:ext cx="0" cy="0"/>
          <a:chOff x="0" y="0"/>
          <a:chExt cx="0" cy="0"/>
        </a:xfrm>
      </p:grpSpPr>
      <p:pic>
        <p:nvPicPr>
          <p:cNvPr descr=" " id="575" name="Google Shape;575;g2ccb666dcb3_0_53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76" name="Google Shape;576;g2ccb666dcb3_0_539"/>
          <p:cNvPicPr preferRelativeResize="0"/>
          <p:nvPr/>
        </p:nvPicPr>
        <p:blipFill rotWithShape="1">
          <a:blip r:embed="rId4">
            <a:alphaModFix/>
          </a:blip>
          <a:srcRect b="0" l="0" r="0" t="0"/>
          <a:stretch/>
        </p:blipFill>
        <p:spPr>
          <a:xfrm>
            <a:off x="0" y="0"/>
            <a:ext cx="6738192" cy="7461250"/>
          </a:xfrm>
          <a:prstGeom prst="rect">
            <a:avLst/>
          </a:prstGeom>
          <a:noFill/>
          <a:ln>
            <a:noFill/>
          </a:ln>
        </p:spPr>
      </p:pic>
      <p:pic>
        <p:nvPicPr>
          <p:cNvPr descr=" " id="577" name="Google Shape;577;g2ccb666dcb3_0_539"/>
          <p:cNvPicPr preferRelativeResize="0"/>
          <p:nvPr/>
        </p:nvPicPr>
        <p:blipFill rotWithShape="1">
          <a:blip r:embed="rId5">
            <a:alphaModFix/>
          </a:blip>
          <a:srcRect b="0" l="0" r="0" t="0"/>
          <a:stretch/>
        </p:blipFill>
        <p:spPr>
          <a:xfrm>
            <a:off x="9126091" y="11347450"/>
            <a:ext cx="8700588" cy="2368550"/>
          </a:xfrm>
          <a:prstGeom prst="rect">
            <a:avLst/>
          </a:prstGeom>
          <a:noFill/>
          <a:ln>
            <a:noFill/>
          </a:ln>
        </p:spPr>
      </p:pic>
      <p:pic>
        <p:nvPicPr>
          <p:cNvPr descr=" " id="578" name="Google Shape;578;g2ccb666dcb3_0_539"/>
          <p:cNvPicPr preferRelativeResize="0"/>
          <p:nvPr/>
        </p:nvPicPr>
        <p:blipFill rotWithShape="1">
          <a:blip r:embed="rId6">
            <a:alphaModFix/>
          </a:blip>
          <a:srcRect b="0" l="0" r="0" t="0"/>
          <a:stretch/>
        </p:blipFill>
        <p:spPr>
          <a:xfrm>
            <a:off x="419152" y="10414000"/>
            <a:ext cx="2833828" cy="2819400"/>
          </a:xfrm>
          <a:prstGeom prst="rect">
            <a:avLst/>
          </a:prstGeom>
          <a:noFill/>
          <a:ln>
            <a:noFill/>
          </a:ln>
        </p:spPr>
      </p:pic>
      <p:sp>
        <p:nvSpPr>
          <p:cNvPr id="579" name="Google Shape;579;g2ccb666dcb3_0_5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ccb666dcb3_0_539"/>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81" name="Google Shape;581;g2ccb666dcb3_0_539"/>
          <p:cNvSpPr/>
          <p:nvPr/>
        </p:nvSpPr>
        <p:spPr>
          <a:xfrm>
            <a:off x="3488703" y="1104900"/>
            <a:ext cx="1742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The Timeline</a:t>
            </a:r>
            <a:endParaRPr b="0" i="0" sz="8000" u="none" cap="none" strike="noStrike">
              <a:solidFill>
                <a:schemeClr val="dk1"/>
              </a:solidFill>
              <a:latin typeface="Calibri"/>
              <a:ea typeface="Calibri"/>
              <a:cs typeface="Calibri"/>
              <a:sym typeface="Calibri"/>
            </a:endParaRPr>
          </a:p>
        </p:txBody>
      </p:sp>
      <p:sp>
        <p:nvSpPr>
          <p:cNvPr id="582" name="Google Shape;582;g2ccb666dcb3_0_539"/>
          <p:cNvSpPr/>
          <p:nvPr/>
        </p:nvSpPr>
        <p:spPr>
          <a:xfrm>
            <a:off x="0" y="3289300"/>
            <a:ext cx="24387000" cy="976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ccb666dcb3_0_539"/>
          <p:cNvSpPr/>
          <p:nvPr/>
        </p:nvSpPr>
        <p:spPr>
          <a:xfrm>
            <a:off x="0" y="7924800"/>
            <a:ext cx="243870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ccb666dcb3_0_539"/>
          <p:cNvPicPr preferRelativeResize="0"/>
          <p:nvPr/>
        </p:nvPicPr>
        <p:blipFill rotWithShape="1">
          <a:blip r:embed="rId8">
            <a:alphaModFix/>
          </a:blip>
          <a:srcRect b="0" l="0" r="0" t="0"/>
          <a:stretch/>
        </p:blipFill>
        <p:spPr>
          <a:xfrm>
            <a:off x="0" y="7912100"/>
            <a:ext cx="24387048" cy="12700"/>
          </a:xfrm>
          <a:prstGeom prst="rect">
            <a:avLst/>
          </a:prstGeom>
          <a:noFill/>
          <a:ln>
            <a:noFill/>
          </a:ln>
        </p:spPr>
      </p:pic>
      <p:pic>
        <p:nvPicPr>
          <p:cNvPr descr=" " id="585" name="Google Shape;585;g2ccb666dcb3_0_539"/>
          <p:cNvPicPr preferRelativeResize="0"/>
          <p:nvPr/>
        </p:nvPicPr>
        <p:blipFill rotWithShape="1">
          <a:blip r:embed="rId9">
            <a:alphaModFix/>
          </a:blip>
          <a:srcRect b="0" l="0" r="0" t="0"/>
          <a:stretch/>
        </p:blipFill>
        <p:spPr>
          <a:xfrm>
            <a:off x="1244756" y="5016500"/>
            <a:ext cx="190524" cy="2908300"/>
          </a:xfrm>
          <a:prstGeom prst="rect">
            <a:avLst/>
          </a:prstGeom>
          <a:noFill/>
          <a:ln>
            <a:noFill/>
          </a:ln>
        </p:spPr>
      </p:pic>
      <p:pic>
        <p:nvPicPr>
          <p:cNvPr descr=" " id="586" name="Google Shape;586;g2ccb666dcb3_0_539"/>
          <p:cNvPicPr preferRelativeResize="0"/>
          <p:nvPr/>
        </p:nvPicPr>
        <p:blipFill rotWithShape="1">
          <a:blip r:embed="rId10">
            <a:alphaModFix/>
          </a:blip>
          <a:srcRect b="0" l="0" r="0" t="0"/>
          <a:stretch/>
        </p:blipFill>
        <p:spPr>
          <a:xfrm>
            <a:off x="12561870" y="3505200"/>
            <a:ext cx="190524" cy="4419600"/>
          </a:xfrm>
          <a:prstGeom prst="rect">
            <a:avLst/>
          </a:prstGeom>
          <a:noFill/>
          <a:ln>
            <a:noFill/>
          </a:ln>
        </p:spPr>
      </p:pic>
      <p:pic>
        <p:nvPicPr>
          <p:cNvPr descr=" " id="587" name="Google Shape;587;g2ccb666dcb3_0_539"/>
          <p:cNvPicPr preferRelativeResize="0"/>
          <p:nvPr/>
        </p:nvPicPr>
        <p:blipFill rotWithShape="1">
          <a:blip r:embed="rId11">
            <a:alphaModFix/>
          </a:blip>
          <a:srcRect b="0" l="0" r="0" t="0"/>
          <a:stretch/>
        </p:blipFill>
        <p:spPr>
          <a:xfrm>
            <a:off x="6884260" y="7924800"/>
            <a:ext cx="190524" cy="5029200"/>
          </a:xfrm>
          <a:prstGeom prst="rect">
            <a:avLst/>
          </a:prstGeom>
          <a:noFill/>
          <a:ln>
            <a:noFill/>
          </a:ln>
        </p:spPr>
      </p:pic>
      <p:pic>
        <p:nvPicPr>
          <p:cNvPr descr=" " id="588" name="Google Shape;588;g2ccb666dcb3_0_539"/>
          <p:cNvPicPr preferRelativeResize="0"/>
          <p:nvPr/>
        </p:nvPicPr>
        <p:blipFill rotWithShape="1">
          <a:blip r:embed="rId12">
            <a:alphaModFix/>
          </a:blip>
          <a:srcRect b="0" l="0" r="0" t="0"/>
          <a:stretch/>
        </p:blipFill>
        <p:spPr>
          <a:xfrm>
            <a:off x="18214076" y="7924800"/>
            <a:ext cx="190524" cy="3048000"/>
          </a:xfrm>
          <a:prstGeom prst="rect">
            <a:avLst/>
          </a:prstGeom>
          <a:noFill/>
          <a:ln>
            <a:noFill/>
          </a:ln>
        </p:spPr>
      </p:pic>
      <p:sp>
        <p:nvSpPr>
          <p:cNvPr id="589" name="Google Shape;589;g2ccb666dcb3_0_539"/>
          <p:cNvSpPr/>
          <p:nvPr/>
        </p:nvSpPr>
        <p:spPr>
          <a:xfrm>
            <a:off x="1740117" y="4775200"/>
            <a:ext cx="4572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ccb666dcb3_0_539"/>
          <p:cNvSpPr/>
          <p:nvPr/>
        </p:nvSpPr>
        <p:spPr>
          <a:xfrm>
            <a:off x="1740117" y="4775200"/>
            <a:ext cx="4572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ccb666dcb3_0_539"/>
          <p:cNvSpPr/>
          <p:nvPr/>
        </p:nvSpPr>
        <p:spPr>
          <a:xfrm>
            <a:off x="1740117" y="4775200"/>
            <a:ext cx="4725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War</a:t>
            </a:r>
            <a:endParaRPr b="0" i="0" sz="3600" u="none" cap="none" strike="noStrike">
              <a:solidFill>
                <a:schemeClr val="dk1"/>
              </a:solidFill>
              <a:latin typeface="Calibri"/>
              <a:ea typeface="Calibri"/>
              <a:cs typeface="Calibri"/>
              <a:sym typeface="Calibri"/>
            </a:endParaRPr>
          </a:p>
        </p:txBody>
      </p:sp>
      <p:sp>
        <p:nvSpPr>
          <p:cNvPr id="592" name="Google Shape;592;g2ccb666dcb3_0_539"/>
          <p:cNvSpPr/>
          <p:nvPr/>
        </p:nvSpPr>
        <p:spPr>
          <a:xfrm>
            <a:off x="1740117" y="54356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Eclipse</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Quest for artifact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Volcano disaster</a:t>
            </a:r>
            <a:endParaRPr b="0" i="0" sz="3200" u="none" cap="none" strike="noStrike">
              <a:solidFill>
                <a:schemeClr val="dk1"/>
              </a:solidFill>
              <a:latin typeface="Calibri"/>
              <a:ea typeface="Calibri"/>
              <a:cs typeface="Calibri"/>
              <a:sym typeface="Calibri"/>
            </a:endParaRPr>
          </a:p>
        </p:txBody>
      </p:sp>
      <p:sp>
        <p:nvSpPr>
          <p:cNvPr id="593" name="Google Shape;593;g2ccb666dcb3_0_539"/>
          <p:cNvSpPr/>
          <p:nvPr/>
        </p:nvSpPr>
        <p:spPr>
          <a:xfrm>
            <a:off x="13069934" y="3289300"/>
            <a:ext cx="4572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ccb666dcb3_0_539"/>
          <p:cNvSpPr/>
          <p:nvPr/>
        </p:nvSpPr>
        <p:spPr>
          <a:xfrm>
            <a:off x="13069934" y="3289300"/>
            <a:ext cx="4572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ccb666dcb3_0_539"/>
          <p:cNvSpPr/>
          <p:nvPr/>
        </p:nvSpPr>
        <p:spPr>
          <a:xfrm>
            <a:off x="13069934" y="3289300"/>
            <a:ext cx="4725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Transform</a:t>
            </a:r>
            <a:endParaRPr b="0" i="0" sz="3600" u="none" cap="none" strike="noStrike">
              <a:solidFill>
                <a:schemeClr val="dk1"/>
              </a:solidFill>
              <a:latin typeface="Calibri"/>
              <a:ea typeface="Calibri"/>
              <a:cs typeface="Calibri"/>
              <a:sym typeface="Calibri"/>
            </a:endParaRPr>
          </a:p>
        </p:txBody>
      </p:sp>
      <p:sp>
        <p:nvSpPr>
          <p:cNvPr id="596" name="Google Shape;596;g2ccb666dcb3_0_539"/>
          <p:cNvSpPr/>
          <p:nvPr/>
        </p:nvSpPr>
        <p:spPr>
          <a:xfrm>
            <a:off x="13069934" y="39497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Kingdoms clash in conflict.</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Peasant discovers magical powers.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Plot to assassinate leader uncovered.</a:t>
            </a:r>
            <a:endParaRPr b="0" i="0" sz="3200" u="none" cap="none" strike="noStrike">
              <a:solidFill>
                <a:schemeClr val="dk1"/>
              </a:solidFill>
              <a:latin typeface="Calibri"/>
              <a:ea typeface="Calibri"/>
              <a:cs typeface="Calibri"/>
              <a:sym typeface="Calibri"/>
            </a:endParaRPr>
          </a:p>
        </p:txBody>
      </p:sp>
      <p:sp>
        <p:nvSpPr>
          <p:cNvPr id="597" name="Google Shape;597;g2ccb666dcb3_0_539"/>
          <p:cNvSpPr/>
          <p:nvPr/>
        </p:nvSpPr>
        <p:spPr>
          <a:xfrm>
            <a:off x="7417727" y="8432800"/>
            <a:ext cx="4572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ccb666dcb3_0_539"/>
          <p:cNvSpPr/>
          <p:nvPr/>
        </p:nvSpPr>
        <p:spPr>
          <a:xfrm>
            <a:off x="7417727" y="8432800"/>
            <a:ext cx="45726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ccb666dcb3_0_539"/>
          <p:cNvSpPr/>
          <p:nvPr/>
        </p:nvSpPr>
        <p:spPr>
          <a:xfrm>
            <a:off x="7417727" y="8432800"/>
            <a:ext cx="4725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Rise</a:t>
            </a:r>
            <a:endParaRPr b="0" i="0" sz="3600" u="none" cap="none" strike="noStrike">
              <a:solidFill>
                <a:schemeClr val="dk1"/>
              </a:solidFill>
              <a:latin typeface="Calibri"/>
              <a:ea typeface="Calibri"/>
              <a:cs typeface="Calibri"/>
              <a:sym typeface="Calibri"/>
            </a:endParaRPr>
          </a:p>
        </p:txBody>
      </p:sp>
      <p:sp>
        <p:nvSpPr>
          <p:cNvPr id="600" name="Google Shape;600;g2ccb666dcb3_0_539"/>
          <p:cNvSpPr/>
          <p:nvPr/>
        </p:nvSpPr>
        <p:spPr>
          <a:xfrm>
            <a:off x="7417727" y="9093200"/>
            <a:ext cx="4708200" cy="3742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Humans acquire Crystal </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Shimmering City established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City expands, conquers neighbors.</a:t>
            </a:r>
            <a:endParaRPr b="0" i="0" sz="3200" u="none" cap="none" strike="noStrike">
              <a:solidFill>
                <a:schemeClr val="dk1"/>
              </a:solidFill>
              <a:latin typeface="Calibri"/>
              <a:ea typeface="Calibri"/>
              <a:cs typeface="Calibri"/>
              <a:sym typeface="Calibri"/>
            </a:endParaRPr>
          </a:p>
        </p:txBody>
      </p:sp>
      <p:sp>
        <p:nvSpPr>
          <p:cNvPr id="601" name="Google Shape;601;g2ccb666dcb3_0_539"/>
          <p:cNvSpPr/>
          <p:nvPr/>
        </p:nvSpPr>
        <p:spPr>
          <a:xfrm>
            <a:off x="18747543" y="8432800"/>
            <a:ext cx="4572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ccb666dcb3_0_539"/>
          <p:cNvSpPr/>
          <p:nvPr/>
        </p:nvSpPr>
        <p:spPr>
          <a:xfrm>
            <a:off x="18747543" y="8432800"/>
            <a:ext cx="4572600" cy="266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ccb666dcb3_0_539"/>
          <p:cNvSpPr/>
          <p:nvPr/>
        </p:nvSpPr>
        <p:spPr>
          <a:xfrm>
            <a:off x="18747543" y="8432800"/>
            <a:ext cx="4725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Invasion</a:t>
            </a:r>
            <a:endParaRPr b="0" i="0" sz="3600" u="none" cap="none" strike="noStrike">
              <a:solidFill>
                <a:schemeClr val="dk1"/>
              </a:solidFill>
              <a:latin typeface="Calibri"/>
              <a:ea typeface="Calibri"/>
              <a:cs typeface="Calibri"/>
              <a:sym typeface="Calibri"/>
            </a:endParaRPr>
          </a:p>
        </p:txBody>
      </p:sp>
      <p:sp>
        <p:nvSpPr>
          <p:cNvPr id="604" name="Google Shape;604;g2ccb666dcb3_0_539"/>
          <p:cNvSpPr/>
          <p:nvPr/>
        </p:nvSpPr>
        <p:spPr>
          <a:xfrm>
            <a:off x="18747543" y="9093200"/>
            <a:ext cx="4708200" cy="214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Kingdom invaded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Betrayal</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DM Sans"/>
              <a:buChar char="•"/>
            </a:pPr>
            <a:r>
              <a:rPr b="0" i="0" lang="en-US" sz="3200" u="none" cap="none" strike="noStrike">
                <a:solidFill>
                  <a:srgbClr val="0E0E0E"/>
                </a:solidFill>
                <a:latin typeface="DM Sans"/>
                <a:ea typeface="DM Sans"/>
                <a:cs typeface="DM Sans"/>
                <a:sym typeface="DM Sans"/>
              </a:rPr>
              <a:t>Hero's festival</a:t>
            </a:r>
            <a:endParaRPr b="0" i="0" sz="3200" u="none" cap="none" strike="noStrike">
              <a:solidFill>
                <a:schemeClr val="dk1"/>
              </a:solidFill>
              <a:latin typeface="Calibri"/>
              <a:ea typeface="Calibri"/>
              <a:cs typeface="Calibri"/>
              <a:sym typeface="Calibri"/>
            </a:endParaRPr>
          </a:p>
        </p:txBody>
      </p:sp>
      <p:sp>
        <p:nvSpPr>
          <p:cNvPr id="605" name="Google Shape;605;g2ccb666dcb3_0_539"/>
          <p:cNvSpPr/>
          <p:nvPr/>
        </p:nvSpPr>
        <p:spPr>
          <a:xfrm rot="-5400000">
            <a:off x="365145" y="8232749"/>
            <a:ext cx="19815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ress Start 2P"/>
              <a:buNone/>
            </a:pPr>
            <a:r>
              <a:rPr b="0" i="0" lang="en-US" sz="3600" u="none" cap="none" strike="noStrike">
                <a:solidFill>
                  <a:srgbClr val="000000"/>
                </a:solidFill>
                <a:latin typeface="Press Start 2P"/>
                <a:ea typeface="Press Start 2P"/>
                <a:cs typeface="Press Start 2P"/>
                <a:sym typeface="Press Start 2P"/>
              </a:rPr>
              <a:t>2020</a:t>
            </a:r>
            <a:endParaRPr b="0" i="0" sz="3600" u="none" cap="none" strike="noStrike">
              <a:solidFill>
                <a:schemeClr val="dk1"/>
              </a:solidFill>
              <a:latin typeface="Calibri"/>
              <a:ea typeface="Calibri"/>
              <a:cs typeface="Calibri"/>
              <a:sym typeface="Calibri"/>
            </a:endParaRPr>
          </a:p>
        </p:txBody>
      </p:sp>
      <p:sp>
        <p:nvSpPr>
          <p:cNvPr id="606" name="Google Shape;606;g2ccb666dcb3_0_539"/>
          <p:cNvSpPr/>
          <p:nvPr/>
        </p:nvSpPr>
        <p:spPr>
          <a:xfrm rot="-5400000">
            <a:off x="11682259" y="8232749"/>
            <a:ext cx="19815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ress Start 2P"/>
              <a:buNone/>
            </a:pPr>
            <a:r>
              <a:rPr b="0" i="0" lang="en-US" sz="3600" u="none" cap="none" strike="noStrike">
                <a:solidFill>
                  <a:srgbClr val="000000"/>
                </a:solidFill>
                <a:latin typeface="Press Start 2P"/>
                <a:ea typeface="Press Start 2P"/>
                <a:cs typeface="Press Start 2P"/>
                <a:sym typeface="Press Start 2P"/>
              </a:rPr>
              <a:t>2022</a:t>
            </a:r>
            <a:endParaRPr b="0" i="0" sz="3600" u="none" cap="none" strike="noStrike">
              <a:solidFill>
                <a:schemeClr val="dk1"/>
              </a:solidFill>
              <a:latin typeface="Calibri"/>
              <a:ea typeface="Calibri"/>
              <a:cs typeface="Calibri"/>
              <a:sym typeface="Calibri"/>
            </a:endParaRPr>
          </a:p>
        </p:txBody>
      </p:sp>
      <p:sp>
        <p:nvSpPr>
          <p:cNvPr id="607" name="Google Shape;607;g2ccb666dcb3_0_539"/>
          <p:cNvSpPr/>
          <p:nvPr/>
        </p:nvSpPr>
        <p:spPr>
          <a:xfrm rot="-5400000">
            <a:off x="6004649" y="6302349"/>
            <a:ext cx="19815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ress Start 2P"/>
              <a:buNone/>
            </a:pPr>
            <a:r>
              <a:rPr b="0" i="0" lang="en-US" sz="3600" u="none" cap="none" strike="noStrike">
                <a:solidFill>
                  <a:srgbClr val="000000"/>
                </a:solidFill>
                <a:latin typeface="Press Start 2P"/>
                <a:ea typeface="Press Start 2P"/>
                <a:cs typeface="Press Start 2P"/>
                <a:sym typeface="Press Start 2P"/>
              </a:rPr>
              <a:t>2021</a:t>
            </a:r>
            <a:endParaRPr b="0" i="0" sz="3600" u="none" cap="none" strike="noStrike">
              <a:solidFill>
                <a:schemeClr val="dk1"/>
              </a:solidFill>
              <a:latin typeface="Calibri"/>
              <a:ea typeface="Calibri"/>
              <a:cs typeface="Calibri"/>
              <a:sym typeface="Calibri"/>
            </a:endParaRPr>
          </a:p>
        </p:txBody>
      </p:sp>
      <p:sp>
        <p:nvSpPr>
          <p:cNvPr id="608" name="Google Shape;608;g2ccb666dcb3_0_539"/>
          <p:cNvSpPr/>
          <p:nvPr/>
        </p:nvSpPr>
        <p:spPr>
          <a:xfrm rot="-5400000">
            <a:off x="17334466" y="6302349"/>
            <a:ext cx="19815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ress Start 2P"/>
              <a:buNone/>
            </a:pPr>
            <a:r>
              <a:rPr b="0" i="0" lang="en-US" sz="3600" u="none" cap="none" strike="noStrike">
                <a:solidFill>
                  <a:srgbClr val="000000"/>
                </a:solidFill>
                <a:latin typeface="Press Start 2P"/>
                <a:ea typeface="Press Start 2P"/>
                <a:cs typeface="Press Start 2P"/>
                <a:sym typeface="Press Start 2P"/>
              </a:rPr>
              <a:t>2022</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613" name="Shape 613"/>
        <p:cNvGrpSpPr/>
        <p:nvPr/>
      </p:nvGrpSpPr>
      <p:grpSpPr>
        <a:xfrm>
          <a:off x="0" y="0"/>
          <a:ext cx="0" cy="0"/>
          <a:chOff x="0" y="0"/>
          <a:chExt cx="0" cy="0"/>
        </a:xfrm>
      </p:grpSpPr>
      <p:pic>
        <p:nvPicPr>
          <p:cNvPr descr=" " id="614" name="Google Shape;614;g2ccb666dcb3_0_57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15" name="Google Shape;615;g2ccb666dcb3_0_577"/>
          <p:cNvPicPr preferRelativeResize="0"/>
          <p:nvPr/>
        </p:nvPicPr>
        <p:blipFill rotWithShape="1">
          <a:blip r:embed="rId4">
            <a:alphaModFix/>
          </a:blip>
          <a:srcRect b="0" l="0" r="0" t="0"/>
          <a:stretch/>
        </p:blipFill>
        <p:spPr>
          <a:xfrm>
            <a:off x="19211151" y="0"/>
            <a:ext cx="5175897" cy="6864350"/>
          </a:xfrm>
          <a:prstGeom prst="rect">
            <a:avLst/>
          </a:prstGeom>
          <a:noFill/>
          <a:ln>
            <a:noFill/>
          </a:ln>
        </p:spPr>
      </p:pic>
      <p:pic>
        <p:nvPicPr>
          <p:cNvPr descr=" " id="616" name="Google Shape;616;g2ccb666dcb3_0_577"/>
          <p:cNvPicPr preferRelativeResize="0"/>
          <p:nvPr/>
        </p:nvPicPr>
        <p:blipFill rotWithShape="1">
          <a:blip r:embed="rId5">
            <a:alphaModFix/>
          </a:blip>
          <a:srcRect b="0" l="0" r="0" t="0"/>
          <a:stretch/>
        </p:blipFill>
        <p:spPr>
          <a:xfrm>
            <a:off x="0" y="9112250"/>
            <a:ext cx="3435779" cy="4603750"/>
          </a:xfrm>
          <a:prstGeom prst="rect">
            <a:avLst/>
          </a:prstGeom>
          <a:noFill/>
          <a:ln>
            <a:noFill/>
          </a:ln>
        </p:spPr>
      </p:pic>
      <p:pic>
        <p:nvPicPr>
          <p:cNvPr descr=" " id="617" name="Google Shape;617;g2ccb666dcb3_0_577"/>
          <p:cNvPicPr preferRelativeResize="0"/>
          <p:nvPr/>
        </p:nvPicPr>
        <p:blipFill rotWithShape="1">
          <a:blip r:embed="rId6">
            <a:alphaModFix/>
          </a:blip>
          <a:srcRect b="0" l="0" r="0" t="0"/>
          <a:stretch/>
        </p:blipFill>
        <p:spPr>
          <a:xfrm>
            <a:off x="990724" y="952500"/>
            <a:ext cx="1638505" cy="1638300"/>
          </a:xfrm>
          <a:prstGeom prst="rect">
            <a:avLst/>
          </a:prstGeom>
          <a:noFill/>
          <a:ln>
            <a:noFill/>
          </a:ln>
        </p:spPr>
      </p:pic>
      <p:sp>
        <p:nvSpPr>
          <p:cNvPr id="618" name="Google Shape;618;g2ccb666dcb3_0_5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9" name="Google Shape;619;g2ccb666dcb3_0_57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0" name="Google Shape;620;g2ccb666dcb3_0_577"/>
          <p:cNvSpPr/>
          <p:nvPr/>
        </p:nvSpPr>
        <p:spPr>
          <a:xfrm>
            <a:off x="9267925" y="711200"/>
            <a:ext cx="5851200" cy="237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Our Team</a:t>
            </a:r>
            <a:endParaRPr b="0" i="0" sz="8000" u="none" cap="none" strike="noStrike">
              <a:solidFill>
                <a:schemeClr val="dk1"/>
              </a:solidFill>
              <a:latin typeface="Calibri"/>
              <a:ea typeface="Calibri"/>
              <a:cs typeface="Calibri"/>
              <a:sym typeface="Calibri"/>
            </a:endParaRPr>
          </a:p>
        </p:txBody>
      </p:sp>
      <p:sp>
        <p:nvSpPr>
          <p:cNvPr id="621" name="Google Shape;621;g2ccb666dcb3_0_577"/>
          <p:cNvSpPr/>
          <p:nvPr/>
        </p:nvSpPr>
        <p:spPr>
          <a:xfrm>
            <a:off x="2553019" y="3060700"/>
            <a:ext cx="60969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2ccb666dcb3_0_577"/>
          <p:cNvPicPr preferRelativeResize="0"/>
          <p:nvPr/>
        </p:nvPicPr>
        <p:blipFill rotWithShape="1">
          <a:blip r:embed="rId8">
            <a:alphaModFix/>
          </a:blip>
          <a:srcRect b="0" l="0" r="0" t="0"/>
          <a:stretch/>
        </p:blipFill>
        <p:spPr>
          <a:xfrm>
            <a:off x="2553019" y="3060700"/>
            <a:ext cx="6096762" cy="6096000"/>
          </a:xfrm>
          <a:prstGeom prst="rect">
            <a:avLst/>
          </a:prstGeom>
          <a:noFill/>
          <a:ln>
            <a:noFill/>
          </a:ln>
        </p:spPr>
      </p:pic>
      <p:sp>
        <p:nvSpPr>
          <p:cNvPr id="623" name="Google Shape;623;g2ccb666dcb3_0_577"/>
          <p:cNvSpPr/>
          <p:nvPr/>
        </p:nvSpPr>
        <p:spPr>
          <a:xfrm>
            <a:off x="2553019" y="93599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2ccb666dcb3_0_577"/>
          <p:cNvSpPr/>
          <p:nvPr/>
        </p:nvSpPr>
        <p:spPr>
          <a:xfrm>
            <a:off x="2553019" y="93599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ccb666dcb3_0_577"/>
          <p:cNvSpPr/>
          <p:nvPr/>
        </p:nvSpPr>
        <p:spPr>
          <a:xfrm>
            <a:off x="2451406" y="9359900"/>
            <a:ext cx="630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Eldruin</a:t>
            </a:r>
            <a:endParaRPr b="0" i="0" sz="4800" u="none" cap="none" strike="noStrike">
              <a:solidFill>
                <a:schemeClr val="dk1"/>
              </a:solidFill>
              <a:latin typeface="Calibri"/>
              <a:ea typeface="Calibri"/>
              <a:cs typeface="Calibri"/>
              <a:sym typeface="Calibri"/>
            </a:endParaRPr>
          </a:p>
        </p:txBody>
      </p:sp>
      <p:sp>
        <p:nvSpPr>
          <p:cNvPr id="626" name="Google Shape;626;g2ccb666dcb3_0_577"/>
          <p:cNvSpPr/>
          <p:nvPr/>
        </p:nvSpPr>
        <p:spPr>
          <a:xfrm>
            <a:off x="2485277" y="101219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Fire Mage</a:t>
            </a:r>
            <a:endParaRPr b="0" i="0" sz="3200" u="none" cap="none" strike="noStrike">
              <a:solidFill>
                <a:schemeClr val="dk1"/>
              </a:solidFill>
              <a:latin typeface="Calibri"/>
              <a:ea typeface="Calibri"/>
              <a:cs typeface="Calibri"/>
              <a:sym typeface="Calibri"/>
            </a:endParaRPr>
          </a:p>
        </p:txBody>
      </p:sp>
      <p:sp>
        <p:nvSpPr>
          <p:cNvPr id="627" name="Google Shape;627;g2ccb666dcb3_0_577"/>
          <p:cNvSpPr/>
          <p:nvPr/>
        </p:nvSpPr>
        <p:spPr>
          <a:xfrm>
            <a:off x="9513489" y="5194300"/>
            <a:ext cx="60969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8" name="Google Shape;628;g2ccb666dcb3_0_577"/>
          <p:cNvPicPr preferRelativeResize="0"/>
          <p:nvPr/>
        </p:nvPicPr>
        <p:blipFill rotWithShape="1">
          <a:blip r:embed="rId9">
            <a:alphaModFix/>
          </a:blip>
          <a:srcRect b="0" l="0" r="0" t="0"/>
          <a:stretch/>
        </p:blipFill>
        <p:spPr>
          <a:xfrm>
            <a:off x="9513489" y="5194300"/>
            <a:ext cx="6096762" cy="6096000"/>
          </a:xfrm>
          <a:prstGeom prst="rect">
            <a:avLst/>
          </a:prstGeom>
          <a:noFill/>
          <a:ln>
            <a:noFill/>
          </a:ln>
        </p:spPr>
      </p:pic>
      <p:sp>
        <p:nvSpPr>
          <p:cNvPr id="629" name="Google Shape;629;g2ccb666dcb3_0_577"/>
          <p:cNvSpPr/>
          <p:nvPr/>
        </p:nvSpPr>
        <p:spPr>
          <a:xfrm>
            <a:off x="9513489" y="11493500"/>
            <a:ext cx="60969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ccb666dcb3_0_577"/>
          <p:cNvSpPr/>
          <p:nvPr/>
        </p:nvSpPr>
        <p:spPr>
          <a:xfrm>
            <a:off x="9513489" y="11493500"/>
            <a:ext cx="60969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ccb666dcb3_0_577"/>
          <p:cNvSpPr/>
          <p:nvPr/>
        </p:nvSpPr>
        <p:spPr>
          <a:xfrm>
            <a:off x="9411876" y="11493500"/>
            <a:ext cx="6300000" cy="1422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Elementalen</a:t>
            </a:r>
            <a:endParaRPr b="0" i="0" sz="4800" u="none" cap="none" strike="noStrike">
              <a:solidFill>
                <a:schemeClr val="dk1"/>
              </a:solidFill>
              <a:latin typeface="Calibri"/>
              <a:ea typeface="Calibri"/>
              <a:cs typeface="Calibri"/>
              <a:sym typeface="Calibri"/>
            </a:endParaRPr>
          </a:p>
        </p:txBody>
      </p:sp>
      <p:sp>
        <p:nvSpPr>
          <p:cNvPr id="632" name="Google Shape;632;g2ccb666dcb3_0_577"/>
          <p:cNvSpPr/>
          <p:nvPr/>
        </p:nvSpPr>
        <p:spPr>
          <a:xfrm>
            <a:off x="9445747" y="128651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Guardian</a:t>
            </a:r>
            <a:endParaRPr b="0" i="0" sz="3200" u="none" cap="none" strike="noStrike">
              <a:solidFill>
                <a:schemeClr val="dk1"/>
              </a:solidFill>
              <a:latin typeface="Calibri"/>
              <a:ea typeface="Calibri"/>
              <a:cs typeface="Calibri"/>
              <a:sym typeface="Calibri"/>
            </a:endParaRPr>
          </a:p>
        </p:txBody>
      </p:sp>
      <p:sp>
        <p:nvSpPr>
          <p:cNvPr id="633" name="Google Shape;633;g2ccb666dcb3_0_577"/>
          <p:cNvSpPr/>
          <p:nvPr/>
        </p:nvSpPr>
        <p:spPr>
          <a:xfrm>
            <a:off x="16473959" y="3060700"/>
            <a:ext cx="6096900" cy="759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ccb666dcb3_0_577"/>
          <p:cNvPicPr preferRelativeResize="0"/>
          <p:nvPr/>
        </p:nvPicPr>
        <p:blipFill rotWithShape="1">
          <a:blip r:embed="rId10">
            <a:alphaModFix/>
          </a:blip>
          <a:srcRect b="0" l="0" r="0" t="0"/>
          <a:stretch/>
        </p:blipFill>
        <p:spPr>
          <a:xfrm>
            <a:off x="16473959" y="3060700"/>
            <a:ext cx="6096762" cy="6096000"/>
          </a:xfrm>
          <a:prstGeom prst="rect">
            <a:avLst/>
          </a:prstGeom>
          <a:noFill/>
          <a:ln>
            <a:noFill/>
          </a:ln>
        </p:spPr>
      </p:pic>
      <p:sp>
        <p:nvSpPr>
          <p:cNvPr id="635" name="Google Shape;635;g2ccb666dcb3_0_577"/>
          <p:cNvSpPr/>
          <p:nvPr/>
        </p:nvSpPr>
        <p:spPr>
          <a:xfrm>
            <a:off x="16473959" y="93599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ccb666dcb3_0_577"/>
          <p:cNvSpPr/>
          <p:nvPr/>
        </p:nvSpPr>
        <p:spPr>
          <a:xfrm>
            <a:off x="16473959" y="9359900"/>
            <a:ext cx="6096900" cy="1295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ccb666dcb3_0_577"/>
          <p:cNvSpPr/>
          <p:nvPr/>
        </p:nvSpPr>
        <p:spPr>
          <a:xfrm>
            <a:off x="16372346" y="9359900"/>
            <a:ext cx="63000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Lunaria</a:t>
            </a:r>
            <a:endParaRPr b="0" i="0" sz="4800" u="none" cap="none" strike="noStrike">
              <a:solidFill>
                <a:schemeClr val="dk1"/>
              </a:solidFill>
              <a:latin typeface="Calibri"/>
              <a:ea typeface="Calibri"/>
              <a:cs typeface="Calibri"/>
              <a:sym typeface="Calibri"/>
            </a:endParaRPr>
          </a:p>
        </p:txBody>
      </p:sp>
      <p:sp>
        <p:nvSpPr>
          <p:cNvPr id="638" name="Google Shape;638;g2ccb666dcb3_0_577"/>
          <p:cNvSpPr/>
          <p:nvPr/>
        </p:nvSpPr>
        <p:spPr>
          <a:xfrm>
            <a:off x="16406217" y="10121900"/>
            <a:ext cx="6232200" cy="669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643" name="Shape 643"/>
        <p:cNvGrpSpPr/>
        <p:nvPr/>
      </p:nvGrpSpPr>
      <p:grpSpPr>
        <a:xfrm>
          <a:off x="0" y="0"/>
          <a:ext cx="0" cy="0"/>
          <a:chOff x="0" y="0"/>
          <a:chExt cx="0" cy="0"/>
        </a:xfrm>
      </p:grpSpPr>
      <p:pic>
        <p:nvPicPr>
          <p:cNvPr descr=" " id="644" name="Google Shape;644;g2ccb666dcb3_0_60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45" name="Google Shape;645;g2ccb666dcb3_0_606"/>
          <p:cNvPicPr preferRelativeResize="0"/>
          <p:nvPr/>
        </p:nvPicPr>
        <p:blipFill rotWithShape="1">
          <a:blip r:embed="rId4">
            <a:alphaModFix/>
          </a:blip>
          <a:srcRect b="0" l="0" r="0" t="0"/>
          <a:stretch/>
        </p:blipFill>
        <p:spPr>
          <a:xfrm>
            <a:off x="0" y="0"/>
            <a:ext cx="5722065" cy="8693150"/>
          </a:xfrm>
          <a:prstGeom prst="rect">
            <a:avLst/>
          </a:prstGeom>
          <a:noFill/>
          <a:ln>
            <a:noFill/>
          </a:ln>
        </p:spPr>
      </p:pic>
      <p:pic>
        <p:nvPicPr>
          <p:cNvPr descr=" " id="646" name="Google Shape;646;g2ccb666dcb3_0_606"/>
          <p:cNvPicPr preferRelativeResize="0"/>
          <p:nvPr/>
        </p:nvPicPr>
        <p:blipFill rotWithShape="1">
          <a:blip r:embed="rId5">
            <a:alphaModFix/>
          </a:blip>
          <a:srcRect b="0" l="0" r="0" t="0"/>
          <a:stretch/>
        </p:blipFill>
        <p:spPr>
          <a:xfrm>
            <a:off x="20036754" y="5022850"/>
            <a:ext cx="4350294" cy="8693150"/>
          </a:xfrm>
          <a:prstGeom prst="rect">
            <a:avLst/>
          </a:prstGeom>
          <a:noFill/>
          <a:ln>
            <a:noFill/>
          </a:ln>
        </p:spPr>
      </p:pic>
      <p:pic>
        <p:nvPicPr>
          <p:cNvPr descr=" " id="647" name="Google Shape;647;g2ccb666dcb3_0_606"/>
          <p:cNvPicPr preferRelativeResize="0"/>
          <p:nvPr/>
        </p:nvPicPr>
        <p:blipFill rotWithShape="1">
          <a:blip r:embed="rId6">
            <a:alphaModFix/>
          </a:blip>
          <a:srcRect b="0" l="0" r="0" t="0"/>
          <a:stretch/>
        </p:blipFill>
        <p:spPr>
          <a:xfrm>
            <a:off x="20995724" y="10185400"/>
            <a:ext cx="2819752" cy="2819400"/>
          </a:xfrm>
          <a:prstGeom prst="rect">
            <a:avLst/>
          </a:prstGeom>
          <a:noFill/>
          <a:ln>
            <a:noFill/>
          </a:ln>
        </p:spPr>
      </p:pic>
      <p:sp>
        <p:nvSpPr>
          <p:cNvPr id="648" name="Google Shape;648;g2ccb666dcb3_0_60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9" name="Google Shape;649;g2ccb666dcb3_0_60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50" name="Google Shape;650;g2ccb666dcb3_0_606"/>
          <p:cNvSpPr/>
          <p:nvPr/>
        </p:nvSpPr>
        <p:spPr>
          <a:xfrm>
            <a:off x="13171546" y="1981200"/>
            <a:ext cx="95727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Thank you for choosing EaTemp</a:t>
            </a:r>
            <a:endParaRPr b="0" i="0" sz="8000" u="none" cap="none" strike="noStrike">
              <a:solidFill>
                <a:schemeClr val="dk1"/>
              </a:solidFill>
              <a:latin typeface="Calibri"/>
              <a:ea typeface="Calibri"/>
              <a:cs typeface="Calibri"/>
              <a:sym typeface="Calibri"/>
            </a:endParaRPr>
          </a:p>
        </p:txBody>
      </p:sp>
      <p:sp>
        <p:nvSpPr>
          <p:cNvPr id="651" name="Google Shape;651;g2ccb666dcb3_0_606"/>
          <p:cNvSpPr/>
          <p:nvPr/>
        </p:nvSpPr>
        <p:spPr>
          <a:xfrm>
            <a:off x="13171546" y="6438900"/>
            <a:ext cx="9369600" cy="4377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652" name="Google Shape;652;g2ccb666dcb3_0_606"/>
          <p:cNvSpPr/>
          <p:nvPr/>
        </p:nvSpPr>
        <p:spPr>
          <a:xfrm rot="-5400000">
            <a:off x="22204446" y="8326937"/>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8">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653" name="Google Shape;653;g2ccb666dcb3_0_606"/>
          <p:cNvPicPr preferRelativeResize="0"/>
          <p:nvPr/>
        </p:nvPicPr>
        <p:blipFill rotWithShape="1">
          <a:blip r:embed="rId9">
            <a:alphaModFix/>
          </a:blip>
          <a:srcRect b="0" l="0" r="0" t="0"/>
          <a:stretch/>
        </p:blipFill>
        <p:spPr>
          <a:xfrm>
            <a:off x="2083060" y="3365500"/>
            <a:ext cx="9446806" cy="6146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43" name="Shape 43"/>
        <p:cNvGrpSpPr/>
        <p:nvPr/>
      </p:nvGrpSpPr>
      <p:grpSpPr>
        <a:xfrm>
          <a:off x="0" y="0"/>
          <a:ext cx="0" cy="0"/>
          <a:chOff x="0" y="0"/>
          <a:chExt cx="0" cy="0"/>
        </a:xfrm>
      </p:grpSpPr>
      <p:pic>
        <p:nvPicPr>
          <p:cNvPr descr=" " id="44" name="Google Shape;44;g2ccb666dcb3_0_2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5" name="Google Shape;45;g2ccb666dcb3_0_26"/>
          <p:cNvPicPr preferRelativeResize="0"/>
          <p:nvPr/>
        </p:nvPicPr>
        <p:blipFill rotWithShape="1">
          <a:blip r:embed="rId4">
            <a:alphaModFix/>
          </a:blip>
          <a:srcRect b="0" l="0" r="0" t="0"/>
          <a:stretch/>
        </p:blipFill>
        <p:spPr>
          <a:xfrm>
            <a:off x="6560370" y="0"/>
            <a:ext cx="8700588" cy="2101850"/>
          </a:xfrm>
          <a:prstGeom prst="rect">
            <a:avLst/>
          </a:prstGeom>
          <a:noFill/>
          <a:ln>
            <a:noFill/>
          </a:ln>
        </p:spPr>
      </p:pic>
      <p:pic>
        <p:nvPicPr>
          <p:cNvPr descr=" " id="46" name="Google Shape;46;g2ccb666dcb3_0_26"/>
          <p:cNvPicPr preferRelativeResize="0"/>
          <p:nvPr/>
        </p:nvPicPr>
        <p:blipFill rotWithShape="1">
          <a:blip r:embed="rId5">
            <a:alphaModFix/>
          </a:blip>
          <a:srcRect b="0" l="0" r="0" t="0"/>
          <a:stretch/>
        </p:blipFill>
        <p:spPr>
          <a:xfrm>
            <a:off x="19020627" y="10699750"/>
            <a:ext cx="5366421" cy="3016250"/>
          </a:xfrm>
          <a:prstGeom prst="rect">
            <a:avLst/>
          </a:prstGeom>
          <a:noFill/>
          <a:ln>
            <a:noFill/>
          </a:ln>
        </p:spPr>
      </p:pic>
      <p:pic>
        <p:nvPicPr>
          <p:cNvPr descr=" " id="47" name="Google Shape;47;g2ccb666dcb3_0_26"/>
          <p:cNvPicPr preferRelativeResize="0"/>
          <p:nvPr/>
        </p:nvPicPr>
        <p:blipFill rotWithShape="1">
          <a:blip r:embed="rId6">
            <a:alphaModFix/>
          </a:blip>
          <a:srcRect b="0" l="0" r="0" t="0"/>
          <a:stretch/>
        </p:blipFill>
        <p:spPr>
          <a:xfrm>
            <a:off x="21148143" y="520700"/>
            <a:ext cx="2781648" cy="2768600"/>
          </a:xfrm>
          <a:prstGeom prst="rect">
            <a:avLst/>
          </a:prstGeom>
          <a:noFill/>
          <a:ln>
            <a:noFill/>
          </a:ln>
        </p:spPr>
      </p:pic>
      <p:sp>
        <p:nvSpPr>
          <p:cNvPr id="48" name="Google Shape;48;g2ccb666dcb3_0_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 name="Google Shape;49;g2ccb666dcb3_0_2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0" name="Google Shape;50;g2ccb666dcb3_0_26"/>
          <p:cNvSpPr/>
          <p:nvPr/>
        </p:nvSpPr>
        <p:spPr>
          <a:xfrm>
            <a:off x="3556445" y="1320800"/>
            <a:ext cx="17613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Table of Contents</a:t>
            </a:r>
            <a:endParaRPr b="0" i="0" sz="8000" u="none" cap="none" strike="noStrike">
              <a:solidFill>
                <a:schemeClr val="dk1"/>
              </a:solidFill>
              <a:latin typeface="Calibri"/>
              <a:ea typeface="Calibri"/>
              <a:cs typeface="Calibri"/>
              <a:sym typeface="Calibri"/>
            </a:endParaRPr>
          </a:p>
        </p:txBody>
      </p:sp>
      <p:sp>
        <p:nvSpPr>
          <p:cNvPr id="51" name="Google Shape;51;g2ccb666dcb3_0_26"/>
          <p:cNvSpPr/>
          <p:nvPr/>
        </p:nvSpPr>
        <p:spPr>
          <a:xfrm>
            <a:off x="0"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ccb666dcb3_0_26"/>
          <p:cNvSpPr/>
          <p:nvPr/>
        </p:nvSpPr>
        <p:spPr>
          <a:xfrm>
            <a:off x="0" y="4787900"/>
            <a:ext cx="59316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ccb666dcb3_0_26"/>
          <p:cNvSpPr/>
          <p:nvPr/>
        </p:nvSpPr>
        <p:spPr>
          <a:xfrm>
            <a:off x="-152419" y="4787900"/>
            <a:ext cx="6084000" cy="609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Introduction</a:t>
            </a:r>
            <a:endParaRPr b="0" i="0" sz="3600" u="none" cap="none" strike="noStrike">
              <a:solidFill>
                <a:schemeClr val="dk1"/>
              </a:solidFill>
              <a:latin typeface="Calibri"/>
              <a:ea typeface="Calibri"/>
              <a:cs typeface="Calibri"/>
              <a:sym typeface="Calibri"/>
            </a:endParaRPr>
          </a:p>
        </p:txBody>
      </p:sp>
      <p:sp>
        <p:nvSpPr>
          <p:cNvPr id="54" name="Google Shape;54;g2ccb666dcb3_0_26"/>
          <p:cNvSpPr/>
          <p:nvPr/>
        </p:nvSpPr>
        <p:spPr>
          <a:xfrm>
            <a:off x="-135484" y="53467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Extraordinary Realm</a:t>
            </a:r>
            <a:endParaRPr b="0" i="0" sz="3200" u="none" cap="none" strike="noStrike">
              <a:solidFill>
                <a:schemeClr val="dk1"/>
              </a:solidFill>
              <a:latin typeface="Calibri"/>
              <a:ea typeface="Calibri"/>
              <a:cs typeface="Calibri"/>
              <a:sym typeface="Calibri"/>
            </a:endParaRPr>
          </a:p>
        </p:txBody>
      </p:sp>
      <p:pic>
        <p:nvPicPr>
          <p:cNvPr descr=" " id="55" name="Google Shape;55;g2ccb666dcb3_0_26"/>
          <p:cNvPicPr preferRelativeResize="0"/>
          <p:nvPr/>
        </p:nvPicPr>
        <p:blipFill rotWithShape="1">
          <a:blip r:embed="rId8">
            <a:alphaModFix/>
          </a:blip>
          <a:srcRect b="0" l="0" r="0" t="0"/>
          <a:stretch/>
        </p:blipFill>
        <p:spPr>
          <a:xfrm>
            <a:off x="6134867" y="4521200"/>
            <a:ext cx="1625803" cy="1625600"/>
          </a:xfrm>
          <a:prstGeom prst="rect">
            <a:avLst/>
          </a:prstGeom>
          <a:noFill/>
          <a:ln>
            <a:noFill/>
          </a:ln>
        </p:spPr>
      </p:pic>
      <p:sp>
        <p:nvSpPr>
          <p:cNvPr id="56" name="Google Shape;56;g2ccb666dcb3_0_26"/>
          <p:cNvSpPr/>
          <p:nvPr/>
        </p:nvSpPr>
        <p:spPr>
          <a:xfrm>
            <a:off x="6134867" y="4521200"/>
            <a:ext cx="1625700" cy="1625700"/>
          </a:xfrm>
          <a:prstGeom prst="roundRect">
            <a:avLst>
              <a:gd fmla="val 781313" name="adj"/>
            </a:avLst>
          </a:prstGeom>
          <a:noFill/>
          <a:ln cap="flat" cmpd="sng" w="50800">
            <a:solidFill>
              <a:srgbClr val="391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ccb666dcb3_0_26"/>
          <p:cNvSpPr/>
          <p:nvPr/>
        </p:nvSpPr>
        <p:spPr>
          <a:xfrm>
            <a:off x="6236479" y="4927600"/>
            <a:ext cx="14226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1B5B"/>
              </a:buClr>
              <a:buSzPts val="4800"/>
              <a:buFont typeface="Press Start 2P"/>
              <a:buNone/>
            </a:pPr>
            <a:r>
              <a:rPr b="0" i="0" lang="en-US" sz="4800" u="none" cap="none" strike="noStrike">
                <a:solidFill>
                  <a:srgbClr val="391B5B"/>
                </a:solidFill>
                <a:latin typeface="Press Start 2P"/>
                <a:ea typeface="Press Start 2P"/>
                <a:cs typeface="Press Start 2P"/>
                <a:sym typeface="Press Start 2P"/>
              </a:rPr>
              <a:t>01</a:t>
            </a:r>
            <a:endParaRPr b="0" i="0" sz="4800" u="none" cap="none" strike="noStrike">
              <a:solidFill>
                <a:schemeClr val="dk1"/>
              </a:solidFill>
              <a:latin typeface="Calibri"/>
              <a:ea typeface="Calibri"/>
              <a:cs typeface="Calibri"/>
              <a:sym typeface="Calibri"/>
            </a:endParaRPr>
          </a:p>
        </p:txBody>
      </p:sp>
      <p:sp>
        <p:nvSpPr>
          <p:cNvPr id="58" name="Google Shape;58;g2ccb666dcb3_0_26"/>
          <p:cNvSpPr/>
          <p:nvPr/>
        </p:nvSpPr>
        <p:spPr>
          <a:xfrm>
            <a:off x="16626378" y="4521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 name="Google Shape;59;g2ccb666dcb3_0_26"/>
          <p:cNvPicPr preferRelativeResize="0"/>
          <p:nvPr/>
        </p:nvPicPr>
        <p:blipFill rotWithShape="1">
          <a:blip r:embed="rId8">
            <a:alphaModFix/>
          </a:blip>
          <a:srcRect b="0" l="0" r="0" t="0"/>
          <a:stretch/>
        </p:blipFill>
        <p:spPr>
          <a:xfrm>
            <a:off x="16626378" y="4521200"/>
            <a:ext cx="1625803" cy="1625600"/>
          </a:xfrm>
          <a:prstGeom prst="rect">
            <a:avLst/>
          </a:prstGeom>
          <a:noFill/>
          <a:ln>
            <a:noFill/>
          </a:ln>
        </p:spPr>
      </p:pic>
      <p:sp>
        <p:nvSpPr>
          <p:cNvPr id="60" name="Google Shape;60;g2ccb666dcb3_0_26"/>
          <p:cNvSpPr/>
          <p:nvPr/>
        </p:nvSpPr>
        <p:spPr>
          <a:xfrm>
            <a:off x="16626378" y="4521200"/>
            <a:ext cx="1625700" cy="1625700"/>
          </a:xfrm>
          <a:prstGeom prst="roundRect">
            <a:avLst>
              <a:gd fmla="val 781313" name="adj"/>
            </a:avLst>
          </a:prstGeom>
          <a:noFill/>
          <a:ln cap="flat" cmpd="sng" w="50800">
            <a:solidFill>
              <a:srgbClr val="391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ccb666dcb3_0_26"/>
          <p:cNvSpPr/>
          <p:nvPr/>
        </p:nvSpPr>
        <p:spPr>
          <a:xfrm>
            <a:off x="16727991" y="4927600"/>
            <a:ext cx="14226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1B5B"/>
              </a:buClr>
              <a:buSzPts val="4800"/>
              <a:buFont typeface="Press Start 2P"/>
              <a:buNone/>
            </a:pPr>
            <a:r>
              <a:rPr b="0" i="0" lang="en-US" sz="4800" u="none" cap="none" strike="noStrike">
                <a:solidFill>
                  <a:srgbClr val="391B5B"/>
                </a:solidFill>
                <a:latin typeface="Press Start 2P"/>
                <a:ea typeface="Press Start 2P"/>
                <a:cs typeface="Press Start 2P"/>
                <a:sym typeface="Press Start 2P"/>
              </a:rPr>
              <a:t>02</a:t>
            </a:r>
            <a:endParaRPr b="0" i="0" sz="4800" u="none" cap="none" strike="noStrike">
              <a:solidFill>
                <a:schemeClr val="dk1"/>
              </a:solidFill>
              <a:latin typeface="Calibri"/>
              <a:ea typeface="Calibri"/>
              <a:cs typeface="Calibri"/>
              <a:sym typeface="Calibri"/>
            </a:endParaRPr>
          </a:p>
        </p:txBody>
      </p:sp>
      <p:sp>
        <p:nvSpPr>
          <p:cNvPr id="62" name="Google Shape;62;g2ccb666dcb3_0_26"/>
          <p:cNvSpPr/>
          <p:nvPr/>
        </p:nvSpPr>
        <p:spPr>
          <a:xfrm>
            <a:off x="18455407" y="4787900"/>
            <a:ext cx="59316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ccb666dcb3_0_26"/>
          <p:cNvSpPr/>
          <p:nvPr/>
        </p:nvSpPr>
        <p:spPr>
          <a:xfrm>
            <a:off x="18455407" y="4787900"/>
            <a:ext cx="6084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Encounters</a:t>
            </a:r>
            <a:endParaRPr b="0" i="0" sz="3600" u="none" cap="none" strike="noStrike">
              <a:solidFill>
                <a:schemeClr val="dk1"/>
              </a:solidFill>
              <a:latin typeface="Calibri"/>
              <a:ea typeface="Calibri"/>
              <a:cs typeface="Calibri"/>
              <a:sym typeface="Calibri"/>
            </a:endParaRPr>
          </a:p>
        </p:txBody>
      </p:sp>
      <p:sp>
        <p:nvSpPr>
          <p:cNvPr id="64" name="Google Shape;64;g2ccb666dcb3_0_26"/>
          <p:cNvSpPr/>
          <p:nvPr/>
        </p:nvSpPr>
        <p:spPr>
          <a:xfrm>
            <a:off x="18455407" y="5346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Unicorn Sightings</a:t>
            </a:r>
            <a:endParaRPr b="0" i="0" sz="3200" u="none" cap="none" strike="noStrike">
              <a:solidFill>
                <a:schemeClr val="dk1"/>
              </a:solidFill>
              <a:latin typeface="Calibri"/>
              <a:ea typeface="Calibri"/>
              <a:cs typeface="Calibri"/>
              <a:sym typeface="Calibri"/>
            </a:endParaRPr>
          </a:p>
        </p:txBody>
      </p:sp>
      <p:sp>
        <p:nvSpPr>
          <p:cNvPr id="65" name="Google Shape;65;g2ccb666dcb3_0_26"/>
          <p:cNvSpPr/>
          <p:nvPr/>
        </p:nvSpPr>
        <p:spPr>
          <a:xfrm>
            <a:off x="0"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ccb666dcb3_0_26"/>
          <p:cNvSpPr/>
          <p:nvPr/>
        </p:nvSpPr>
        <p:spPr>
          <a:xfrm>
            <a:off x="0" y="7772400"/>
            <a:ext cx="59316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ccb666dcb3_0_26"/>
          <p:cNvSpPr/>
          <p:nvPr/>
        </p:nvSpPr>
        <p:spPr>
          <a:xfrm>
            <a:off x="-152419" y="7772400"/>
            <a:ext cx="6084000" cy="609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Wonders</a:t>
            </a:r>
            <a:endParaRPr b="0" i="0" sz="3600" u="none" cap="none" strike="noStrike">
              <a:solidFill>
                <a:schemeClr val="dk1"/>
              </a:solidFill>
              <a:latin typeface="Calibri"/>
              <a:ea typeface="Calibri"/>
              <a:cs typeface="Calibri"/>
              <a:sym typeface="Calibri"/>
            </a:endParaRPr>
          </a:p>
        </p:txBody>
      </p:sp>
      <p:sp>
        <p:nvSpPr>
          <p:cNvPr id="68" name="Google Shape;68;g2ccb666dcb3_0_26"/>
          <p:cNvSpPr/>
          <p:nvPr/>
        </p:nvSpPr>
        <p:spPr>
          <a:xfrm>
            <a:off x="-135484" y="83312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Wishes Granted</a:t>
            </a:r>
            <a:endParaRPr b="0" i="0" sz="3200" u="none" cap="none" strike="noStrike">
              <a:solidFill>
                <a:schemeClr val="dk1"/>
              </a:solidFill>
              <a:latin typeface="Calibri"/>
              <a:ea typeface="Calibri"/>
              <a:cs typeface="Calibri"/>
              <a:sym typeface="Calibri"/>
            </a:endParaRPr>
          </a:p>
        </p:txBody>
      </p:sp>
      <p:pic>
        <p:nvPicPr>
          <p:cNvPr descr=" " id="69" name="Google Shape;69;g2ccb666dcb3_0_26"/>
          <p:cNvPicPr preferRelativeResize="0"/>
          <p:nvPr/>
        </p:nvPicPr>
        <p:blipFill rotWithShape="1">
          <a:blip r:embed="rId8">
            <a:alphaModFix/>
          </a:blip>
          <a:srcRect b="0" l="0" r="0" t="0"/>
          <a:stretch/>
        </p:blipFill>
        <p:spPr>
          <a:xfrm>
            <a:off x="6134867" y="7505700"/>
            <a:ext cx="1625803" cy="1625600"/>
          </a:xfrm>
          <a:prstGeom prst="rect">
            <a:avLst/>
          </a:prstGeom>
          <a:noFill/>
          <a:ln>
            <a:noFill/>
          </a:ln>
        </p:spPr>
      </p:pic>
      <p:sp>
        <p:nvSpPr>
          <p:cNvPr id="70" name="Google Shape;70;g2ccb666dcb3_0_26"/>
          <p:cNvSpPr/>
          <p:nvPr/>
        </p:nvSpPr>
        <p:spPr>
          <a:xfrm>
            <a:off x="6134867" y="7505700"/>
            <a:ext cx="1625700" cy="1625700"/>
          </a:xfrm>
          <a:prstGeom prst="roundRect">
            <a:avLst>
              <a:gd fmla="val 781313" name="adj"/>
            </a:avLst>
          </a:prstGeom>
          <a:noFill/>
          <a:ln cap="flat" cmpd="sng" w="50800">
            <a:solidFill>
              <a:srgbClr val="391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ccb666dcb3_0_26"/>
          <p:cNvSpPr/>
          <p:nvPr/>
        </p:nvSpPr>
        <p:spPr>
          <a:xfrm>
            <a:off x="6236479" y="7912100"/>
            <a:ext cx="14226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1B5B"/>
              </a:buClr>
              <a:buSzPts val="4800"/>
              <a:buFont typeface="Press Start 2P"/>
              <a:buNone/>
            </a:pPr>
            <a:r>
              <a:rPr b="0" i="0" lang="en-US" sz="4800" u="none" cap="none" strike="noStrike">
                <a:solidFill>
                  <a:srgbClr val="391B5B"/>
                </a:solidFill>
                <a:latin typeface="Press Start 2P"/>
                <a:ea typeface="Press Start 2P"/>
                <a:cs typeface="Press Start 2P"/>
                <a:sym typeface="Press Start 2P"/>
              </a:rPr>
              <a:t>03</a:t>
            </a:r>
            <a:endParaRPr b="0" i="0" sz="4800" u="none" cap="none" strike="noStrike">
              <a:solidFill>
                <a:schemeClr val="dk1"/>
              </a:solidFill>
              <a:latin typeface="Calibri"/>
              <a:ea typeface="Calibri"/>
              <a:cs typeface="Calibri"/>
              <a:sym typeface="Calibri"/>
            </a:endParaRPr>
          </a:p>
        </p:txBody>
      </p:sp>
      <p:sp>
        <p:nvSpPr>
          <p:cNvPr id="72" name="Google Shape;72;g2ccb666dcb3_0_26"/>
          <p:cNvSpPr/>
          <p:nvPr/>
        </p:nvSpPr>
        <p:spPr>
          <a:xfrm>
            <a:off x="16626378" y="75057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g2ccb666dcb3_0_26"/>
          <p:cNvPicPr preferRelativeResize="0"/>
          <p:nvPr/>
        </p:nvPicPr>
        <p:blipFill rotWithShape="1">
          <a:blip r:embed="rId8">
            <a:alphaModFix/>
          </a:blip>
          <a:srcRect b="0" l="0" r="0" t="0"/>
          <a:stretch/>
        </p:blipFill>
        <p:spPr>
          <a:xfrm>
            <a:off x="16626378" y="7505700"/>
            <a:ext cx="1625803" cy="1625600"/>
          </a:xfrm>
          <a:prstGeom prst="rect">
            <a:avLst/>
          </a:prstGeom>
          <a:noFill/>
          <a:ln>
            <a:noFill/>
          </a:ln>
        </p:spPr>
      </p:pic>
      <p:sp>
        <p:nvSpPr>
          <p:cNvPr id="74" name="Google Shape;74;g2ccb666dcb3_0_26"/>
          <p:cNvSpPr/>
          <p:nvPr/>
        </p:nvSpPr>
        <p:spPr>
          <a:xfrm>
            <a:off x="16626378" y="7505700"/>
            <a:ext cx="1625700" cy="1625700"/>
          </a:xfrm>
          <a:prstGeom prst="roundRect">
            <a:avLst>
              <a:gd fmla="val 781313" name="adj"/>
            </a:avLst>
          </a:prstGeom>
          <a:noFill/>
          <a:ln cap="flat" cmpd="sng" w="50800">
            <a:solidFill>
              <a:srgbClr val="391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ccb666dcb3_0_26"/>
          <p:cNvSpPr/>
          <p:nvPr/>
        </p:nvSpPr>
        <p:spPr>
          <a:xfrm>
            <a:off x="16727991" y="7912100"/>
            <a:ext cx="14226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1B5B"/>
              </a:buClr>
              <a:buSzPts val="4800"/>
              <a:buFont typeface="Press Start 2P"/>
              <a:buNone/>
            </a:pPr>
            <a:r>
              <a:rPr b="0" i="0" lang="en-US" sz="4800" u="none" cap="none" strike="noStrike">
                <a:solidFill>
                  <a:srgbClr val="391B5B"/>
                </a:solidFill>
                <a:latin typeface="Press Start 2P"/>
                <a:ea typeface="Press Start 2P"/>
                <a:cs typeface="Press Start 2P"/>
                <a:sym typeface="Press Start 2P"/>
              </a:rPr>
              <a:t>04</a:t>
            </a:r>
            <a:endParaRPr b="0" i="0" sz="4800" u="none" cap="none" strike="noStrike">
              <a:solidFill>
                <a:schemeClr val="dk1"/>
              </a:solidFill>
              <a:latin typeface="Calibri"/>
              <a:ea typeface="Calibri"/>
              <a:cs typeface="Calibri"/>
              <a:sym typeface="Calibri"/>
            </a:endParaRPr>
          </a:p>
        </p:txBody>
      </p:sp>
      <p:sp>
        <p:nvSpPr>
          <p:cNvPr id="76" name="Google Shape;76;g2ccb666dcb3_0_26"/>
          <p:cNvSpPr/>
          <p:nvPr/>
        </p:nvSpPr>
        <p:spPr>
          <a:xfrm>
            <a:off x="18455407" y="7772400"/>
            <a:ext cx="59316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ccb666dcb3_0_26"/>
          <p:cNvSpPr/>
          <p:nvPr/>
        </p:nvSpPr>
        <p:spPr>
          <a:xfrm>
            <a:off x="18455407" y="7772400"/>
            <a:ext cx="6084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Magic</a:t>
            </a:r>
            <a:endParaRPr b="0" i="0" sz="3600" u="none" cap="none" strike="noStrike">
              <a:solidFill>
                <a:schemeClr val="dk1"/>
              </a:solidFill>
              <a:latin typeface="Calibri"/>
              <a:ea typeface="Calibri"/>
              <a:cs typeface="Calibri"/>
              <a:sym typeface="Calibri"/>
            </a:endParaRPr>
          </a:p>
        </p:txBody>
      </p:sp>
      <p:sp>
        <p:nvSpPr>
          <p:cNvPr id="78" name="Google Shape;78;g2ccb666dcb3_0_26"/>
          <p:cNvSpPr/>
          <p:nvPr/>
        </p:nvSpPr>
        <p:spPr>
          <a:xfrm>
            <a:off x="18455407" y="83312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Spellcasting</a:t>
            </a:r>
            <a:endParaRPr b="0" i="0" sz="3200" u="none" cap="none" strike="noStrike">
              <a:solidFill>
                <a:schemeClr val="dk1"/>
              </a:solidFill>
              <a:latin typeface="Calibri"/>
              <a:ea typeface="Calibri"/>
              <a:cs typeface="Calibri"/>
              <a:sym typeface="Calibri"/>
            </a:endParaRPr>
          </a:p>
        </p:txBody>
      </p:sp>
      <p:sp>
        <p:nvSpPr>
          <p:cNvPr id="79" name="Google Shape;79;g2ccb666dcb3_0_26"/>
          <p:cNvSpPr/>
          <p:nvPr/>
        </p:nvSpPr>
        <p:spPr>
          <a:xfrm>
            <a:off x="0"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ccb666dcb3_0_26"/>
          <p:cNvSpPr/>
          <p:nvPr/>
        </p:nvSpPr>
        <p:spPr>
          <a:xfrm>
            <a:off x="0" y="10756900"/>
            <a:ext cx="59316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ccb666dcb3_0_26"/>
          <p:cNvSpPr/>
          <p:nvPr/>
        </p:nvSpPr>
        <p:spPr>
          <a:xfrm>
            <a:off x="-152419" y="10756900"/>
            <a:ext cx="6084000" cy="609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Adventure</a:t>
            </a:r>
            <a:endParaRPr b="0" i="0" sz="3600" u="none" cap="none" strike="noStrike">
              <a:solidFill>
                <a:schemeClr val="dk1"/>
              </a:solidFill>
              <a:latin typeface="Calibri"/>
              <a:ea typeface="Calibri"/>
              <a:cs typeface="Calibri"/>
              <a:sym typeface="Calibri"/>
            </a:endParaRPr>
          </a:p>
        </p:txBody>
      </p:sp>
      <p:sp>
        <p:nvSpPr>
          <p:cNvPr id="82" name="Google Shape;82;g2ccb666dcb3_0_26"/>
          <p:cNvSpPr/>
          <p:nvPr/>
        </p:nvSpPr>
        <p:spPr>
          <a:xfrm>
            <a:off x="-135484" y="11315700"/>
            <a:ext cx="6067200" cy="669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Happily Ever After</a:t>
            </a:r>
            <a:endParaRPr b="0" i="0" sz="3200" u="none" cap="none" strike="noStrike">
              <a:solidFill>
                <a:schemeClr val="dk1"/>
              </a:solidFill>
              <a:latin typeface="Calibri"/>
              <a:ea typeface="Calibri"/>
              <a:cs typeface="Calibri"/>
              <a:sym typeface="Calibri"/>
            </a:endParaRPr>
          </a:p>
        </p:txBody>
      </p:sp>
      <p:pic>
        <p:nvPicPr>
          <p:cNvPr descr=" " id="83" name="Google Shape;83;g2ccb666dcb3_0_26"/>
          <p:cNvPicPr preferRelativeResize="0"/>
          <p:nvPr/>
        </p:nvPicPr>
        <p:blipFill rotWithShape="1">
          <a:blip r:embed="rId8">
            <a:alphaModFix/>
          </a:blip>
          <a:srcRect b="0" l="0" r="0" t="0"/>
          <a:stretch/>
        </p:blipFill>
        <p:spPr>
          <a:xfrm>
            <a:off x="6134867" y="10490200"/>
            <a:ext cx="1625803" cy="1625600"/>
          </a:xfrm>
          <a:prstGeom prst="rect">
            <a:avLst/>
          </a:prstGeom>
          <a:noFill/>
          <a:ln>
            <a:noFill/>
          </a:ln>
        </p:spPr>
      </p:pic>
      <p:sp>
        <p:nvSpPr>
          <p:cNvPr id="84" name="Google Shape;84;g2ccb666dcb3_0_26"/>
          <p:cNvSpPr/>
          <p:nvPr/>
        </p:nvSpPr>
        <p:spPr>
          <a:xfrm>
            <a:off x="6134867" y="10490200"/>
            <a:ext cx="1625700" cy="1625700"/>
          </a:xfrm>
          <a:prstGeom prst="roundRect">
            <a:avLst>
              <a:gd fmla="val 781313" name="adj"/>
            </a:avLst>
          </a:prstGeom>
          <a:noFill/>
          <a:ln cap="flat" cmpd="sng" w="50800">
            <a:solidFill>
              <a:srgbClr val="391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2ccb666dcb3_0_26"/>
          <p:cNvSpPr/>
          <p:nvPr/>
        </p:nvSpPr>
        <p:spPr>
          <a:xfrm>
            <a:off x="6236479" y="10896600"/>
            <a:ext cx="14226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1B5B"/>
              </a:buClr>
              <a:buSzPts val="4800"/>
              <a:buFont typeface="Press Start 2P"/>
              <a:buNone/>
            </a:pPr>
            <a:r>
              <a:rPr b="0" i="0" lang="en-US" sz="4800" u="none" cap="none" strike="noStrike">
                <a:solidFill>
                  <a:srgbClr val="391B5B"/>
                </a:solidFill>
                <a:latin typeface="Press Start 2P"/>
                <a:ea typeface="Press Start 2P"/>
                <a:cs typeface="Press Start 2P"/>
                <a:sym typeface="Press Start 2P"/>
              </a:rPr>
              <a:t>05</a:t>
            </a:r>
            <a:endParaRPr b="0" i="0" sz="4800" u="none" cap="none" strike="noStrike">
              <a:solidFill>
                <a:schemeClr val="dk1"/>
              </a:solidFill>
              <a:latin typeface="Calibri"/>
              <a:ea typeface="Calibri"/>
              <a:cs typeface="Calibri"/>
              <a:sym typeface="Calibri"/>
            </a:endParaRPr>
          </a:p>
        </p:txBody>
      </p:sp>
      <p:sp>
        <p:nvSpPr>
          <p:cNvPr id="86" name="Google Shape;86;g2ccb666dcb3_0_26"/>
          <p:cNvSpPr/>
          <p:nvPr/>
        </p:nvSpPr>
        <p:spPr>
          <a:xfrm>
            <a:off x="16626378" y="1049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 name="Google Shape;87;g2ccb666dcb3_0_26"/>
          <p:cNvPicPr preferRelativeResize="0"/>
          <p:nvPr/>
        </p:nvPicPr>
        <p:blipFill rotWithShape="1">
          <a:blip r:embed="rId8">
            <a:alphaModFix/>
          </a:blip>
          <a:srcRect b="0" l="0" r="0" t="0"/>
          <a:stretch/>
        </p:blipFill>
        <p:spPr>
          <a:xfrm>
            <a:off x="16626378" y="10490200"/>
            <a:ext cx="1625803" cy="1625600"/>
          </a:xfrm>
          <a:prstGeom prst="rect">
            <a:avLst/>
          </a:prstGeom>
          <a:noFill/>
          <a:ln>
            <a:noFill/>
          </a:ln>
        </p:spPr>
      </p:pic>
      <p:sp>
        <p:nvSpPr>
          <p:cNvPr id="88" name="Google Shape;88;g2ccb666dcb3_0_26"/>
          <p:cNvSpPr/>
          <p:nvPr/>
        </p:nvSpPr>
        <p:spPr>
          <a:xfrm>
            <a:off x="16626378" y="10490200"/>
            <a:ext cx="1625700" cy="1625700"/>
          </a:xfrm>
          <a:prstGeom prst="roundRect">
            <a:avLst>
              <a:gd fmla="val 781313" name="adj"/>
            </a:avLst>
          </a:prstGeom>
          <a:noFill/>
          <a:ln cap="flat" cmpd="sng" w="50800">
            <a:solidFill>
              <a:srgbClr val="391B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ccb666dcb3_0_26"/>
          <p:cNvSpPr/>
          <p:nvPr/>
        </p:nvSpPr>
        <p:spPr>
          <a:xfrm>
            <a:off x="16727991" y="10896600"/>
            <a:ext cx="1422600" cy="8127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391B5B"/>
              </a:buClr>
              <a:buSzPts val="4800"/>
              <a:buFont typeface="Press Start 2P"/>
              <a:buNone/>
            </a:pPr>
            <a:r>
              <a:rPr b="0" i="0" lang="en-US" sz="4800" u="none" cap="none" strike="noStrike">
                <a:solidFill>
                  <a:srgbClr val="391B5B"/>
                </a:solidFill>
                <a:latin typeface="Press Start 2P"/>
                <a:ea typeface="Press Start 2P"/>
                <a:cs typeface="Press Start 2P"/>
                <a:sym typeface="Press Start 2P"/>
              </a:rPr>
              <a:t>06</a:t>
            </a:r>
            <a:endParaRPr b="0" i="0" sz="4800" u="none" cap="none" strike="noStrike">
              <a:solidFill>
                <a:schemeClr val="dk1"/>
              </a:solidFill>
              <a:latin typeface="Calibri"/>
              <a:ea typeface="Calibri"/>
              <a:cs typeface="Calibri"/>
              <a:sym typeface="Calibri"/>
            </a:endParaRPr>
          </a:p>
        </p:txBody>
      </p:sp>
      <p:sp>
        <p:nvSpPr>
          <p:cNvPr id="90" name="Google Shape;90;g2ccb666dcb3_0_26"/>
          <p:cNvSpPr/>
          <p:nvPr/>
        </p:nvSpPr>
        <p:spPr>
          <a:xfrm>
            <a:off x="18455407" y="10756900"/>
            <a:ext cx="5931600" cy="109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2ccb666dcb3_0_26"/>
          <p:cNvSpPr/>
          <p:nvPr/>
        </p:nvSpPr>
        <p:spPr>
          <a:xfrm>
            <a:off x="18455407" y="10756900"/>
            <a:ext cx="60840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Conclusion</a:t>
            </a:r>
            <a:endParaRPr b="0" i="0" sz="3600" u="none" cap="none" strike="noStrike">
              <a:solidFill>
                <a:schemeClr val="dk1"/>
              </a:solidFill>
              <a:latin typeface="Calibri"/>
              <a:ea typeface="Calibri"/>
              <a:cs typeface="Calibri"/>
              <a:sym typeface="Calibri"/>
            </a:endParaRPr>
          </a:p>
        </p:txBody>
      </p:sp>
      <p:sp>
        <p:nvSpPr>
          <p:cNvPr id="92" name="Google Shape;92;g2ccb666dcb3_0_26"/>
          <p:cNvSpPr/>
          <p:nvPr/>
        </p:nvSpPr>
        <p:spPr>
          <a:xfrm>
            <a:off x="18455407" y="11315700"/>
            <a:ext cx="6067200" cy="66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Embrace the Fantasy</a:t>
            </a:r>
            <a:endParaRPr b="0" i="0" sz="3200" u="none" cap="none" strike="noStrike">
              <a:solidFill>
                <a:schemeClr val="dk1"/>
              </a:solidFill>
              <a:latin typeface="Calibri"/>
              <a:ea typeface="Calibri"/>
              <a:cs typeface="Calibri"/>
              <a:sym typeface="Calibri"/>
            </a:endParaRPr>
          </a:p>
        </p:txBody>
      </p:sp>
      <p:pic>
        <p:nvPicPr>
          <p:cNvPr descr=" " id="93" name="Google Shape;93;g2ccb666dcb3_0_26"/>
          <p:cNvPicPr preferRelativeResize="0"/>
          <p:nvPr/>
        </p:nvPicPr>
        <p:blipFill rotWithShape="1">
          <a:blip r:embed="rId9">
            <a:alphaModFix/>
          </a:blip>
          <a:srcRect b="0" l="0" r="0" t="0"/>
          <a:stretch/>
        </p:blipFill>
        <p:spPr>
          <a:xfrm>
            <a:off x="8954619" y="4114800"/>
            <a:ext cx="6487337" cy="82359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98" name="Shape 98"/>
        <p:cNvGrpSpPr/>
        <p:nvPr/>
      </p:nvGrpSpPr>
      <p:grpSpPr>
        <a:xfrm>
          <a:off x="0" y="0"/>
          <a:ext cx="0" cy="0"/>
          <a:chOff x="0" y="0"/>
          <a:chExt cx="0" cy="0"/>
        </a:xfrm>
      </p:grpSpPr>
      <p:pic>
        <p:nvPicPr>
          <p:cNvPr descr=" " id="99" name="Google Shape;99;g2ccb666dcb3_0_8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0" name="Google Shape;100;g2ccb666dcb3_0_80"/>
          <p:cNvPicPr preferRelativeResize="0"/>
          <p:nvPr/>
        </p:nvPicPr>
        <p:blipFill rotWithShape="1">
          <a:blip r:embed="rId4">
            <a:alphaModFix/>
          </a:blip>
          <a:srcRect b="0" l="0" r="0" t="0"/>
          <a:stretch/>
        </p:blipFill>
        <p:spPr>
          <a:xfrm>
            <a:off x="0" y="0"/>
            <a:ext cx="6738192" cy="7461250"/>
          </a:xfrm>
          <a:prstGeom prst="rect">
            <a:avLst/>
          </a:prstGeom>
          <a:noFill/>
          <a:ln>
            <a:noFill/>
          </a:ln>
        </p:spPr>
      </p:pic>
      <p:pic>
        <p:nvPicPr>
          <p:cNvPr descr=" " id="101" name="Google Shape;101;g2ccb666dcb3_0_80"/>
          <p:cNvPicPr preferRelativeResize="0"/>
          <p:nvPr/>
        </p:nvPicPr>
        <p:blipFill rotWithShape="1">
          <a:blip r:embed="rId5">
            <a:alphaModFix/>
          </a:blip>
          <a:srcRect b="0" l="0" r="0" t="0"/>
          <a:stretch/>
        </p:blipFill>
        <p:spPr>
          <a:xfrm>
            <a:off x="9126091" y="11347450"/>
            <a:ext cx="8700588" cy="2368550"/>
          </a:xfrm>
          <a:prstGeom prst="rect">
            <a:avLst/>
          </a:prstGeom>
          <a:noFill/>
          <a:ln>
            <a:noFill/>
          </a:ln>
        </p:spPr>
      </p:pic>
      <p:pic>
        <p:nvPicPr>
          <p:cNvPr descr=" " id="102" name="Google Shape;102;g2ccb666dcb3_0_80"/>
          <p:cNvPicPr preferRelativeResize="0"/>
          <p:nvPr/>
        </p:nvPicPr>
        <p:blipFill rotWithShape="1">
          <a:blip r:embed="rId6">
            <a:alphaModFix/>
          </a:blip>
          <a:srcRect b="0" l="0" r="0" t="0"/>
          <a:stretch/>
        </p:blipFill>
        <p:spPr>
          <a:xfrm>
            <a:off x="419152" y="10414000"/>
            <a:ext cx="2833828" cy="2819400"/>
          </a:xfrm>
          <a:prstGeom prst="rect">
            <a:avLst/>
          </a:prstGeom>
          <a:noFill/>
          <a:ln>
            <a:noFill/>
          </a:ln>
        </p:spPr>
      </p:pic>
      <p:sp>
        <p:nvSpPr>
          <p:cNvPr id="103" name="Google Shape;103;g2ccb666dcb3_0_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4" name="Google Shape;104;g2ccb666dcb3_0_8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5" name="Google Shape;105;g2ccb666dcb3_0_80"/>
          <p:cNvSpPr/>
          <p:nvPr/>
        </p:nvSpPr>
        <p:spPr>
          <a:xfrm>
            <a:off x="2959470" y="2743200"/>
            <a:ext cx="176130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3B1A5A"/>
              </a:buClr>
              <a:buSzPts val="8000"/>
              <a:buFont typeface="Press Start 2P"/>
              <a:buNone/>
            </a:pPr>
            <a:r>
              <a:rPr b="0" i="0" lang="en-US" sz="8000" u="none" cap="none" strike="noStrike">
                <a:solidFill>
                  <a:srgbClr val="3B1A5A"/>
                </a:solidFill>
                <a:latin typeface="Press Start 2P"/>
                <a:ea typeface="Press Start 2P"/>
                <a:cs typeface="Press Start 2P"/>
                <a:sym typeface="Press Start 2P"/>
              </a:rPr>
              <a:t>The Extraordinary</a:t>
            </a:r>
            <a:endParaRPr b="0" i="0" sz="8000" u="none" cap="none" strike="noStrike">
              <a:solidFill>
                <a:schemeClr val="dk1"/>
              </a:solidFill>
              <a:latin typeface="Calibri"/>
              <a:ea typeface="Calibri"/>
              <a:cs typeface="Calibri"/>
              <a:sym typeface="Calibri"/>
            </a:endParaRPr>
          </a:p>
        </p:txBody>
      </p:sp>
      <p:sp>
        <p:nvSpPr>
          <p:cNvPr id="106" name="Google Shape;106;g2ccb666dcb3_0_80"/>
          <p:cNvSpPr/>
          <p:nvPr/>
        </p:nvSpPr>
        <p:spPr>
          <a:xfrm>
            <a:off x="2959470"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7" name="Google Shape;107;g2ccb666dcb3_0_80"/>
          <p:cNvSpPr/>
          <p:nvPr/>
        </p:nvSpPr>
        <p:spPr>
          <a:xfrm>
            <a:off x="12701588" y="4737100"/>
            <a:ext cx="8861400" cy="546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112" name="Shape 112"/>
        <p:cNvGrpSpPr/>
        <p:nvPr/>
      </p:nvGrpSpPr>
      <p:grpSpPr>
        <a:xfrm>
          <a:off x="0" y="0"/>
          <a:ext cx="0" cy="0"/>
          <a:chOff x="0" y="0"/>
          <a:chExt cx="0" cy="0"/>
        </a:xfrm>
      </p:grpSpPr>
      <p:pic>
        <p:nvPicPr>
          <p:cNvPr descr=" " id="113" name="Google Shape;113;g2ccb666dcb3_0_9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14" name="Google Shape;114;g2ccb666dcb3_0_93"/>
          <p:cNvPicPr preferRelativeResize="0"/>
          <p:nvPr/>
        </p:nvPicPr>
        <p:blipFill rotWithShape="1">
          <a:blip r:embed="rId4">
            <a:alphaModFix/>
          </a:blip>
          <a:srcRect b="0" l="0" r="0" t="0"/>
          <a:stretch/>
        </p:blipFill>
        <p:spPr>
          <a:xfrm>
            <a:off x="19211151" y="0"/>
            <a:ext cx="5175897" cy="6864350"/>
          </a:xfrm>
          <a:prstGeom prst="rect">
            <a:avLst/>
          </a:prstGeom>
          <a:noFill/>
          <a:ln>
            <a:noFill/>
          </a:ln>
        </p:spPr>
      </p:pic>
      <p:pic>
        <p:nvPicPr>
          <p:cNvPr descr=" " id="115" name="Google Shape;115;g2ccb666dcb3_0_93"/>
          <p:cNvPicPr preferRelativeResize="0"/>
          <p:nvPr/>
        </p:nvPicPr>
        <p:blipFill rotWithShape="1">
          <a:blip r:embed="rId5">
            <a:alphaModFix/>
          </a:blip>
          <a:srcRect b="0" l="0" r="0" t="0"/>
          <a:stretch/>
        </p:blipFill>
        <p:spPr>
          <a:xfrm>
            <a:off x="0" y="9112250"/>
            <a:ext cx="3435779" cy="4603750"/>
          </a:xfrm>
          <a:prstGeom prst="rect">
            <a:avLst/>
          </a:prstGeom>
          <a:noFill/>
          <a:ln>
            <a:noFill/>
          </a:ln>
        </p:spPr>
      </p:pic>
      <p:pic>
        <p:nvPicPr>
          <p:cNvPr descr=" " id="116" name="Google Shape;116;g2ccb666dcb3_0_93"/>
          <p:cNvPicPr preferRelativeResize="0"/>
          <p:nvPr/>
        </p:nvPicPr>
        <p:blipFill rotWithShape="1">
          <a:blip r:embed="rId6">
            <a:alphaModFix/>
          </a:blip>
          <a:srcRect b="0" l="0" r="0" t="0"/>
          <a:stretch/>
        </p:blipFill>
        <p:spPr>
          <a:xfrm>
            <a:off x="990724" y="952500"/>
            <a:ext cx="1638505" cy="1638300"/>
          </a:xfrm>
          <a:prstGeom prst="rect">
            <a:avLst/>
          </a:prstGeom>
          <a:noFill/>
          <a:ln>
            <a:noFill/>
          </a:ln>
        </p:spPr>
      </p:pic>
      <p:sp>
        <p:nvSpPr>
          <p:cNvPr id="117" name="Google Shape;117;g2ccb666dcb3_0_9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g2ccb666dcb3_0_9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9" name="Google Shape;119;g2ccb666dcb3_0_93"/>
          <p:cNvPicPr preferRelativeResize="0"/>
          <p:nvPr/>
        </p:nvPicPr>
        <p:blipFill rotWithShape="1">
          <a:blip r:embed="rId8">
            <a:alphaModFix/>
          </a:blip>
          <a:srcRect b="0" l="0" r="0" t="0"/>
          <a:stretch/>
        </p:blipFill>
        <p:spPr>
          <a:xfrm>
            <a:off x="0" y="0"/>
            <a:ext cx="24387048" cy="8305800"/>
          </a:xfrm>
          <a:prstGeom prst="rect">
            <a:avLst/>
          </a:prstGeom>
          <a:noFill/>
          <a:ln>
            <a:noFill/>
          </a:ln>
        </p:spPr>
      </p:pic>
      <p:sp>
        <p:nvSpPr>
          <p:cNvPr id="120" name="Google Shape;120;g2ccb666dcb3_0_93"/>
          <p:cNvSpPr/>
          <p:nvPr/>
        </p:nvSpPr>
        <p:spPr>
          <a:xfrm>
            <a:off x="1816327" y="9499600"/>
            <a:ext cx="99072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ccb666dcb3_0_93"/>
          <p:cNvSpPr/>
          <p:nvPr/>
        </p:nvSpPr>
        <p:spPr>
          <a:xfrm>
            <a:off x="1816327" y="98171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2" name="Google Shape;122;g2ccb666dcb3_0_93"/>
          <p:cNvPicPr preferRelativeResize="0"/>
          <p:nvPr/>
        </p:nvPicPr>
        <p:blipFill rotWithShape="1">
          <a:blip r:embed="rId9">
            <a:alphaModFix/>
          </a:blip>
          <a:srcRect b="0" l="0" r="0" t="0"/>
          <a:stretch/>
        </p:blipFill>
        <p:spPr>
          <a:xfrm>
            <a:off x="1816327" y="9817100"/>
            <a:ext cx="1625803" cy="1625600"/>
          </a:xfrm>
          <a:prstGeom prst="rect">
            <a:avLst/>
          </a:prstGeom>
          <a:noFill/>
          <a:ln>
            <a:noFill/>
          </a:ln>
        </p:spPr>
      </p:pic>
      <p:pic>
        <p:nvPicPr>
          <p:cNvPr descr=" " id="123" name="Google Shape;123;g2ccb666dcb3_0_93"/>
          <p:cNvPicPr preferRelativeResize="0"/>
          <p:nvPr/>
        </p:nvPicPr>
        <p:blipFill rotWithShape="1">
          <a:blip r:embed="rId10">
            <a:alphaModFix/>
          </a:blip>
          <a:srcRect b="0" l="0" r="0" t="0"/>
          <a:stretch/>
        </p:blipFill>
        <p:spPr>
          <a:xfrm>
            <a:off x="2031265" y="9925050"/>
            <a:ext cx="1196250" cy="1409700"/>
          </a:xfrm>
          <a:prstGeom prst="rect">
            <a:avLst/>
          </a:prstGeom>
          <a:noFill/>
          <a:ln>
            <a:noFill/>
          </a:ln>
        </p:spPr>
      </p:pic>
      <p:sp>
        <p:nvSpPr>
          <p:cNvPr id="124" name="Google Shape;124;g2ccb666dcb3_0_93"/>
          <p:cNvSpPr/>
          <p:nvPr/>
        </p:nvSpPr>
        <p:spPr>
          <a:xfrm>
            <a:off x="3848581" y="9499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2ccb666dcb3_0_93"/>
          <p:cNvSpPr/>
          <p:nvPr/>
        </p:nvSpPr>
        <p:spPr>
          <a:xfrm>
            <a:off x="3848581" y="9499600"/>
            <a:ext cx="80274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Unicorn Sightings</a:t>
            </a:r>
            <a:endParaRPr b="0" i="0" sz="3600" u="none" cap="none" strike="noStrike">
              <a:solidFill>
                <a:schemeClr val="dk1"/>
              </a:solidFill>
              <a:latin typeface="Calibri"/>
              <a:ea typeface="Calibri"/>
              <a:cs typeface="Calibri"/>
              <a:sym typeface="Calibri"/>
            </a:endParaRPr>
          </a:p>
        </p:txBody>
      </p:sp>
      <p:sp>
        <p:nvSpPr>
          <p:cNvPr id="126" name="Google Shape;126;g2ccb666dcb3_0_93"/>
          <p:cNvSpPr/>
          <p:nvPr/>
        </p:nvSpPr>
        <p:spPr>
          <a:xfrm>
            <a:off x="3848581" y="10160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7" name="Google Shape;127;g2ccb666dcb3_0_93"/>
          <p:cNvSpPr/>
          <p:nvPr/>
        </p:nvSpPr>
        <p:spPr>
          <a:xfrm>
            <a:off x="12676184" y="9499600"/>
            <a:ext cx="99072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ccb666dcb3_0_93"/>
          <p:cNvSpPr/>
          <p:nvPr/>
        </p:nvSpPr>
        <p:spPr>
          <a:xfrm>
            <a:off x="12676184" y="98171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ccb666dcb3_0_93"/>
          <p:cNvPicPr preferRelativeResize="0"/>
          <p:nvPr/>
        </p:nvPicPr>
        <p:blipFill rotWithShape="1">
          <a:blip r:embed="rId9">
            <a:alphaModFix/>
          </a:blip>
          <a:srcRect b="0" l="0" r="0" t="0"/>
          <a:stretch/>
        </p:blipFill>
        <p:spPr>
          <a:xfrm>
            <a:off x="12676184" y="9817100"/>
            <a:ext cx="1625803" cy="1625600"/>
          </a:xfrm>
          <a:prstGeom prst="rect">
            <a:avLst/>
          </a:prstGeom>
          <a:noFill/>
          <a:ln>
            <a:noFill/>
          </a:ln>
        </p:spPr>
      </p:pic>
      <p:pic>
        <p:nvPicPr>
          <p:cNvPr descr=" " id="130" name="Google Shape;130;g2ccb666dcb3_0_93"/>
          <p:cNvPicPr preferRelativeResize="0"/>
          <p:nvPr/>
        </p:nvPicPr>
        <p:blipFill rotWithShape="1">
          <a:blip r:embed="rId11">
            <a:alphaModFix/>
          </a:blip>
          <a:srcRect b="0" l="0" r="0" t="0"/>
          <a:stretch/>
        </p:blipFill>
        <p:spPr>
          <a:xfrm>
            <a:off x="12931168" y="9918700"/>
            <a:ext cx="1116152" cy="1422561"/>
          </a:xfrm>
          <a:prstGeom prst="rect">
            <a:avLst/>
          </a:prstGeom>
          <a:noFill/>
          <a:ln>
            <a:noFill/>
          </a:ln>
        </p:spPr>
      </p:pic>
      <p:sp>
        <p:nvSpPr>
          <p:cNvPr id="131" name="Google Shape;131;g2ccb666dcb3_0_93"/>
          <p:cNvSpPr/>
          <p:nvPr/>
        </p:nvSpPr>
        <p:spPr>
          <a:xfrm>
            <a:off x="14708438" y="9499600"/>
            <a:ext cx="7875000" cy="226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g2ccb666dcb3_0_93"/>
          <p:cNvSpPr/>
          <p:nvPr/>
        </p:nvSpPr>
        <p:spPr>
          <a:xfrm>
            <a:off x="14708438" y="9499600"/>
            <a:ext cx="80274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Dragon Taming</a:t>
            </a:r>
            <a:endParaRPr b="0" i="0" sz="3600" u="none" cap="none" strike="noStrike">
              <a:solidFill>
                <a:schemeClr val="dk1"/>
              </a:solidFill>
              <a:latin typeface="Calibri"/>
              <a:ea typeface="Calibri"/>
              <a:cs typeface="Calibri"/>
              <a:sym typeface="Calibri"/>
            </a:endParaRPr>
          </a:p>
        </p:txBody>
      </p:sp>
      <p:sp>
        <p:nvSpPr>
          <p:cNvPr id="133" name="Google Shape;133;g2ccb666dcb3_0_93"/>
          <p:cNvSpPr/>
          <p:nvPr/>
        </p:nvSpPr>
        <p:spPr>
          <a:xfrm>
            <a:off x="14708438" y="10160000"/>
            <a:ext cx="80106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138" name="Shape 138"/>
        <p:cNvGrpSpPr/>
        <p:nvPr/>
      </p:nvGrpSpPr>
      <p:grpSpPr>
        <a:xfrm>
          <a:off x="0" y="0"/>
          <a:ext cx="0" cy="0"/>
          <a:chOff x="0" y="0"/>
          <a:chExt cx="0" cy="0"/>
        </a:xfrm>
      </p:grpSpPr>
      <p:pic>
        <p:nvPicPr>
          <p:cNvPr descr=" " id="139" name="Google Shape;139;g2ccb666dcb3_0_11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40" name="Google Shape;140;g2ccb666dcb3_0_118"/>
          <p:cNvPicPr preferRelativeResize="0"/>
          <p:nvPr/>
        </p:nvPicPr>
        <p:blipFill rotWithShape="1">
          <a:blip r:embed="rId4">
            <a:alphaModFix/>
          </a:blip>
          <a:srcRect b="0" l="0" r="0" t="0"/>
          <a:stretch/>
        </p:blipFill>
        <p:spPr>
          <a:xfrm>
            <a:off x="6560370" y="0"/>
            <a:ext cx="8700588" cy="2101850"/>
          </a:xfrm>
          <a:prstGeom prst="rect">
            <a:avLst/>
          </a:prstGeom>
          <a:noFill/>
          <a:ln>
            <a:noFill/>
          </a:ln>
        </p:spPr>
      </p:pic>
      <p:pic>
        <p:nvPicPr>
          <p:cNvPr descr=" " id="141" name="Google Shape;141;g2ccb666dcb3_0_118"/>
          <p:cNvPicPr preferRelativeResize="0"/>
          <p:nvPr/>
        </p:nvPicPr>
        <p:blipFill rotWithShape="1">
          <a:blip r:embed="rId5">
            <a:alphaModFix/>
          </a:blip>
          <a:srcRect b="0" l="0" r="0" t="0"/>
          <a:stretch/>
        </p:blipFill>
        <p:spPr>
          <a:xfrm>
            <a:off x="19020627" y="10699750"/>
            <a:ext cx="5366421" cy="3016250"/>
          </a:xfrm>
          <a:prstGeom prst="rect">
            <a:avLst/>
          </a:prstGeom>
          <a:noFill/>
          <a:ln>
            <a:noFill/>
          </a:ln>
        </p:spPr>
      </p:pic>
      <p:pic>
        <p:nvPicPr>
          <p:cNvPr descr=" " id="142" name="Google Shape;142;g2ccb666dcb3_0_118"/>
          <p:cNvPicPr preferRelativeResize="0"/>
          <p:nvPr/>
        </p:nvPicPr>
        <p:blipFill rotWithShape="1">
          <a:blip r:embed="rId6">
            <a:alphaModFix/>
          </a:blip>
          <a:srcRect b="0" l="0" r="0" t="0"/>
          <a:stretch/>
        </p:blipFill>
        <p:spPr>
          <a:xfrm>
            <a:off x="21148143" y="520700"/>
            <a:ext cx="2781648" cy="2768600"/>
          </a:xfrm>
          <a:prstGeom prst="rect">
            <a:avLst/>
          </a:prstGeom>
          <a:noFill/>
          <a:ln>
            <a:noFill/>
          </a:ln>
        </p:spPr>
      </p:pic>
      <p:sp>
        <p:nvSpPr>
          <p:cNvPr id="143" name="Google Shape;143;g2ccb666dcb3_0_1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4" name="Google Shape;144;g2ccb666dcb3_0_11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5" name="Google Shape;145;g2ccb666dcb3_0_118"/>
          <p:cNvSpPr/>
          <p:nvPr/>
        </p:nvSpPr>
        <p:spPr>
          <a:xfrm>
            <a:off x="914514"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ccb666dcb3_0_118"/>
          <p:cNvSpPr/>
          <p:nvPr/>
        </p:nvSpPr>
        <p:spPr>
          <a:xfrm>
            <a:off x="914514" y="3492500"/>
            <a:ext cx="32007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2ccb666dcb3_0_118"/>
          <p:cNvSpPr/>
          <p:nvPr/>
        </p:nvSpPr>
        <p:spPr>
          <a:xfrm>
            <a:off x="914514" y="3492500"/>
            <a:ext cx="33531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Unicorn </a:t>
            </a:r>
            <a:endParaRPr b="0" i="0" sz="3600" u="none" cap="none" strike="noStrike">
              <a:solidFill>
                <a:schemeClr val="dk1"/>
              </a:solidFill>
              <a:latin typeface="Calibri"/>
              <a:ea typeface="Calibri"/>
              <a:cs typeface="Calibri"/>
              <a:sym typeface="Calibri"/>
            </a:endParaRPr>
          </a:p>
        </p:txBody>
      </p:sp>
      <p:sp>
        <p:nvSpPr>
          <p:cNvPr id="148" name="Google Shape;148;g2ccb666dcb3_0_118"/>
          <p:cNvSpPr/>
          <p:nvPr/>
        </p:nvSpPr>
        <p:spPr>
          <a:xfrm>
            <a:off x="914514" y="4559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ccb666dcb3_0_118"/>
          <p:cNvSpPr/>
          <p:nvPr/>
        </p:nvSpPr>
        <p:spPr>
          <a:xfrm>
            <a:off x="914514" y="4559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0" name="Google Shape;150;g2ccb666dcb3_0_118"/>
          <p:cNvPicPr preferRelativeResize="0"/>
          <p:nvPr/>
        </p:nvPicPr>
        <p:blipFill rotWithShape="1">
          <a:blip r:embed="rId8">
            <a:alphaModFix/>
          </a:blip>
          <a:srcRect b="0" l="0" r="0" t="0"/>
          <a:stretch/>
        </p:blipFill>
        <p:spPr>
          <a:xfrm>
            <a:off x="914514" y="6769100"/>
            <a:ext cx="7023978" cy="5486400"/>
          </a:xfrm>
          <a:prstGeom prst="rect">
            <a:avLst/>
          </a:prstGeom>
          <a:noFill/>
          <a:ln>
            <a:noFill/>
          </a:ln>
        </p:spPr>
      </p:pic>
      <p:sp>
        <p:nvSpPr>
          <p:cNvPr id="151" name="Google Shape;151;g2ccb666dcb3_0_118"/>
          <p:cNvSpPr/>
          <p:nvPr/>
        </p:nvSpPr>
        <p:spPr>
          <a:xfrm>
            <a:off x="15826178" y="34925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2ccb666dcb3_0_118"/>
          <p:cNvSpPr/>
          <p:nvPr/>
        </p:nvSpPr>
        <p:spPr>
          <a:xfrm>
            <a:off x="15826178" y="3492500"/>
            <a:ext cx="32007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ccb666dcb3_0_118"/>
          <p:cNvSpPr/>
          <p:nvPr/>
        </p:nvSpPr>
        <p:spPr>
          <a:xfrm>
            <a:off x="15826178" y="3492500"/>
            <a:ext cx="33531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Unicorn </a:t>
            </a:r>
            <a:endParaRPr b="0" i="0" sz="3600" u="none" cap="none" strike="noStrike">
              <a:solidFill>
                <a:schemeClr val="dk1"/>
              </a:solidFill>
              <a:latin typeface="Calibri"/>
              <a:ea typeface="Calibri"/>
              <a:cs typeface="Calibri"/>
              <a:sym typeface="Calibri"/>
            </a:endParaRPr>
          </a:p>
        </p:txBody>
      </p:sp>
      <p:sp>
        <p:nvSpPr>
          <p:cNvPr id="154" name="Google Shape;154;g2ccb666dcb3_0_118"/>
          <p:cNvSpPr/>
          <p:nvPr/>
        </p:nvSpPr>
        <p:spPr>
          <a:xfrm>
            <a:off x="15826178" y="45593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ccb666dcb3_0_118"/>
          <p:cNvSpPr/>
          <p:nvPr/>
        </p:nvSpPr>
        <p:spPr>
          <a:xfrm>
            <a:off x="15826178" y="45593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6" name="Google Shape;156;g2ccb666dcb3_0_118"/>
          <p:cNvPicPr preferRelativeResize="0"/>
          <p:nvPr/>
        </p:nvPicPr>
        <p:blipFill rotWithShape="1">
          <a:blip r:embed="rId9">
            <a:alphaModFix/>
          </a:blip>
          <a:srcRect b="0" l="0" r="0" t="0"/>
          <a:stretch/>
        </p:blipFill>
        <p:spPr>
          <a:xfrm>
            <a:off x="15826178" y="6769100"/>
            <a:ext cx="7023978" cy="5486400"/>
          </a:xfrm>
          <a:prstGeom prst="rect">
            <a:avLst/>
          </a:prstGeom>
          <a:noFill/>
          <a:ln>
            <a:noFill/>
          </a:ln>
        </p:spPr>
      </p:pic>
      <p:sp>
        <p:nvSpPr>
          <p:cNvPr id="157" name="Google Shape;157;g2ccb666dcb3_0_118"/>
          <p:cNvSpPr/>
          <p:nvPr/>
        </p:nvSpPr>
        <p:spPr>
          <a:xfrm>
            <a:off x="8370346" y="1498600"/>
            <a:ext cx="70239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ccb666dcb3_0_118"/>
          <p:cNvSpPr/>
          <p:nvPr/>
        </p:nvSpPr>
        <p:spPr>
          <a:xfrm>
            <a:off x="8370346" y="1498600"/>
            <a:ext cx="2743500" cy="45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g2ccb666dcb3_0_118"/>
          <p:cNvSpPr/>
          <p:nvPr/>
        </p:nvSpPr>
        <p:spPr>
          <a:xfrm>
            <a:off x="8370346" y="1498600"/>
            <a:ext cx="28959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Dragon </a:t>
            </a:r>
            <a:endParaRPr b="0" i="0" sz="3600" u="none" cap="none" strike="noStrike">
              <a:solidFill>
                <a:schemeClr val="dk1"/>
              </a:solidFill>
              <a:latin typeface="Calibri"/>
              <a:ea typeface="Calibri"/>
              <a:cs typeface="Calibri"/>
              <a:sym typeface="Calibri"/>
            </a:endParaRPr>
          </a:p>
        </p:txBody>
      </p:sp>
      <p:sp>
        <p:nvSpPr>
          <p:cNvPr id="160" name="Google Shape;160;g2ccb666dcb3_0_118"/>
          <p:cNvSpPr/>
          <p:nvPr/>
        </p:nvSpPr>
        <p:spPr>
          <a:xfrm>
            <a:off x="8370346" y="2565400"/>
            <a:ext cx="7023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g2ccb666dcb3_0_118"/>
          <p:cNvSpPr/>
          <p:nvPr/>
        </p:nvSpPr>
        <p:spPr>
          <a:xfrm>
            <a:off x="8370346" y="2565400"/>
            <a:ext cx="7159500" cy="1735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2" name="Google Shape;162;g2ccb666dcb3_0_118"/>
          <p:cNvPicPr preferRelativeResize="0"/>
          <p:nvPr/>
        </p:nvPicPr>
        <p:blipFill rotWithShape="1">
          <a:blip r:embed="rId10">
            <a:alphaModFix/>
          </a:blip>
          <a:srcRect b="0" l="0" r="0" t="0"/>
          <a:stretch/>
        </p:blipFill>
        <p:spPr>
          <a:xfrm>
            <a:off x="8370346" y="4775200"/>
            <a:ext cx="7023978" cy="5486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167" name="Shape 167"/>
        <p:cNvGrpSpPr/>
        <p:nvPr/>
      </p:nvGrpSpPr>
      <p:grpSpPr>
        <a:xfrm>
          <a:off x="0" y="0"/>
          <a:ext cx="0" cy="0"/>
          <a:chOff x="0" y="0"/>
          <a:chExt cx="0" cy="0"/>
        </a:xfrm>
      </p:grpSpPr>
      <p:pic>
        <p:nvPicPr>
          <p:cNvPr descr=" " id="168" name="Google Shape;168;g2ccb666dcb3_0_14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69" name="Google Shape;169;g2ccb666dcb3_0_146"/>
          <p:cNvPicPr preferRelativeResize="0"/>
          <p:nvPr/>
        </p:nvPicPr>
        <p:blipFill rotWithShape="1">
          <a:blip r:embed="rId4">
            <a:alphaModFix/>
          </a:blip>
          <a:srcRect b="0" l="0" r="0" t="0"/>
          <a:stretch/>
        </p:blipFill>
        <p:spPr>
          <a:xfrm>
            <a:off x="0" y="0"/>
            <a:ext cx="5722065" cy="8693150"/>
          </a:xfrm>
          <a:prstGeom prst="rect">
            <a:avLst/>
          </a:prstGeom>
          <a:noFill/>
          <a:ln>
            <a:noFill/>
          </a:ln>
        </p:spPr>
      </p:pic>
      <p:pic>
        <p:nvPicPr>
          <p:cNvPr descr=" " id="170" name="Google Shape;170;g2ccb666dcb3_0_146"/>
          <p:cNvPicPr preferRelativeResize="0"/>
          <p:nvPr/>
        </p:nvPicPr>
        <p:blipFill rotWithShape="1">
          <a:blip r:embed="rId5">
            <a:alphaModFix/>
          </a:blip>
          <a:srcRect b="0" l="0" r="0" t="0"/>
          <a:stretch/>
        </p:blipFill>
        <p:spPr>
          <a:xfrm>
            <a:off x="20036754" y="5022850"/>
            <a:ext cx="4350294" cy="8693150"/>
          </a:xfrm>
          <a:prstGeom prst="rect">
            <a:avLst/>
          </a:prstGeom>
          <a:noFill/>
          <a:ln>
            <a:noFill/>
          </a:ln>
        </p:spPr>
      </p:pic>
      <p:pic>
        <p:nvPicPr>
          <p:cNvPr descr=" " id="171" name="Google Shape;171;g2ccb666dcb3_0_146"/>
          <p:cNvPicPr preferRelativeResize="0"/>
          <p:nvPr/>
        </p:nvPicPr>
        <p:blipFill rotWithShape="1">
          <a:blip r:embed="rId6">
            <a:alphaModFix/>
          </a:blip>
          <a:srcRect b="0" l="0" r="0" t="0"/>
          <a:stretch/>
        </p:blipFill>
        <p:spPr>
          <a:xfrm>
            <a:off x="20995724" y="10185400"/>
            <a:ext cx="2819752" cy="2819400"/>
          </a:xfrm>
          <a:prstGeom prst="rect">
            <a:avLst/>
          </a:prstGeom>
          <a:noFill/>
          <a:ln>
            <a:noFill/>
          </a:ln>
        </p:spPr>
      </p:pic>
      <p:sp>
        <p:nvSpPr>
          <p:cNvPr id="172" name="Google Shape;172;g2ccb666dcb3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2ccb666dcb3_0_14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4" name="Google Shape;174;g2ccb666dcb3_0_146"/>
          <p:cNvPicPr preferRelativeResize="0"/>
          <p:nvPr/>
        </p:nvPicPr>
        <p:blipFill rotWithShape="1">
          <a:blip r:embed="rId8">
            <a:alphaModFix/>
          </a:blip>
          <a:srcRect b="0" l="0" r="0" t="0"/>
          <a:stretch/>
        </p:blipFill>
        <p:spPr>
          <a:xfrm>
            <a:off x="0" y="1384300"/>
            <a:ext cx="5458634" cy="4437887"/>
          </a:xfrm>
          <a:prstGeom prst="rect">
            <a:avLst/>
          </a:prstGeom>
          <a:noFill/>
          <a:ln>
            <a:noFill/>
          </a:ln>
        </p:spPr>
      </p:pic>
      <p:sp>
        <p:nvSpPr>
          <p:cNvPr id="175" name="Google Shape;175;g2ccb666dcb3_0_146"/>
          <p:cNvSpPr/>
          <p:nvPr/>
        </p:nvSpPr>
        <p:spPr>
          <a:xfrm>
            <a:off x="5995149" y="3606800"/>
            <a:ext cx="13603500" cy="807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2ccb666dcb3_0_146"/>
          <p:cNvSpPr/>
          <p:nvPr/>
        </p:nvSpPr>
        <p:spPr>
          <a:xfrm>
            <a:off x="5995149" y="3606800"/>
            <a:ext cx="13806600" cy="7518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77" name="Google Shape;177;g2ccb666dcb3_0_146"/>
          <p:cNvSpPr/>
          <p:nvPr/>
        </p:nvSpPr>
        <p:spPr>
          <a:xfrm>
            <a:off x="12282435" y="11226800"/>
            <a:ext cx="74685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182" name="Shape 182"/>
        <p:cNvGrpSpPr/>
        <p:nvPr/>
      </p:nvGrpSpPr>
      <p:grpSpPr>
        <a:xfrm>
          <a:off x="0" y="0"/>
          <a:ext cx="0" cy="0"/>
          <a:chOff x="0" y="0"/>
          <a:chExt cx="0" cy="0"/>
        </a:xfrm>
      </p:grpSpPr>
      <p:pic>
        <p:nvPicPr>
          <p:cNvPr descr=" " id="183" name="Google Shape;183;g2ccb666dcb3_0_16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4" name="Google Shape;184;g2ccb666dcb3_0_160"/>
          <p:cNvPicPr preferRelativeResize="0"/>
          <p:nvPr/>
        </p:nvPicPr>
        <p:blipFill rotWithShape="1">
          <a:blip r:embed="rId4">
            <a:alphaModFix/>
          </a:blip>
          <a:srcRect b="0" l="0" r="0" t="0"/>
          <a:stretch/>
        </p:blipFill>
        <p:spPr>
          <a:xfrm>
            <a:off x="0" y="0"/>
            <a:ext cx="6738192" cy="7461250"/>
          </a:xfrm>
          <a:prstGeom prst="rect">
            <a:avLst/>
          </a:prstGeom>
          <a:noFill/>
          <a:ln>
            <a:noFill/>
          </a:ln>
        </p:spPr>
      </p:pic>
      <p:pic>
        <p:nvPicPr>
          <p:cNvPr descr=" " id="185" name="Google Shape;185;g2ccb666dcb3_0_160"/>
          <p:cNvPicPr preferRelativeResize="0"/>
          <p:nvPr/>
        </p:nvPicPr>
        <p:blipFill rotWithShape="1">
          <a:blip r:embed="rId5">
            <a:alphaModFix/>
          </a:blip>
          <a:srcRect b="0" l="0" r="0" t="0"/>
          <a:stretch/>
        </p:blipFill>
        <p:spPr>
          <a:xfrm>
            <a:off x="9126091" y="11347450"/>
            <a:ext cx="8700588" cy="2368550"/>
          </a:xfrm>
          <a:prstGeom prst="rect">
            <a:avLst/>
          </a:prstGeom>
          <a:noFill/>
          <a:ln>
            <a:noFill/>
          </a:ln>
        </p:spPr>
      </p:pic>
      <p:pic>
        <p:nvPicPr>
          <p:cNvPr descr=" " id="186" name="Google Shape;186;g2ccb666dcb3_0_160"/>
          <p:cNvPicPr preferRelativeResize="0"/>
          <p:nvPr/>
        </p:nvPicPr>
        <p:blipFill rotWithShape="1">
          <a:blip r:embed="rId6">
            <a:alphaModFix/>
          </a:blip>
          <a:srcRect b="0" l="0" r="0" t="0"/>
          <a:stretch/>
        </p:blipFill>
        <p:spPr>
          <a:xfrm>
            <a:off x="419152" y="10414000"/>
            <a:ext cx="2833828" cy="2819400"/>
          </a:xfrm>
          <a:prstGeom prst="rect">
            <a:avLst/>
          </a:prstGeom>
          <a:noFill/>
          <a:ln>
            <a:noFill/>
          </a:ln>
        </p:spPr>
      </p:pic>
      <p:sp>
        <p:nvSpPr>
          <p:cNvPr id="187" name="Google Shape;187;g2ccb666dcb3_0_16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g2ccb666dcb3_0_16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89" name="Google Shape;189;g2ccb666dcb3_0_160"/>
          <p:cNvPicPr preferRelativeResize="0"/>
          <p:nvPr/>
        </p:nvPicPr>
        <p:blipFill rotWithShape="1">
          <a:blip r:embed="rId8">
            <a:alphaModFix/>
          </a:blip>
          <a:srcRect b="0" l="0" r="0" t="0"/>
          <a:stretch/>
        </p:blipFill>
        <p:spPr>
          <a:xfrm>
            <a:off x="1841730" y="2743200"/>
            <a:ext cx="11576643" cy="8934563"/>
          </a:xfrm>
          <a:prstGeom prst="rect">
            <a:avLst/>
          </a:prstGeom>
          <a:noFill/>
          <a:ln>
            <a:noFill/>
          </a:ln>
        </p:spPr>
      </p:pic>
      <p:sp>
        <p:nvSpPr>
          <p:cNvPr id="190" name="Google Shape;190;g2ccb666dcb3_0_160"/>
          <p:cNvSpPr/>
          <p:nvPr/>
        </p:nvSpPr>
        <p:spPr>
          <a:xfrm>
            <a:off x="16004000" y="2133600"/>
            <a:ext cx="71637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2ccb666dcb3_0_160"/>
          <p:cNvSpPr/>
          <p:nvPr/>
        </p:nvSpPr>
        <p:spPr>
          <a:xfrm>
            <a:off x="16004000" y="2133600"/>
            <a:ext cx="73668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Dragon Taming Technique</a:t>
            </a:r>
            <a:endParaRPr b="0" i="0" sz="4800" u="none" cap="none" strike="noStrike">
              <a:solidFill>
                <a:schemeClr val="dk1"/>
              </a:solidFill>
              <a:latin typeface="Calibri"/>
              <a:ea typeface="Calibri"/>
              <a:cs typeface="Calibri"/>
              <a:sym typeface="Calibri"/>
            </a:endParaRPr>
          </a:p>
        </p:txBody>
      </p:sp>
      <p:sp>
        <p:nvSpPr>
          <p:cNvPr id="192" name="Google Shape;192;g2ccb666dcb3_0_160"/>
          <p:cNvSpPr/>
          <p:nvPr/>
        </p:nvSpPr>
        <p:spPr>
          <a:xfrm>
            <a:off x="16004000" y="42672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3" name="Google Shape;193;g2ccb666dcb3_0_160"/>
          <p:cNvSpPr/>
          <p:nvPr/>
        </p:nvSpPr>
        <p:spPr>
          <a:xfrm>
            <a:off x="16004000" y="6946900"/>
            <a:ext cx="71637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ccb666dcb3_0_160"/>
          <p:cNvSpPr/>
          <p:nvPr/>
        </p:nvSpPr>
        <p:spPr>
          <a:xfrm>
            <a:off x="16004000" y="6946900"/>
            <a:ext cx="73668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The Art of Unicorn Sighting</a:t>
            </a:r>
            <a:endParaRPr b="0" i="0" sz="4800" u="none" cap="none" strike="noStrike">
              <a:solidFill>
                <a:schemeClr val="dk1"/>
              </a:solidFill>
              <a:latin typeface="Calibri"/>
              <a:ea typeface="Calibri"/>
              <a:cs typeface="Calibri"/>
              <a:sym typeface="Calibri"/>
            </a:endParaRPr>
          </a:p>
        </p:txBody>
      </p:sp>
      <p:sp>
        <p:nvSpPr>
          <p:cNvPr id="195" name="Google Shape;195;g2ccb666dcb3_0_160"/>
          <p:cNvSpPr/>
          <p:nvPr/>
        </p:nvSpPr>
        <p:spPr>
          <a:xfrm>
            <a:off x="16004000" y="9080500"/>
            <a:ext cx="7299300" cy="120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84CCF7"/>
        </a:solidFill>
      </p:bgPr>
    </p:bg>
    <p:spTree>
      <p:nvGrpSpPr>
        <p:cNvPr id="200" name="Shape 200"/>
        <p:cNvGrpSpPr/>
        <p:nvPr/>
      </p:nvGrpSpPr>
      <p:grpSpPr>
        <a:xfrm>
          <a:off x="0" y="0"/>
          <a:ext cx="0" cy="0"/>
          <a:chOff x="0" y="0"/>
          <a:chExt cx="0" cy="0"/>
        </a:xfrm>
      </p:grpSpPr>
      <p:pic>
        <p:nvPicPr>
          <p:cNvPr descr=" " id="201" name="Google Shape;201;g2ccb666dcb3_0_17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02" name="Google Shape;202;g2ccb666dcb3_0_177"/>
          <p:cNvPicPr preferRelativeResize="0"/>
          <p:nvPr/>
        </p:nvPicPr>
        <p:blipFill rotWithShape="1">
          <a:blip r:embed="rId4">
            <a:alphaModFix/>
          </a:blip>
          <a:srcRect b="0" l="0" r="0" t="0"/>
          <a:stretch/>
        </p:blipFill>
        <p:spPr>
          <a:xfrm>
            <a:off x="19211151" y="0"/>
            <a:ext cx="5175897" cy="6864350"/>
          </a:xfrm>
          <a:prstGeom prst="rect">
            <a:avLst/>
          </a:prstGeom>
          <a:noFill/>
          <a:ln>
            <a:noFill/>
          </a:ln>
        </p:spPr>
      </p:pic>
      <p:pic>
        <p:nvPicPr>
          <p:cNvPr descr=" " id="203" name="Google Shape;203;g2ccb666dcb3_0_177"/>
          <p:cNvPicPr preferRelativeResize="0"/>
          <p:nvPr/>
        </p:nvPicPr>
        <p:blipFill rotWithShape="1">
          <a:blip r:embed="rId5">
            <a:alphaModFix/>
          </a:blip>
          <a:srcRect b="0" l="0" r="0" t="0"/>
          <a:stretch/>
        </p:blipFill>
        <p:spPr>
          <a:xfrm>
            <a:off x="0" y="9112250"/>
            <a:ext cx="3435779" cy="4603750"/>
          </a:xfrm>
          <a:prstGeom prst="rect">
            <a:avLst/>
          </a:prstGeom>
          <a:noFill/>
          <a:ln>
            <a:noFill/>
          </a:ln>
        </p:spPr>
      </p:pic>
      <p:pic>
        <p:nvPicPr>
          <p:cNvPr descr=" " id="204" name="Google Shape;204;g2ccb666dcb3_0_177"/>
          <p:cNvPicPr preferRelativeResize="0"/>
          <p:nvPr/>
        </p:nvPicPr>
        <p:blipFill rotWithShape="1">
          <a:blip r:embed="rId6">
            <a:alphaModFix/>
          </a:blip>
          <a:srcRect b="0" l="0" r="0" t="0"/>
          <a:stretch/>
        </p:blipFill>
        <p:spPr>
          <a:xfrm>
            <a:off x="990724" y="952500"/>
            <a:ext cx="1638505" cy="1638300"/>
          </a:xfrm>
          <a:prstGeom prst="rect">
            <a:avLst/>
          </a:prstGeom>
          <a:noFill/>
          <a:ln>
            <a:noFill/>
          </a:ln>
        </p:spPr>
      </p:pic>
      <p:sp>
        <p:nvSpPr>
          <p:cNvPr id="205" name="Google Shape;205;g2ccb666dcb3_0_177"/>
          <p:cNvSpPr/>
          <p:nvPr/>
        </p:nvSpPr>
        <p:spPr>
          <a:xfrm>
            <a:off x="2159270" y="2133600"/>
            <a:ext cx="20081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B1A5A"/>
              </a:buClr>
              <a:buSzPts val="4800"/>
              <a:buFont typeface="Press Start 2P"/>
              <a:buNone/>
            </a:pPr>
            <a:r>
              <a:rPr b="0" i="0" lang="en-US" sz="4800" u="none" cap="none" strike="noStrike">
                <a:solidFill>
                  <a:srgbClr val="3B1A5A"/>
                </a:solidFill>
                <a:latin typeface="Press Start 2P"/>
                <a:ea typeface="Press Start 2P"/>
                <a:cs typeface="Press Start 2P"/>
                <a:sym typeface="Press Start 2P"/>
              </a:rPr>
              <a:t>The Magic of Dragons: A Research</a:t>
            </a:r>
            <a:endParaRPr b="0" i="0" sz="4800" u="none" cap="none" strike="noStrike">
              <a:solidFill>
                <a:schemeClr val="dk1"/>
              </a:solidFill>
              <a:latin typeface="Calibri"/>
              <a:ea typeface="Calibri"/>
              <a:cs typeface="Calibri"/>
              <a:sym typeface="Calibri"/>
            </a:endParaRPr>
          </a:p>
        </p:txBody>
      </p:sp>
      <p:sp>
        <p:nvSpPr>
          <p:cNvPr id="206" name="Google Shape;206;g2ccb666dcb3_0_177"/>
          <p:cNvSpPr/>
          <p:nvPr/>
        </p:nvSpPr>
        <p:spPr>
          <a:xfrm>
            <a:off x="14352794" y="4025900"/>
            <a:ext cx="7925700" cy="755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ccb666dcb3_0_177"/>
          <p:cNvSpPr/>
          <p:nvPr/>
        </p:nvSpPr>
        <p:spPr>
          <a:xfrm>
            <a:off x="14251181" y="4025900"/>
            <a:ext cx="81291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Dragon Taming</a:t>
            </a:r>
            <a:endParaRPr b="0" i="0" sz="4800" u="none" cap="none" strike="noStrike">
              <a:solidFill>
                <a:schemeClr val="dk1"/>
              </a:solidFill>
              <a:latin typeface="Calibri"/>
              <a:ea typeface="Calibri"/>
              <a:cs typeface="Calibri"/>
              <a:sym typeface="Calibri"/>
            </a:endParaRPr>
          </a:p>
        </p:txBody>
      </p:sp>
      <p:sp>
        <p:nvSpPr>
          <p:cNvPr id="208" name="Google Shape;208;g2ccb666dcb3_0_177"/>
          <p:cNvSpPr/>
          <p:nvPr/>
        </p:nvSpPr>
        <p:spPr>
          <a:xfrm>
            <a:off x="14994224" y="4940300"/>
            <a:ext cx="66429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9" name="Google Shape;209;g2ccb666dcb3_0_177"/>
          <p:cNvPicPr preferRelativeResize="0"/>
          <p:nvPr/>
        </p:nvPicPr>
        <p:blipFill rotWithShape="1">
          <a:blip r:embed="rId7">
            <a:alphaModFix/>
          </a:blip>
          <a:srcRect b="0" l="0" r="0" t="0"/>
          <a:stretch/>
        </p:blipFill>
        <p:spPr>
          <a:xfrm>
            <a:off x="14994224" y="4940300"/>
            <a:ext cx="6642930" cy="6642100"/>
          </a:xfrm>
          <a:prstGeom prst="rect">
            <a:avLst/>
          </a:prstGeom>
          <a:noFill/>
          <a:ln>
            <a:noFill/>
          </a:ln>
        </p:spPr>
      </p:pic>
      <p:pic>
        <p:nvPicPr>
          <p:cNvPr descr=" " id="210" name="Google Shape;210;g2ccb666dcb3_0_177"/>
          <p:cNvPicPr preferRelativeResize="0"/>
          <p:nvPr/>
        </p:nvPicPr>
        <p:blipFill rotWithShape="1">
          <a:blip r:embed="rId8">
            <a:alphaModFix/>
          </a:blip>
          <a:srcRect b="0" l="0" r="0" t="0"/>
          <a:stretch/>
        </p:blipFill>
        <p:spPr>
          <a:xfrm>
            <a:off x="14994221" y="4940300"/>
            <a:ext cx="6642933" cy="6642100"/>
          </a:xfrm>
          <a:prstGeom prst="rect">
            <a:avLst/>
          </a:prstGeom>
          <a:noFill/>
          <a:ln>
            <a:noFill/>
          </a:ln>
        </p:spPr>
      </p:pic>
      <p:sp>
        <p:nvSpPr>
          <p:cNvPr id="211" name="Google Shape;211;g2ccb666dcb3_0_177"/>
          <p:cNvSpPr/>
          <p:nvPr/>
        </p:nvSpPr>
        <p:spPr>
          <a:xfrm>
            <a:off x="16404100" y="6337300"/>
            <a:ext cx="3835800" cy="3835500"/>
          </a:xfrm>
          <a:prstGeom prst="roundRect">
            <a:avLst>
              <a:gd fmla="val 3311285" name="adj"/>
            </a:avLst>
          </a:prstGeom>
          <a:solidFill>
            <a:srgbClr val="E080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2ccb666dcb3_0_177"/>
          <p:cNvSpPr/>
          <p:nvPr/>
        </p:nvSpPr>
        <p:spPr>
          <a:xfrm>
            <a:off x="17509138" y="6985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3" name="Google Shape;213;g2ccb666dcb3_0_177"/>
          <p:cNvPicPr preferRelativeResize="0"/>
          <p:nvPr/>
        </p:nvPicPr>
        <p:blipFill rotWithShape="1">
          <a:blip r:embed="rId9">
            <a:alphaModFix/>
          </a:blip>
          <a:srcRect b="0" l="0" r="0" t="0"/>
          <a:stretch/>
        </p:blipFill>
        <p:spPr>
          <a:xfrm>
            <a:off x="17509138" y="6985000"/>
            <a:ext cx="1625803" cy="1625600"/>
          </a:xfrm>
          <a:prstGeom prst="rect">
            <a:avLst/>
          </a:prstGeom>
          <a:noFill/>
          <a:ln>
            <a:noFill/>
          </a:ln>
        </p:spPr>
      </p:pic>
      <p:pic>
        <p:nvPicPr>
          <p:cNvPr descr=" " id="214" name="Google Shape;214;g2ccb666dcb3_0_177"/>
          <p:cNvPicPr preferRelativeResize="0"/>
          <p:nvPr/>
        </p:nvPicPr>
        <p:blipFill rotWithShape="1">
          <a:blip r:embed="rId10">
            <a:alphaModFix/>
          </a:blip>
          <a:srcRect b="0" l="0" r="0" t="0"/>
          <a:stretch/>
        </p:blipFill>
        <p:spPr>
          <a:xfrm>
            <a:off x="17674380" y="7150261"/>
            <a:ext cx="1295481" cy="1294929"/>
          </a:xfrm>
          <a:prstGeom prst="rect">
            <a:avLst/>
          </a:prstGeom>
          <a:noFill/>
          <a:ln>
            <a:noFill/>
          </a:ln>
        </p:spPr>
      </p:pic>
      <p:sp>
        <p:nvSpPr>
          <p:cNvPr id="215" name="Google Shape;215;g2ccb666dcb3_0_177"/>
          <p:cNvSpPr/>
          <p:nvPr/>
        </p:nvSpPr>
        <p:spPr>
          <a:xfrm>
            <a:off x="16556519" y="8915400"/>
            <a:ext cx="3531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ccb666dcb3_0_177"/>
          <p:cNvSpPr/>
          <p:nvPr/>
        </p:nvSpPr>
        <p:spPr>
          <a:xfrm>
            <a:off x="16454907" y="8915400"/>
            <a:ext cx="3734400" cy="81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ress Start 2P"/>
              <a:buNone/>
            </a:pPr>
            <a:r>
              <a:rPr b="0" i="0" lang="en-US" sz="4800" u="none" cap="none" strike="noStrike">
                <a:solidFill>
                  <a:srgbClr val="0E0E0E"/>
                </a:solidFill>
                <a:latin typeface="Press Start 2P"/>
                <a:ea typeface="Press Start 2P"/>
                <a:cs typeface="Press Start 2P"/>
                <a:sym typeface="Press Start 2P"/>
              </a:rPr>
              <a:t>Elf</a:t>
            </a:r>
            <a:endParaRPr b="0" i="0" sz="4800" u="none" cap="none" strike="noStrike">
              <a:solidFill>
                <a:schemeClr val="dk1"/>
              </a:solidFill>
              <a:latin typeface="Calibri"/>
              <a:ea typeface="Calibri"/>
              <a:cs typeface="Calibri"/>
              <a:sym typeface="Calibri"/>
            </a:endParaRPr>
          </a:p>
        </p:txBody>
      </p:sp>
      <p:sp>
        <p:nvSpPr>
          <p:cNvPr id="217" name="Google Shape;217;g2ccb666dcb3_0_17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8" name="Google Shape;218;g2ccb666dcb3_0_177"/>
          <p:cNvPicPr preferRelativeResize="0"/>
          <p:nvPr/>
        </p:nvPicPr>
        <p:blipFill rotWithShape="1">
          <a:blip r:embed="rId11">
            <a:alphaModFix/>
          </a:blip>
          <a:srcRect b="0" l="0" r="0" t="0"/>
          <a:stretch/>
        </p:blipFill>
        <p:spPr>
          <a:xfrm>
            <a:off x="23523340" y="10820400"/>
            <a:ext cx="711289" cy="2590800"/>
          </a:xfrm>
          <a:prstGeom prst="rect">
            <a:avLst/>
          </a:prstGeom>
          <a:noFill/>
          <a:ln>
            <a:noFill/>
          </a:ln>
        </p:spPr>
      </p:pic>
      <p:sp>
        <p:nvSpPr>
          <p:cNvPr id="219" name="Google Shape;219;g2ccb666dcb3_0_177"/>
          <p:cNvSpPr/>
          <p:nvPr/>
        </p:nvSpPr>
        <p:spPr>
          <a:xfrm>
            <a:off x="3149994" y="4318000"/>
            <a:ext cx="36201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ccb666dcb3_0_177"/>
          <p:cNvSpPr/>
          <p:nvPr/>
        </p:nvSpPr>
        <p:spPr>
          <a:xfrm>
            <a:off x="3149994" y="4318000"/>
            <a:ext cx="36201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2ccb666dcb3_0_177"/>
          <p:cNvSpPr/>
          <p:nvPr/>
        </p:nvSpPr>
        <p:spPr>
          <a:xfrm>
            <a:off x="3149994" y="4318000"/>
            <a:ext cx="37725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Archery</a:t>
            </a:r>
            <a:endParaRPr b="0" i="0" sz="3600" u="none" cap="none" strike="noStrike">
              <a:solidFill>
                <a:schemeClr val="dk1"/>
              </a:solidFill>
              <a:latin typeface="Calibri"/>
              <a:ea typeface="Calibri"/>
              <a:cs typeface="Calibri"/>
              <a:sym typeface="Calibri"/>
            </a:endParaRPr>
          </a:p>
        </p:txBody>
      </p:sp>
      <p:sp>
        <p:nvSpPr>
          <p:cNvPr id="222" name="Google Shape;222;g2ccb666dcb3_0_177"/>
          <p:cNvSpPr/>
          <p:nvPr/>
        </p:nvSpPr>
        <p:spPr>
          <a:xfrm>
            <a:off x="3149994" y="4978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3" name="Google Shape;223;g2ccb666dcb3_0_177"/>
          <p:cNvSpPr/>
          <p:nvPr/>
        </p:nvSpPr>
        <p:spPr>
          <a:xfrm>
            <a:off x="8370346" y="8547100"/>
            <a:ext cx="36201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ccb666dcb3_0_177"/>
          <p:cNvSpPr/>
          <p:nvPr/>
        </p:nvSpPr>
        <p:spPr>
          <a:xfrm>
            <a:off x="8370346" y="8547100"/>
            <a:ext cx="36201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ccb666dcb3_0_177"/>
          <p:cNvSpPr/>
          <p:nvPr/>
        </p:nvSpPr>
        <p:spPr>
          <a:xfrm>
            <a:off x="8370346" y="8547100"/>
            <a:ext cx="37725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Unicorn</a:t>
            </a:r>
            <a:endParaRPr b="0" i="0" sz="3600" u="none" cap="none" strike="noStrike">
              <a:solidFill>
                <a:schemeClr val="dk1"/>
              </a:solidFill>
              <a:latin typeface="Calibri"/>
              <a:ea typeface="Calibri"/>
              <a:cs typeface="Calibri"/>
              <a:sym typeface="Calibri"/>
            </a:endParaRPr>
          </a:p>
        </p:txBody>
      </p:sp>
      <p:sp>
        <p:nvSpPr>
          <p:cNvPr id="226" name="Google Shape;226;g2ccb666dcb3_0_177"/>
          <p:cNvSpPr/>
          <p:nvPr/>
        </p:nvSpPr>
        <p:spPr>
          <a:xfrm>
            <a:off x="8370346" y="9207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7" name="Google Shape;227;g2ccb666dcb3_0_177"/>
          <p:cNvSpPr/>
          <p:nvPr/>
        </p:nvSpPr>
        <p:spPr>
          <a:xfrm>
            <a:off x="8370346" y="4318000"/>
            <a:ext cx="36201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ccb666dcb3_0_177"/>
          <p:cNvSpPr/>
          <p:nvPr/>
        </p:nvSpPr>
        <p:spPr>
          <a:xfrm>
            <a:off x="8370346" y="4318000"/>
            <a:ext cx="36201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2ccb666dcb3_0_177"/>
          <p:cNvSpPr/>
          <p:nvPr/>
        </p:nvSpPr>
        <p:spPr>
          <a:xfrm>
            <a:off x="8370346" y="4318000"/>
            <a:ext cx="37725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Music</a:t>
            </a:r>
            <a:endParaRPr b="0" i="0" sz="3600" u="none" cap="none" strike="noStrike">
              <a:solidFill>
                <a:schemeClr val="dk1"/>
              </a:solidFill>
              <a:latin typeface="Calibri"/>
              <a:ea typeface="Calibri"/>
              <a:cs typeface="Calibri"/>
              <a:sym typeface="Calibri"/>
            </a:endParaRPr>
          </a:p>
        </p:txBody>
      </p:sp>
      <p:sp>
        <p:nvSpPr>
          <p:cNvPr id="230" name="Google Shape;230;g2ccb666dcb3_0_177"/>
          <p:cNvSpPr/>
          <p:nvPr/>
        </p:nvSpPr>
        <p:spPr>
          <a:xfrm>
            <a:off x="8370346" y="49784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231" name="Google Shape;231;g2ccb666dcb3_0_177"/>
          <p:cNvSpPr/>
          <p:nvPr/>
        </p:nvSpPr>
        <p:spPr>
          <a:xfrm>
            <a:off x="3149994" y="8547100"/>
            <a:ext cx="36201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ccb666dcb3_0_177"/>
          <p:cNvSpPr/>
          <p:nvPr/>
        </p:nvSpPr>
        <p:spPr>
          <a:xfrm>
            <a:off x="3149994" y="8547100"/>
            <a:ext cx="36201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ccb666dcb3_0_177"/>
          <p:cNvSpPr/>
          <p:nvPr/>
        </p:nvSpPr>
        <p:spPr>
          <a:xfrm>
            <a:off x="3149994" y="8547100"/>
            <a:ext cx="3772500" cy="60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ress Start 2P"/>
              <a:buNone/>
            </a:pPr>
            <a:r>
              <a:rPr b="0" i="0" lang="en-US" sz="3600" u="none" cap="none" strike="noStrike">
                <a:solidFill>
                  <a:srgbClr val="0E0E0E"/>
                </a:solidFill>
                <a:latin typeface="Press Start 2P"/>
                <a:ea typeface="Press Start 2P"/>
                <a:cs typeface="Press Start 2P"/>
                <a:sym typeface="Press Start 2P"/>
              </a:rPr>
              <a:t>Life</a:t>
            </a:r>
            <a:endParaRPr b="0" i="0" sz="3600" u="none" cap="none" strike="noStrike">
              <a:solidFill>
                <a:schemeClr val="dk1"/>
              </a:solidFill>
              <a:latin typeface="Calibri"/>
              <a:ea typeface="Calibri"/>
              <a:cs typeface="Calibri"/>
              <a:sym typeface="Calibri"/>
            </a:endParaRPr>
          </a:p>
        </p:txBody>
      </p:sp>
      <p:sp>
        <p:nvSpPr>
          <p:cNvPr id="234" name="Google Shape;234;g2ccb666dcb3_0_177"/>
          <p:cNvSpPr/>
          <p:nvPr/>
        </p:nvSpPr>
        <p:spPr>
          <a:xfrm>
            <a:off x="3149994" y="9207500"/>
            <a:ext cx="3755400" cy="226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DM Sans"/>
              <a:buNone/>
            </a:pPr>
            <a:r>
              <a:rPr b="0" i="0" lang="en-US" sz="3200" u="none" cap="none" strike="noStrike">
                <a:solidFill>
                  <a:srgbClr val="0E0E0E"/>
                </a:solidFill>
                <a:latin typeface="DM Sans"/>
                <a:ea typeface="DM Sans"/>
                <a:cs typeface="DM Sans"/>
                <a:sym typeface="DM Sa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2024-04-16T08:30:10Z</dcterms:created>
  <dc:creator>PptxGenJS</dc:creator>
</cp:coreProperties>
</file>