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6"/>
  </p:notesMasterIdLst>
  <p:sldIdLst>
    <p:sldId id="256" r:id="rId2"/>
    <p:sldId id="259" r:id="rId3"/>
    <p:sldId id="260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4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02-03-2024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உன்னதமானவரின் உயர்</a:t>
            </a:r>
          </a:p>
          <a:p>
            <a:r>
              <a:rPr lang="en-IN" dirty="0"/>
              <a:t>Slide 2 - </a:t>
            </a:r>
            <a:r>
              <a:rPr lang="ta-IN" dirty="0"/>
              <a:t>தகப்பன் தன் குழந்தைகளை</a:t>
            </a:r>
          </a:p>
          <a:p>
            <a:r>
              <a:rPr lang="en-IN" dirty="0"/>
              <a:t>Slide 3 - </a:t>
            </a:r>
            <a:r>
              <a:rPr lang="ta-IN" dirty="0"/>
              <a:t>அன்றிருந்த பெலன்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6119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உன்னதமானவரின் உயர்</a:t>
            </a:r>
          </a:p>
          <a:p>
            <a:r>
              <a:rPr lang="en-IN" dirty="0"/>
              <a:t>Slide 2 - </a:t>
            </a:r>
            <a:r>
              <a:rPr lang="ta-IN" dirty="0"/>
              <a:t>தகப்பன் தன் குழந்தைகளை</a:t>
            </a:r>
          </a:p>
          <a:p>
            <a:r>
              <a:rPr lang="en-IN" dirty="0"/>
              <a:t>Slide 3 - </a:t>
            </a:r>
            <a:r>
              <a:rPr lang="ta-IN" dirty="0"/>
              <a:t>அன்றிருந்த பெலன்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0449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உன்னதமானவரின் உயர்</a:t>
            </a:r>
          </a:p>
          <a:p>
            <a:r>
              <a:rPr lang="en-IN" dirty="0"/>
              <a:t>Slide 2 - </a:t>
            </a:r>
            <a:r>
              <a:rPr lang="ta-IN" dirty="0"/>
              <a:t>தகப்பன் தன் குழந்தைகளை</a:t>
            </a:r>
          </a:p>
          <a:p>
            <a:r>
              <a:rPr lang="en-IN" dirty="0"/>
              <a:t>Slide 3 - </a:t>
            </a:r>
            <a:r>
              <a:rPr lang="ta-IN" dirty="0"/>
              <a:t>அன்றிருந்த பெலன்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7189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DFC738-D834-742A-401D-66F56A4D55C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097471B2-F466-819F-70FA-F24A963FC8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DE89B46-7A9C-1600-A3CF-2BBB341CF13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E7F7F1E-1DFC-1FF8-1BF6-6ACBE9B515A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90887" y="1685340"/>
            <a:ext cx="1762226" cy="1763258"/>
          </a:xfrm>
        </p:spPr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118</TotalTime>
  <Words>51</Words>
  <Application>Microsoft Office PowerPoint</Application>
  <PresentationFormat>On-screen Show (4:3)</PresentationFormat>
  <Paragraphs>12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JOHNSON JOY</dc:creator>
  <cp:lastModifiedBy>JOHNSON JOY</cp:lastModifiedBy>
  <cp:revision>30</cp:revision>
  <dcterms:created xsi:type="dcterms:W3CDTF">2022-02-09T16:00:33Z</dcterms:created>
  <dcterms:modified xsi:type="dcterms:W3CDTF">2024-03-02T01:14:51Z</dcterms:modified>
</cp:coreProperties>
</file>