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69" r:id="rId6"/>
    <p:sldMasterId id="2147483692" r:id="rId7"/>
    <p:sldMasterId id="2147483706" r:id="rId8"/>
    <p:sldMasterId id="2147483730" r:id="rId9"/>
    <p:sldMasterId id="2147483747"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y="6858000" cx="12192000"/>
  <p:notesSz cx="6858000" cy="9144000"/>
  <p:embeddedFontLst>
    <p:embeddedFont>
      <p:font typeface="Raleway"/>
      <p:regular r:id="rId43"/>
      <p:bold r:id="rId44"/>
      <p:italic r:id="rId45"/>
      <p:boldItalic r:id="rId46"/>
    </p:embeddedFont>
    <p:embeddedFont>
      <p:font typeface="Lora"/>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1" roundtripDataSignature="AMtx7mg8wRCNGJanmK3w6NMxZVu1Nnx4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D30DF4D-4623-4D72-9AE8-02B8BEB4402C}">
  <a:tblStyle styleId="{DD30DF4D-4623-4D72-9AE8-02B8BEB4402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font" Target="fonts/Raleway-bold.fntdata"/><Relationship Id="rId43" Type="http://schemas.openxmlformats.org/officeDocument/2006/relationships/font" Target="fonts/Raleway-regular.fntdata"/><Relationship Id="rId46" Type="http://schemas.openxmlformats.org/officeDocument/2006/relationships/font" Target="fonts/Raleway-boldItalic.fntdata"/><Relationship Id="rId45" Type="http://schemas.openxmlformats.org/officeDocument/2006/relationships/font" Target="fonts/Raleway-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Lora-bold.fntdata"/><Relationship Id="rId47" Type="http://schemas.openxmlformats.org/officeDocument/2006/relationships/font" Target="fonts/Lora-regular.fntdata"/><Relationship Id="rId49" Type="http://schemas.openxmlformats.org/officeDocument/2006/relationships/font" Target="fonts/Lora-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customschemas.google.com/relationships/presentationmetadata" Target="metadata"/><Relationship Id="rId50" Type="http://schemas.openxmlformats.org/officeDocument/2006/relationships/font" Target="fonts/Lora-boldItalic.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Google Shape;8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Google Shape;9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Google Shape;9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Google Shape;94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Google Shape;9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1" name="Shape 971"/>
        <p:cNvGrpSpPr/>
        <p:nvPr/>
      </p:nvGrpSpPr>
      <p:grpSpPr>
        <a:xfrm>
          <a:off x="0" y="0"/>
          <a:ext cx="0" cy="0"/>
          <a:chOff x="0" y="0"/>
          <a:chExt cx="0" cy="0"/>
        </a:xfrm>
      </p:grpSpPr>
      <p:sp>
        <p:nvSpPr>
          <p:cNvPr id="972" name="Google Shape;97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5" name="Shape 985"/>
        <p:cNvGrpSpPr/>
        <p:nvPr/>
      </p:nvGrpSpPr>
      <p:grpSpPr>
        <a:xfrm>
          <a:off x="0" y="0"/>
          <a:ext cx="0" cy="0"/>
          <a:chOff x="0" y="0"/>
          <a:chExt cx="0" cy="0"/>
        </a:xfrm>
      </p:grpSpPr>
      <p:sp>
        <p:nvSpPr>
          <p:cNvPr id="986" name="Google Shape;98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4" name="Shape 994"/>
        <p:cNvGrpSpPr/>
        <p:nvPr/>
      </p:nvGrpSpPr>
      <p:grpSpPr>
        <a:xfrm>
          <a:off x="0" y="0"/>
          <a:ext cx="0" cy="0"/>
          <a:chOff x="0" y="0"/>
          <a:chExt cx="0" cy="0"/>
        </a:xfrm>
      </p:grpSpPr>
      <p:sp>
        <p:nvSpPr>
          <p:cNvPr id="995" name="Google Shape;99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4" name="Shape 1014"/>
        <p:cNvGrpSpPr/>
        <p:nvPr/>
      </p:nvGrpSpPr>
      <p:grpSpPr>
        <a:xfrm>
          <a:off x="0" y="0"/>
          <a:ext cx="0" cy="0"/>
          <a:chOff x="0" y="0"/>
          <a:chExt cx="0" cy="0"/>
        </a:xfrm>
      </p:grpSpPr>
      <p:sp>
        <p:nvSpPr>
          <p:cNvPr id="1015" name="Google Shape;101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9" name="Shape 1039"/>
        <p:cNvGrpSpPr/>
        <p:nvPr/>
      </p:nvGrpSpPr>
      <p:grpSpPr>
        <a:xfrm>
          <a:off x="0" y="0"/>
          <a:ext cx="0" cy="0"/>
          <a:chOff x="0" y="0"/>
          <a:chExt cx="0" cy="0"/>
        </a:xfrm>
      </p:grpSpPr>
      <p:sp>
        <p:nvSpPr>
          <p:cNvPr id="1040" name="Google Shape;104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7" name="Shape 1057"/>
        <p:cNvGrpSpPr/>
        <p:nvPr/>
      </p:nvGrpSpPr>
      <p:grpSpPr>
        <a:xfrm>
          <a:off x="0" y="0"/>
          <a:ext cx="0" cy="0"/>
          <a:chOff x="0" y="0"/>
          <a:chExt cx="0" cy="0"/>
        </a:xfrm>
      </p:grpSpPr>
      <p:sp>
        <p:nvSpPr>
          <p:cNvPr id="1058" name="Google Shape;105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Google Shape;107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4" name="Shape 1104"/>
        <p:cNvGrpSpPr/>
        <p:nvPr/>
      </p:nvGrpSpPr>
      <p:grpSpPr>
        <a:xfrm>
          <a:off x="0" y="0"/>
          <a:ext cx="0" cy="0"/>
          <a:chOff x="0" y="0"/>
          <a:chExt cx="0" cy="0"/>
        </a:xfrm>
      </p:grpSpPr>
      <p:sp>
        <p:nvSpPr>
          <p:cNvPr id="1105" name="Google Shape;110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2" name="Shape 1122"/>
        <p:cNvGrpSpPr/>
        <p:nvPr/>
      </p:nvGrpSpPr>
      <p:grpSpPr>
        <a:xfrm>
          <a:off x="0" y="0"/>
          <a:ext cx="0" cy="0"/>
          <a:chOff x="0" y="0"/>
          <a:chExt cx="0" cy="0"/>
        </a:xfrm>
      </p:grpSpPr>
      <p:sp>
        <p:nvSpPr>
          <p:cNvPr id="1123" name="Google Shape;112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9" name="Shape 1139"/>
        <p:cNvGrpSpPr/>
        <p:nvPr/>
      </p:nvGrpSpPr>
      <p:grpSpPr>
        <a:xfrm>
          <a:off x="0" y="0"/>
          <a:ext cx="0" cy="0"/>
          <a:chOff x="0" y="0"/>
          <a:chExt cx="0" cy="0"/>
        </a:xfrm>
      </p:grpSpPr>
      <p:sp>
        <p:nvSpPr>
          <p:cNvPr id="1140" name="Google Shape;114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5" name="Shape 1155"/>
        <p:cNvGrpSpPr/>
        <p:nvPr/>
      </p:nvGrpSpPr>
      <p:grpSpPr>
        <a:xfrm>
          <a:off x="0" y="0"/>
          <a:ext cx="0" cy="0"/>
          <a:chOff x="0" y="0"/>
          <a:chExt cx="0" cy="0"/>
        </a:xfrm>
      </p:grpSpPr>
      <p:sp>
        <p:nvSpPr>
          <p:cNvPr id="1156" name="Google Shape;115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9" name="Shape 1169"/>
        <p:cNvGrpSpPr/>
        <p:nvPr/>
      </p:nvGrpSpPr>
      <p:grpSpPr>
        <a:xfrm>
          <a:off x="0" y="0"/>
          <a:ext cx="0" cy="0"/>
          <a:chOff x="0" y="0"/>
          <a:chExt cx="0" cy="0"/>
        </a:xfrm>
      </p:grpSpPr>
      <p:sp>
        <p:nvSpPr>
          <p:cNvPr id="1170" name="Google Shape;117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11" name="Shape 11"/>
        <p:cNvGrpSpPr/>
        <p:nvPr/>
      </p:nvGrpSpPr>
      <p:grpSpPr>
        <a:xfrm>
          <a:off x="0" y="0"/>
          <a:ext cx="0" cy="0"/>
          <a:chOff x="0" y="0"/>
          <a:chExt cx="0" cy="0"/>
        </a:xfrm>
      </p:grpSpPr>
      <p:sp>
        <p:nvSpPr>
          <p:cNvPr id="12" name="Google Shape;12;p33"/>
          <p:cNvSpPr/>
          <p:nvPr>
            <p:ph idx="2" type="pic"/>
          </p:nvPr>
        </p:nvSpPr>
        <p:spPr>
          <a:xfrm rot="263178">
            <a:off x="6401058" y="707887"/>
            <a:ext cx="5209157" cy="54420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1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p11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2" name="Google Shape;62;p1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56" name="Shape 556"/>
        <p:cNvGrpSpPr/>
        <p:nvPr/>
      </p:nvGrpSpPr>
      <p:grpSpPr>
        <a:xfrm>
          <a:off x="0" y="0"/>
          <a:ext cx="0" cy="0"/>
          <a:chOff x="0" y="0"/>
          <a:chExt cx="0" cy="0"/>
        </a:xfrm>
      </p:grpSpPr>
      <p:sp>
        <p:nvSpPr>
          <p:cNvPr id="557" name="Google Shape;557;p1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8" name="Google Shape;558;p1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59" name="Google Shape;559;p1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0" name="Google Shape;560;p1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1" name="Google Shape;561;p1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62" name="Shape 562"/>
        <p:cNvGrpSpPr/>
        <p:nvPr/>
      </p:nvGrpSpPr>
      <p:grpSpPr>
        <a:xfrm>
          <a:off x="0" y="0"/>
          <a:ext cx="0" cy="0"/>
          <a:chOff x="0" y="0"/>
          <a:chExt cx="0" cy="0"/>
        </a:xfrm>
      </p:grpSpPr>
      <p:sp>
        <p:nvSpPr>
          <p:cNvPr id="563" name="Google Shape;563;p13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4" name="Google Shape;564;p13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65" name="Google Shape;565;p1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6" name="Google Shape;566;p1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7" name="Google Shape;567;p1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8" name="Shape 568"/>
        <p:cNvGrpSpPr/>
        <p:nvPr/>
      </p:nvGrpSpPr>
      <p:grpSpPr>
        <a:xfrm>
          <a:off x="0" y="0"/>
          <a:ext cx="0" cy="0"/>
          <a:chOff x="0" y="0"/>
          <a:chExt cx="0" cy="0"/>
        </a:xfrm>
      </p:grpSpPr>
      <p:sp>
        <p:nvSpPr>
          <p:cNvPr id="569" name="Google Shape;569;p1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0" name="Google Shape;570;p13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1" name="Google Shape;571;p13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2" name="Google Shape;572;p1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3" name="Google Shape;573;p1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4" name="Google Shape;574;p1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5" name="Shape 575"/>
        <p:cNvGrpSpPr/>
        <p:nvPr/>
      </p:nvGrpSpPr>
      <p:grpSpPr>
        <a:xfrm>
          <a:off x="0" y="0"/>
          <a:ext cx="0" cy="0"/>
          <a:chOff x="0" y="0"/>
          <a:chExt cx="0" cy="0"/>
        </a:xfrm>
      </p:grpSpPr>
      <p:sp>
        <p:nvSpPr>
          <p:cNvPr id="576" name="Google Shape;576;p14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7" name="Google Shape;577;p14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8" name="Google Shape;578;p14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9" name="Google Shape;579;p14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80" name="Google Shape;580;p14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1" name="Google Shape;581;p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2" name="Google Shape;582;p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3" name="Google Shape;583;p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4" name="Shape 584"/>
        <p:cNvGrpSpPr/>
        <p:nvPr/>
      </p:nvGrpSpPr>
      <p:grpSpPr>
        <a:xfrm>
          <a:off x="0" y="0"/>
          <a:ext cx="0" cy="0"/>
          <a:chOff x="0" y="0"/>
          <a:chExt cx="0" cy="0"/>
        </a:xfrm>
      </p:grpSpPr>
      <p:sp>
        <p:nvSpPr>
          <p:cNvPr id="585" name="Google Shape;585;p1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6" name="Google Shape;586;p1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7" name="Google Shape;587;p1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8" name="Shape 588"/>
        <p:cNvGrpSpPr/>
        <p:nvPr/>
      </p:nvGrpSpPr>
      <p:grpSpPr>
        <a:xfrm>
          <a:off x="0" y="0"/>
          <a:ext cx="0" cy="0"/>
          <a:chOff x="0" y="0"/>
          <a:chExt cx="0" cy="0"/>
        </a:xfrm>
      </p:grpSpPr>
      <p:sp>
        <p:nvSpPr>
          <p:cNvPr id="589" name="Google Shape;589;p14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0" name="Google Shape;590;p14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91" name="Google Shape;591;p14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92" name="Google Shape;592;p1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3" name="Google Shape;593;p1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4" name="Google Shape;594;p1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95" name="Shape 595"/>
        <p:cNvGrpSpPr/>
        <p:nvPr/>
      </p:nvGrpSpPr>
      <p:grpSpPr>
        <a:xfrm>
          <a:off x="0" y="0"/>
          <a:ext cx="0" cy="0"/>
          <a:chOff x="0" y="0"/>
          <a:chExt cx="0" cy="0"/>
        </a:xfrm>
      </p:grpSpPr>
      <p:sp>
        <p:nvSpPr>
          <p:cNvPr id="596" name="Google Shape;596;p14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7" name="Google Shape;597;p143"/>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98" name="Google Shape;598;p14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99" name="Google Shape;599;p1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0" name="Google Shape;600;p1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1" name="Google Shape;601;p1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02" name="Shape 602"/>
        <p:cNvGrpSpPr/>
        <p:nvPr/>
      </p:nvGrpSpPr>
      <p:grpSpPr>
        <a:xfrm>
          <a:off x="0" y="0"/>
          <a:ext cx="0" cy="0"/>
          <a:chOff x="0" y="0"/>
          <a:chExt cx="0" cy="0"/>
        </a:xfrm>
      </p:grpSpPr>
      <p:sp>
        <p:nvSpPr>
          <p:cNvPr id="603" name="Google Shape;603;p1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4" name="Google Shape;604;p14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5" name="Google Shape;605;p1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7" name="Google Shape;607;p1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08" name="Shape 608"/>
        <p:cNvGrpSpPr/>
        <p:nvPr/>
      </p:nvGrpSpPr>
      <p:grpSpPr>
        <a:xfrm>
          <a:off x="0" y="0"/>
          <a:ext cx="0" cy="0"/>
          <a:chOff x="0" y="0"/>
          <a:chExt cx="0" cy="0"/>
        </a:xfrm>
      </p:grpSpPr>
      <p:sp>
        <p:nvSpPr>
          <p:cNvPr id="609" name="Google Shape;609;p145"/>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0" name="Google Shape;610;p14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11" name="Google Shape;611;p1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2" name="Google Shape;612;p1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3" name="Google Shape;613;p1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614" name="Shape 614"/>
        <p:cNvGrpSpPr/>
        <p:nvPr/>
      </p:nvGrpSpPr>
      <p:grpSpPr>
        <a:xfrm>
          <a:off x="0" y="0"/>
          <a:ext cx="0" cy="0"/>
          <a:chOff x="0" y="0"/>
          <a:chExt cx="0" cy="0"/>
        </a:xfrm>
      </p:grpSpPr>
      <p:sp>
        <p:nvSpPr>
          <p:cNvPr id="615" name="Google Shape;615;p146"/>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146"/>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146"/>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146"/>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111"/>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1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1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1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13"/>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13"/>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1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84" name="Shape 84"/>
        <p:cNvGrpSpPr/>
        <p:nvPr/>
      </p:nvGrpSpPr>
      <p:grpSpPr>
        <a:xfrm>
          <a:off x="0" y="0"/>
          <a:ext cx="0" cy="0"/>
          <a:chOff x="0" y="0"/>
          <a:chExt cx="0" cy="0"/>
        </a:xfrm>
      </p:grpSpPr>
      <p:sp>
        <p:nvSpPr>
          <p:cNvPr id="85" name="Google Shape;85;p114"/>
          <p:cNvSpPr/>
          <p:nvPr>
            <p:ph idx="2" type="pic"/>
          </p:nvPr>
        </p:nvSpPr>
        <p:spPr>
          <a:xfrm>
            <a:off x="622911" y="879186"/>
            <a:ext cx="5099700" cy="5099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14"/>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14"/>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88" name="Shape 88"/>
        <p:cNvGrpSpPr/>
        <p:nvPr/>
      </p:nvGrpSpPr>
      <p:grpSpPr>
        <a:xfrm>
          <a:off x="0" y="0"/>
          <a:ext cx="0" cy="0"/>
          <a:chOff x="0" y="0"/>
          <a:chExt cx="0" cy="0"/>
        </a:xfrm>
      </p:grpSpPr>
      <p:sp>
        <p:nvSpPr>
          <p:cNvPr id="89" name="Google Shape;89;p115"/>
          <p:cNvSpPr/>
          <p:nvPr>
            <p:ph idx="2" type="pic"/>
          </p:nvPr>
        </p:nvSpPr>
        <p:spPr>
          <a:xfrm>
            <a:off x="-2251105" y="-1360991"/>
            <a:ext cx="8458200" cy="84582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5"/>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 name="Google Shape;91;p115"/>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92" name="Shape 92"/>
        <p:cNvGrpSpPr/>
        <p:nvPr/>
      </p:nvGrpSpPr>
      <p:grpSpPr>
        <a:xfrm>
          <a:off x="0" y="0"/>
          <a:ext cx="0" cy="0"/>
          <a:chOff x="0" y="0"/>
          <a:chExt cx="0" cy="0"/>
        </a:xfrm>
      </p:grpSpPr>
      <p:sp>
        <p:nvSpPr>
          <p:cNvPr id="93" name="Google Shape;93;p116"/>
          <p:cNvSpPr/>
          <p:nvPr>
            <p:ph idx="2" type="pic"/>
          </p:nvPr>
        </p:nvSpPr>
        <p:spPr>
          <a:xfrm>
            <a:off x="4005129" y="671558"/>
            <a:ext cx="4181700" cy="4181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16"/>
          <p:cNvSpPr txBox="1"/>
          <p:nvPr>
            <p:ph idx="1" type="body"/>
          </p:nvPr>
        </p:nvSpPr>
        <p:spPr>
          <a:xfrm>
            <a:off x="3602488" y="5165409"/>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116"/>
          <p:cNvSpPr txBox="1"/>
          <p:nvPr>
            <p:ph idx="3" type="body"/>
          </p:nvPr>
        </p:nvSpPr>
        <p:spPr>
          <a:xfrm>
            <a:off x="3678261" y="6036291"/>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96" name="Shape 96"/>
        <p:cNvGrpSpPr/>
        <p:nvPr/>
      </p:nvGrpSpPr>
      <p:grpSpPr>
        <a:xfrm>
          <a:off x="0" y="0"/>
          <a:ext cx="0" cy="0"/>
          <a:chOff x="0" y="0"/>
          <a:chExt cx="0" cy="0"/>
        </a:xfrm>
      </p:grpSpPr>
      <p:sp>
        <p:nvSpPr>
          <p:cNvPr id="97" name="Google Shape;97;p117"/>
          <p:cNvSpPr/>
          <p:nvPr>
            <p:ph idx="2" type="pic"/>
          </p:nvPr>
        </p:nvSpPr>
        <p:spPr>
          <a:xfrm>
            <a:off x="6024126" y="200025"/>
            <a:ext cx="5982600" cy="6458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98" name="Shape 98"/>
        <p:cNvGrpSpPr/>
        <p:nvPr/>
      </p:nvGrpSpPr>
      <p:grpSpPr>
        <a:xfrm>
          <a:off x="0" y="0"/>
          <a:ext cx="0" cy="0"/>
          <a:chOff x="0" y="0"/>
          <a:chExt cx="0" cy="0"/>
        </a:xfrm>
      </p:grpSpPr>
      <p:sp>
        <p:nvSpPr>
          <p:cNvPr id="99" name="Google Shape;99;p118"/>
          <p:cNvSpPr/>
          <p:nvPr>
            <p:ph idx="2" type="pic"/>
          </p:nvPr>
        </p:nvSpPr>
        <p:spPr>
          <a:xfrm>
            <a:off x="1318775" y="1288425"/>
            <a:ext cx="4281000" cy="4281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100" name="Shape 100"/>
        <p:cNvGrpSpPr/>
        <p:nvPr/>
      </p:nvGrpSpPr>
      <p:grpSpPr>
        <a:xfrm>
          <a:off x="0" y="0"/>
          <a:ext cx="0" cy="0"/>
          <a:chOff x="0" y="0"/>
          <a:chExt cx="0" cy="0"/>
        </a:xfrm>
      </p:grpSpPr>
      <p:sp>
        <p:nvSpPr>
          <p:cNvPr id="101" name="Google Shape;101;p119"/>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19"/>
          <p:cNvSpPr/>
          <p:nvPr>
            <p:ph idx="3" type="pic"/>
          </p:nvPr>
        </p:nvSpPr>
        <p:spPr>
          <a:xfrm>
            <a:off x="623558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13" name="Shape 13"/>
        <p:cNvGrpSpPr/>
        <p:nvPr/>
      </p:nvGrpSpPr>
      <p:grpSpPr>
        <a:xfrm>
          <a:off x="0" y="0"/>
          <a:ext cx="0" cy="0"/>
          <a:chOff x="0" y="0"/>
          <a:chExt cx="0" cy="0"/>
        </a:xfrm>
      </p:grpSpPr>
      <p:sp>
        <p:nvSpPr>
          <p:cNvPr id="14" name="Google Shape;14;p46"/>
          <p:cNvSpPr/>
          <p:nvPr>
            <p:ph idx="2" type="pic"/>
          </p:nvPr>
        </p:nvSpPr>
        <p:spPr>
          <a:xfrm rot="325548">
            <a:off x="6213138" y="707946"/>
            <a:ext cx="4318047" cy="54420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103" name="Shape 103"/>
        <p:cNvGrpSpPr/>
        <p:nvPr/>
      </p:nvGrpSpPr>
      <p:grpSpPr>
        <a:xfrm>
          <a:off x="0" y="0"/>
          <a:ext cx="0" cy="0"/>
          <a:chOff x="0" y="0"/>
          <a:chExt cx="0" cy="0"/>
        </a:xfrm>
      </p:grpSpPr>
      <p:sp>
        <p:nvSpPr>
          <p:cNvPr id="104" name="Google Shape;104;p120"/>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1" name="Shape 111"/>
        <p:cNvGrpSpPr/>
        <p:nvPr/>
      </p:nvGrpSpPr>
      <p:grpSpPr>
        <a:xfrm>
          <a:off x="0" y="0"/>
          <a:ext cx="0" cy="0"/>
          <a:chOff x="0" y="0"/>
          <a:chExt cx="0" cy="0"/>
        </a:xfrm>
      </p:grpSpPr>
      <p:sp>
        <p:nvSpPr>
          <p:cNvPr id="112" name="Google Shape;112;p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5" name="Shape 115"/>
        <p:cNvGrpSpPr/>
        <p:nvPr/>
      </p:nvGrpSpPr>
      <p:grpSpPr>
        <a:xfrm>
          <a:off x="0" y="0"/>
          <a:ext cx="0" cy="0"/>
          <a:chOff x="0" y="0"/>
          <a:chExt cx="0" cy="0"/>
        </a:xfrm>
      </p:grpSpPr>
      <p:sp>
        <p:nvSpPr>
          <p:cNvPr id="116" name="Google Shape;116;p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p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0" name="Shape 120"/>
        <p:cNvGrpSpPr/>
        <p:nvPr/>
      </p:nvGrpSpPr>
      <p:grpSpPr>
        <a:xfrm>
          <a:off x="0" y="0"/>
          <a:ext cx="0" cy="0"/>
          <a:chOff x="0" y="0"/>
          <a:chExt cx="0" cy="0"/>
        </a:xfrm>
      </p:grpSpPr>
      <p:sp>
        <p:nvSpPr>
          <p:cNvPr id="121" name="Google Shape;121;p8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8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3" name="Google Shape;123;p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6" name="Shape 126"/>
        <p:cNvGrpSpPr/>
        <p:nvPr/>
      </p:nvGrpSpPr>
      <p:grpSpPr>
        <a:xfrm>
          <a:off x="0" y="0"/>
          <a:ext cx="0" cy="0"/>
          <a:chOff x="0" y="0"/>
          <a:chExt cx="0" cy="0"/>
        </a:xfrm>
      </p:grpSpPr>
      <p:sp>
        <p:nvSpPr>
          <p:cNvPr id="127" name="Google Shape;127;p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9" name="Google Shape;129;p8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8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8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2" name="Shape 132"/>
        <p:cNvGrpSpPr/>
        <p:nvPr/>
      </p:nvGrpSpPr>
      <p:grpSpPr>
        <a:xfrm>
          <a:off x="0" y="0"/>
          <a:ext cx="0" cy="0"/>
          <a:chOff x="0" y="0"/>
          <a:chExt cx="0" cy="0"/>
        </a:xfrm>
      </p:grpSpPr>
      <p:sp>
        <p:nvSpPr>
          <p:cNvPr id="133" name="Google Shape;133;p8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8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p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8" name="Shape 138"/>
        <p:cNvGrpSpPr/>
        <p:nvPr/>
      </p:nvGrpSpPr>
      <p:grpSpPr>
        <a:xfrm>
          <a:off x="0" y="0"/>
          <a:ext cx="0" cy="0"/>
          <a:chOff x="0" y="0"/>
          <a:chExt cx="0" cy="0"/>
        </a:xfrm>
      </p:grpSpPr>
      <p:sp>
        <p:nvSpPr>
          <p:cNvPr id="139" name="Google Shape;139;p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8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1" name="Google Shape;141;p8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2" name="Google Shape;142;p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5" name="Shape 145"/>
        <p:cNvGrpSpPr/>
        <p:nvPr/>
      </p:nvGrpSpPr>
      <p:grpSpPr>
        <a:xfrm>
          <a:off x="0" y="0"/>
          <a:ext cx="0" cy="0"/>
          <a:chOff x="0" y="0"/>
          <a:chExt cx="0" cy="0"/>
        </a:xfrm>
      </p:grpSpPr>
      <p:sp>
        <p:nvSpPr>
          <p:cNvPr id="146" name="Google Shape;146;p8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8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48" name="Google Shape;148;p8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9" name="Google Shape;149;p8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50" name="Google Shape;150;p8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1" name="Google Shape;151;p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8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8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57" name="Google Shape;157;p8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58" name="Google Shape;158;p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8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8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4" name="Google Shape;164;p8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65" name="Google Shape;165;p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7" name="Google Shape;167;p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0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10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 name="Google Shape;18;p1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1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1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8" name="Shape 168"/>
        <p:cNvGrpSpPr/>
        <p:nvPr/>
      </p:nvGrpSpPr>
      <p:grpSpPr>
        <a:xfrm>
          <a:off x="0" y="0"/>
          <a:ext cx="0" cy="0"/>
          <a:chOff x="0" y="0"/>
          <a:chExt cx="0" cy="0"/>
        </a:xfrm>
      </p:grpSpPr>
      <p:sp>
        <p:nvSpPr>
          <p:cNvPr id="169" name="Google Shape;169;p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 name="Google Shape;170;p9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1" name="Google Shape;171;p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p9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6" name="Google Shape;176;p9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7" name="Google Shape;177;p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180" name="Shape 180"/>
        <p:cNvGrpSpPr/>
        <p:nvPr/>
      </p:nvGrpSpPr>
      <p:grpSpPr>
        <a:xfrm>
          <a:off x="0" y="0"/>
          <a:ext cx="0" cy="0"/>
          <a:chOff x="0" y="0"/>
          <a:chExt cx="0" cy="0"/>
        </a:xfrm>
      </p:grpSpPr>
      <p:sp>
        <p:nvSpPr>
          <p:cNvPr id="181" name="Google Shape;181;p92"/>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92"/>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92"/>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4" name="Google Shape;184;p92"/>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185" name="Shape 185"/>
        <p:cNvGrpSpPr/>
        <p:nvPr/>
      </p:nvGrpSpPr>
      <p:grpSpPr>
        <a:xfrm>
          <a:off x="0" y="0"/>
          <a:ext cx="0" cy="0"/>
          <a:chOff x="0" y="0"/>
          <a:chExt cx="0" cy="0"/>
        </a:xfrm>
      </p:grpSpPr>
      <p:sp>
        <p:nvSpPr>
          <p:cNvPr id="186" name="Google Shape;186;p93"/>
          <p:cNvSpPr/>
          <p:nvPr>
            <p:ph idx="2" type="pic"/>
          </p:nvPr>
        </p:nvSpPr>
        <p:spPr>
          <a:xfrm>
            <a:off x="1344000" y="2277000"/>
            <a:ext cx="3384000" cy="33840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93"/>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8" name="Google Shape;188;p93"/>
          <p:cNvSpPr txBox="1"/>
          <p:nvPr>
            <p:ph idx="3" type="body"/>
          </p:nvPr>
        </p:nvSpPr>
        <p:spPr>
          <a:xfrm>
            <a:off x="5808000" y="2398875"/>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9" name="Google Shape;189;p93"/>
          <p:cNvSpPr txBox="1"/>
          <p:nvPr>
            <p:ph idx="4" type="body"/>
          </p:nvPr>
        </p:nvSpPr>
        <p:spPr>
          <a:xfrm>
            <a:off x="5808000" y="2896425"/>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0" name="Google Shape;190;p93"/>
          <p:cNvSpPr txBox="1"/>
          <p:nvPr>
            <p:ph idx="5" type="body"/>
          </p:nvPr>
        </p:nvSpPr>
        <p:spPr>
          <a:xfrm>
            <a:off x="1488000" y="5942837"/>
            <a:ext cx="3384000" cy="3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1" name="Google Shape;191;p93"/>
          <p:cNvSpPr txBox="1"/>
          <p:nvPr>
            <p:ph idx="6" type="body"/>
          </p:nvPr>
        </p:nvSpPr>
        <p:spPr>
          <a:xfrm>
            <a:off x="5808000" y="3939450"/>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2" name="Google Shape;192;p93"/>
          <p:cNvSpPr txBox="1"/>
          <p:nvPr>
            <p:ph idx="7" type="body"/>
          </p:nvPr>
        </p:nvSpPr>
        <p:spPr>
          <a:xfrm>
            <a:off x="5808000" y="4437000"/>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193" name="Shape 193"/>
        <p:cNvGrpSpPr/>
        <p:nvPr/>
      </p:nvGrpSpPr>
      <p:grpSpPr>
        <a:xfrm>
          <a:off x="0" y="0"/>
          <a:ext cx="0" cy="0"/>
          <a:chOff x="0" y="0"/>
          <a:chExt cx="0" cy="0"/>
        </a:xfrm>
      </p:grpSpPr>
      <p:sp>
        <p:nvSpPr>
          <p:cNvPr id="194" name="Google Shape;194;p94"/>
          <p:cNvSpPr/>
          <p:nvPr>
            <p:ph idx="2" type="pic"/>
          </p:nvPr>
        </p:nvSpPr>
        <p:spPr>
          <a:xfrm>
            <a:off x="622911" y="879186"/>
            <a:ext cx="5099700" cy="5099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94"/>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6" name="Google Shape;196;p94"/>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197" name="Shape 197"/>
        <p:cNvGrpSpPr/>
        <p:nvPr/>
      </p:nvGrpSpPr>
      <p:grpSpPr>
        <a:xfrm>
          <a:off x="0" y="0"/>
          <a:ext cx="0" cy="0"/>
          <a:chOff x="0" y="0"/>
          <a:chExt cx="0" cy="0"/>
        </a:xfrm>
      </p:grpSpPr>
      <p:sp>
        <p:nvSpPr>
          <p:cNvPr id="198" name="Google Shape;198;p95"/>
          <p:cNvSpPr/>
          <p:nvPr>
            <p:ph idx="2" type="pic"/>
          </p:nvPr>
        </p:nvSpPr>
        <p:spPr>
          <a:xfrm>
            <a:off x="-2251105" y="-1360991"/>
            <a:ext cx="8458200" cy="84582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95"/>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0" name="Google Shape;200;p95"/>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201" name="Shape 201"/>
        <p:cNvGrpSpPr/>
        <p:nvPr/>
      </p:nvGrpSpPr>
      <p:grpSpPr>
        <a:xfrm>
          <a:off x="0" y="0"/>
          <a:ext cx="0" cy="0"/>
          <a:chOff x="0" y="0"/>
          <a:chExt cx="0" cy="0"/>
        </a:xfrm>
      </p:grpSpPr>
      <p:sp>
        <p:nvSpPr>
          <p:cNvPr id="202" name="Google Shape;202;p96"/>
          <p:cNvSpPr/>
          <p:nvPr>
            <p:ph idx="2" type="pic"/>
          </p:nvPr>
        </p:nvSpPr>
        <p:spPr>
          <a:xfrm>
            <a:off x="4005129" y="671558"/>
            <a:ext cx="4181700" cy="4181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Google Shape;203;p96"/>
          <p:cNvSpPr txBox="1"/>
          <p:nvPr>
            <p:ph idx="1" type="body"/>
          </p:nvPr>
        </p:nvSpPr>
        <p:spPr>
          <a:xfrm>
            <a:off x="3602488" y="5165409"/>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4" name="Google Shape;204;p96"/>
          <p:cNvSpPr txBox="1"/>
          <p:nvPr>
            <p:ph idx="3" type="body"/>
          </p:nvPr>
        </p:nvSpPr>
        <p:spPr>
          <a:xfrm>
            <a:off x="3678261" y="6036291"/>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05" name="Shape 205"/>
        <p:cNvGrpSpPr/>
        <p:nvPr/>
      </p:nvGrpSpPr>
      <p:grpSpPr>
        <a:xfrm>
          <a:off x="0" y="0"/>
          <a:ext cx="0" cy="0"/>
          <a:chOff x="0" y="0"/>
          <a:chExt cx="0" cy="0"/>
        </a:xfrm>
      </p:grpSpPr>
      <p:sp>
        <p:nvSpPr>
          <p:cNvPr id="206" name="Google Shape;206;p97"/>
          <p:cNvSpPr/>
          <p:nvPr>
            <p:ph idx="2" type="pic"/>
          </p:nvPr>
        </p:nvSpPr>
        <p:spPr>
          <a:xfrm>
            <a:off x="6024126" y="200025"/>
            <a:ext cx="5982600" cy="6458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207" name="Shape 207"/>
        <p:cNvGrpSpPr/>
        <p:nvPr/>
      </p:nvGrpSpPr>
      <p:grpSpPr>
        <a:xfrm>
          <a:off x="0" y="0"/>
          <a:ext cx="0" cy="0"/>
          <a:chOff x="0" y="0"/>
          <a:chExt cx="0" cy="0"/>
        </a:xfrm>
      </p:grpSpPr>
      <p:sp>
        <p:nvSpPr>
          <p:cNvPr id="208" name="Google Shape;208;p98"/>
          <p:cNvSpPr/>
          <p:nvPr>
            <p:ph idx="2" type="pic"/>
          </p:nvPr>
        </p:nvSpPr>
        <p:spPr>
          <a:xfrm rot="325548">
            <a:off x="6213138" y="707946"/>
            <a:ext cx="4318047" cy="54420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209" name="Shape 209"/>
        <p:cNvGrpSpPr/>
        <p:nvPr/>
      </p:nvGrpSpPr>
      <p:grpSpPr>
        <a:xfrm>
          <a:off x="0" y="0"/>
          <a:ext cx="0" cy="0"/>
          <a:chOff x="0" y="0"/>
          <a:chExt cx="0" cy="0"/>
        </a:xfrm>
      </p:grpSpPr>
      <p:sp>
        <p:nvSpPr>
          <p:cNvPr id="210" name="Google Shape;210;p99"/>
          <p:cNvSpPr/>
          <p:nvPr>
            <p:ph idx="2" type="pic"/>
          </p:nvPr>
        </p:nvSpPr>
        <p:spPr>
          <a:xfrm>
            <a:off x="1318775" y="1288425"/>
            <a:ext cx="4281000" cy="4281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1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Google Shape;24;p1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1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211" name="Shape 211"/>
        <p:cNvGrpSpPr/>
        <p:nvPr/>
      </p:nvGrpSpPr>
      <p:grpSpPr>
        <a:xfrm>
          <a:off x="0" y="0"/>
          <a:ext cx="0" cy="0"/>
          <a:chOff x="0" y="0"/>
          <a:chExt cx="0" cy="0"/>
        </a:xfrm>
      </p:grpSpPr>
      <p:sp>
        <p:nvSpPr>
          <p:cNvPr id="212" name="Google Shape;212;p100"/>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100"/>
          <p:cNvSpPr/>
          <p:nvPr>
            <p:ph idx="3" type="pic"/>
          </p:nvPr>
        </p:nvSpPr>
        <p:spPr>
          <a:xfrm>
            <a:off x="623558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214" name="Shape 214"/>
        <p:cNvGrpSpPr/>
        <p:nvPr/>
      </p:nvGrpSpPr>
      <p:grpSpPr>
        <a:xfrm>
          <a:off x="0" y="0"/>
          <a:ext cx="0" cy="0"/>
          <a:chOff x="0" y="0"/>
          <a:chExt cx="0" cy="0"/>
        </a:xfrm>
      </p:grpSpPr>
      <p:sp>
        <p:nvSpPr>
          <p:cNvPr id="215" name="Google Shape;215;p101"/>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216" name="Shape 216"/>
        <p:cNvGrpSpPr/>
        <p:nvPr/>
      </p:nvGrpSpPr>
      <p:grpSpPr>
        <a:xfrm>
          <a:off x="0" y="0"/>
          <a:ext cx="0" cy="0"/>
          <a:chOff x="0" y="0"/>
          <a:chExt cx="0" cy="0"/>
        </a:xfrm>
      </p:grpSpPr>
      <p:sp>
        <p:nvSpPr>
          <p:cNvPr id="217" name="Google Shape;217;p102"/>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02"/>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02"/>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102"/>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7" name="Shape 227"/>
        <p:cNvGrpSpPr/>
        <p:nvPr/>
      </p:nvGrpSpPr>
      <p:grpSpPr>
        <a:xfrm>
          <a:off x="0" y="0"/>
          <a:ext cx="0" cy="0"/>
          <a:chOff x="0" y="0"/>
          <a:chExt cx="0" cy="0"/>
        </a:xfrm>
      </p:grpSpPr>
      <p:sp>
        <p:nvSpPr>
          <p:cNvPr id="228" name="Google Shape;228;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9" name="Google Shape;229;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0" name="Google Shape;230;p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1" name="Google Shape;231;p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33" name="Shape 233"/>
        <p:cNvGrpSpPr/>
        <p:nvPr/>
      </p:nvGrpSpPr>
      <p:grpSpPr>
        <a:xfrm>
          <a:off x="0" y="0"/>
          <a:ext cx="0" cy="0"/>
          <a:chOff x="0" y="0"/>
          <a:chExt cx="0" cy="0"/>
        </a:xfrm>
      </p:grpSpPr>
      <p:sp>
        <p:nvSpPr>
          <p:cNvPr id="234" name="Google Shape;234;p40"/>
          <p:cNvSpPr/>
          <p:nvPr>
            <p:ph idx="2" type="pic"/>
          </p:nvPr>
        </p:nvSpPr>
        <p:spPr>
          <a:xfrm>
            <a:off x="884237" y="1111250"/>
            <a:ext cx="2168400" cy="216840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40"/>
          <p:cNvSpPr txBox="1"/>
          <p:nvPr>
            <p:ph idx="1" type="body"/>
          </p:nvPr>
        </p:nvSpPr>
        <p:spPr>
          <a:xfrm>
            <a:off x="5686425" y="1133475"/>
            <a:ext cx="5210100" cy="4800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6" name="Shape 236"/>
        <p:cNvGrpSpPr/>
        <p:nvPr/>
      </p:nvGrpSpPr>
      <p:grpSpPr>
        <a:xfrm>
          <a:off x="0" y="0"/>
          <a:ext cx="0" cy="0"/>
          <a:chOff x="0" y="0"/>
          <a:chExt cx="0" cy="0"/>
        </a:xfrm>
      </p:grpSpPr>
      <p:sp>
        <p:nvSpPr>
          <p:cNvPr id="237" name="Google Shape;237;p7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8" name="Google Shape;238;p7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39" name="Google Shape;239;p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0" name="Google Shape;240;p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1" name="Google Shape;241;p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2" name="Shape 242"/>
        <p:cNvGrpSpPr/>
        <p:nvPr/>
      </p:nvGrpSpPr>
      <p:grpSpPr>
        <a:xfrm>
          <a:off x="0" y="0"/>
          <a:ext cx="0" cy="0"/>
          <a:chOff x="0" y="0"/>
          <a:chExt cx="0" cy="0"/>
        </a:xfrm>
      </p:grpSpPr>
      <p:sp>
        <p:nvSpPr>
          <p:cNvPr id="243" name="Google Shape;243;p7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4" name="Google Shape;244;p7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5" name="Google Shape;245;p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48" name="Shape 248"/>
        <p:cNvGrpSpPr/>
        <p:nvPr/>
      </p:nvGrpSpPr>
      <p:grpSpPr>
        <a:xfrm>
          <a:off x="0" y="0"/>
          <a:ext cx="0" cy="0"/>
          <a:chOff x="0" y="0"/>
          <a:chExt cx="0" cy="0"/>
        </a:xfrm>
      </p:grpSpPr>
      <p:sp>
        <p:nvSpPr>
          <p:cNvPr id="249" name="Google Shape;249;p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0" name="Google Shape;250;p7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1" name="Google Shape;251;p7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2" name="Google Shape;252;p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3" name="Google Shape;253;p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55" name="Shape 255"/>
        <p:cNvGrpSpPr/>
        <p:nvPr/>
      </p:nvGrpSpPr>
      <p:grpSpPr>
        <a:xfrm>
          <a:off x="0" y="0"/>
          <a:ext cx="0" cy="0"/>
          <a:chOff x="0" y="0"/>
          <a:chExt cx="0" cy="0"/>
        </a:xfrm>
      </p:grpSpPr>
      <p:sp>
        <p:nvSpPr>
          <p:cNvPr id="256" name="Google Shape;256;p7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7" name="Google Shape;257;p7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58" name="Google Shape;258;p7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9" name="Google Shape;259;p7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60" name="Google Shape;260;p7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61" name="Google Shape;261;p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4" name="Shape 264"/>
        <p:cNvGrpSpPr/>
        <p:nvPr/>
      </p:nvGrpSpPr>
      <p:grpSpPr>
        <a:xfrm>
          <a:off x="0" y="0"/>
          <a:ext cx="0" cy="0"/>
          <a:chOff x="0" y="0"/>
          <a:chExt cx="0" cy="0"/>
        </a:xfrm>
      </p:grpSpPr>
      <p:sp>
        <p:nvSpPr>
          <p:cNvPr id="265" name="Google Shape;265;p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6" name="Google Shape;266;p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8" name="Google Shape;268;p7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0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10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1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1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69" name="Shape 269"/>
        <p:cNvGrpSpPr/>
        <p:nvPr/>
      </p:nvGrpSpPr>
      <p:grpSpPr>
        <a:xfrm>
          <a:off x="0" y="0"/>
          <a:ext cx="0" cy="0"/>
          <a:chOff x="0" y="0"/>
          <a:chExt cx="0" cy="0"/>
        </a:xfrm>
      </p:grpSpPr>
      <p:sp>
        <p:nvSpPr>
          <p:cNvPr id="270" name="Google Shape;270;p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2" name="Google Shape;272;p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73" name="Shape 273"/>
        <p:cNvGrpSpPr/>
        <p:nvPr/>
      </p:nvGrpSpPr>
      <p:grpSpPr>
        <a:xfrm>
          <a:off x="0" y="0"/>
          <a:ext cx="0" cy="0"/>
          <a:chOff x="0" y="0"/>
          <a:chExt cx="0" cy="0"/>
        </a:xfrm>
      </p:grpSpPr>
      <p:sp>
        <p:nvSpPr>
          <p:cNvPr id="274" name="Google Shape;274;p7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 name="Google Shape;275;p7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76" name="Google Shape;276;p7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77" name="Google Shape;277;p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p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9" name="Google Shape;279;p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80" name="Shape 280"/>
        <p:cNvGrpSpPr/>
        <p:nvPr/>
      </p:nvGrpSpPr>
      <p:grpSpPr>
        <a:xfrm>
          <a:off x="0" y="0"/>
          <a:ext cx="0" cy="0"/>
          <a:chOff x="0" y="0"/>
          <a:chExt cx="0" cy="0"/>
        </a:xfrm>
      </p:grpSpPr>
      <p:sp>
        <p:nvSpPr>
          <p:cNvPr id="281" name="Google Shape;281;p7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7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3" name="Google Shape;283;p7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84" name="Google Shape;284;p7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5" name="Google Shape;285;p7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6" name="Google Shape;286;p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87" name="Shape 287"/>
        <p:cNvGrpSpPr/>
        <p:nvPr/>
      </p:nvGrpSpPr>
      <p:grpSpPr>
        <a:xfrm>
          <a:off x="0" y="0"/>
          <a:ext cx="0" cy="0"/>
          <a:chOff x="0" y="0"/>
          <a:chExt cx="0" cy="0"/>
        </a:xfrm>
      </p:grpSpPr>
      <p:sp>
        <p:nvSpPr>
          <p:cNvPr id="288" name="Google Shape;288;p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9" name="Google Shape;289;p8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0" name="Google Shape;290;p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1" name="Google Shape;291;p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2" name="Google Shape;292;p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93" name="Shape 293"/>
        <p:cNvGrpSpPr/>
        <p:nvPr/>
      </p:nvGrpSpPr>
      <p:grpSpPr>
        <a:xfrm>
          <a:off x="0" y="0"/>
          <a:ext cx="0" cy="0"/>
          <a:chOff x="0" y="0"/>
          <a:chExt cx="0" cy="0"/>
        </a:xfrm>
      </p:grpSpPr>
      <p:sp>
        <p:nvSpPr>
          <p:cNvPr id="294" name="Google Shape;294;p8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8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6" name="Google Shape;296;p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7" name="Google Shape;297;p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8" name="Google Shape;298;p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299" name="Shape 299"/>
        <p:cNvGrpSpPr/>
        <p:nvPr/>
      </p:nvGrpSpPr>
      <p:grpSpPr>
        <a:xfrm>
          <a:off x="0" y="0"/>
          <a:ext cx="0" cy="0"/>
          <a:chOff x="0" y="0"/>
          <a:chExt cx="0" cy="0"/>
        </a:xfrm>
      </p:grpSpPr>
      <p:sp>
        <p:nvSpPr>
          <p:cNvPr id="300" name="Google Shape;300;p82"/>
          <p:cNvSpPr/>
          <p:nvPr>
            <p:ph idx="2" type="pic"/>
          </p:nvPr>
        </p:nvSpPr>
        <p:spPr>
          <a:xfrm>
            <a:off x="985837" y="1585912"/>
            <a:ext cx="3686100" cy="368610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82"/>
          <p:cNvSpPr txBox="1"/>
          <p:nvPr>
            <p:ph idx="1" type="body"/>
          </p:nvPr>
        </p:nvSpPr>
        <p:spPr>
          <a:xfrm>
            <a:off x="5686425" y="1133475"/>
            <a:ext cx="5210100" cy="4800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8" name="Shape 308"/>
        <p:cNvGrpSpPr/>
        <p:nvPr/>
      </p:nvGrpSpPr>
      <p:grpSpPr>
        <a:xfrm>
          <a:off x="0" y="0"/>
          <a:ext cx="0" cy="0"/>
          <a:chOff x="0" y="0"/>
          <a:chExt cx="0" cy="0"/>
        </a:xfrm>
      </p:grpSpPr>
      <p:sp>
        <p:nvSpPr>
          <p:cNvPr id="309" name="Google Shape;309;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0" name="Google Shape;310;p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 name="Google Shape;311;p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 name="Google Shape;312;p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313" name="Shape 313"/>
        <p:cNvGrpSpPr/>
        <p:nvPr/>
      </p:nvGrpSpPr>
      <p:grpSpPr>
        <a:xfrm>
          <a:off x="0" y="0"/>
          <a:ext cx="0" cy="0"/>
          <a:chOff x="0" y="0"/>
          <a:chExt cx="0" cy="0"/>
        </a:xfrm>
      </p:grpSpPr>
      <p:sp>
        <p:nvSpPr>
          <p:cNvPr id="314" name="Google Shape;314;p50"/>
          <p:cNvSpPr/>
          <p:nvPr>
            <p:ph idx="2" type="pic"/>
          </p:nvPr>
        </p:nvSpPr>
        <p:spPr>
          <a:xfrm>
            <a:off x="1318775" y="1288425"/>
            <a:ext cx="4281000" cy="4281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5" name="Shape 315"/>
        <p:cNvGrpSpPr/>
        <p:nvPr/>
      </p:nvGrpSpPr>
      <p:grpSpPr>
        <a:xfrm>
          <a:off x="0" y="0"/>
          <a:ext cx="0" cy="0"/>
          <a:chOff x="0" y="0"/>
          <a:chExt cx="0" cy="0"/>
        </a:xfrm>
      </p:grpSpPr>
      <p:sp>
        <p:nvSpPr>
          <p:cNvPr id="316" name="Google Shape;316;p5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7" name="Google Shape;317;p5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18" name="Google Shape;318;p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9" name="Google Shape;319;p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 name="Google Shape;320;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1" name="Shape 321"/>
        <p:cNvGrpSpPr/>
        <p:nvPr/>
      </p:nvGrpSpPr>
      <p:grpSpPr>
        <a:xfrm>
          <a:off x="0" y="0"/>
          <a:ext cx="0" cy="0"/>
          <a:chOff x="0" y="0"/>
          <a:chExt cx="0" cy="0"/>
        </a:xfrm>
      </p:grpSpPr>
      <p:sp>
        <p:nvSpPr>
          <p:cNvPr id="322" name="Google Shape;322;p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3" name="Google Shape;323;p5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4" name="Google Shape;324;p5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5" name="Google Shape;325;p5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6" name="Google Shape;326;p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10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10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10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10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1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7" name="Shape 327"/>
        <p:cNvGrpSpPr/>
        <p:nvPr/>
      </p:nvGrpSpPr>
      <p:grpSpPr>
        <a:xfrm>
          <a:off x="0" y="0"/>
          <a:ext cx="0" cy="0"/>
          <a:chOff x="0" y="0"/>
          <a:chExt cx="0" cy="0"/>
        </a:xfrm>
      </p:grpSpPr>
      <p:sp>
        <p:nvSpPr>
          <p:cNvPr id="328" name="Google Shape;328;p5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9" name="Google Shape;329;p5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30" name="Google Shape;330;p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1" name="Google Shape;331;p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2" name="Google Shape;332;p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3" name="Shape 333"/>
        <p:cNvGrpSpPr/>
        <p:nvPr/>
      </p:nvGrpSpPr>
      <p:grpSpPr>
        <a:xfrm>
          <a:off x="0" y="0"/>
          <a:ext cx="0" cy="0"/>
          <a:chOff x="0" y="0"/>
          <a:chExt cx="0" cy="0"/>
        </a:xfrm>
      </p:grpSpPr>
      <p:sp>
        <p:nvSpPr>
          <p:cNvPr id="334" name="Google Shape;334;p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5" name="Google Shape;335;p5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6" name="Google Shape;336;p5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7" name="Google Shape;337;p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8" name="Google Shape;338;p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9" name="Google Shape;339;p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0" name="Shape 340"/>
        <p:cNvGrpSpPr/>
        <p:nvPr/>
      </p:nvGrpSpPr>
      <p:grpSpPr>
        <a:xfrm>
          <a:off x="0" y="0"/>
          <a:ext cx="0" cy="0"/>
          <a:chOff x="0" y="0"/>
          <a:chExt cx="0" cy="0"/>
        </a:xfrm>
      </p:grpSpPr>
      <p:sp>
        <p:nvSpPr>
          <p:cNvPr id="341" name="Google Shape;341;p5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2" name="Google Shape;342;p5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43" name="Google Shape;343;p5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4" name="Google Shape;344;p5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45" name="Google Shape;345;p5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6" name="Google Shape;346;p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7" name="Google Shape;347;p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8" name="Google Shape;348;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9" name="Shape 349"/>
        <p:cNvGrpSpPr/>
        <p:nvPr/>
      </p:nvGrpSpPr>
      <p:grpSpPr>
        <a:xfrm>
          <a:off x="0" y="0"/>
          <a:ext cx="0" cy="0"/>
          <a:chOff x="0" y="0"/>
          <a:chExt cx="0" cy="0"/>
        </a:xfrm>
      </p:grpSpPr>
      <p:sp>
        <p:nvSpPr>
          <p:cNvPr id="350" name="Google Shape;350;p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1" name="Google Shape;351;p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2" name="Google Shape;352;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3" name="Shape 353"/>
        <p:cNvGrpSpPr/>
        <p:nvPr/>
      </p:nvGrpSpPr>
      <p:grpSpPr>
        <a:xfrm>
          <a:off x="0" y="0"/>
          <a:ext cx="0" cy="0"/>
          <a:chOff x="0" y="0"/>
          <a:chExt cx="0" cy="0"/>
        </a:xfrm>
      </p:grpSpPr>
      <p:sp>
        <p:nvSpPr>
          <p:cNvPr id="354" name="Google Shape;354;p5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5" name="Google Shape;355;p5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56" name="Google Shape;356;p5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57" name="Google Shape;357;p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8" name="Google Shape;358;p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9" name="Google Shape;359;p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0" name="Shape 360"/>
        <p:cNvGrpSpPr/>
        <p:nvPr/>
      </p:nvGrpSpPr>
      <p:grpSpPr>
        <a:xfrm>
          <a:off x="0" y="0"/>
          <a:ext cx="0" cy="0"/>
          <a:chOff x="0" y="0"/>
          <a:chExt cx="0" cy="0"/>
        </a:xfrm>
      </p:grpSpPr>
      <p:sp>
        <p:nvSpPr>
          <p:cNvPr id="361" name="Google Shape;361;p5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2" name="Google Shape;362;p58"/>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3" name="Google Shape;363;p58"/>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64" name="Google Shape;364;p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5" name="Google Shape;365;p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6" name="Google Shape;366;p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67" name="Shape 367"/>
        <p:cNvGrpSpPr/>
        <p:nvPr/>
      </p:nvGrpSpPr>
      <p:grpSpPr>
        <a:xfrm>
          <a:off x="0" y="0"/>
          <a:ext cx="0" cy="0"/>
          <a:chOff x="0" y="0"/>
          <a:chExt cx="0" cy="0"/>
        </a:xfrm>
      </p:grpSpPr>
      <p:sp>
        <p:nvSpPr>
          <p:cNvPr id="368" name="Google Shape;368;p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9" name="Google Shape;369;p59"/>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0" name="Google Shape;370;p5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1" name="Google Shape;371;p5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2" name="Google Shape;372;p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73" name="Shape 373"/>
        <p:cNvGrpSpPr/>
        <p:nvPr/>
      </p:nvGrpSpPr>
      <p:grpSpPr>
        <a:xfrm>
          <a:off x="0" y="0"/>
          <a:ext cx="0" cy="0"/>
          <a:chOff x="0" y="0"/>
          <a:chExt cx="0" cy="0"/>
        </a:xfrm>
      </p:grpSpPr>
      <p:sp>
        <p:nvSpPr>
          <p:cNvPr id="374" name="Google Shape;374;p6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5" name="Google Shape;375;p6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6" name="Google Shape;376;p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7" name="Google Shape;377;p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8" name="Google Shape;378;p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79" name="Shape 379"/>
        <p:cNvGrpSpPr/>
        <p:nvPr/>
      </p:nvGrpSpPr>
      <p:grpSpPr>
        <a:xfrm>
          <a:off x="0" y="0"/>
          <a:ext cx="0" cy="0"/>
          <a:chOff x="0" y="0"/>
          <a:chExt cx="0" cy="0"/>
        </a:xfrm>
      </p:grpSpPr>
      <p:sp>
        <p:nvSpPr>
          <p:cNvPr id="380" name="Google Shape;380;p61"/>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61"/>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61"/>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3" name="Google Shape;383;p61"/>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384" name="Shape 384"/>
        <p:cNvGrpSpPr/>
        <p:nvPr/>
      </p:nvGrpSpPr>
      <p:grpSpPr>
        <a:xfrm>
          <a:off x="0" y="0"/>
          <a:ext cx="0" cy="0"/>
          <a:chOff x="0" y="0"/>
          <a:chExt cx="0" cy="0"/>
        </a:xfrm>
      </p:grpSpPr>
      <p:sp>
        <p:nvSpPr>
          <p:cNvPr id="385" name="Google Shape;385;p62"/>
          <p:cNvSpPr/>
          <p:nvPr>
            <p:ph idx="2" type="pic"/>
          </p:nvPr>
        </p:nvSpPr>
        <p:spPr>
          <a:xfrm>
            <a:off x="1344000" y="2277000"/>
            <a:ext cx="3384000" cy="33840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62"/>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7" name="Google Shape;387;p62"/>
          <p:cNvSpPr txBox="1"/>
          <p:nvPr>
            <p:ph idx="3" type="body"/>
          </p:nvPr>
        </p:nvSpPr>
        <p:spPr>
          <a:xfrm>
            <a:off x="5808000" y="2398875"/>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8" name="Google Shape;388;p62"/>
          <p:cNvSpPr txBox="1"/>
          <p:nvPr>
            <p:ph idx="4" type="body"/>
          </p:nvPr>
        </p:nvSpPr>
        <p:spPr>
          <a:xfrm>
            <a:off x="5808000" y="2896425"/>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9" name="Google Shape;389;p62"/>
          <p:cNvSpPr txBox="1"/>
          <p:nvPr>
            <p:ph idx="5" type="body"/>
          </p:nvPr>
        </p:nvSpPr>
        <p:spPr>
          <a:xfrm>
            <a:off x="1488000" y="5942837"/>
            <a:ext cx="3384000" cy="3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0" name="Google Shape;390;p62"/>
          <p:cNvSpPr txBox="1"/>
          <p:nvPr>
            <p:ph idx="6" type="body"/>
          </p:nvPr>
        </p:nvSpPr>
        <p:spPr>
          <a:xfrm>
            <a:off x="5808000" y="3939450"/>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1" name="Google Shape;391;p62"/>
          <p:cNvSpPr txBox="1"/>
          <p:nvPr>
            <p:ph idx="7" type="body"/>
          </p:nvPr>
        </p:nvSpPr>
        <p:spPr>
          <a:xfrm>
            <a:off x="5808000" y="4437000"/>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0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10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 name="Google Shape;43;p10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 name="Google Shape;44;p10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10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392" name="Shape 392"/>
        <p:cNvGrpSpPr/>
        <p:nvPr/>
      </p:nvGrpSpPr>
      <p:grpSpPr>
        <a:xfrm>
          <a:off x="0" y="0"/>
          <a:ext cx="0" cy="0"/>
          <a:chOff x="0" y="0"/>
          <a:chExt cx="0" cy="0"/>
        </a:xfrm>
      </p:grpSpPr>
      <p:sp>
        <p:nvSpPr>
          <p:cNvPr id="393" name="Google Shape;393;p63"/>
          <p:cNvSpPr/>
          <p:nvPr>
            <p:ph idx="2" type="pic"/>
          </p:nvPr>
        </p:nvSpPr>
        <p:spPr>
          <a:xfrm>
            <a:off x="622911" y="879186"/>
            <a:ext cx="5099700" cy="5099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63"/>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5" name="Google Shape;395;p63"/>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396" name="Shape 396"/>
        <p:cNvGrpSpPr/>
        <p:nvPr/>
      </p:nvGrpSpPr>
      <p:grpSpPr>
        <a:xfrm>
          <a:off x="0" y="0"/>
          <a:ext cx="0" cy="0"/>
          <a:chOff x="0" y="0"/>
          <a:chExt cx="0" cy="0"/>
        </a:xfrm>
      </p:grpSpPr>
      <p:sp>
        <p:nvSpPr>
          <p:cNvPr id="397" name="Google Shape;397;p64"/>
          <p:cNvSpPr/>
          <p:nvPr>
            <p:ph idx="2" type="pic"/>
          </p:nvPr>
        </p:nvSpPr>
        <p:spPr>
          <a:xfrm>
            <a:off x="-2251105" y="-1360991"/>
            <a:ext cx="8458200" cy="84582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64"/>
          <p:cNvSpPr txBox="1"/>
          <p:nvPr>
            <p:ph idx="1" type="body"/>
          </p:nvPr>
        </p:nvSpPr>
        <p:spPr>
          <a:xfrm>
            <a:off x="5996591" y="1911838"/>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9" name="Google Shape;399;p64"/>
          <p:cNvSpPr txBox="1"/>
          <p:nvPr>
            <p:ph idx="3" type="body"/>
          </p:nvPr>
        </p:nvSpPr>
        <p:spPr>
          <a:xfrm>
            <a:off x="6207095" y="3989894"/>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400" name="Shape 400"/>
        <p:cNvGrpSpPr/>
        <p:nvPr/>
      </p:nvGrpSpPr>
      <p:grpSpPr>
        <a:xfrm>
          <a:off x="0" y="0"/>
          <a:ext cx="0" cy="0"/>
          <a:chOff x="0" y="0"/>
          <a:chExt cx="0" cy="0"/>
        </a:xfrm>
      </p:grpSpPr>
      <p:sp>
        <p:nvSpPr>
          <p:cNvPr id="401" name="Google Shape;401;p65"/>
          <p:cNvSpPr/>
          <p:nvPr>
            <p:ph idx="2" type="pic"/>
          </p:nvPr>
        </p:nvSpPr>
        <p:spPr>
          <a:xfrm>
            <a:off x="4005129" y="671558"/>
            <a:ext cx="4181700" cy="41817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65"/>
          <p:cNvSpPr txBox="1"/>
          <p:nvPr>
            <p:ph idx="1" type="body"/>
          </p:nvPr>
        </p:nvSpPr>
        <p:spPr>
          <a:xfrm>
            <a:off x="3602488" y="5165409"/>
            <a:ext cx="6195300" cy="1250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3" name="Google Shape;403;p65"/>
          <p:cNvSpPr txBox="1"/>
          <p:nvPr>
            <p:ph idx="3" type="body"/>
          </p:nvPr>
        </p:nvSpPr>
        <p:spPr>
          <a:xfrm>
            <a:off x="3678261" y="6036291"/>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404" name="Shape 404"/>
        <p:cNvGrpSpPr/>
        <p:nvPr/>
      </p:nvGrpSpPr>
      <p:grpSpPr>
        <a:xfrm>
          <a:off x="0" y="0"/>
          <a:ext cx="0" cy="0"/>
          <a:chOff x="0" y="0"/>
          <a:chExt cx="0" cy="0"/>
        </a:xfrm>
      </p:grpSpPr>
      <p:sp>
        <p:nvSpPr>
          <p:cNvPr id="405" name="Google Shape;405;p66"/>
          <p:cNvSpPr/>
          <p:nvPr>
            <p:ph idx="2" type="pic"/>
          </p:nvPr>
        </p:nvSpPr>
        <p:spPr>
          <a:xfrm>
            <a:off x="6024126" y="200025"/>
            <a:ext cx="5982600" cy="6458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406" name="Shape 406"/>
        <p:cNvGrpSpPr/>
        <p:nvPr/>
      </p:nvGrpSpPr>
      <p:grpSpPr>
        <a:xfrm>
          <a:off x="0" y="0"/>
          <a:ext cx="0" cy="0"/>
          <a:chOff x="0" y="0"/>
          <a:chExt cx="0" cy="0"/>
        </a:xfrm>
      </p:grpSpPr>
      <p:sp>
        <p:nvSpPr>
          <p:cNvPr id="407" name="Google Shape;407;p67"/>
          <p:cNvSpPr/>
          <p:nvPr>
            <p:ph idx="2" type="pic"/>
          </p:nvPr>
        </p:nvSpPr>
        <p:spPr>
          <a:xfrm rot="325548">
            <a:off x="6213138" y="707946"/>
            <a:ext cx="4318047" cy="54420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408" name="Shape 408"/>
        <p:cNvGrpSpPr/>
        <p:nvPr/>
      </p:nvGrpSpPr>
      <p:grpSpPr>
        <a:xfrm>
          <a:off x="0" y="0"/>
          <a:ext cx="0" cy="0"/>
          <a:chOff x="0" y="0"/>
          <a:chExt cx="0" cy="0"/>
        </a:xfrm>
      </p:grpSpPr>
      <p:sp>
        <p:nvSpPr>
          <p:cNvPr id="409" name="Google Shape;409;p68"/>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0" name="Google Shape;410;p68"/>
          <p:cNvSpPr/>
          <p:nvPr>
            <p:ph idx="3" type="pic"/>
          </p:nvPr>
        </p:nvSpPr>
        <p:spPr>
          <a:xfrm>
            <a:off x="623558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411" name="Shape 411"/>
        <p:cNvGrpSpPr/>
        <p:nvPr/>
      </p:nvGrpSpPr>
      <p:grpSpPr>
        <a:xfrm>
          <a:off x="0" y="0"/>
          <a:ext cx="0" cy="0"/>
          <a:chOff x="0" y="0"/>
          <a:chExt cx="0" cy="0"/>
        </a:xfrm>
      </p:grpSpPr>
      <p:sp>
        <p:nvSpPr>
          <p:cNvPr id="412" name="Google Shape;412;p69"/>
          <p:cNvSpPr/>
          <p:nvPr>
            <p:ph idx="2" type="pic"/>
          </p:nvPr>
        </p:nvSpPr>
        <p:spPr>
          <a:xfrm>
            <a:off x="225040" y="205099"/>
            <a:ext cx="5731500" cy="644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13" name="Shape 413"/>
        <p:cNvGrpSpPr/>
        <p:nvPr/>
      </p:nvGrpSpPr>
      <p:grpSpPr>
        <a:xfrm>
          <a:off x="0" y="0"/>
          <a:ext cx="0" cy="0"/>
          <a:chOff x="0" y="0"/>
          <a:chExt cx="0" cy="0"/>
        </a:xfrm>
      </p:grpSpPr>
      <p:sp>
        <p:nvSpPr>
          <p:cNvPr id="414" name="Google Shape;414;p70"/>
          <p:cNvSpPr/>
          <p:nvPr>
            <p:ph idx="2" type="pic"/>
          </p:nvPr>
        </p:nvSpPr>
        <p:spPr>
          <a:xfrm>
            <a:off x="275840" y="1842453"/>
            <a:ext cx="2704800" cy="317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5" name="Google Shape;415;p70"/>
          <p:cNvSpPr/>
          <p:nvPr>
            <p:ph idx="3" type="pic"/>
          </p:nvPr>
        </p:nvSpPr>
        <p:spPr>
          <a:xfrm>
            <a:off x="3254372" y="1842449"/>
            <a:ext cx="2704800" cy="317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6" name="Google Shape;416;p70"/>
          <p:cNvSpPr/>
          <p:nvPr>
            <p:ph idx="4" type="pic"/>
          </p:nvPr>
        </p:nvSpPr>
        <p:spPr>
          <a:xfrm>
            <a:off x="6232904" y="1842450"/>
            <a:ext cx="2704800" cy="317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7" name="Google Shape;417;p70"/>
          <p:cNvSpPr/>
          <p:nvPr>
            <p:ph idx="5" type="pic"/>
          </p:nvPr>
        </p:nvSpPr>
        <p:spPr>
          <a:xfrm>
            <a:off x="9211436" y="1842451"/>
            <a:ext cx="2704800" cy="317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418" name="Shape 418"/>
        <p:cNvGrpSpPr/>
        <p:nvPr/>
      </p:nvGrpSpPr>
      <p:grpSpPr>
        <a:xfrm>
          <a:off x="0" y="0"/>
          <a:ext cx="0" cy="0"/>
          <a:chOff x="0" y="0"/>
          <a:chExt cx="0" cy="0"/>
        </a:xfrm>
      </p:grpSpPr>
      <p:sp>
        <p:nvSpPr>
          <p:cNvPr id="419" name="Google Shape;419;p71"/>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0" name="Google Shape;420;p71"/>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1" name="Google Shape;421;p71"/>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71"/>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429" name="Shape 429"/>
        <p:cNvGrpSpPr/>
        <p:nvPr/>
      </p:nvGrpSpPr>
      <p:grpSpPr>
        <a:xfrm>
          <a:off x="0" y="0"/>
          <a:ext cx="0" cy="0"/>
          <a:chOff x="0" y="0"/>
          <a:chExt cx="0" cy="0"/>
        </a:xfrm>
      </p:grpSpPr>
      <p:sp>
        <p:nvSpPr>
          <p:cNvPr id="430" name="Google Shape;430;p42"/>
          <p:cNvSpPr/>
          <p:nvPr>
            <p:ph idx="2" type="pic"/>
          </p:nvPr>
        </p:nvSpPr>
        <p:spPr>
          <a:xfrm>
            <a:off x="776688" y="1125000"/>
            <a:ext cx="2449500" cy="2448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p42"/>
          <p:cNvSpPr/>
          <p:nvPr>
            <p:ph idx="3" type="pic"/>
          </p:nvPr>
        </p:nvSpPr>
        <p:spPr>
          <a:xfrm>
            <a:off x="3504000" y="1125000"/>
            <a:ext cx="2449500" cy="2448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2" name="Google Shape;432;p42"/>
          <p:cNvSpPr/>
          <p:nvPr>
            <p:ph idx="4" type="pic"/>
          </p:nvPr>
        </p:nvSpPr>
        <p:spPr>
          <a:xfrm>
            <a:off x="6231312" y="1125000"/>
            <a:ext cx="2449500" cy="2448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3" name="Google Shape;433;p42"/>
          <p:cNvSpPr/>
          <p:nvPr>
            <p:ph idx="5" type="pic"/>
          </p:nvPr>
        </p:nvSpPr>
        <p:spPr>
          <a:xfrm>
            <a:off x="8958624" y="1125000"/>
            <a:ext cx="2449500" cy="2448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42"/>
          <p:cNvSpPr txBox="1"/>
          <p:nvPr>
            <p:ph idx="1" type="body"/>
          </p:nvPr>
        </p:nvSpPr>
        <p:spPr>
          <a:xfrm>
            <a:off x="709126" y="4451350"/>
            <a:ext cx="10711500" cy="1846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1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35" name="Shape 435"/>
        <p:cNvGrpSpPr/>
        <p:nvPr/>
      </p:nvGrpSpPr>
      <p:grpSpPr>
        <a:xfrm>
          <a:off x="0" y="0"/>
          <a:ext cx="0" cy="0"/>
          <a:chOff x="0" y="0"/>
          <a:chExt cx="0" cy="0"/>
        </a:xfrm>
      </p:grpSpPr>
      <p:sp>
        <p:nvSpPr>
          <p:cNvPr id="436" name="Google Shape;436;p12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7" name="Google Shape;437;p12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38" name="Google Shape;438;p1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9" name="Google Shape;439;p1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0" name="Google Shape;440;p1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41" name="Shape 441"/>
        <p:cNvGrpSpPr/>
        <p:nvPr/>
      </p:nvGrpSpPr>
      <p:grpSpPr>
        <a:xfrm>
          <a:off x="0" y="0"/>
          <a:ext cx="0" cy="0"/>
          <a:chOff x="0" y="0"/>
          <a:chExt cx="0" cy="0"/>
        </a:xfrm>
      </p:grpSpPr>
      <p:sp>
        <p:nvSpPr>
          <p:cNvPr id="442" name="Google Shape;442;p1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3" name="Google Shape;443;p1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4" name="Google Shape;444;p1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5" name="Google Shape;445;p1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6" name="Google Shape;446;p1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47" name="Shape 447"/>
        <p:cNvGrpSpPr/>
        <p:nvPr/>
      </p:nvGrpSpPr>
      <p:grpSpPr>
        <a:xfrm>
          <a:off x="0" y="0"/>
          <a:ext cx="0" cy="0"/>
          <a:chOff x="0" y="0"/>
          <a:chExt cx="0" cy="0"/>
        </a:xfrm>
      </p:grpSpPr>
      <p:sp>
        <p:nvSpPr>
          <p:cNvPr id="448" name="Google Shape;448;p12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9" name="Google Shape;449;p12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50" name="Google Shape;450;p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1" name="Google Shape;451;p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2" name="Google Shape;452;p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53" name="Shape 453"/>
        <p:cNvGrpSpPr/>
        <p:nvPr/>
      </p:nvGrpSpPr>
      <p:grpSpPr>
        <a:xfrm>
          <a:off x="0" y="0"/>
          <a:ext cx="0" cy="0"/>
          <a:chOff x="0" y="0"/>
          <a:chExt cx="0" cy="0"/>
        </a:xfrm>
      </p:grpSpPr>
      <p:sp>
        <p:nvSpPr>
          <p:cNvPr id="454" name="Google Shape;454;p1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5" name="Google Shape;455;p12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6" name="Google Shape;456;p12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7" name="Google Shape;457;p1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8" name="Google Shape;458;p1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9" name="Google Shape;459;p1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0" name="Shape 460"/>
        <p:cNvGrpSpPr/>
        <p:nvPr/>
      </p:nvGrpSpPr>
      <p:grpSpPr>
        <a:xfrm>
          <a:off x="0" y="0"/>
          <a:ext cx="0" cy="0"/>
          <a:chOff x="0" y="0"/>
          <a:chExt cx="0" cy="0"/>
        </a:xfrm>
      </p:grpSpPr>
      <p:sp>
        <p:nvSpPr>
          <p:cNvPr id="461" name="Google Shape;461;p12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2" name="Google Shape;462;p12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3" name="Google Shape;463;p12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4" name="Google Shape;464;p12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5" name="Google Shape;465;p12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6" name="Google Shape;466;p1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7" name="Google Shape;467;p1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8" name="Google Shape;468;p1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9" name="Shape 469"/>
        <p:cNvGrpSpPr/>
        <p:nvPr/>
      </p:nvGrpSpPr>
      <p:grpSpPr>
        <a:xfrm>
          <a:off x="0" y="0"/>
          <a:ext cx="0" cy="0"/>
          <a:chOff x="0" y="0"/>
          <a:chExt cx="0" cy="0"/>
        </a:xfrm>
      </p:grpSpPr>
      <p:sp>
        <p:nvSpPr>
          <p:cNvPr id="470" name="Google Shape;470;p1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1" name="Google Shape;471;p1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2" name="Google Shape;472;p1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3" name="Google Shape;473;p1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4" name="Shape 474"/>
        <p:cNvGrpSpPr/>
        <p:nvPr/>
      </p:nvGrpSpPr>
      <p:grpSpPr>
        <a:xfrm>
          <a:off x="0" y="0"/>
          <a:ext cx="0" cy="0"/>
          <a:chOff x="0" y="0"/>
          <a:chExt cx="0" cy="0"/>
        </a:xfrm>
      </p:grpSpPr>
      <p:sp>
        <p:nvSpPr>
          <p:cNvPr id="475" name="Google Shape;475;p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6" name="Google Shape;476;p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7" name="Google Shape;477;p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78" name="Shape 478"/>
        <p:cNvGrpSpPr/>
        <p:nvPr/>
      </p:nvGrpSpPr>
      <p:grpSpPr>
        <a:xfrm>
          <a:off x="0" y="0"/>
          <a:ext cx="0" cy="0"/>
          <a:chOff x="0" y="0"/>
          <a:chExt cx="0" cy="0"/>
        </a:xfrm>
      </p:grpSpPr>
      <p:sp>
        <p:nvSpPr>
          <p:cNvPr id="479" name="Google Shape;479;p12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0" name="Google Shape;480;p12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81" name="Google Shape;481;p12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82" name="Google Shape;482;p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3" name="Google Shape;483;p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4" name="Google Shape;484;p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85" name="Shape 485"/>
        <p:cNvGrpSpPr/>
        <p:nvPr/>
      </p:nvGrpSpPr>
      <p:grpSpPr>
        <a:xfrm>
          <a:off x="0" y="0"/>
          <a:ext cx="0" cy="0"/>
          <a:chOff x="0" y="0"/>
          <a:chExt cx="0" cy="0"/>
        </a:xfrm>
      </p:grpSpPr>
      <p:sp>
        <p:nvSpPr>
          <p:cNvPr id="486" name="Google Shape;486;p12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7" name="Google Shape;487;p12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8" name="Google Shape;488;p12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89" name="Google Shape;489;p1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0" name="Google Shape;490;p1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1" name="Google Shape;491;p1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92" name="Shape 492"/>
        <p:cNvGrpSpPr/>
        <p:nvPr/>
      </p:nvGrpSpPr>
      <p:grpSpPr>
        <a:xfrm>
          <a:off x="0" y="0"/>
          <a:ext cx="0" cy="0"/>
          <a:chOff x="0" y="0"/>
          <a:chExt cx="0" cy="0"/>
        </a:xfrm>
      </p:grpSpPr>
      <p:sp>
        <p:nvSpPr>
          <p:cNvPr id="493" name="Google Shape;493;p1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4" name="Google Shape;494;p13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5" name="Google Shape;495;p1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6" name="Google Shape;496;p1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7" name="Google Shape;497;p1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98" name="Shape 498"/>
        <p:cNvGrpSpPr/>
        <p:nvPr/>
      </p:nvGrpSpPr>
      <p:grpSpPr>
        <a:xfrm>
          <a:off x="0" y="0"/>
          <a:ext cx="0" cy="0"/>
          <a:chOff x="0" y="0"/>
          <a:chExt cx="0" cy="0"/>
        </a:xfrm>
      </p:grpSpPr>
      <p:sp>
        <p:nvSpPr>
          <p:cNvPr id="499" name="Google Shape;499;p13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0" name="Google Shape;500;p13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1" name="Google Shape;501;p1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2" name="Google Shape;502;p1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3" name="Google Shape;503;p1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504" name="Shape 504"/>
        <p:cNvGrpSpPr/>
        <p:nvPr/>
      </p:nvGrpSpPr>
      <p:grpSpPr>
        <a:xfrm>
          <a:off x="0" y="0"/>
          <a:ext cx="0" cy="0"/>
          <a:chOff x="0" y="0"/>
          <a:chExt cx="0" cy="0"/>
        </a:xfrm>
      </p:grpSpPr>
      <p:sp>
        <p:nvSpPr>
          <p:cNvPr id="505" name="Google Shape;505;p132"/>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6" name="Google Shape;506;p132"/>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132"/>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8" name="Google Shape;508;p132"/>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509" name="Shape 509"/>
        <p:cNvGrpSpPr/>
        <p:nvPr/>
      </p:nvGrpSpPr>
      <p:grpSpPr>
        <a:xfrm>
          <a:off x="0" y="0"/>
          <a:ext cx="0" cy="0"/>
          <a:chOff x="0" y="0"/>
          <a:chExt cx="0" cy="0"/>
        </a:xfrm>
      </p:grpSpPr>
      <p:sp>
        <p:nvSpPr>
          <p:cNvPr id="510" name="Google Shape;510;p133"/>
          <p:cNvSpPr/>
          <p:nvPr>
            <p:ph idx="2" type="pic"/>
          </p:nvPr>
        </p:nvSpPr>
        <p:spPr>
          <a:xfrm>
            <a:off x="1344000" y="2277000"/>
            <a:ext cx="3384000" cy="33840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1" name="Google Shape;511;p133"/>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2" name="Google Shape;512;p133"/>
          <p:cNvSpPr txBox="1"/>
          <p:nvPr>
            <p:ph idx="3" type="body"/>
          </p:nvPr>
        </p:nvSpPr>
        <p:spPr>
          <a:xfrm>
            <a:off x="5808000" y="2398875"/>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3" name="Google Shape;513;p133"/>
          <p:cNvSpPr txBox="1"/>
          <p:nvPr>
            <p:ph idx="4" type="body"/>
          </p:nvPr>
        </p:nvSpPr>
        <p:spPr>
          <a:xfrm>
            <a:off x="5808000" y="2896425"/>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4" name="Google Shape;514;p133"/>
          <p:cNvSpPr txBox="1"/>
          <p:nvPr>
            <p:ph idx="5" type="body"/>
          </p:nvPr>
        </p:nvSpPr>
        <p:spPr>
          <a:xfrm>
            <a:off x="1488000" y="5942837"/>
            <a:ext cx="3384000" cy="3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5" name="Google Shape;515;p133"/>
          <p:cNvSpPr txBox="1"/>
          <p:nvPr>
            <p:ph idx="6" type="body"/>
          </p:nvPr>
        </p:nvSpPr>
        <p:spPr>
          <a:xfrm>
            <a:off x="5808000" y="3939450"/>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6" name="Google Shape;516;p133"/>
          <p:cNvSpPr txBox="1"/>
          <p:nvPr>
            <p:ph idx="7" type="body"/>
          </p:nvPr>
        </p:nvSpPr>
        <p:spPr>
          <a:xfrm>
            <a:off x="5808000" y="4437000"/>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517" name="Shape 517"/>
        <p:cNvGrpSpPr/>
        <p:nvPr/>
      </p:nvGrpSpPr>
      <p:grpSpPr>
        <a:xfrm>
          <a:off x="0" y="0"/>
          <a:ext cx="0" cy="0"/>
          <a:chOff x="0" y="0"/>
          <a:chExt cx="0" cy="0"/>
        </a:xfrm>
      </p:grpSpPr>
      <p:sp>
        <p:nvSpPr>
          <p:cNvPr id="518" name="Google Shape;518;p134"/>
          <p:cNvSpPr/>
          <p:nvPr>
            <p:ph idx="2" type="pic"/>
          </p:nvPr>
        </p:nvSpPr>
        <p:spPr>
          <a:xfrm>
            <a:off x="5838825" y="0"/>
            <a:ext cx="63531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519" name="Shape 519"/>
        <p:cNvGrpSpPr/>
        <p:nvPr/>
      </p:nvGrpSpPr>
      <p:grpSpPr>
        <a:xfrm>
          <a:off x="0" y="0"/>
          <a:ext cx="0" cy="0"/>
          <a:chOff x="0" y="0"/>
          <a:chExt cx="0" cy="0"/>
        </a:xfrm>
      </p:grpSpPr>
      <p:sp>
        <p:nvSpPr>
          <p:cNvPr id="520" name="Google Shape;520;p13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1" name="Google Shape;521;p135"/>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2" name="Google Shape;522;p135"/>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3" name="Google Shape;523;p135"/>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530" name="Shape 530"/>
        <p:cNvGrpSpPr/>
        <p:nvPr/>
      </p:nvGrpSpPr>
      <p:grpSpPr>
        <a:xfrm>
          <a:off x="0" y="0"/>
          <a:ext cx="0" cy="0"/>
          <a:chOff x="0" y="0"/>
          <a:chExt cx="0" cy="0"/>
        </a:xfrm>
      </p:grpSpPr>
      <p:sp>
        <p:nvSpPr>
          <p:cNvPr id="531" name="Google Shape;531;p44"/>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2" name="Google Shape;532;p44"/>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3" name="Google Shape;533;p44"/>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4" name="Google Shape;534;p44"/>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800"/>
              <a:buFont typeface="Calibri"/>
              <a:buNone/>
              <a:defRPr/>
            </a:lvl1pPr>
            <a:lvl2pPr indent="-342900" lvl="1" marL="914400" rtl="0" algn="l">
              <a:lnSpc>
                <a:spcPct val="90000"/>
              </a:lnSpc>
              <a:spcBef>
                <a:spcPts val="500"/>
              </a:spcBef>
              <a:spcAft>
                <a:spcPts val="0"/>
              </a:spcAft>
              <a:buClr>
                <a:schemeClr val="dk1"/>
              </a:buClr>
              <a:buSzPts val="1800"/>
              <a:buChar char="•"/>
              <a:defRPr/>
            </a:lvl2pPr>
            <a:lvl3pPr indent="-228600" lvl="2" marL="1371600" rtl="0" algn="l">
              <a:lnSpc>
                <a:spcPct val="90000"/>
              </a:lnSpc>
              <a:spcBef>
                <a:spcPts val="500"/>
              </a:spcBef>
              <a:spcAft>
                <a:spcPts val="0"/>
              </a:spcAft>
              <a:buClr>
                <a:schemeClr val="dk1"/>
              </a:buClr>
              <a:buSzPts val="2000"/>
              <a:buFont typeface="Calibri"/>
              <a:buNone/>
              <a:defRPr/>
            </a:lvl3pPr>
            <a:lvl4pPr indent="-228600" lvl="3" marL="1828800" rtl="0" algn="l">
              <a:lnSpc>
                <a:spcPct val="90000"/>
              </a:lnSpc>
              <a:spcBef>
                <a:spcPts val="500"/>
              </a:spcBef>
              <a:spcAft>
                <a:spcPts val="0"/>
              </a:spcAft>
              <a:buClr>
                <a:schemeClr val="dk1"/>
              </a:buClr>
              <a:buSzPts val="1800"/>
              <a:buFont typeface="Calibri"/>
              <a:buNone/>
              <a:defRPr/>
            </a:lvl4pPr>
            <a:lvl5pPr indent="-228600" lvl="4" marL="2286000" rtl="0" algn="l">
              <a:lnSpc>
                <a:spcPct val="90000"/>
              </a:lnSpc>
              <a:spcBef>
                <a:spcPts val="500"/>
              </a:spcBef>
              <a:spcAft>
                <a:spcPts val="0"/>
              </a:spcAft>
              <a:buClr>
                <a:schemeClr val="dk1"/>
              </a:buClr>
              <a:buSzPts val="1800"/>
              <a:buFont typeface="Calibri"/>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535" name="Shape 535"/>
        <p:cNvGrpSpPr/>
        <p:nvPr/>
      </p:nvGrpSpPr>
      <p:grpSpPr>
        <a:xfrm>
          <a:off x="0" y="0"/>
          <a:ext cx="0" cy="0"/>
          <a:chOff x="0" y="0"/>
          <a:chExt cx="0" cy="0"/>
        </a:xfrm>
      </p:grpSpPr>
      <p:sp>
        <p:nvSpPr>
          <p:cNvPr id="536" name="Google Shape;536;p45"/>
          <p:cNvSpPr/>
          <p:nvPr>
            <p:ph idx="2" type="pic"/>
          </p:nvPr>
        </p:nvSpPr>
        <p:spPr>
          <a:xfrm>
            <a:off x="5838825" y="0"/>
            <a:ext cx="63531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537" name="Shape 537"/>
        <p:cNvGrpSpPr/>
        <p:nvPr/>
      </p:nvGrpSpPr>
      <p:grpSpPr>
        <a:xfrm>
          <a:off x="0" y="0"/>
          <a:ext cx="0" cy="0"/>
          <a:chOff x="0" y="0"/>
          <a:chExt cx="0" cy="0"/>
        </a:xfrm>
      </p:grpSpPr>
      <p:sp>
        <p:nvSpPr>
          <p:cNvPr id="538" name="Google Shape;538;p47"/>
          <p:cNvSpPr/>
          <p:nvPr>
            <p:ph idx="2" type="pic"/>
          </p:nvPr>
        </p:nvSpPr>
        <p:spPr>
          <a:xfrm>
            <a:off x="1344000" y="2277000"/>
            <a:ext cx="3384000" cy="338400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7"/>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0" name="Google Shape;540;p47"/>
          <p:cNvSpPr txBox="1"/>
          <p:nvPr>
            <p:ph idx="3" type="body"/>
          </p:nvPr>
        </p:nvSpPr>
        <p:spPr>
          <a:xfrm>
            <a:off x="5808000" y="2398875"/>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1" name="Google Shape;541;p47"/>
          <p:cNvSpPr txBox="1"/>
          <p:nvPr>
            <p:ph idx="4" type="body"/>
          </p:nvPr>
        </p:nvSpPr>
        <p:spPr>
          <a:xfrm>
            <a:off x="5808000" y="2896425"/>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2" name="Google Shape;542;p47"/>
          <p:cNvSpPr txBox="1"/>
          <p:nvPr>
            <p:ph idx="5" type="body"/>
          </p:nvPr>
        </p:nvSpPr>
        <p:spPr>
          <a:xfrm>
            <a:off x="1488000" y="5942837"/>
            <a:ext cx="3384000" cy="3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3" name="Google Shape;543;p47"/>
          <p:cNvSpPr txBox="1"/>
          <p:nvPr>
            <p:ph idx="6" type="body"/>
          </p:nvPr>
        </p:nvSpPr>
        <p:spPr>
          <a:xfrm>
            <a:off x="5808000" y="3939450"/>
            <a:ext cx="5616600" cy="45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4" name="Google Shape;544;p47"/>
          <p:cNvSpPr txBox="1"/>
          <p:nvPr>
            <p:ph idx="7" type="body"/>
          </p:nvPr>
        </p:nvSpPr>
        <p:spPr>
          <a:xfrm>
            <a:off x="5808000" y="4437000"/>
            <a:ext cx="5616600" cy="720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5" name="Shape 545"/>
        <p:cNvGrpSpPr/>
        <p:nvPr/>
      </p:nvGrpSpPr>
      <p:grpSpPr>
        <a:xfrm>
          <a:off x="0" y="0"/>
          <a:ext cx="0" cy="0"/>
          <a:chOff x="0" y="0"/>
          <a:chExt cx="0" cy="0"/>
        </a:xfrm>
      </p:grpSpPr>
      <p:sp>
        <p:nvSpPr>
          <p:cNvPr id="546" name="Google Shape;546;p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7" name="Google Shape;547;p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8" name="Google Shape;548;p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9" name="Google Shape;549;p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50" name="Shape 550"/>
        <p:cNvGrpSpPr/>
        <p:nvPr/>
      </p:nvGrpSpPr>
      <p:grpSpPr>
        <a:xfrm>
          <a:off x="0" y="0"/>
          <a:ext cx="0" cy="0"/>
          <a:chOff x="0" y="0"/>
          <a:chExt cx="0" cy="0"/>
        </a:xfrm>
      </p:grpSpPr>
      <p:sp>
        <p:nvSpPr>
          <p:cNvPr id="551" name="Google Shape;551;p13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2" name="Google Shape;552;p13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53" name="Google Shape;553;p1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4" name="Google Shape;554;p1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5" name="Google Shape;555;p1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5.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slideLayout" Target="../slideLayouts/slideLayout42.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23" Type="http://schemas.openxmlformats.org/officeDocument/2006/relationships/theme" Target="../theme/theme1.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5.xml"/><Relationship Id="rId11" Type="http://schemas.openxmlformats.org/officeDocument/2006/relationships/slideLayout" Target="../slideLayouts/slideLayout66.xml"/><Relationship Id="rId22" Type="http://schemas.openxmlformats.org/officeDocument/2006/relationships/slideLayout" Target="../slideLayouts/slideLayout77.xml"/><Relationship Id="rId10" Type="http://schemas.openxmlformats.org/officeDocument/2006/relationships/slideLayout" Target="../slideLayouts/slideLayout65.xml"/><Relationship Id="rId21" Type="http://schemas.openxmlformats.org/officeDocument/2006/relationships/slideLayout" Target="../slideLayouts/slideLayout76.xml"/><Relationship Id="rId13" Type="http://schemas.openxmlformats.org/officeDocument/2006/relationships/slideLayout" Target="../slideLayouts/slideLayout68.xml"/><Relationship Id="rId24" Type="http://schemas.openxmlformats.org/officeDocument/2006/relationships/theme" Target="../theme/theme4.xml"/><Relationship Id="rId12" Type="http://schemas.openxmlformats.org/officeDocument/2006/relationships/slideLayout" Target="../slideLayouts/slideLayout67.xml"/><Relationship Id="rId23" Type="http://schemas.openxmlformats.org/officeDocument/2006/relationships/slideLayout" Target="../slideLayouts/slideLayout78.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slideLayout" Target="../slideLayouts/slideLayout74.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5" Type="http://schemas.openxmlformats.org/officeDocument/2006/relationships/slideLayout" Target="../slideLayouts/slideLayout93.xml"/><Relationship Id="rId14" Type="http://schemas.openxmlformats.org/officeDocument/2006/relationships/slideLayout" Target="../slideLayouts/slideLayout92.xml"/><Relationship Id="rId17" Type="http://schemas.openxmlformats.org/officeDocument/2006/relationships/theme" Target="../theme/theme7.xml"/><Relationship Id="rId16" Type="http://schemas.openxmlformats.org/officeDocument/2006/relationships/slideLayout" Target="../slideLayouts/slideLayout94.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3" Type="http://schemas.openxmlformats.org/officeDocument/2006/relationships/slideLayout" Target="../slideLayouts/slideLayout107.xml"/><Relationship Id="rId12" Type="http://schemas.openxmlformats.org/officeDocument/2006/relationships/slideLayout" Target="../slideLayouts/slideLayout106.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5" Type="http://schemas.openxmlformats.org/officeDocument/2006/relationships/slideLayout" Target="../slideLayouts/slideLayout109.xml"/><Relationship Id="rId14" Type="http://schemas.openxmlformats.org/officeDocument/2006/relationships/slideLayout" Target="../slideLayouts/slideLayout108.xml"/><Relationship Id="rId16" Type="http://schemas.openxmlformats.org/officeDocument/2006/relationships/theme" Target="../theme/theme2.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E75B5"/>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71616"/>
        </a:solidFill>
      </p:bgPr>
    </p:bg>
    <p:spTree>
      <p:nvGrpSpPr>
        <p:cNvPr id="105" name="Shape 105"/>
        <p:cNvGrpSpPr/>
        <p:nvPr/>
      </p:nvGrpSpPr>
      <p:grpSpPr>
        <a:xfrm>
          <a:off x="0" y="0"/>
          <a:ext cx="0" cy="0"/>
          <a:chOff x="0" y="0"/>
          <a:chExt cx="0" cy="0"/>
        </a:xfrm>
      </p:grpSpPr>
      <p:sp>
        <p:nvSpPr>
          <p:cNvPr id="106" name="Google Shape;106;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7" name="Google Shape;107;p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060"/>
        </a:solidFill>
      </p:bgPr>
    </p:bg>
    <p:spTree>
      <p:nvGrpSpPr>
        <p:cNvPr id="221" name="Shape 221"/>
        <p:cNvGrpSpPr/>
        <p:nvPr/>
      </p:nvGrpSpPr>
      <p:grpSpPr>
        <a:xfrm>
          <a:off x="0" y="0"/>
          <a:ext cx="0" cy="0"/>
          <a:chOff x="0" y="0"/>
          <a:chExt cx="0" cy="0"/>
        </a:xfrm>
      </p:grpSpPr>
      <p:sp>
        <p:nvSpPr>
          <p:cNvPr id="222" name="Google Shape;222;p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3" name="Google Shape;223;p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5" name="Google Shape;225;p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6" name="Google Shape;226;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060"/>
        </a:solidFill>
      </p:bgPr>
    </p:bg>
    <p:spTree>
      <p:nvGrpSpPr>
        <p:cNvPr id="302" name="Shape 302"/>
        <p:cNvGrpSpPr/>
        <p:nvPr/>
      </p:nvGrpSpPr>
      <p:grpSpPr>
        <a:xfrm>
          <a:off x="0" y="0"/>
          <a:ext cx="0" cy="0"/>
          <a:chOff x="0" y="0"/>
          <a:chExt cx="0" cy="0"/>
        </a:xfrm>
      </p:grpSpPr>
      <p:sp>
        <p:nvSpPr>
          <p:cNvPr id="303" name="Google Shape;303;p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4" name="Google Shape;304;p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6" name="Google Shape;306;p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7" name="Google Shape;307;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060"/>
        </a:solidFill>
      </p:bgPr>
    </p:bg>
    <p:spTree>
      <p:nvGrpSpPr>
        <p:cNvPr id="423" name="Shape 423"/>
        <p:cNvGrpSpPr/>
        <p:nvPr/>
      </p:nvGrpSpPr>
      <p:grpSpPr>
        <a:xfrm>
          <a:off x="0" y="0"/>
          <a:ext cx="0" cy="0"/>
          <a:chOff x="0" y="0"/>
          <a:chExt cx="0" cy="0"/>
        </a:xfrm>
      </p:grpSpPr>
      <p:sp>
        <p:nvSpPr>
          <p:cNvPr id="424" name="Google Shape;424;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5" name="Google Shape;425;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7" name="Google Shape;427;p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8" name="Google Shape;428;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E75B5"/>
        </a:solidFill>
      </p:bgPr>
    </p:bg>
    <p:spTree>
      <p:nvGrpSpPr>
        <p:cNvPr id="524" name="Shape 524"/>
        <p:cNvGrpSpPr/>
        <p:nvPr/>
      </p:nvGrpSpPr>
      <p:grpSpPr>
        <a:xfrm>
          <a:off x="0" y="0"/>
          <a:ext cx="0" cy="0"/>
          <a:chOff x="0" y="0"/>
          <a:chExt cx="0" cy="0"/>
        </a:xfrm>
      </p:grpSpPr>
      <p:sp>
        <p:nvSpPr>
          <p:cNvPr id="525" name="Google Shape;525;p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6" name="Google Shape;526;p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8" name="Google Shape;528;p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9" name="Google Shape;529;p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pexels.com/@mikebirdy" TargetMode="External"/><Relationship Id="rId4" Type="http://schemas.openxmlformats.org/officeDocument/2006/relationships/image" Target="../media/image18.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43.jpg"/><Relationship Id="rId6" Type="http://schemas.openxmlformats.org/officeDocument/2006/relationships/image" Target="../media/image25.jpg"/><Relationship Id="rId7"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pexels.com/@mikebirdy" TargetMode="External"/><Relationship Id="rId4" Type="http://schemas.openxmlformats.org/officeDocument/2006/relationships/image" Target="../media/image42.jpg"/><Relationship Id="rId5" Type="http://schemas.openxmlformats.org/officeDocument/2006/relationships/image" Target="../media/image7.png"/><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s://www.pexels.com/@mikebirdy" TargetMode="External"/><Relationship Id="rId5" Type="http://schemas.openxmlformats.org/officeDocument/2006/relationships/image" Target="../media/image36.jpg"/><Relationship Id="rId6"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20.xml"/><Relationship Id="rId3" Type="http://schemas.openxmlformats.org/officeDocument/2006/relationships/image" Target="../media/image48.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jpg"/><Relationship Id="rId7"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13.png"/><Relationship Id="rId5"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56.png"/><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27.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49.png"/><Relationship Id="rId6" Type="http://schemas.openxmlformats.org/officeDocument/2006/relationships/image" Target="../media/image1.png"/><Relationship Id="rId7"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9.xml"/><Relationship Id="rId3" Type="http://schemas.openxmlformats.org/officeDocument/2006/relationships/image" Target="../media/image60.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hyperlink" Target="https://creativecommons.org/licenses/by/4.0/" TargetMode="External"/><Relationship Id="rId5" Type="http://schemas.openxmlformats.org/officeDocument/2006/relationships/image" Target="../media/image3.png"/><Relationship Id="rId6"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hyperlink" Target="https://www.myfreeslides.com/contact/" TargetMode="External"/><Relationship Id="rId9" Type="http://schemas.openxmlformats.org/officeDocument/2006/relationships/image" Target="../media/image55.png"/><Relationship Id="rId5" Type="http://schemas.openxmlformats.org/officeDocument/2006/relationships/image" Target="../media/image57.png"/><Relationship Id="rId6" Type="http://schemas.openxmlformats.org/officeDocument/2006/relationships/hyperlink" Target="https://www.myfreeslides.com/" TargetMode="External"/><Relationship Id="rId7" Type="http://schemas.openxmlformats.org/officeDocument/2006/relationships/image" Target="../media/image54.png"/><Relationship Id="rId8" Type="http://schemas.openxmlformats.org/officeDocument/2006/relationships/hyperlink" Target="https://www.myfreeslide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hyperlink" Target="https://www.pexels.com/@mikebirdy" TargetMode="External"/><Relationship Id="rId5" Type="http://schemas.openxmlformats.org/officeDocument/2006/relationships/image" Target="../media/image7.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46.jpg"/><Relationship Id="rId5" Type="http://schemas.openxmlformats.org/officeDocument/2006/relationships/image" Target="../media/image24.jp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100"/>
        </a:solidFill>
      </p:bgPr>
    </p:bg>
    <p:spTree>
      <p:nvGrpSpPr>
        <p:cNvPr id="622" name="Shape 622"/>
        <p:cNvGrpSpPr/>
        <p:nvPr/>
      </p:nvGrpSpPr>
      <p:grpSpPr>
        <a:xfrm>
          <a:off x="0" y="0"/>
          <a:ext cx="0" cy="0"/>
          <a:chOff x="0" y="0"/>
          <a:chExt cx="0" cy="0"/>
        </a:xfrm>
      </p:grpSpPr>
      <p:sp>
        <p:nvSpPr>
          <p:cNvPr id="623" name="Google Shape;623;p1"/>
          <p:cNvSpPr/>
          <p:nvPr/>
        </p:nvSpPr>
        <p:spPr>
          <a:xfrm>
            <a:off x="-66638"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1E6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4" name="Google Shape;624;p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5" name="Google Shape;625;p1"/>
          <p:cNvSpPr/>
          <p:nvPr/>
        </p:nvSpPr>
        <p:spPr>
          <a:xfrm rot="-4099682">
            <a:off x="4378477" y="6007768"/>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6" name="Google Shape;626;p1"/>
          <p:cNvSpPr/>
          <p:nvPr/>
        </p:nvSpPr>
        <p:spPr>
          <a:xfrm rot="3017962">
            <a:off x="1558544" y="5683016"/>
            <a:ext cx="341277" cy="313029"/>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 name="Google Shape;627;p1"/>
          <p:cNvSpPr/>
          <p:nvPr/>
        </p:nvSpPr>
        <p:spPr>
          <a:xfrm rot="-541807">
            <a:off x="732574" y="5427813"/>
            <a:ext cx="772157" cy="679545"/>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 name="Google Shape;628;p1"/>
          <p:cNvSpPr/>
          <p:nvPr/>
        </p:nvSpPr>
        <p:spPr>
          <a:xfrm>
            <a:off x="88900" y="85208"/>
            <a:ext cx="12014201" cy="6658492"/>
          </a:xfrm>
          <a:prstGeom prst="rect">
            <a:avLst/>
          </a:prstGeom>
          <a:no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Earth globe: Americas" id="629" name="Google Shape;629;p1"/>
          <p:cNvPicPr preferRelativeResize="0"/>
          <p:nvPr/>
        </p:nvPicPr>
        <p:blipFill rotWithShape="1">
          <a:blip r:embed="rId3">
            <a:alphaModFix/>
          </a:blip>
          <a:srcRect b="0" l="0" r="0" t="0"/>
          <a:stretch/>
        </p:blipFill>
        <p:spPr>
          <a:xfrm>
            <a:off x="2044981" y="4604562"/>
            <a:ext cx="618470" cy="618470"/>
          </a:xfrm>
          <a:prstGeom prst="rect">
            <a:avLst/>
          </a:prstGeom>
          <a:noFill/>
          <a:ln>
            <a:noFill/>
          </a:ln>
        </p:spPr>
      </p:pic>
      <p:grpSp>
        <p:nvGrpSpPr>
          <p:cNvPr id="630" name="Google Shape;630;p1"/>
          <p:cNvGrpSpPr/>
          <p:nvPr/>
        </p:nvGrpSpPr>
        <p:grpSpPr>
          <a:xfrm>
            <a:off x="2752354" y="4768605"/>
            <a:ext cx="1283587" cy="290315"/>
            <a:chOff x="8711066" y="1054659"/>
            <a:chExt cx="2064703" cy="466984"/>
          </a:xfrm>
        </p:grpSpPr>
        <p:sp>
          <p:nvSpPr>
            <p:cNvPr id="631" name="Google Shape;631;p1"/>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2" name="Google Shape;632;p1"/>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3" name="Google Shape;633;p1"/>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4" name="Google Shape;634;p1"/>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5" name="Google Shape;635;p1"/>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6" name="Google Shape;636;p1"/>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7" name="Google Shape;637;p1"/>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8" name="Google Shape;638;p1"/>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9" name="Google Shape;639;p1"/>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0" name="Google Shape;640;p1"/>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1" name="Google Shape;641;p1"/>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2" name="Google Shape;642;p1"/>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43" name="Google Shape;643;p1"/>
          <p:cNvSpPr txBox="1"/>
          <p:nvPr/>
        </p:nvSpPr>
        <p:spPr>
          <a:xfrm>
            <a:off x="1021995" y="2511703"/>
            <a:ext cx="5515133"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6600"/>
              <a:buFont typeface="Raleway"/>
              <a:buNone/>
            </a:pPr>
            <a:r>
              <a:rPr b="1" i="0" lang="en-GB" sz="6600" u="none" cap="none" strike="noStrike">
                <a:solidFill>
                  <a:schemeClr val="lt1"/>
                </a:solidFill>
                <a:latin typeface="Raleway"/>
                <a:ea typeface="Raleway"/>
                <a:cs typeface="Raleway"/>
                <a:sym typeface="Raleway"/>
              </a:rPr>
              <a:t>Title Here</a:t>
            </a:r>
            <a:endParaRPr b="1" i="0" sz="4800" u="none" cap="none" strike="noStrike">
              <a:solidFill>
                <a:schemeClr val="lt1"/>
              </a:solidFill>
              <a:latin typeface="Raleway"/>
              <a:ea typeface="Raleway"/>
              <a:cs typeface="Raleway"/>
              <a:sym typeface="Raleway"/>
            </a:endParaRPr>
          </a:p>
        </p:txBody>
      </p:sp>
      <p:pic>
        <p:nvPicPr>
          <p:cNvPr id="644" name="Google Shape;644;p1"/>
          <p:cNvPicPr preferRelativeResize="0"/>
          <p:nvPr/>
        </p:nvPicPr>
        <p:blipFill rotWithShape="1">
          <a:blip r:embed="rId4">
            <a:alphaModFix/>
          </a:blip>
          <a:srcRect b="0" l="0" r="0" t="0"/>
          <a:stretch/>
        </p:blipFill>
        <p:spPr>
          <a:xfrm>
            <a:off x="1466631" y="729944"/>
            <a:ext cx="1491528" cy="866049"/>
          </a:xfrm>
          <a:prstGeom prst="rect">
            <a:avLst/>
          </a:prstGeom>
          <a:noFill/>
          <a:ln>
            <a:noFill/>
          </a:ln>
        </p:spPr>
      </p:pic>
      <p:sp>
        <p:nvSpPr>
          <p:cNvPr id="645" name="Google Shape;645;p1"/>
          <p:cNvSpPr/>
          <p:nvPr/>
        </p:nvSpPr>
        <p:spPr>
          <a:xfrm>
            <a:off x="4332937" y="622863"/>
            <a:ext cx="1110361" cy="957207"/>
          </a:xfrm>
          <a:prstGeom prst="triangle">
            <a:avLst>
              <a:gd fmla="val 50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6" name="Google Shape;646;p1"/>
          <p:cNvSpPr/>
          <p:nvPr/>
        </p:nvSpPr>
        <p:spPr>
          <a:xfrm rot="5206680">
            <a:off x="4106111" y="1326286"/>
            <a:ext cx="646881" cy="557656"/>
          </a:xfrm>
          <a:prstGeom prst="triangle">
            <a:avLst>
              <a:gd fmla="val 50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agnifying glass" id="647" name="Google Shape;647;p1"/>
          <p:cNvPicPr preferRelativeResize="0"/>
          <p:nvPr/>
        </p:nvPicPr>
        <p:blipFill rotWithShape="1">
          <a:blip r:embed="rId5">
            <a:alphaModFix/>
          </a:blip>
          <a:srcRect b="0" l="0" r="0" t="0"/>
          <a:stretch/>
        </p:blipFill>
        <p:spPr>
          <a:xfrm>
            <a:off x="907832" y="866397"/>
            <a:ext cx="1137133" cy="1137133"/>
          </a:xfrm>
          <a:prstGeom prst="rect">
            <a:avLst/>
          </a:prstGeom>
          <a:noFill/>
          <a:ln>
            <a:noFill/>
          </a:ln>
        </p:spPr>
      </p:pic>
      <p:sp>
        <p:nvSpPr>
          <p:cNvPr id="648" name="Google Shape;648;p1"/>
          <p:cNvSpPr txBox="1"/>
          <p:nvPr/>
        </p:nvSpPr>
        <p:spPr>
          <a:xfrm>
            <a:off x="889398" y="3748032"/>
            <a:ext cx="5515133" cy="58125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Raleway"/>
              <a:buNone/>
            </a:pPr>
            <a:r>
              <a:rPr b="1" i="0" lang="en-GB" sz="3200" u="none" cap="none" strike="noStrike">
                <a:solidFill>
                  <a:schemeClr val="lt1"/>
                </a:solidFill>
                <a:latin typeface="Raleway"/>
                <a:ea typeface="Raleway"/>
                <a:cs typeface="Raleway"/>
                <a:sym typeface="Raleway"/>
              </a:rPr>
              <a:t>Subtitle Here</a:t>
            </a:r>
            <a:endParaRPr b="1" i="0" sz="1800" u="none" cap="none" strike="noStrike">
              <a:solidFill>
                <a:schemeClr val="lt1"/>
              </a:solidFill>
              <a:latin typeface="Raleway"/>
              <a:ea typeface="Raleway"/>
              <a:cs typeface="Raleway"/>
              <a:sym typeface="Raleway"/>
            </a:endParaRPr>
          </a:p>
        </p:txBody>
      </p:sp>
      <p:pic>
        <p:nvPicPr>
          <p:cNvPr id="649" name="Google Shape;649;p1"/>
          <p:cNvPicPr preferRelativeResize="0"/>
          <p:nvPr/>
        </p:nvPicPr>
        <p:blipFill rotWithShape="1">
          <a:blip r:embed="rId6">
            <a:alphaModFix/>
          </a:blip>
          <a:srcRect b="0" l="0" r="0" t="0"/>
          <a:stretch/>
        </p:blipFill>
        <p:spPr>
          <a:xfrm>
            <a:off x="4962852" y="1114791"/>
            <a:ext cx="904018" cy="139080"/>
          </a:xfrm>
          <a:prstGeom prst="rect">
            <a:avLst/>
          </a:prstGeom>
          <a:noFill/>
          <a:ln>
            <a:noFill/>
          </a:ln>
        </p:spPr>
      </p:pic>
      <p:sp>
        <p:nvSpPr>
          <p:cNvPr id="650" name="Google Shape;650;p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51" name="Google Shape;651;p1"/>
          <p:cNvGrpSpPr/>
          <p:nvPr/>
        </p:nvGrpSpPr>
        <p:grpSpPr>
          <a:xfrm rot="5400000">
            <a:off x="3585881" y="1788534"/>
            <a:ext cx="188425" cy="3726570"/>
            <a:chOff x="6132021" y="1798326"/>
            <a:chExt cx="188425" cy="3726570"/>
          </a:xfrm>
        </p:grpSpPr>
        <p:sp>
          <p:nvSpPr>
            <p:cNvPr id="652" name="Google Shape;652;p1"/>
            <p:cNvSpPr/>
            <p:nvPr/>
          </p:nvSpPr>
          <p:spPr>
            <a:xfrm>
              <a:off x="6192982" y="2327565"/>
              <a:ext cx="83127" cy="26517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3" name="Google Shape;653;p1"/>
            <p:cNvSpPr/>
            <p:nvPr/>
          </p:nvSpPr>
          <p:spPr>
            <a:xfrm>
              <a:off x="6137565" y="2069871"/>
              <a:ext cx="180109" cy="15794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4" name="Google Shape;654;p1"/>
            <p:cNvSpPr/>
            <p:nvPr/>
          </p:nvSpPr>
          <p:spPr>
            <a:xfrm>
              <a:off x="6132021" y="1798326"/>
              <a:ext cx="180109" cy="15794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5" name="Google Shape;655;p1"/>
            <p:cNvSpPr/>
            <p:nvPr/>
          </p:nvSpPr>
          <p:spPr>
            <a:xfrm>
              <a:off x="6140337" y="5366954"/>
              <a:ext cx="180109" cy="15794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6" name="Google Shape;656;p1"/>
            <p:cNvSpPr/>
            <p:nvPr/>
          </p:nvSpPr>
          <p:spPr>
            <a:xfrm>
              <a:off x="6134793" y="5095409"/>
              <a:ext cx="180109" cy="15794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657" name="Google Shape;657;p1"/>
          <p:cNvPicPr preferRelativeResize="0"/>
          <p:nvPr/>
        </p:nvPicPr>
        <p:blipFill rotWithShape="1">
          <a:blip r:embed="rId7">
            <a:alphaModFix/>
          </a:blip>
          <a:srcRect b="0" l="0" r="0" t="0"/>
          <a:stretch/>
        </p:blipFill>
        <p:spPr>
          <a:xfrm>
            <a:off x="2671715" y="1276201"/>
            <a:ext cx="1294867" cy="893233"/>
          </a:xfrm>
          <a:prstGeom prst="rect">
            <a:avLst/>
          </a:prstGeom>
          <a:noFill/>
          <a:ln>
            <a:noFill/>
          </a:ln>
        </p:spPr>
      </p:pic>
      <p:pic>
        <p:nvPicPr>
          <p:cNvPr descr="A close up of a flag&#10;&#10;Description automatically generated" id="658" name="Google Shape;658;p1"/>
          <p:cNvPicPr preferRelativeResize="0"/>
          <p:nvPr>
            <p:ph idx="2" type="pic"/>
          </p:nvPr>
        </p:nvPicPr>
        <p:blipFill rotWithShape="1">
          <a:blip r:embed="rId8">
            <a:alphaModFix/>
          </a:blip>
          <a:srcRect b="0" l="2129" r="2130" t="0"/>
          <a:stretch/>
        </p:blipFill>
        <p:spPr>
          <a:xfrm rot="263267">
            <a:off x="6401076" y="707958"/>
            <a:ext cx="5209212" cy="54420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8"/>
                                        </p:tgtEl>
                                        <p:attrNameLst>
                                          <p:attrName>style.visibility</p:attrName>
                                        </p:attrNameLst>
                                      </p:cBhvr>
                                      <p:to>
                                        <p:strVal val="visible"/>
                                      </p:to>
                                    </p:set>
                                    <p:animEffect filter="fade" transition="in">
                                      <p:cBhvr>
                                        <p:cTn dur="5000"/>
                                        <p:tgtEl>
                                          <p:spTgt spid="628"/>
                                        </p:tgtEl>
                                      </p:cBhvr>
                                    </p:animEffect>
                                  </p:childTnLst>
                                </p:cTn>
                              </p:par>
                              <p:par>
                                <p:cTn fill="hold" nodeType="withEffect" presetClass="entr" presetID="10" presetSubtype="0">
                                  <p:stCondLst>
                                    <p:cond delay="100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25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par>
                                <p:cTn fill="hold" nodeType="withEffect" presetClass="emph" presetID="8" presetSubtype="0">
                                  <p:stCondLst>
                                    <p:cond delay="250"/>
                                  </p:stCondLst>
                                  <p:childTnLst>
                                    <p:animRot by="-21600000">
                                      <p:cBhvr>
                                        <p:cTn dur="5000" fill="hold"/>
                                        <p:tgtEl>
                                          <p:spTgt spid="645"/>
                                        </p:tgtEl>
                                        <p:attrNameLst>
                                          <p:attrName>r</p:attrName>
                                        </p:attrNameLst>
                                      </p:cBhvr>
                                    </p:animRot>
                                  </p:childTnLst>
                                </p:cTn>
                              </p:par>
                              <p:par>
                                <p:cTn fill="hold" nodeType="withEffect" presetClass="emph" presetID="8" presetSubtype="0">
                                  <p:stCondLst>
                                    <p:cond delay="750"/>
                                  </p:stCondLst>
                                  <p:childTnLst>
                                    <p:animRot by="-21600000">
                                      <p:cBhvr>
                                        <p:cTn dur="5000" fill="hold"/>
                                        <p:tgtEl>
                                          <p:spTgt spid="64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3" name="Shape 833"/>
        <p:cNvGrpSpPr/>
        <p:nvPr/>
      </p:nvGrpSpPr>
      <p:grpSpPr>
        <a:xfrm>
          <a:off x="0" y="0"/>
          <a:ext cx="0" cy="0"/>
          <a:chOff x="0" y="0"/>
          <a:chExt cx="0" cy="0"/>
        </a:xfrm>
      </p:grpSpPr>
      <p:sp>
        <p:nvSpPr>
          <p:cNvPr id="834" name="Google Shape;834;p10"/>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35" name="Google Shape;835;p10"/>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836" name="Google Shape;836;p10"/>
          <p:cNvSpPr txBox="1"/>
          <p:nvPr/>
        </p:nvSpPr>
        <p:spPr>
          <a:xfrm>
            <a:off x="381167" y="370568"/>
            <a:ext cx="585702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000">
                <a:solidFill>
                  <a:schemeClr val="dk1"/>
                </a:solidFill>
                <a:latin typeface="Aharoni"/>
                <a:ea typeface="Aharoni"/>
                <a:cs typeface="Aharoni"/>
                <a:sym typeface="Aharoni"/>
              </a:rPr>
              <a:t>Government and politics</a:t>
            </a:r>
            <a:endParaRPr b="0" i="0" sz="6000" u="none" cap="none" strike="noStrike">
              <a:solidFill>
                <a:schemeClr val="dk1"/>
              </a:solidFill>
              <a:latin typeface="Aharoni"/>
              <a:ea typeface="Aharoni"/>
              <a:cs typeface="Aharoni"/>
              <a:sym typeface="Aharoni"/>
            </a:endParaRPr>
          </a:p>
        </p:txBody>
      </p:sp>
      <p:pic>
        <p:nvPicPr>
          <p:cNvPr descr="A close up of a device&#10;&#10;Description automatically generated" id="837" name="Google Shape;837;p10"/>
          <p:cNvPicPr preferRelativeResize="0"/>
          <p:nvPr>
            <p:ph idx="2" type="pic"/>
          </p:nvPr>
        </p:nvPicPr>
        <p:blipFill rotWithShape="1">
          <a:blip r:embed="rId3">
            <a:alphaModFix/>
          </a:blip>
          <a:srcRect b="0" l="1514" r="1513" t="0"/>
          <a:stretch/>
        </p:blipFill>
        <p:spPr>
          <a:xfrm rot="263267">
            <a:off x="6401076" y="707958"/>
            <a:ext cx="5209212" cy="5442083"/>
          </a:xfrm>
          <a:prstGeom prst="rect">
            <a:avLst/>
          </a:prstGeom>
          <a:noFill/>
          <a:ln>
            <a:noFill/>
          </a:ln>
        </p:spPr>
      </p:pic>
      <p:sp>
        <p:nvSpPr>
          <p:cNvPr id="838" name="Google Shape;838;p10"/>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836"/>
                                        </p:tgtEl>
                                        <p:attrNameLst>
                                          <p:attrName>style.visibility</p:attrName>
                                        </p:attrNameLst>
                                      </p:cBhvr>
                                      <p:to>
                                        <p:strVal val="visible"/>
                                      </p:to>
                                    </p:set>
                                    <p:anim calcmode="lin" valueType="num">
                                      <p:cBhvr additive="base">
                                        <p:cTn dur="500"/>
                                        <p:tgtEl>
                                          <p:spTgt spid="83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838"/>
                                        </p:tgtEl>
                                        <p:attrNameLst>
                                          <p:attrName>style.visibility</p:attrName>
                                        </p:attrNameLst>
                                      </p:cBhvr>
                                      <p:to>
                                        <p:strVal val="visible"/>
                                      </p:to>
                                    </p:set>
                                    <p:animEffect filter="fade" transition="in">
                                      <p:cBhvr>
                                        <p:cTn dur="5000"/>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2" name="Shape 842"/>
        <p:cNvGrpSpPr/>
        <p:nvPr/>
      </p:nvGrpSpPr>
      <p:grpSpPr>
        <a:xfrm>
          <a:off x="0" y="0"/>
          <a:ext cx="0" cy="0"/>
          <a:chOff x="0" y="0"/>
          <a:chExt cx="0" cy="0"/>
        </a:xfrm>
      </p:grpSpPr>
      <p:sp>
        <p:nvSpPr>
          <p:cNvPr id="843" name="Google Shape;843;p1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4" name="Google Shape;844;p11"/>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845" name="Google Shape;845;p11"/>
          <p:cNvSpPr txBox="1"/>
          <p:nvPr/>
        </p:nvSpPr>
        <p:spPr>
          <a:xfrm>
            <a:off x="381167" y="674749"/>
            <a:ext cx="659795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600"/>
              <a:buFont typeface="Aharoni"/>
              <a:buNone/>
            </a:pPr>
            <a:r>
              <a:rPr b="0" i="0" lang="en-GB" sz="9600" u="none" cap="none" strike="noStrike">
                <a:solidFill>
                  <a:schemeClr val="dk1"/>
                </a:solidFill>
                <a:latin typeface="Aharoni"/>
                <a:ea typeface="Aharoni"/>
                <a:cs typeface="Aharoni"/>
                <a:sym typeface="Aharoni"/>
              </a:rPr>
              <a:t>Economy</a:t>
            </a:r>
            <a:endParaRPr/>
          </a:p>
        </p:txBody>
      </p:sp>
      <p:sp>
        <p:nvSpPr>
          <p:cNvPr id="846" name="Google Shape;846;p11"/>
          <p:cNvSpPr/>
          <p:nvPr/>
        </p:nvSpPr>
        <p:spPr>
          <a:xfrm>
            <a:off x="9589882" y="6087414"/>
            <a:ext cx="17988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u="sng">
                <a:solidFill>
                  <a:srgbClr val="7F7F7F"/>
                </a:solidFill>
                <a:latin typeface="Calibri"/>
                <a:ea typeface="Calibri"/>
                <a:cs typeface="Calibri"/>
                <a:sym typeface="Calibri"/>
                <a:hlinkClick r:id="rId3"/>
              </a:rPr>
              <a:t>https://www.pexels.com/@mikebirdy</a:t>
            </a:r>
            <a:r>
              <a:rPr lang="en-GB" sz="800">
                <a:solidFill>
                  <a:srgbClr val="7F7F7F"/>
                </a:solidFill>
                <a:latin typeface="Calibri"/>
                <a:ea typeface="Calibri"/>
                <a:cs typeface="Calibri"/>
                <a:sym typeface="Calibri"/>
              </a:rPr>
              <a:t> </a:t>
            </a:r>
            <a:endParaRPr/>
          </a:p>
        </p:txBody>
      </p:sp>
      <p:pic>
        <p:nvPicPr>
          <p:cNvPr descr="A picture containing egg, indoor, large, mouse&#10;&#10;Description automatically generated" id="847" name="Google Shape;847;p11"/>
          <p:cNvPicPr preferRelativeResize="0"/>
          <p:nvPr>
            <p:ph idx="2" type="pic"/>
          </p:nvPr>
        </p:nvPicPr>
        <p:blipFill rotWithShape="1">
          <a:blip r:embed="rId4">
            <a:alphaModFix/>
          </a:blip>
          <a:srcRect b="0" l="14097" r="14097" t="0"/>
          <a:stretch/>
        </p:blipFill>
        <p:spPr>
          <a:xfrm rot="263267">
            <a:off x="6401076" y="707958"/>
            <a:ext cx="5209212" cy="5442083"/>
          </a:xfrm>
          <a:prstGeom prst="rect">
            <a:avLst/>
          </a:prstGeom>
          <a:noFill/>
          <a:ln>
            <a:noFill/>
          </a:ln>
        </p:spPr>
      </p:pic>
      <p:sp>
        <p:nvSpPr>
          <p:cNvPr id="848" name="Google Shape;848;p11"/>
          <p:cNvSpPr/>
          <p:nvPr/>
        </p:nvSpPr>
        <p:spPr>
          <a:xfrm rot="-4099682">
            <a:off x="4625107" y="6255316"/>
            <a:ext cx="410849" cy="376843"/>
          </a:xfrm>
          <a:prstGeom prst="triangle">
            <a:avLst>
              <a:gd fmla="val 50000"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49" name="Google Shape;849;p11"/>
          <p:cNvPicPr preferRelativeResize="0"/>
          <p:nvPr/>
        </p:nvPicPr>
        <p:blipFill rotWithShape="1">
          <a:blip r:embed="rId5">
            <a:alphaModFix/>
          </a:blip>
          <a:srcRect b="0" l="0" r="0" t="0"/>
          <a:stretch/>
        </p:blipFill>
        <p:spPr>
          <a:xfrm>
            <a:off x="2697334" y="605209"/>
            <a:ext cx="904018" cy="139080"/>
          </a:xfrm>
          <a:prstGeom prst="rect">
            <a:avLst/>
          </a:prstGeom>
          <a:noFill/>
          <a:ln>
            <a:noFill/>
          </a:ln>
        </p:spPr>
      </p:pic>
      <p:sp>
        <p:nvSpPr>
          <p:cNvPr id="850" name="Google Shape;850;p1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1" name="Google Shape;851;p11"/>
          <p:cNvSpPr/>
          <p:nvPr/>
        </p:nvSpPr>
        <p:spPr>
          <a:xfrm rot="-5242312">
            <a:off x="2323916" y="5748584"/>
            <a:ext cx="746836" cy="685020"/>
          </a:xfrm>
          <a:prstGeom prst="triangle">
            <a:avLst>
              <a:gd fmla="val 50000"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52" name="Google Shape;852;p11"/>
          <p:cNvPicPr preferRelativeResize="0"/>
          <p:nvPr/>
        </p:nvPicPr>
        <p:blipFill rotWithShape="1">
          <a:blip r:embed="rId5">
            <a:alphaModFix/>
          </a:blip>
          <a:srcRect b="0" l="0" r="0" t="0"/>
          <a:stretch/>
        </p:blipFill>
        <p:spPr>
          <a:xfrm>
            <a:off x="10950100" y="6556381"/>
            <a:ext cx="904018" cy="139080"/>
          </a:xfrm>
          <a:prstGeom prst="rect">
            <a:avLst/>
          </a:prstGeom>
          <a:noFill/>
          <a:ln>
            <a:noFill/>
          </a:ln>
        </p:spPr>
      </p:pic>
      <p:sp>
        <p:nvSpPr>
          <p:cNvPr id="853" name="Google Shape;853;p11"/>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845"/>
                                        </p:tgtEl>
                                        <p:attrNameLst>
                                          <p:attrName>style.visibility</p:attrName>
                                        </p:attrNameLst>
                                      </p:cBhvr>
                                      <p:to>
                                        <p:strVal val="visible"/>
                                      </p:to>
                                    </p:set>
                                    <p:anim calcmode="lin" valueType="num">
                                      <p:cBhvr additive="base">
                                        <p:cTn dur="500"/>
                                        <p:tgtEl>
                                          <p:spTgt spid="84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25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par>
                                <p:cTn fill="hold" nodeType="withEffect" presetClass="entr" presetID="10" presetSubtype="0">
                                  <p:stCondLst>
                                    <p:cond delay="1000"/>
                                  </p:stCondLst>
                                  <p:childTnLst>
                                    <p:set>
                                      <p:cBhvr>
                                        <p:cTn dur="1" fill="hold">
                                          <p:stCondLst>
                                            <p:cond delay="0"/>
                                          </p:stCondLst>
                                        </p:cTn>
                                        <p:tgtEl>
                                          <p:spTgt spid="853"/>
                                        </p:tgtEl>
                                        <p:attrNameLst>
                                          <p:attrName>style.visibility</p:attrName>
                                        </p:attrNameLst>
                                      </p:cBhvr>
                                      <p:to>
                                        <p:strVal val="visible"/>
                                      </p:to>
                                    </p:set>
                                    <p:animEffect filter="fade" transition="in">
                                      <p:cBhvr>
                                        <p:cTn dur="5000"/>
                                        <p:tgtEl>
                                          <p:spTgt spid="8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7" name="Shape 857"/>
        <p:cNvGrpSpPr/>
        <p:nvPr/>
      </p:nvGrpSpPr>
      <p:grpSpPr>
        <a:xfrm>
          <a:off x="0" y="0"/>
          <a:ext cx="0" cy="0"/>
          <a:chOff x="0" y="0"/>
          <a:chExt cx="0" cy="0"/>
        </a:xfrm>
      </p:grpSpPr>
      <p:sp>
        <p:nvSpPr>
          <p:cNvPr id="858" name="Google Shape;858;p12"/>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9" name="Google Shape;859;p12"/>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860" name="Google Shape;860;p12"/>
          <p:cNvSpPr txBox="1"/>
          <p:nvPr/>
        </p:nvSpPr>
        <p:spPr>
          <a:xfrm>
            <a:off x="485700" y="370568"/>
            <a:ext cx="56103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000">
                <a:solidFill>
                  <a:schemeClr val="dk1"/>
                </a:solidFill>
                <a:latin typeface="Aharoni"/>
                <a:ea typeface="Aharoni"/>
                <a:cs typeface="Aharoni"/>
                <a:sym typeface="Aharoni"/>
              </a:rPr>
              <a:t>Science and technology</a:t>
            </a:r>
            <a:endParaRPr b="0" i="0" sz="6000" u="none" cap="none" strike="noStrike">
              <a:solidFill>
                <a:schemeClr val="dk1"/>
              </a:solidFill>
              <a:latin typeface="Aharoni"/>
              <a:ea typeface="Aharoni"/>
              <a:cs typeface="Aharoni"/>
              <a:sym typeface="Aharoni"/>
            </a:endParaRPr>
          </a:p>
        </p:txBody>
      </p:sp>
      <p:pic>
        <p:nvPicPr>
          <p:cNvPr descr="A person that is standing in the dirt&#10;&#10;Description automatically generated" id="861" name="Google Shape;861;p12"/>
          <p:cNvPicPr preferRelativeResize="0"/>
          <p:nvPr>
            <p:ph idx="2" type="pic"/>
          </p:nvPr>
        </p:nvPicPr>
        <p:blipFill rotWithShape="1">
          <a:blip r:embed="rId3">
            <a:alphaModFix/>
          </a:blip>
          <a:srcRect b="0" l="2129" r="2130" t="0"/>
          <a:stretch/>
        </p:blipFill>
        <p:spPr>
          <a:xfrm rot="263267">
            <a:off x="6401076" y="707958"/>
            <a:ext cx="5209212" cy="5442083"/>
          </a:xfrm>
          <a:prstGeom prst="rect">
            <a:avLst/>
          </a:prstGeom>
          <a:noFill/>
          <a:ln>
            <a:noFill/>
          </a:ln>
        </p:spPr>
      </p:pic>
      <p:sp>
        <p:nvSpPr>
          <p:cNvPr id="862" name="Google Shape;862;p12"/>
          <p:cNvSpPr/>
          <p:nvPr/>
        </p:nvSpPr>
        <p:spPr>
          <a:xfrm rot="-4099682">
            <a:off x="4625107" y="6255316"/>
            <a:ext cx="410849" cy="376843"/>
          </a:xfrm>
          <a:prstGeom prst="triangle">
            <a:avLst>
              <a:gd fmla="val 50000"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63" name="Google Shape;863;p12"/>
          <p:cNvPicPr preferRelativeResize="0"/>
          <p:nvPr/>
        </p:nvPicPr>
        <p:blipFill rotWithShape="1">
          <a:blip r:embed="rId4">
            <a:alphaModFix/>
          </a:blip>
          <a:srcRect b="0" l="0" r="0" t="0"/>
          <a:stretch/>
        </p:blipFill>
        <p:spPr>
          <a:xfrm>
            <a:off x="1113095" y="6341335"/>
            <a:ext cx="1491528" cy="866049"/>
          </a:xfrm>
          <a:prstGeom prst="rect">
            <a:avLst/>
          </a:prstGeom>
          <a:noFill/>
          <a:ln>
            <a:noFill/>
          </a:ln>
        </p:spPr>
      </p:pic>
      <p:pic>
        <p:nvPicPr>
          <p:cNvPr id="864" name="Google Shape;864;p12"/>
          <p:cNvPicPr preferRelativeResize="0"/>
          <p:nvPr/>
        </p:nvPicPr>
        <p:blipFill rotWithShape="1">
          <a:blip r:embed="rId5">
            <a:alphaModFix/>
          </a:blip>
          <a:srcRect b="0" l="0" r="0" t="0"/>
          <a:stretch/>
        </p:blipFill>
        <p:spPr>
          <a:xfrm>
            <a:off x="5262789" y="844466"/>
            <a:ext cx="904018" cy="139080"/>
          </a:xfrm>
          <a:prstGeom prst="rect">
            <a:avLst/>
          </a:prstGeom>
          <a:noFill/>
          <a:ln>
            <a:noFill/>
          </a:ln>
        </p:spPr>
      </p:pic>
      <p:sp>
        <p:nvSpPr>
          <p:cNvPr id="865" name="Google Shape;865;p1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6" name="Google Shape;866;p12"/>
          <p:cNvSpPr/>
          <p:nvPr/>
        </p:nvSpPr>
        <p:spPr>
          <a:xfrm rot="-5242312">
            <a:off x="5104831" y="5570976"/>
            <a:ext cx="746836" cy="685020"/>
          </a:xfrm>
          <a:prstGeom prst="triangle">
            <a:avLst>
              <a:gd fmla="val 50000"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67" name="Google Shape;867;p12"/>
          <p:cNvPicPr preferRelativeResize="0"/>
          <p:nvPr/>
        </p:nvPicPr>
        <p:blipFill rotWithShape="1">
          <a:blip r:embed="rId5">
            <a:alphaModFix/>
          </a:blip>
          <a:srcRect b="0" l="0" r="0" t="0"/>
          <a:stretch/>
        </p:blipFill>
        <p:spPr>
          <a:xfrm>
            <a:off x="10950100" y="6556381"/>
            <a:ext cx="904018" cy="139080"/>
          </a:xfrm>
          <a:prstGeom prst="rect">
            <a:avLst/>
          </a:prstGeom>
          <a:noFill/>
          <a:ln>
            <a:noFill/>
          </a:ln>
        </p:spPr>
      </p:pic>
      <p:sp>
        <p:nvSpPr>
          <p:cNvPr id="868" name="Google Shape;868;p12"/>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860"/>
                                        </p:tgtEl>
                                        <p:attrNameLst>
                                          <p:attrName>style.visibility</p:attrName>
                                        </p:attrNameLst>
                                      </p:cBhvr>
                                      <p:to>
                                        <p:strVal val="visible"/>
                                      </p:to>
                                    </p:set>
                                    <p:anim calcmode="lin" valueType="num">
                                      <p:cBhvr additive="base">
                                        <p:cTn dur="500"/>
                                        <p:tgtEl>
                                          <p:spTgt spid="86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par>
                                <p:cTn fill="hold" nodeType="withEffect" presetClass="entr" presetID="10" presetSubtype="0">
                                  <p:stCondLst>
                                    <p:cond delay="25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10" presetSubtype="0">
                                  <p:stCondLst>
                                    <p:cond delay="25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par>
                                <p:cTn fill="hold" nodeType="withEffect" presetClass="entr" presetID="10" presetSubtype="0">
                                  <p:stCondLst>
                                    <p:cond delay="1000"/>
                                  </p:stCondLst>
                                  <p:childTnLst>
                                    <p:set>
                                      <p:cBhvr>
                                        <p:cTn dur="1" fill="hold">
                                          <p:stCondLst>
                                            <p:cond delay="0"/>
                                          </p:stCondLst>
                                        </p:cTn>
                                        <p:tgtEl>
                                          <p:spTgt spid="868"/>
                                        </p:tgtEl>
                                        <p:attrNameLst>
                                          <p:attrName>style.visibility</p:attrName>
                                        </p:attrNameLst>
                                      </p:cBhvr>
                                      <p:to>
                                        <p:strVal val="visible"/>
                                      </p:to>
                                    </p:set>
                                    <p:animEffect filter="fade" transition="in">
                                      <p:cBhvr>
                                        <p:cTn dur="5000"/>
                                        <p:tgtEl>
                                          <p:spTgt spid="8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2" name="Shape 872"/>
        <p:cNvGrpSpPr/>
        <p:nvPr/>
      </p:nvGrpSpPr>
      <p:grpSpPr>
        <a:xfrm>
          <a:off x="0" y="0"/>
          <a:ext cx="0" cy="0"/>
          <a:chOff x="0" y="0"/>
          <a:chExt cx="0" cy="0"/>
        </a:xfrm>
      </p:grpSpPr>
      <p:sp>
        <p:nvSpPr>
          <p:cNvPr id="873" name="Google Shape;873;p13"/>
          <p:cNvSpPr txBox="1"/>
          <p:nvPr/>
        </p:nvSpPr>
        <p:spPr>
          <a:xfrm>
            <a:off x="330411" y="306449"/>
            <a:ext cx="1149328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0">
                <a:solidFill>
                  <a:schemeClr val="dk1"/>
                </a:solidFill>
                <a:latin typeface="Aharoni"/>
                <a:ea typeface="Aharoni"/>
                <a:cs typeface="Aharoni"/>
                <a:sym typeface="Aharoni"/>
              </a:rPr>
              <a:t>Demographics</a:t>
            </a:r>
            <a:endParaRPr b="0" i="0" sz="8000" u="none" cap="none" strike="noStrike">
              <a:solidFill>
                <a:schemeClr val="dk1"/>
              </a:solidFill>
              <a:latin typeface="Aharoni"/>
              <a:ea typeface="Aharoni"/>
              <a:cs typeface="Aharoni"/>
              <a:sym typeface="Aharoni"/>
            </a:endParaRPr>
          </a:p>
        </p:txBody>
      </p:sp>
      <p:sp>
        <p:nvSpPr>
          <p:cNvPr id="874" name="Google Shape;874;p13"/>
          <p:cNvSpPr txBox="1"/>
          <p:nvPr/>
        </p:nvSpPr>
        <p:spPr>
          <a:xfrm>
            <a:off x="33041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sp>
        <p:nvSpPr>
          <p:cNvPr id="875" name="Google Shape;875;p13"/>
          <p:cNvSpPr txBox="1"/>
          <p:nvPr/>
        </p:nvSpPr>
        <p:spPr>
          <a:xfrm>
            <a:off x="420698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sp>
        <p:nvSpPr>
          <p:cNvPr id="876" name="Google Shape;876;p13"/>
          <p:cNvSpPr txBox="1"/>
          <p:nvPr/>
        </p:nvSpPr>
        <p:spPr>
          <a:xfrm>
            <a:off x="820748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pic>
        <p:nvPicPr>
          <p:cNvPr descr="Books on shelf" id="877" name="Google Shape;877;p13"/>
          <p:cNvPicPr preferRelativeResize="0"/>
          <p:nvPr/>
        </p:nvPicPr>
        <p:blipFill rotWithShape="1">
          <a:blip r:embed="rId3">
            <a:alphaModFix/>
          </a:blip>
          <a:srcRect b="0" l="0" r="0" t="0"/>
          <a:stretch/>
        </p:blipFill>
        <p:spPr>
          <a:xfrm>
            <a:off x="5482905" y="2091738"/>
            <a:ext cx="1188300" cy="1188300"/>
          </a:xfrm>
          <a:prstGeom prst="rect">
            <a:avLst/>
          </a:prstGeom>
          <a:noFill/>
          <a:ln>
            <a:noFill/>
          </a:ln>
        </p:spPr>
      </p:pic>
      <p:pic>
        <p:nvPicPr>
          <p:cNvPr descr="Stethoscope" id="878" name="Google Shape;878;p13"/>
          <p:cNvPicPr preferRelativeResize="0"/>
          <p:nvPr/>
        </p:nvPicPr>
        <p:blipFill rotWithShape="1">
          <a:blip r:embed="rId4">
            <a:alphaModFix/>
          </a:blip>
          <a:srcRect b="0" l="0" r="0" t="0"/>
          <a:stretch/>
        </p:blipFill>
        <p:spPr>
          <a:xfrm>
            <a:off x="1281850" y="1976569"/>
            <a:ext cx="1188300" cy="1188300"/>
          </a:xfrm>
          <a:prstGeom prst="rect">
            <a:avLst/>
          </a:prstGeom>
          <a:noFill/>
          <a:ln>
            <a:noFill/>
          </a:ln>
        </p:spPr>
      </p:pic>
      <p:pic>
        <p:nvPicPr>
          <p:cNvPr descr="Subtitles RTL" id="879" name="Google Shape;879;p13"/>
          <p:cNvPicPr preferRelativeResize="0"/>
          <p:nvPr/>
        </p:nvPicPr>
        <p:blipFill rotWithShape="1">
          <a:blip r:embed="rId5">
            <a:alphaModFix/>
          </a:blip>
          <a:srcRect b="0" l="0" r="0" t="0"/>
          <a:stretch/>
        </p:blipFill>
        <p:spPr>
          <a:xfrm>
            <a:off x="11985519" y="1091279"/>
            <a:ext cx="1188300" cy="1188300"/>
          </a:xfrm>
          <a:prstGeom prst="rect">
            <a:avLst/>
          </a:prstGeom>
          <a:noFill/>
          <a:ln>
            <a:noFill/>
          </a:ln>
        </p:spPr>
      </p:pic>
      <p:pic>
        <p:nvPicPr>
          <p:cNvPr descr="Prayer candle" id="880" name="Google Shape;880;p13"/>
          <p:cNvPicPr preferRelativeResize="0"/>
          <p:nvPr/>
        </p:nvPicPr>
        <p:blipFill rotWithShape="1">
          <a:blip r:embed="rId6">
            <a:alphaModFix/>
          </a:blip>
          <a:srcRect b="0" l="0" r="0" t="0"/>
          <a:stretch/>
        </p:blipFill>
        <p:spPr>
          <a:xfrm>
            <a:off x="9502350" y="1976569"/>
            <a:ext cx="1188300" cy="1188300"/>
          </a:xfrm>
          <a:prstGeom prst="rect">
            <a:avLst/>
          </a:prstGeom>
          <a:noFill/>
          <a:ln>
            <a:noFill/>
          </a:ln>
        </p:spPr>
      </p:pic>
      <p:sp>
        <p:nvSpPr>
          <p:cNvPr id="881" name="Google Shape;881;p13"/>
          <p:cNvSpPr txBox="1"/>
          <p:nvPr/>
        </p:nvSpPr>
        <p:spPr>
          <a:xfrm>
            <a:off x="6604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HEALTH</a:t>
            </a:r>
            <a:endParaRPr/>
          </a:p>
        </p:txBody>
      </p:sp>
      <p:sp>
        <p:nvSpPr>
          <p:cNvPr id="882" name="Google Shape;882;p13"/>
          <p:cNvSpPr txBox="1"/>
          <p:nvPr/>
        </p:nvSpPr>
        <p:spPr>
          <a:xfrm>
            <a:off x="45847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EDUCATION</a:t>
            </a:r>
            <a:endParaRPr/>
          </a:p>
        </p:txBody>
      </p:sp>
      <p:sp>
        <p:nvSpPr>
          <p:cNvPr id="883" name="Google Shape;883;p13"/>
          <p:cNvSpPr txBox="1"/>
          <p:nvPr/>
        </p:nvSpPr>
        <p:spPr>
          <a:xfrm>
            <a:off x="85090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RELIGION</a:t>
            </a:r>
            <a:endParaRPr/>
          </a:p>
        </p:txBody>
      </p:sp>
      <p:sp>
        <p:nvSpPr>
          <p:cNvPr id="884" name="Google Shape;884;p13"/>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873"/>
                                        </p:tgtEl>
                                        <p:attrNameLst>
                                          <p:attrName>style.visibility</p:attrName>
                                        </p:attrNameLst>
                                      </p:cBhvr>
                                      <p:to>
                                        <p:strVal val="visible"/>
                                      </p:to>
                                    </p:set>
                                    <p:anim calcmode="lin" valueType="num">
                                      <p:cBhvr additive="base">
                                        <p:cTn dur="500"/>
                                        <p:tgtEl>
                                          <p:spTgt spid="87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par>
                                <p:cTn fill="hold" nodeType="withEffect" presetClass="entr" presetID="10" presetSubtype="0">
                                  <p:stCondLst>
                                    <p:cond delay="75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par>
                                <p:cTn fill="hold" nodeType="withEffect" presetClass="entr" presetID="10" presetSubtype="0">
                                  <p:stCondLst>
                                    <p:cond delay="100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par>
                                <p:cTn fill="hold" nodeType="withEffect" presetClass="entr" presetID="10" presetSubtype="0">
                                  <p:stCondLst>
                                    <p:cond delay="1000"/>
                                  </p:stCondLst>
                                  <p:childTnLst>
                                    <p:set>
                                      <p:cBhvr>
                                        <p:cTn dur="1" fill="hold">
                                          <p:stCondLst>
                                            <p:cond delay="0"/>
                                          </p:stCondLst>
                                        </p:cTn>
                                        <p:tgtEl>
                                          <p:spTgt spid="884"/>
                                        </p:tgtEl>
                                        <p:attrNameLst>
                                          <p:attrName>style.visibility</p:attrName>
                                        </p:attrNameLst>
                                      </p:cBhvr>
                                      <p:to>
                                        <p:strVal val="visible"/>
                                      </p:to>
                                    </p:set>
                                    <p:animEffect filter="fade" transition="in">
                                      <p:cBhvr>
                                        <p:cTn dur="5000"/>
                                        <p:tgtEl>
                                          <p:spTgt spid="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8" name="Shape 888"/>
        <p:cNvGrpSpPr/>
        <p:nvPr/>
      </p:nvGrpSpPr>
      <p:grpSpPr>
        <a:xfrm>
          <a:off x="0" y="0"/>
          <a:ext cx="0" cy="0"/>
          <a:chOff x="0" y="0"/>
          <a:chExt cx="0" cy="0"/>
        </a:xfrm>
      </p:grpSpPr>
      <p:sp>
        <p:nvSpPr>
          <p:cNvPr id="889" name="Google Shape;889;p14"/>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None/>
            </a:pPr>
            <a:r>
              <a:rPr lang="en-GB">
                <a:solidFill>
                  <a:schemeClr val="dk1"/>
                </a:solidFill>
              </a:rPr>
              <a:t>A picture is worth a thousand words</a:t>
            </a:r>
            <a:endParaRPr>
              <a:solidFill>
                <a:schemeClr val="dk1"/>
              </a:solidFill>
            </a:endParaRPr>
          </a:p>
        </p:txBody>
      </p:sp>
      <p:sp>
        <p:nvSpPr>
          <p:cNvPr id="890" name="Google Shape;890;p14"/>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1" name="Google Shape;891;p14"/>
          <p:cNvSpPr/>
          <p:nvPr/>
        </p:nvSpPr>
        <p:spPr>
          <a:xfrm>
            <a:off x="1231451" y="3538199"/>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2" name="Google Shape;892;p1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3" name="Google Shape;893;p14"/>
          <p:cNvSpPr txBox="1"/>
          <p:nvPr/>
        </p:nvSpPr>
        <p:spPr>
          <a:xfrm>
            <a:off x="428780" y="5118323"/>
            <a:ext cx="10980897"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000000"/>
              </a:solidFill>
              <a:latin typeface="Calibri"/>
              <a:ea typeface="Calibri"/>
              <a:cs typeface="Calibri"/>
              <a:sym typeface="Calibri"/>
            </a:endParaRPr>
          </a:p>
        </p:txBody>
      </p:sp>
      <p:pic>
        <p:nvPicPr>
          <p:cNvPr id="894" name="Google Shape;894;p14"/>
          <p:cNvPicPr preferRelativeResize="0"/>
          <p:nvPr/>
        </p:nvPicPr>
        <p:blipFill rotWithShape="1">
          <a:blip r:embed="rId3">
            <a:alphaModFix/>
          </a:blip>
          <a:srcRect b="0" l="0" r="0" t="0"/>
          <a:stretch/>
        </p:blipFill>
        <p:spPr>
          <a:xfrm>
            <a:off x="1878738" y="1573778"/>
            <a:ext cx="904018" cy="139080"/>
          </a:xfrm>
          <a:prstGeom prst="rect">
            <a:avLst/>
          </a:prstGeom>
          <a:noFill/>
          <a:ln>
            <a:noFill/>
          </a:ln>
        </p:spPr>
      </p:pic>
      <p:pic>
        <p:nvPicPr>
          <p:cNvPr id="895" name="Google Shape;895;p14"/>
          <p:cNvPicPr preferRelativeResize="0"/>
          <p:nvPr/>
        </p:nvPicPr>
        <p:blipFill rotWithShape="1">
          <a:blip r:embed="rId4">
            <a:alphaModFix/>
          </a:blip>
          <a:srcRect b="0" l="0" r="0" t="0"/>
          <a:stretch/>
        </p:blipFill>
        <p:spPr>
          <a:xfrm>
            <a:off x="9921774" y="4760418"/>
            <a:ext cx="904018" cy="139080"/>
          </a:xfrm>
          <a:prstGeom prst="rect">
            <a:avLst/>
          </a:prstGeom>
          <a:noFill/>
          <a:ln>
            <a:noFill/>
          </a:ln>
        </p:spPr>
      </p:pic>
      <p:pic>
        <p:nvPicPr>
          <p:cNvPr descr="A close up of a flower&#10;&#10;Description automatically generated" id="896" name="Google Shape;896;p14"/>
          <p:cNvPicPr preferRelativeResize="0"/>
          <p:nvPr>
            <p:ph idx="2" type="pic"/>
          </p:nvPr>
        </p:nvPicPr>
        <p:blipFill rotWithShape="1">
          <a:blip r:embed="rId5">
            <a:alphaModFix/>
          </a:blip>
          <a:srcRect b="0" l="968" r="967" t="0"/>
          <a:stretch/>
        </p:blipFill>
        <p:spPr>
          <a:xfrm>
            <a:off x="2143931" y="1125000"/>
            <a:ext cx="2449513" cy="2447925"/>
          </a:xfrm>
          <a:prstGeom prst="flowChartConnector">
            <a:avLst/>
          </a:prstGeom>
          <a:noFill/>
          <a:ln>
            <a:noFill/>
          </a:ln>
        </p:spPr>
      </p:pic>
      <p:pic>
        <p:nvPicPr>
          <p:cNvPr descr="A candle in it&#10;&#10;Description automatically generated" id="897" name="Google Shape;897;p14"/>
          <p:cNvPicPr preferRelativeResize="0"/>
          <p:nvPr>
            <p:ph idx="3" type="pic"/>
          </p:nvPr>
        </p:nvPicPr>
        <p:blipFill rotWithShape="1">
          <a:blip r:embed="rId6">
            <a:alphaModFix/>
          </a:blip>
          <a:srcRect b="5846" l="0" r="0" t="5845"/>
          <a:stretch/>
        </p:blipFill>
        <p:spPr>
          <a:xfrm>
            <a:off x="4871243" y="1125000"/>
            <a:ext cx="2449513" cy="2447925"/>
          </a:xfrm>
          <a:prstGeom prst="flowChartConnector">
            <a:avLst/>
          </a:prstGeom>
          <a:noFill/>
          <a:ln>
            <a:noFill/>
          </a:ln>
        </p:spPr>
      </p:pic>
      <p:pic>
        <p:nvPicPr>
          <p:cNvPr descr="A close up of a logo&#10;&#10;Description automatically generated" id="898" name="Google Shape;898;p14"/>
          <p:cNvPicPr preferRelativeResize="0"/>
          <p:nvPr>
            <p:ph idx="4" type="pic"/>
          </p:nvPr>
        </p:nvPicPr>
        <p:blipFill rotWithShape="1">
          <a:blip r:embed="rId7">
            <a:alphaModFix/>
          </a:blip>
          <a:srcRect b="31" l="0" r="0" t="32"/>
          <a:stretch/>
        </p:blipFill>
        <p:spPr>
          <a:xfrm>
            <a:off x="7598555" y="1125000"/>
            <a:ext cx="2449513" cy="2447925"/>
          </a:xfrm>
          <a:prstGeom prst="flowChartConnector">
            <a:avLst/>
          </a:prstGeom>
          <a:noFill/>
          <a:ln>
            <a:noFill/>
          </a:ln>
        </p:spPr>
      </p:pic>
      <p:sp>
        <p:nvSpPr>
          <p:cNvPr id="899" name="Google Shape;899;p14"/>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25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par>
                                <p:cTn fill="hold" nodeType="withEffect" presetClass="entr" presetID="10" presetSubtype="0">
                                  <p:stCondLst>
                                    <p:cond delay="1000"/>
                                  </p:stCondLst>
                                  <p:childTnLst>
                                    <p:set>
                                      <p:cBhvr>
                                        <p:cTn dur="1" fill="hold">
                                          <p:stCondLst>
                                            <p:cond delay="0"/>
                                          </p:stCondLst>
                                        </p:cTn>
                                        <p:tgtEl>
                                          <p:spTgt spid="899"/>
                                        </p:tgtEl>
                                        <p:attrNameLst>
                                          <p:attrName>style.visibility</p:attrName>
                                        </p:attrNameLst>
                                      </p:cBhvr>
                                      <p:to>
                                        <p:strVal val="visible"/>
                                      </p:to>
                                    </p:set>
                                    <p:animEffect filter="fade" transition="in">
                                      <p:cBhvr>
                                        <p:cTn dur="5000"/>
                                        <p:tgtEl>
                                          <p:spTgt spid="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3" name="Shape 903"/>
        <p:cNvGrpSpPr/>
        <p:nvPr/>
      </p:nvGrpSpPr>
      <p:grpSpPr>
        <a:xfrm>
          <a:off x="0" y="0"/>
          <a:ext cx="0" cy="0"/>
          <a:chOff x="0" y="0"/>
          <a:chExt cx="0" cy="0"/>
        </a:xfrm>
      </p:grpSpPr>
      <p:sp>
        <p:nvSpPr>
          <p:cNvPr id="904" name="Google Shape;904;p15"/>
          <p:cNvSpPr txBox="1"/>
          <p:nvPr/>
        </p:nvSpPr>
        <p:spPr>
          <a:xfrm>
            <a:off x="330411" y="306449"/>
            <a:ext cx="11493289"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800">
                <a:solidFill>
                  <a:schemeClr val="dk1"/>
                </a:solidFill>
                <a:latin typeface="Aharoni"/>
                <a:ea typeface="Aharoni"/>
                <a:cs typeface="Aharoni"/>
                <a:sym typeface="Aharoni"/>
              </a:rPr>
              <a:t>Culture</a:t>
            </a:r>
            <a:endParaRPr b="0" i="0" sz="9600" u="none" cap="none" strike="noStrike">
              <a:solidFill>
                <a:schemeClr val="dk1"/>
              </a:solidFill>
              <a:latin typeface="Aharoni"/>
              <a:ea typeface="Aharoni"/>
              <a:cs typeface="Aharoni"/>
              <a:sym typeface="Aharoni"/>
            </a:endParaRPr>
          </a:p>
        </p:txBody>
      </p:sp>
      <p:sp>
        <p:nvSpPr>
          <p:cNvPr id="905" name="Google Shape;905;p15"/>
          <p:cNvSpPr txBox="1"/>
          <p:nvPr/>
        </p:nvSpPr>
        <p:spPr>
          <a:xfrm>
            <a:off x="33041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sp>
        <p:nvSpPr>
          <p:cNvPr id="906" name="Google Shape;906;p15"/>
          <p:cNvSpPr txBox="1"/>
          <p:nvPr/>
        </p:nvSpPr>
        <p:spPr>
          <a:xfrm>
            <a:off x="420698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sp>
        <p:nvSpPr>
          <p:cNvPr id="907" name="Google Shape;907;p15"/>
          <p:cNvSpPr txBox="1"/>
          <p:nvPr/>
        </p:nvSpPr>
        <p:spPr>
          <a:xfrm>
            <a:off x="8207481" y="3689230"/>
            <a:ext cx="377803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a:t>
            </a:r>
            <a:endParaRPr/>
          </a:p>
        </p:txBody>
      </p:sp>
      <p:sp>
        <p:nvSpPr>
          <p:cNvPr id="908" name="Google Shape;908;p15"/>
          <p:cNvSpPr txBox="1"/>
          <p:nvPr/>
        </p:nvSpPr>
        <p:spPr>
          <a:xfrm>
            <a:off x="6604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SPORTS</a:t>
            </a:r>
            <a:endParaRPr/>
          </a:p>
        </p:txBody>
      </p:sp>
      <p:sp>
        <p:nvSpPr>
          <p:cNvPr id="909" name="Google Shape;909;p15"/>
          <p:cNvSpPr txBox="1"/>
          <p:nvPr/>
        </p:nvSpPr>
        <p:spPr>
          <a:xfrm>
            <a:off x="45847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MUSIC</a:t>
            </a:r>
            <a:endParaRPr/>
          </a:p>
        </p:txBody>
      </p:sp>
      <p:sp>
        <p:nvSpPr>
          <p:cNvPr id="910" name="Google Shape;910;p15"/>
          <p:cNvSpPr txBox="1"/>
          <p:nvPr/>
        </p:nvSpPr>
        <p:spPr>
          <a:xfrm>
            <a:off x="8509000" y="3337068"/>
            <a:ext cx="2768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Arial"/>
                <a:ea typeface="Arial"/>
                <a:cs typeface="Arial"/>
                <a:sym typeface="Arial"/>
              </a:rPr>
              <a:t>ARTS</a:t>
            </a:r>
            <a:endParaRPr/>
          </a:p>
        </p:txBody>
      </p:sp>
      <p:pic>
        <p:nvPicPr>
          <p:cNvPr descr="Palette" id="911" name="Google Shape;911;p15"/>
          <p:cNvPicPr preferRelativeResize="0"/>
          <p:nvPr/>
        </p:nvPicPr>
        <p:blipFill rotWithShape="1">
          <a:blip r:embed="rId3">
            <a:alphaModFix/>
          </a:blip>
          <a:srcRect b="0" l="0" r="0" t="0"/>
          <a:stretch/>
        </p:blipFill>
        <p:spPr>
          <a:xfrm>
            <a:off x="9167813" y="1876109"/>
            <a:ext cx="1235181" cy="1235181"/>
          </a:xfrm>
          <a:prstGeom prst="rect">
            <a:avLst/>
          </a:prstGeom>
          <a:noFill/>
          <a:ln>
            <a:noFill/>
          </a:ln>
        </p:spPr>
      </p:pic>
      <p:pic>
        <p:nvPicPr>
          <p:cNvPr descr="Music note" id="912" name="Google Shape;912;p15"/>
          <p:cNvPicPr preferRelativeResize="0"/>
          <p:nvPr/>
        </p:nvPicPr>
        <p:blipFill rotWithShape="1">
          <a:blip r:embed="rId4">
            <a:alphaModFix/>
          </a:blip>
          <a:srcRect b="0" l="0" r="0" t="0"/>
          <a:stretch/>
        </p:blipFill>
        <p:spPr>
          <a:xfrm>
            <a:off x="5512224" y="1876109"/>
            <a:ext cx="1235181" cy="1235181"/>
          </a:xfrm>
          <a:prstGeom prst="rect">
            <a:avLst/>
          </a:prstGeom>
          <a:noFill/>
          <a:ln>
            <a:noFill/>
          </a:ln>
        </p:spPr>
      </p:pic>
      <p:pic>
        <p:nvPicPr>
          <p:cNvPr descr="Soccer" id="913" name="Google Shape;913;p15"/>
          <p:cNvPicPr preferRelativeResize="0"/>
          <p:nvPr/>
        </p:nvPicPr>
        <p:blipFill rotWithShape="1">
          <a:blip r:embed="rId5">
            <a:alphaModFix/>
          </a:blip>
          <a:srcRect b="0" l="0" r="0" t="0"/>
          <a:stretch/>
        </p:blipFill>
        <p:spPr>
          <a:xfrm>
            <a:off x="1427109" y="1786596"/>
            <a:ext cx="1235181" cy="1235181"/>
          </a:xfrm>
          <a:prstGeom prst="rect">
            <a:avLst/>
          </a:prstGeom>
          <a:noFill/>
          <a:ln>
            <a:noFill/>
          </a:ln>
        </p:spPr>
      </p:pic>
      <p:sp>
        <p:nvSpPr>
          <p:cNvPr id="914" name="Google Shape;914;p15"/>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904"/>
                                        </p:tgtEl>
                                        <p:attrNameLst>
                                          <p:attrName>style.visibility</p:attrName>
                                        </p:attrNameLst>
                                      </p:cBhvr>
                                      <p:to>
                                        <p:strVal val="visible"/>
                                      </p:to>
                                    </p:set>
                                    <p:anim calcmode="lin" valueType="num">
                                      <p:cBhvr additive="base">
                                        <p:cTn dur="500"/>
                                        <p:tgtEl>
                                          <p:spTgt spid="90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par>
                                <p:cTn fill="hold" nodeType="withEffect" presetClass="entr" presetID="10" presetSubtype="0">
                                  <p:stCondLst>
                                    <p:cond delay="75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par>
                                <p:cTn fill="hold" nodeType="withEffect" presetClass="entr" presetID="10" presetSubtype="0">
                                  <p:stCondLst>
                                    <p:cond delay="1000"/>
                                  </p:stCondLst>
                                  <p:childTnLst>
                                    <p:set>
                                      <p:cBhvr>
                                        <p:cTn dur="1" fill="hold">
                                          <p:stCondLst>
                                            <p:cond delay="0"/>
                                          </p:stCondLst>
                                        </p:cTn>
                                        <p:tgtEl>
                                          <p:spTgt spid="907"/>
                                        </p:tgtEl>
                                        <p:attrNameLst>
                                          <p:attrName>style.visibility</p:attrName>
                                        </p:attrNameLst>
                                      </p:cBhvr>
                                      <p:to>
                                        <p:strVal val="visible"/>
                                      </p:to>
                                    </p:set>
                                    <p:animEffect filter="fade" transition="in">
                                      <p:cBhvr>
                                        <p:cTn dur="1000"/>
                                        <p:tgtEl>
                                          <p:spTgt spid="907"/>
                                        </p:tgtEl>
                                      </p:cBhvr>
                                    </p:animEffect>
                                  </p:childTnLst>
                                </p:cTn>
                              </p:par>
                              <p:par>
                                <p:cTn fill="hold" nodeType="withEffect" presetClass="entr" presetID="10" presetSubtype="0">
                                  <p:stCondLst>
                                    <p:cond delay="1000"/>
                                  </p:stCondLst>
                                  <p:childTnLst>
                                    <p:set>
                                      <p:cBhvr>
                                        <p:cTn dur="1" fill="hold">
                                          <p:stCondLst>
                                            <p:cond delay="0"/>
                                          </p:stCondLst>
                                        </p:cTn>
                                        <p:tgtEl>
                                          <p:spTgt spid="914"/>
                                        </p:tgtEl>
                                        <p:attrNameLst>
                                          <p:attrName>style.visibility</p:attrName>
                                        </p:attrNameLst>
                                      </p:cBhvr>
                                      <p:to>
                                        <p:strVal val="visible"/>
                                      </p:to>
                                    </p:set>
                                    <p:animEffect filter="fade" transition="in">
                                      <p:cBhvr>
                                        <p:cTn dur="5000"/>
                                        <p:tgtEl>
                                          <p:spTgt spid="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8" name="Shape 918"/>
        <p:cNvGrpSpPr/>
        <p:nvPr/>
      </p:nvGrpSpPr>
      <p:grpSpPr>
        <a:xfrm>
          <a:off x="0" y="0"/>
          <a:ext cx="0" cy="0"/>
          <a:chOff x="0" y="0"/>
          <a:chExt cx="0" cy="0"/>
        </a:xfrm>
      </p:grpSpPr>
      <p:sp>
        <p:nvSpPr>
          <p:cNvPr id="919" name="Google Shape;919;p16"/>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0" name="Google Shape;920;p16"/>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921" name="Google Shape;921;p16"/>
          <p:cNvSpPr txBox="1"/>
          <p:nvPr/>
        </p:nvSpPr>
        <p:spPr>
          <a:xfrm>
            <a:off x="381167" y="674749"/>
            <a:ext cx="659795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600"/>
              <a:buFont typeface="Aharoni"/>
              <a:buNone/>
            </a:pPr>
            <a:r>
              <a:rPr b="0" i="0" lang="en-GB" sz="9600" u="none" cap="none" strike="noStrike">
                <a:solidFill>
                  <a:schemeClr val="dk1"/>
                </a:solidFill>
                <a:latin typeface="Aharoni"/>
                <a:ea typeface="Aharoni"/>
                <a:cs typeface="Aharoni"/>
                <a:sym typeface="Aharoni"/>
              </a:rPr>
              <a:t>Sports</a:t>
            </a:r>
            <a:endParaRPr/>
          </a:p>
        </p:txBody>
      </p:sp>
      <p:sp>
        <p:nvSpPr>
          <p:cNvPr id="922" name="Google Shape;922;p16"/>
          <p:cNvSpPr/>
          <p:nvPr/>
        </p:nvSpPr>
        <p:spPr>
          <a:xfrm>
            <a:off x="9589882" y="6087414"/>
            <a:ext cx="17988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u="sng">
                <a:solidFill>
                  <a:srgbClr val="7F7F7F"/>
                </a:solidFill>
                <a:latin typeface="Calibri"/>
                <a:ea typeface="Calibri"/>
                <a:cs typeface="Calibri"/>
                <a:sym typeface="Calibri"/>
                <a:hlinkClick r:id="rId3"/>
              </a:rPr>
              <a:t>https://www.pexels.com/@mikebirdy</a:t>
            </a:r>
            <a:r>
              <a:rPr lang="en-GB" sz="800">
                <a:solidFill>
                  <a:srgbClr val="7F7F7F"/>
                </a:solidFill>
                <a:latin typeface="Calibri"/>
                <a:ea typeface="Calibri"/>
                <a:cs typeface="Calibri"/>
                <a:sym typeface="Calibri"/>
              </a:rPr>
              <a:t> </a:t>
            </a:r>
            <a:endParaRPr/>
          </a:p>
        </p:txBody>
      </p:sp>
      <p:pic>
        <p:nvPicPr>
          <p:cNvPr descr="A group of people running on a road&#10;&#10;Description automatically generated" id="923" name="Google Shape;923;p16"/>
          <p:cNvPicPr preferRelativeResize="0"/>
          <p:nvPr>
            <p:ph idx="2" type="pic"/>
          </p:nvPr>
        </p:nvPicPr>
        <p:blipFill rotWithShape="1">
          <a:blip r:embed="rId4">
            <a:alphaModFix/>
          </a:blip>
          <a:srcRect b="0" l="2129" r="2130" t="0"/>
          <a:stretch/>
        </p:blipFill>
        <p:spPr>
          <a:xfrm rot="263267">
            <a:off x="6401076" y="707958"/>
            <a:ext cx="5209212" cy="5442083"/>
          </a:xfrm>
          <a:prstGeom prst="rect">
            <a:avLst/>
          </a:prstGeom>
          <a:noFill/>
          <a:ln>
            <a:noFill/>
          </a:ln>
        </p:spPr>
      </p:pic>
      <p:sp>
        <p:nvSpPr>
          <p:cNvPr id="924" name="Google Shape;924;p16"/>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25" name="Google Shape;925;p16"/>
          <p:cNvPicPr preferRelativeResize="0"/>
          <p:nvPr/>
        </p:nvPicPr>
        <p:blipFill rotWithShape="1">
          <a:blip r:embed="rId5">
            <a:alphaModFix/>
          </a:blip>
          <a:srcRect b="0" l="0" r="0" t="0"/>
          <a:stretch/>
        </p:blipFill>
        <p:spPr>
          <a:xfrm>
            <a:off x="4701526" y="-191300"/>
            <a:ext cx="1491528" cy="866049"/>
          </a:xfrm>
          <a:prstGeom prst="rect">
            <a:avLst/>
          </a:prstGeom>
          <a:noFill/>
          <a:ln>
            <a:noFill/>
          </a:ln>
        </p:spPr>
      </p:pic>
      <p:pic>
        <p:nvPicPr>
          <p:cNvPr id="926" name="Google Shape;926;p16"/>
          <p:cNvPicPr preferRelativeResize="0"/>
          <p:nvPr/>
        </p:nvPicPr>
        <p:blipFill rotWithShape="1">
          <a:blip r:embed="rId6">
            <a:alphaModFix/>
          </a:blip>
          <a:srcRect b="0" l="0" r="0" t="0"/>
          <a:stretch/>
        </p:blipFill>
        <p:spPr>
          <a:xfrm>
            <a:off x="2697334" y="605209"/>
            <a:ext cx="904018" cy="139080"/>
          </a:xfrm>
          <a:prstGeom prst="rect">
            <a:avLst/>
          </a:prstGeom>
          <a:noFill/>
          <a:ln>
            <a:noFill/>
          </a:ln>
        </p:spPr>
      </p:pic>
      <p:sp>
        <p:nvSpPr>
          <p:cNvPr id="927" name="Google Shape;927;p16"/>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8" name="Google Shape;928;p16"/>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29" name="Google Shape;929;p16"/>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sp>
        <p:nvSpPr>
          <p:cNvPr id="930" name="Google Shape;930;p16"/>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921"/>
                                        </p:tgtEl>
                                        <p:attrNameLst>
                                          <p:attrName>style.visibility</p:attrName>
                                        </p:attrNameLst>
                                      </p:cBhvr>
                                      <p:to>
                                        <p:strVal val="visible"/>
                                      </p:to>
                                    </p:set>
                                    <p:anim calcmode="lin" valueType="num">
                                      <p:cBhvr additive="base">
                                        <p:cTn dur="500"/>
                                        <p:tgtEl>
                                          <p:spTgt spid="92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par>
                                <p:cTn fill="hold" nodeType="withEffect" presetClass="entr" presetID="10" presetSubtype="0">
                                  <p:stCondLst>
                                    <p:cond delay="25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par>
                                <p:cTn fill="hold" nodeType="withEffect" presetClass="entr" presetID="10" presetSubtype="0">
                                  <p:stCondLst>
                                    <p:cond delay="25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1000"/>
                                  </p:stCondLst>
                                  <p:childTnLst>
                                    <p:set>
                                      <p:cBhvr>
                                        <p:cTn dur="1" fill="hold">
                                          <p:stCondLst>
                                            <p:cond delay="0"/>
                                          </p:stCondLst>
                                        </p:cTn>
                                        <p:tgtEl>
                                          <p:spTgt spid="930"/>
                                        </p:tgtEl>
                                        <p:attrNameLst>
                                          <p:attrName>style.visibility</p:attrName>
                                        </p:attrNameLst>
                                      </p:cBhvr>
                                      <p:to>
                                        <p:strVal val="visible"/>
                                      </p:to>
                                    </p:set>
                                    <p:animEffect filter="fade" transition="in">
                                      <p:cBhvr>
                                        <p:cTn dur="5000"/>
                                        <p:tgtEl>
                                          <p:spTgt spid="9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4" name="Shape 934"/>
        <p:cNvGrpSpPr/>
        <p:nvPr/>
      </p:nvGrpSpPr>
      <p:grpSpPr>
        <a:xfrm>
          <a:off x="0" y="0"/>
          <a:ext cx="0" cy="0"/>
          <a:chOff x="0" y="0"/>
          <a:chExt cx="0" cy="0"/>
        </a:xfrm>
      </p:grpSpPr>
      <p:pic>
        <p:nvPicPr>
          <p:cNvPr id="935" name="Google Shape;935;p17"/>
          <p:cNvPicPr preferRelativeResize="0"/>
          <p:nvPr/>
        </p:nvPicPr>
        <p:blipFill rotWithShape="1">
          <a:blip r:embed="rId3">
            <a:alphaModFix/>
          </a:blip>
          <a:srcRect b="0" l="0" r="0" t="0"/>
          <a:stretch/>
        </p:blipFill>
        <p:spPr>
          <a:xfrm>
            <a:off x="4701526" y="-191300"/>
            <a:ext cx="1491528" cy="866049"/>
          </a:xfrm>
          <a:prstGeom prst="rect">
            <a:avLst/>
          </a:prstGeom>
          <a:noFill/>
          <a:ln>
            <a:noFill/>
          </a:ln>
        </p:spPr>
      </p:pic>
      <p:sp>
        <p:nvSpPr>
          <p:cNvPr id="936" name="Google Shape;936;p17"/>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7" name="Google Shape;937;p17"/>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938" name="Google Shape;938;p17"/>
          <p:cNvSpPr txBox="1"/>
          <p:nvPr/>
        </p:nvSpPr>
        <p:spPr>
          <a:xfrm>
            <a:off x="381167" y="674749"/>
            <a:ext cx="659795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600">
                <a:solidFill>
                  <a:schemeClr val="dk1"/>
                </a:solidFill>
                <a:latin typeface="Aharoni"/>
                <a:ea typeface="Aharoni"/>
                <a:cs typeface="Aharoni"/>
                <a:sym typeface="Aharoni"/>
              </a:rPr>
              <a:t>Military</a:t>
            </a:r>
            <a:endParaRPr b="0" i="0" sz="9600" u="none" cap="none" strike="noStrike">
              <a:solidFill>
                <a:schemeClr val="dk1"/>
              </a:solidFill>
              <a:latin typeface="Aharoni"/>
              <a:ea typeface="Aharoni"/>
              <a:cs typeface="Aharoni"/>
              <a:sym typeface="Aharoni"/>
            </a:endParaRPr>
          </a:p>
        </p:txBody>
      </p:sp>
      <p:sp>
        <p:nvSpPr>
          <p:cNvPr id="939" name="Google Shape;939;p17"/>
          <p:cNvSpPr/>
          <p:nvPr/>
        </p:nvSpPr>
        <p:spPr>
          <a:xfrm>
            <a:off x="9589882" y="6087414"/>
            <a:ext cx="17988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u="sng">
                <a:solidFill>
                  <a:srgbClr val="7F7F7F"/>
                </a:solidFill>
                <a:latin typeface="Calibri"/>
                <a:ea typeface="Calibri"/>
                <a:cs typeface="Calibri"/>
                <a:sym typeface="Calibri"/>
                <a:hlinkClick r:id="rId4"/>
              </a:rPr>
              <a:t>https://www.pexels.com/@mikebirdy</a:t>
            </a:r>
            <a:r>
              <a:rPr lang="en-GB" sz="800">
                <a:solidFill>
                  <a:srgbClr val="7F7F7F"/>
                </a:solidFill>
                <a:latin typeface="Calibri"/>
                <a:ea typeface="Calibri"/>
                <a:cs typeface="Calibri"/>
                <a:sym typeface="Calibri"/>
              </a:rPr>
              <a:t> </a:t>
            </a:r>
            <a:endParaRPr/>
          </a:p>
        </p:txBody>
      </p:sp>
      <p:pic>
        <p:nvPicPr>
          <p:cNvPr descr="A fighter jet flying through the air on a mountain&#10;&#10;Description automatically generated" id="940" name="Google Shape;940;p17"/>
          <p:cNvPicPr preferRelativeResize="0"/>
          <p:nvPr>
            <p:ph idx="2" type="pic"/>
          </p:nvPr>
        </p:nvPicPr>
        <p:blipFill rotWithShape="1">
          <a:blip r:embed="rId5">
            <a:alphaModFix/>
          </a:blip>
          <a:srcRect b="0" l="2129" r="2130" t="0"/>
          <a:stretch/>
        </p:blipFill>
        <p:spPr>
          <a:xfrm rot="263267">
            <a:off x="6401076" y="707958"/>
            <a:ext cx="5209212" cy="5442083"/>
          </a:xfrm>
          <a:prstGeom prst="rect">
            <a:avLst/>
          </a:prstGeom>
          <a:noFill/>
          <a:ln>
            <a:noFill/>
          </a:ln>
        </p:spPr>
      </p:pic>
      <p:sp>
        <p:nvSpPr>
          <p:cNvPr id="941" name="Google Shape;941;p17"/>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2" name="Google Shape;942;p17"/>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43" name="Google Shape;943;p17"/>
          <p:cNvPicPr preferRelativeResize="0"/>
          <p:nvPr/>
        </p:nvPicPr>
        <p:blipFill rotWithShape="1">
          <a:blip r:embed="rId6">
            <a:alphaModFix/>
          </a:blip>
          <a:srcRect b="0" l="0" r="0" t="0"/>
          <a:stretch/>
        </p:blipFill>
        <p:spPr>
          <a:xfrm>
            <a:off x="2697334" y="605209"/>
            <a:ext cx="904018" cy="139080"/>
          </a:xfrm>
          <a:prstGeom prst="rect">
            <a:avLst/>
          </a:prstGeom>
          <a:noFill/>
          <a:ln>
            <a:noFill/>
          </a:ln>
        </p:spPr>
      </p:pic>
      <p:sp>
        <p:nvSpPr>
          <p:cNvPr id="944" name="Google Shape;944;p17"/>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5" name="Google Shape;945;p17"/>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938"/>
                                        </p:tgtEl>
                                        <p:attrNameLst>
                                          <p:attrName>style.visibility</p:attrName>
                                        </p:attrNameLst>
                                      </p:cBhvr>
                                      <p:to>
                                        <p:strVal val="visible"/>
                                      </p:to>
                                    </p:set>
                                    <p:anim calcmode="lin" valueType="num">
                                      <p:cBhvr additive="base">
                                        <p:cTn dur="500"/>
                                        <p:tgtEl>
                                          <p:spTgt spid="93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941"/>
                                        </p:tgtEl>
                                        <p:attrNameLst>
                                          <p:attrName>style.visibility</p:attrName>
                                        </p:attrNameLst>
                                      </p:cBhvr>
                                      <p:to>
                                        <p:strVal val="visible"/>
                                      </p:to>
                                    </p:set>
                                    <p:animEffect filter="fade" transition="in">
                                      <p:cBhvr>
                                        <p:cTn dur="5000"/>
                                        <p:tgtEl>
                                          <p:spTgt spid="941"/>
                                        </p:tgtEl>
                                      </p:cBhvr>
                                    </p:animEffect>
                                  </p:childTnLst>
                                </p:cTn>
                              </p:par>
                              <p:par>
                                <p:cTn fill="hold" nodeType="withEffect" presetClass="entr" presetID="10" presetSubtype="0">
                                  <p:stCondLst>
                                    <p:cond delay="100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par>
                                <p:cTn fill="hold" nodeType="withEffect" presetClass="entr" presetID="10" presetSubtype="0">
                                  <p:stCondLst>
                                    <p:cond delay="25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9" name="Shape 949"/>
        <p:cNvGrpSpPr/>
        <p:nvPr/>
      </p:nvGrpSpPr>
      <p:grpSpPr>
        <a:xfrm>
          <a:off x="0" y="0"/>
          <a:ext cx="0" cy="0"/>
          <a:chOff x="0" y="0"/>
          <a:chExt cx="0" cy="0"/>
        </a:xfrm>
      </p:grpSpPr>
      <p:sp>
        <p:nvSpPr>
          <p:cNvPr id="950" name="Google Shape;950;p18"/>
          <p:cNvSpPr txBox="1"/>
          <p:nvPr/>
        </p:nvSpPr>
        <p:spPr>
          <a:xfrm>
            <a:off x="978323" y="2319990"/>
            <a:ext cx="471127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951" name="Google Shape;951;p18"/>
          <p:cNvSpPr txBox="1"/>
          <p:nvPr/>
        </p:nvSpPr>
        <p:spPr>
          <a:xfrm>
            <a:off x="978323" y="515092"/>
            <a:ext cx="1023535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0"/>
              <a:buFont typeface="Aharoni"/>
              <a:buNone/>
            </a:pPr>
            <a:r>
              <a:rPr b="0" i="0" lang="en-GB" sz="8000" u="none" cap="none" strike="noStrike">
                <a:solidFill>
                  <a:schemeClr val="dk1"/>
                </a:solidFill>
                <a:latin typeface="Aharoni"/>
                <a:ea typeface="Aharoni"/>
                <a:cs typeface="Aharoni"/>
                <a:sym typeface="Aharoni"/>
              </a:rPr>
              <a:t>Two Columns Slide</a:t>
            </a:r>
            <a:endParaRPr/>
          </a:p>
        </p:txBody>
      </p:sp>
      <p:sp>
        <p:nvSpPr>
          <p:cNvPr id="952" name="Google Shape;952;p18"/>
          <p:cNvSpPr txBox="1"/>
          <p:nvPr/>
        </p:nvSpPr>
        <p:spPr>
          <a:xfrm>
            <a:off x="6782223" y="2319990"/>
            <a:ext cx="471127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953" name="Google Shape;953;p18"/>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54" name="Google Shape;954;p18"/>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955" name="Google Shape;955;p18"/>
          <p:cNvPicPr preferRelativeResize="0"/>
          <p:nvPr/>
        </p:nvPicPr>
        <p:blipFill rotWithShape="1">
          <a:blip r:embed="rId4">
            <a:alphaModFix/>
          </a:blip>
          <a:srcRect b="0" l="0" r="0" t="0"/>
          <a:stretch/>
        </p:blipFill>
        <p:spPr>
          <a:xfrm>
            <a:off x="2697334" y="605209"/>
            <a:ext cx="904018" cy="139080"/>
          </a:xfrm>
          <a:prstGeom prst="rect">
            <a:avLst/>
          </a:prstGeom>
          <a:noFill/>
          <a:ln>
            <a:noFill/>
          </a:ln>
        </p:spPr>
      </p:pic>
      <p:sp>
        <p:nvSpPr>
          <p:cNvPr id="956" name="Google Shape;956;p18"/>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7" name="Google Shape;957;p18"/>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58" name="Google Shape;958;p18"/>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959" name="Google Shape;959;p18"/>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951"/>
                                        </p:tgtEl>
                                        <p:attrNameLst>
                                          <p:attrName>style.visibility</p:attrName>
                                        </p:attrNameLst>
                                      </p:cBhvr>
                                      <p:to>
                                        <p:strVal val="visible"/>
                                      </p:to>
                                    </p:set>
                                    <p:anim calcmode="lin" valueType="num">
                                      <p:cBhvr additive="base">
                                        <p:cTn dur="500"/>
                                        <p:tgtEl>
                                          <p:spTgt spid="95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par>
                                <p:cTn fill="hold" nodeType="withEffect" presetClass="entr" presetID="10" presetSubtype="0">
                                  <p:stCondLst>
                                    <p:cond delay="25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par>
                                <p:cTn fill="hold" nodeType="withEffect" presetClass="entr" presetID="10" presetSubtype="0">
                                  <p:stCondLst>
                                    <p:cond delay="25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1000"/>
                                  </p:stCondLst>
                                  <p:childTnLst>
                                    <p:set>
                                      <p:cBhvr>
                                        <p:cTn dur="1" fill="hold">
                                          <p:stCondLst>
                                            <p:cond delay="0"/>
                                          </p:stCondLst>
                                        </p:cTn>
                                        <p:tgtEl>
                                          <p:spTgt spid="959"/>
                                        </p:tgtEl>
                                        <p:attrNameLst>
                                          <p:attrName>style.visibility</p:attrName>
                                        </p:attrNameLst>
                                      </p:cBhvr>
                                      <p:to>
                                        <p:strVal val="visible"/>
                                      </p:to>
                                    </p:set>
                                    <p:animEffect filter="fade" transition="in">
                                      <p:cBhvr>
                                        <p:cTn dur="5000"/>
                                        <p:tgtEl>
                                          <p:spTgt spid="9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3" name="Shape 963"/>
        <p:cNvGrpSpPr/>
        <p:nvPr/>
      </p:nvGrpSpPr>
      <p:grpSpPr>
        <a:xfrm>
          <a:off x="0" y="0"/>
          <a:ext cx="0" cy="0"/>
          <a:chOff x="0" y="0"/>
          <a:chExt cx="0" cy="0"/>
        </a:xfrm>
      </p:grpSpPr>
      <p:sp>
        <p:nvSpPr>
          <p:cNvPr id="964" name="Google Shape;964;p19"/>
          <p:cNvSpPr txBox="1"/>
          <p:nvPr/>
        </p:nvSpPr>
        <p:spPr>
          <a:xfrm>
            <a:off x="4206980" y="2041209"/>
            <a:ext cx="377803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965" name="Google Shape;965;p19"/>
          <p:cNvSpPr txBox="1"/>
          <p:nvPr/>
        </p:nvSpPr>
        <p:spPr>
          <a:xfrm>
            <a:off x="330411" y="2041209"/>
            <a:ext cx="377803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966" name="Google Shape;966;p19"/>
          <p:cNvSpPr txBox="1"/>
          <p:nvPr/>
        </p:nvSpPr>
        <p:spPr>
          <a:xfrm>
            <a:off x="8182081" y="2041209"/>
            <a:ext cx="377803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967" name="Google Shape;967;p19"/>
          <p:cNvSpPr txBox="1"/>
          <p:nvPr/>
        </p:nvSpPr>
        <p:spPr>
          <a:xfrm>
            <a:off x="330411" y="515092"/>
            <a:ext cx="11310046"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0"/>
              <a:buFont typeface="Aharoni"/>
              <a:buNone/>
            </a:pPr>
            <a:r>
              <a:rPr b="0" i="0" lang="en-GB" sz="8000" u="none" cap="none" strike="noStrike">
                <a:solidFill>
                  <a:schemeClr val="dk1"/>
                </a:solidFill>
                <a:latin typeface="Aharoni"/>
                <a:ea typeface="Aharoni"/>
                <a:cs typeface="Aharoni"/>
                <a:sym typeface="Aharoni"/>
              </a:rPr>
              <a:t>Three Columns Slide</a:t>
            </a:r>
            <a:endParaRPr/>
          </a:p>
        </p:txBody>
      </p:sp>
      <p:sp>
        <p:nvSpPr>
          <p:cNvPr id="968" name="Google Shape;968;p19"/>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69" name="Google Shape;969;p19"/>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970" name="Google Shape;970;p19"/>
          <p:cNvSpPr/>
          <p:nvPr/>
        </p:nvSpPr>
        <p:spPr>
          <a:xfrm rot="-5242312">
            <a:off x="11234141" y="1093260"/>
            <a:ext cx="577078" cy="52931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967"/>
                                        </p:tgtEl>
                                        <p:attrNameLst>
                                          <p:attrName>style.visibility</p:attrName>
                                        </p:attrNameLst>
                                      </p:cBhvr>
                                      <p:to>
                                        <p:strVal val="visible"/>
                                      </p:to>
                                    </p:set>
                                    <p:anim calcmode="lin" valueType="num">
                                      <p:cBhvr additive="base">
                                        <p:cTn dur="500"/>
                                        <p:tgtEl>
                                          <p:spTgt spid="96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968"/>
                                        </p:tgtEl>
                                        <p:attrNameLst>
                                          <p:attrName>style.visibility</p:attrName>
                                        </p:attrNameLst>
                                      </p:cBhvr>
                                      <p:to>
                                        <p:strVal val="visible"/>
                                      </p:to>
                                    </p:set>
                                    <p:animEffect filter="fade" transition="in">
                                      <p:cBhvr>
                                        <p:cTn dur="5000"/>
                                        <p:tgtEl>
                                          <p:spTgt spid="968"/>
                                        </p:tgtEl>
                                      </p:cBhvr>
                                    </p:animEffect>
                                  </p:childTnLst>
                                </p:cTn>
                              </p:par>
                              <p:par>
                                <p:cTn fill="hold" nodeType="withEffect" presetClass="entr" presetID="10" presetSubtype="0">
                                  <p:stCondLst>
                                    <p:cond delay="100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2" name="Shape 662"/>
        <p:cNvGrpSpPr/>
        <p:nvPr/>
      </p:nvGrpSpPr>
      <p:grpSpPr>
        <a:xfrm>
          <a:off x="0" y="0"/>
          <a:ext cx="0" cy="0"/>
          <a:chOff x="0" y="0"/>
          <a:chExt cx="0" cy="0"/>
        </a:xfrm>
      </p:grpSpPr>
      <p:pic>
        <p:nvPicPr>
          <p:cNvPr id="663" name="Google Shape;663;p2"/>
          <p:cNvPicPr preferRelativeResize="0"/>
          <p:nvPr/>
        </p:nvPicPr>
        <p:blipFill rotWithShape="1">
          <a:blip r:embed="rId3">
            <a:alphaModFix/>
          </a:blip>
          <a:srcRect b="0" l="0" r="0" t="0"/>
          <a:stretch/>
        </p:blipFill>
        <p:spPr>
          <a:xfrm>
            <a:off x="2630349" y="668456"/>
            <a:ext cx="6336086" cy="7157426"/>
          </a:xfrm>
          <a:prstGeom prst="rect">
            <a:avLst/>
          </a:prstGeom>
          <a:noFill/>
          <a:ln>
            <a:noFill/>
          </a:ln>
        </p:spPr>
      </p:pic>
      <p:sp>
        <p:nvSpPr>
          <p:cNvPr id="664" name="Google Shape;664;p2"/>
          <p:cNvSpPr txBox="1"/>
          <p:nvPr/>
        </p:nvSpPr>
        <p:spPr>
          <a:xfrm>
            <a:off x="3232270" y="338418"/>
            <a:ext cx="665136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665" name="Google Shape;665;p2"/>
          <p:cNvSpPr/>
          <p:nvPr/>
        </p:nvSpPr>
        <p:spPr>
          <a:xfrm>
            <a:off x="574392" y="1067333"/>
            <a:ext cx="1109448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a:t>
            </a:r>
            <a:r>
              <a:rPr b="0" i="1"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i="1" lang="en-GB" sz="1800" u="none" cap="none" strike="noStrike">
                <a:solidFill>
                  <a:srgbClr val="222222"/>
                </a:solidFill>
                <a:latin typeface="Lora"/>
                <a:ea typeface="Lora"/>
                <a:cs typeface="Lora"/>
                <a:sym typeface="Lora"/>
              </a:rPr>
            </a:br>
            <a:r>
              <a:rPr b="0" i="1" lang="en-GB" sz="1800" u="none" cap="none" strike="noStrike">
                <a:solidFill>
                  <a:srgbClr val="222222"/>
                </a:solidFill>
                <a:latin typeface="Lora"/>
                <a:ea typeface="Lora"/>
                <a:cs typeface="Lora"/>
                <a:sym typeface="Lora"/>
              </a:rPr>
              <a:t>You can download more </a:t>
            </a:r>
            <a:r>
              <a:rPr b="1" i="1" lang="en-GB" sz="1800" u="none" cap="none" strike="noStrike">
                <a:solidFill>
                  <a:srgbClr val="222222"/>
                </a:solidFill>
                <a:latin typeface="Lora"/>
                <a:ea typeface="Lora"/>
                <a:cs typeface="Lora"/>
                <a:sym typeface="Lora"/>
              </a:rPr>
              <a:t>PowerPoint</a:t>
            </a:r>
            <a:r>
              <a:rPr b="0" i="1" lang="en-GB" sz="1800" u="none" cap="none" strike="noStrike">
                <a:solidFill>
                  <a:srgbClr val="222222"/>
                </a:solidFill>
                <a:latin typeface="Lora"/>
                <a:ea typeface="Lora"/>
                <a:cs typeface="Lora"/>
                <a:sym typeface="Lora"/>
              </a:rPr>
              <a:t> or </a:t>
            </a:r>
            <a:r>
              <a:rPr b="1" i="1" lang="en-GB" sz="1800" u="none" cap="none" strike="noStrike">
                <a:solidFill>
                  <a:srgbClr val="222222"/>
                </a:solidFill>
                <a:latin typeface="Lora"/>
                <a:ea typeface="Lora"/>
                <a:cs typeface="Lora"/>
                <a:sym typeface="Lora"/>
              </a:rPr>
              <a:t>Google slides </a:t>
            </a:r>
            <a:r>
              <a:rPr b="0" i="1" lang="en-GB" sz="1800" u="none" cap="none" strike="noStrike">
                <a:solidFill>
                  <a:srgbClr val="222222"/>
                </a:solidFill>
                <a:latin typeface="Lora"/>
                <a:ea typeface="Lora"/>
                <a:cs typeface="Lora"/>
                <a:sym typeface="Lora"/>
              </a:rPr>
              <a:t>version of the template from our </a:t>
            </a:r>
            <a:r>
              <a:rPr b="1" i="1" lang="en-GB" sz="1800" u="sng" cap="none" strike="noStrike">
                <a:solidFill>
                  <a:srgbClr val="222222"/>
                </a:solidFill>
                <a:latin typeface="Lora"/>
                <a:ea typeface="Lora"/>
                <a:cs typeface="Lora"/>
                <a:sym typeface="Lora"/>
                <a:hlinkClick r:id="rId4"/>
              </a:rPr>
              <a:t>website</a:t>
            </a:r>
            <a:r>
              <a:rPr b="0" i="1" lang="en-GB" sz="1800" u="none" cap="none" strike="noStrike">
                <a:solidFill>
                  <a:srgbClr val="222222"/>
                </a:solidFill>
                <a:latin typeface="Lora"/>
                <a:ea typeface="Lora"/>
                <a:cs typeface="Lora"/>
                <a:sym typeface="Lora"/>
              </a:rPr>
              <a:t>.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4" name="Shape 974"/>
        <p:cNvGrpSpPr/>
        <p:nvPr/>
      </p:nvGrpSpPr>
      <p:grpSpPr>
        <a:xfrm>
          <a:off x="0" y="0"/>
          <a:ext cx="0" cy="0"/>
          <a:chOff x="0" y="0"/>
          <a:chExt cx="0" cy="0"/>
        </a:xfrm>
      </p:grpSpPr>
      <p:sp>
        <p:nvSpPr>
          <p:cNvPr id="975" name="Google Shape;975;p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6" name="Google Shape;976;p20"/>
          <p:cNvSpPr/>
          <p:nvPr/>
        </p:nvSpPr>
        <p:spPr>
          <a:xfrm>
            <a:off x="771743" y="3319031"/>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7" name="Google Shape;977;p20"/>
          <p:cNvSpPr/>
          <p:nvPr/>
        </p:nvSpPr>
        <p:spPr>
          <a:xfrm>
            <a:off x="5912129" y="5970393"/>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8" name="Google Shape;978;p20"/>
          <p:cNvSpPr txBox="1"/>
          <p:nvPr/>
        </p:nvSpPr>
        <p:spPr>
          <a:xfrm>
            <a:off x="420528" y="4190445"/>
            <a:ext cx="5491601"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000000"/>
              </a:solidFill>
              <a:latin typeface="Calibri"/>
              <a:ea typeface="Calibri"/>
              <a:cs typeface="Calibri"/>
              <a:sym typeface="Calibri"/>
            </a:endParaRPr>
          </a:p>
        </p:txBody>
      </p:sp>
      <p:sp>
        <p:nvSpPr>
          <p:cNvPr id="979" name="Google Shape;979;p20"/>
          <p:cNvSpPr txBox="1"/>
          <p:nvPr/>
        </p:nvSpPr>
        <p:spPr>
          <a:xfrm>
            <a:off x="6298921" y="4190445"/>
            <a:ext cx="5491601"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000000"/>
              </a:solidFill>
              <a:latin typeface="Calibri"/>
              <a:ea typeface="Calibri"/>
              <a:cs typeface="Calibri"/>
              <a:sym typeface="Calibri"/>
            </a:endParaRPr>
          </a:p>
        </p:txBody>
      </p:sp>
      <p:sp>
        <p:nvSpPr>
          <p:cNvPr id="980" name="Google Shape;980;p20"/>
          <p:cNvSpPr txBox="1"/>
          <p:nvPr/>
        </p:nvSpPr>
        <p:spPr>
          <a:xfrm>
            <a:off x="1385381" y="3678854"/>
            <a:ext cx="3932237"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Raleway"/>
              <a:buNone/>
            </a:pPr>
            <a:r>
              <a:rPr b="1" i="0" lang="en-GB" sz="2800" u="none" cap="none" strike="noStrike">
                <a:solidFill>
                  <a:srgbClr val="000000"/>
                </a:solidFill>
                <a:latin typeface="Raleway"/>
                <a:ea typeface="Raleway"/>
                <a:cs typeface="Raleway"/>
                <a:sym typeface="Raleway"/>
              </a:rPr>
              <a:t>Add Text</a:t>
            </a:r>
            <a:endParaRPr b="1" i="0" sz="2800" u="none" cap="none" strike="noStrike">
              <a:solidFill>
                <a:srgbClr val="000000"/>
              </a:solidFill>
              <a:latin typeface="Raleway"/>
              <a:ea typeface="Raleway"/>
              <a:cs typeface="Raleway"/>
              <a:sym typeface="Raleway"/>
            </a:endParaRPr>
          </a:p>
        </p:txBody>
      </p:sp>
      <p:sp>
        <p:nvSpPr>
          <p:cNvPr id="981" name="Google Shape;981;p20"/>
          <p:cNvSpPr txBox="1"/>
          <p:nvPr/>
        </p:nvSpPr>
        <p:spPr>
          <a:xfrm>
            <a:off x="7177881" y="3678854"/>
            <a:ext cx="3932237"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Raleway"/>
              <a:buNone/>
            </a:pPr>
            <a:r>
              <a:rPr b="1" i="0" lang="en-GB" sz="2800" u="none" cap="none" strike="noStrike">
                <a:solidFill>
                  <a:srgbClr val="000000"/>
                </a:solidFill>
                <a:latin typeface="Raleway"/>
                <a:ea typeface="Raleway"/>
                <a:cs typeface="Raleway"/>
                <a:sym typeface="Raleway"/>
              </a:rPr>
              <a:t>Add Text</a:t>
            </a:r>
            <a:endParaRPr b="1" i="0" sz="2800" u="none" cap="none" strike="noStrike">
              <a:solidFill>
                <a:srgbClr val="000000"/>
              </a:solidFill>
              <a:latin typeface="Raleway"/>
              <a:ea typeface="Raleway"/>
              <a:cs typeface="Raleway"/>
              <a:sym typeface="Raleway"/>
            </a:endParaRPr>
          </a:p>
        </p:txBody>
      </p:sp>
      <p:pic>
        <p:nvPicPr>
          <p:cNvPr descr="A picture containing indoor, group&#10;&#10;Description automatically generated" id="982" name="Google Shape;982;p20"/>
          <p:cNvPicPr preferRelativeResize="0"/>
          <p:nvPr>
            <p:ph idx="2" type="pic"/>
          </p:nvPr>
        </p:nvPicPr>
        <p:blipFill rotWithShape="1">
          <a:blip r:embed="rId3">
            <a:alphaModFix/>
          </a:blip>
          <a:srcRect b="11352" l="0" r="0" t="11351"/>
          <a:stretch/>
        </p:blipFill>
        <p:spPr>
          <a:xfrm>
            <a:off x="0" y="0"/>
            <a:ext cx="6096000" cy="3429000"/>
          </a:xfrm>
          <a:prstGeom prst="rect">
            <a:avLst/>
          </a:prstGeom>
          <a:noFill/>
          <a:ln>
            <a:noFill/>
          </a:ln>
        </p:spPr>
      </p:pic>
      <p:pic>
        <p:nvPicPr>
          <p:cNvPr id="983" name="Google Shape;983;p20"/>
          <p:cNvPicPr preferRelativeResize="0"/>
          <p:nvPr>
            <p:ph idx="3" type="pic"/>
          </p:nvPr>
        </p:nvPicPr>
        <p:blipFill rotWithShape="1">
          <a:blip r:embed="rId4">
            <a:alphaModFix/>
          </a:blip>
          <a:srcRect b="20226" l="0" r="0" t="7349"/>
          <a:stretch/>
        </p:blipFill>
        <p:spPr>
          <a:xfrm>
            <a:off x="6096000" y="0"/>
            <a:ext cx="6096000" cy="3429000"/>
          </a:xfrm>
          <a:prstGeom prst="rect">
            <a:avLst/>
          </a:prstGeom>
          <a:noFill/>
          <a:ln>
            <a:noFill/>
          </a:ln>
        </p:spPr>
      </p:pic>
      <p:sp>
        <p:nvSpPr>
          <p:cNvPr id="984" name="Google Shape;984;p20"/>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84"/>
                                        </p:tgtEl>
                                        <p:attrNameLst>
                                          <p:attrName>style.visibility</p:attrName>
                                        </p:attrNameLst>
                                      </p:cBhvr>
                                      <p:to>
                                        <p:strVal val="visible"/>
                                      </p:to>
                                    </p:set>
                                    <p:animEffect filter="fade" transition="in">
                                      <p:cBhvr>
                                        <p:cTn dur="5000"/>
                                        <p:tgtEl>
                                          <p:spTgt spid="9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8" name="Shape 988"/>
        <p:cNvGrpSpPr/>
        <p:nvPr/>
      </p:nvGrpSpPr>
      <p:grpSpPr>
        <a:xfrm>
          <a:off x="0" y="0"/>
          <a:ext cx="0" cy="0"/>
          <a:chOff x="0" y="0"/>
          <a:chExt cx="0" cy="0"/>
        </a:xfrm>
      </p:grpSpPr>
      <p:sp>
        <p:nvSpPr>
          <p:cNvPr id="989" name="Google Shape;989;p21"/>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0" name="Google Shape;990;p21"/>
          <p:cNvSpPr txBox="1"/>
          <p:nvPr/>
        </p:nvSpPr>
        <p:spPr>
          <a:xfrm>
            <a:off x="905738" y="1993901"/>
            <a:ext cx="5037862" cy="3683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6000"/>
              <a:buFont typeface="Raleway"/>
              <a:buNone/>
            </a:pPr>
            <a:r>
              <a:rPr b="1" i="0" lang="en-GB" sz="6000" u="none" cap="none" strike="noStrike">
                <a:solidFill>
                  <a:srgbClr val="000000"/>
                </a:solidFill>
                <a:latin typeface="Raleway"/>
                <a:ea typeface="Raleway"/>
                <a:cs typeface="Raleway"/>
                <a:sym typeface="Raleway"/>
              </a:rPr>
              <a:t>Place</a:t>
            </a:r>
            <a:endParaRPr/>
          </a:p>
          <a:p>
            <a:pPr indent="0" lvl="0" marL="0" marR="0" rtl="0" algn="l">
              <a:lnSpc>
                <a:spcPct val="90000"/>
              </a:lnSpc>
              <a:spcBef>
                <a:spcPts val="0"/>
              </a:spcBef>
              <a:spcAft>
                <a:spcPts val="0"/>
              </a:spcAft>
              <a:buClr>
                <a:srgbClr val="000000"/>
              </a:buClr>
              <a:buSzPts val="6000"/>
              <a:buFont typeface="Raleway"/>
              <a:buNone/>
            </a:pPr>
            <a:r>
              <a:rPr b="1" i="0" lang="en-GB" sz="6000" u="none" cap="none" strike="noStrike">
                <a:solidFill>
                  <a:srgbClr val="000000"/>
                </a:solidFill>
                <a:latin typeface="Raleway"/>
                <a:ea typeface="Raleway"/>
                <a:cs typeface="Raleway"/>
                <a:sym typeface="Raleway"/>
              </a:rPr>
              <a:t>Some</a:t>
            </a:r>
            <a:endParaRPr/>
          </a:p>
          <a:p>
            <a:pPr indent="0" lvl="0" marL="0" marR="0" rtl="0" algn="l">
              <a:lnSpc>
                <a:spcPct val="90000"/>
              </a:lnSpc>
              <a:spcBef>
                <a:spcPts val="0"/>
              </a:spcBef>
              <a:spcAft>
                <a:spcPts val="0"/>
              </a:spcAft>
              <a:buClr>
                <a:srgbClr val="000000"/>
              </a:buClr>
              <a:buSzPts val="6000"/>
              <a:buFont typeface="Raleway"/>
              <a:buNone/>
            </a:pPr>
            <a:r>
              <a:rPr b="1" i="0" lang="en-GB" sz="6000" u="none" cap="none" strike="noStrike">
                <a:solidFill>
                  <a:srgbClr val="000000"/>
                </a:solidFill>
                <a:latin typeface="Raleway"/>
                <a:ea typeface="Raleway"/>
                <a:cs typeface="Raleway"/>
                <a:sym typeface="Raleway"/>
              </a:rPr>
              <a:t>Pictures</a:t>
            </a:r>
            <a:endParaRPr/>
          </a:p>
        </p:txBody>
      </p:sp>
      <p:sp>
        <p:nvSpPr>
          <p:cNvPr id="991" name="Google Shape;991;p21"/>
          <p:cNvSpPr/>
          <p:nvPr/>
        </p:nvSpPr>
        <p:spPr>
          <a:xfrm flipH="1" rot="10800000">
            <a:off x="2979772" y="4905763"/>
            <a:ext cx="1945431" cy="839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object&#10;&#10;Description automatically generated" id="992" name="Google Shape;992;p21"/>
          <p:cNvPicPr preferRelativeResize="0"/>
          <p:nvPr>
            <p:ph idx="2" type="pic"/>
          </p:nvPr>
        </p:nvPicPr>
        <p:blipFill rotWithShape="1">
          <a:blip r:embed="rId3">
            <a:alphaModFix/>
          </a:blip>
          <a:srcRect b="0" l="3680" r="3681" t="0"/>
          <a:stretch/>
        </p:blipFill>
        <p:spPr>
          <a:xfrm>
            <a:off x="5838825" y="0"/>
            <a:ext cx="6353175" cy="6858000"/>
          </a:xfrm>
          <a:prstGeom prst="rect">
            <a:avLst/>
          </a:prstGeom>
          <a:noFill/>
          <a:ln>
            <a:noFill/>
          </a:ln>
        </p:spPr>
      </p:pic>
      <p:sp>
        <p:nvSpPr>
          <p:cNvPr id="993" name="Google Shape;993;p21"/>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93"/>
                                        </p:tgtEl>
                                        <p:attrNameLst>
                                          <p:attrName>style.visibility</p:attrName>
                                        </p:attrNameLst>
                                      </p:cBhvr>
                                      <p:to>
                                        <p:strVal val="visible"/>
                                      </p:to>
                                    </p:set>
                                    <p:animEffect filter="fade" transition="in">
                                      <p:cBhvr>
                                        <p:cTn dur="5000"/>
                                        <p:tgtEl>
                                          <p:spTgt spid="9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7" name="Shape 997"/>
        <p:cNvGrpSpPr/>
        <p:nvPr/>
      </p:nvGrpSpPr>
      <p:grpSpPr>
        <a:xfrm>
          <a:off x="0" y="0"/>
          <a:ext cx="0" cy="0"/>
          <a:chOff x="0" y="0"/>
          <a:chExt cx="0" cy="0"/>
        </a:xfrm>
      </p:grpSpPr>
      <p:sp>
        <p:nvSpPr>
          <p:cNvPr id="998" name="Google Shape;998;p22"/>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9" name="Google Shape;999;p22"/>
          <p:cNvSpPr/>
          <p:nvPr/>
        </p:nvSpPr>
        <p:spPr>
          <a:xfrm rot="334051">
            <a:off x="6867201" y="541716"/>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0" name="Google Shape;1000;p22"/>
          <p:cNvSpPr/>
          <p:nvPr/>
        </p:nvSpPr>
        <p:spPr>
          <a:xfrm rot="30057">
            <a:off x="2720029" y="649731"/>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1" name="Google Shape;1001;p22"/>
          <p:cNvSpPr/>
          <p:nvPr/>
        </p:nvSpPr>
        <p:spPr>
          <a:xfrm rot="-303613">
            <a:off x="2283211" y="1723563"/>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2" name="Google Shape;1002;p22"/>
          <p:cNvPicPr preferRelativeResize="0"/>
          <p:nvPr/>
        </p:nvPicPr>
        <p:blipFill rotWithShape="1">
          <a:blip r:embed="rId3">
            <a:alphaModFix/>
          </a:blip>
          <a:srcRect b="0" l="0" r="0" t="0"/>
          <a:stretch/>
        </p:blipFill>
        <p:spPr>
          <a:xfrm>
            <a:off x="3122256" y="803420"/>
            <a:ext cx="1733562" cy="665788"/>
          </a:xfrm>
          <a:prstGeom prst="rect">
            <a:avLst/>
          </a:prstGeom>
          <a:noFill/>
          <a:ln>
            <a:noFill/>
          </a:ln>
        </p:spPr>
      </p:pic>
      <p:pic>
        <p:nvPicPr>
          <p:cNvPr id="1003" name="Google Shape;1003;p22"/>
          <p:cNvPicPr preferRelativeResize="0"/>
          <p:nvPr/>
        </p:nvPicPr>
        <p:blipFill rotWithShape="1">
          <a:blip r:embed="rId4">
            <a:alphaModFix/>
          </a:blip>
          <a:srcRect b="0" l="0" r="0" t="0"/>
          <a:stretch/>
        </p:blipFill>
        <p:spPr>
          <a:xfrm rot="-251206">
            <a:off x="2550146" y="1936726"/>
            <a:ext cx="2738524" cy="678350"/>
          </a:xfrm>
          <a:prstGeom prst="rect">
            <a:avLst/>
          </a:prstGeom>
          <a:noFill/>
          <a:ln>
            <a:noFill/>
          </a:ln>
        </p:spPr>
      </p:pic>
      <p:pic>
        <p:nvPicPr>
          <p:cNvPr descr="Books" id="1004" name="Google Shape;1004;p22"/>
          <p:cNvPicPr preferRelativeResize="0"/>
          <p:nvPr/>
        </p:nvPicPr>
        <p:blipFill rotWithShape="1">
          <a:blip r:embed="rId5">
            <a:alphaModFix/>
          </a:blip>
          <a:srcRect b="0" l="0" r="0" t="0"/>
          <a:stretch/>
        </p:blipFill>
        <p:spPr>
          <a:xfrm>
            <a:off x="1359847" y="713641"/>
            <a:ext cx="1268520" cy="1268520"/>
          </a:xfrm>
          <a:prstGeom prst="rect">
            <a:avLst/>
          </a:prstGeom>
          <a:noFill/>
          <a:ln>
            <a:noFill/>
          </a:ln>
        </p:spPr>
      </p:pic>
      <p:sp>
        <p:nvSpPr>
          <p:cNvPr id="1005" name="Google Shape;1005;p22"/>
          <p:cNvSpPr/>
          <p:nvPr/>
        </p:nvSpPr>
        <p:spPr>
          <a:xfrm rot="-4099682">
            <a:off x="5248520" y="6248775"/>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6" name="Google Shape;1006;p22"/>
          <p:cNvSpPr/>
          <p:nvPr/>
        </p:nvSpPr>
        <p:spPr>
          <a:xfrm rot="-5129187">
            <a:off x="4348269" y="5902336"/>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lose up of a flag&#10;&#10;Description automatically generated" id="1007" name="Google Shape;1007;p22"/>
          <p:cNvPicPr preferRelativeResize="0"/>
          <p:nvPr>
            <p:ph idx="2" type="pic"/>
          </p:nvPr>
        </p:nvPicPr>
        <p:blipFill rotWithShape="1">
          <a:blip r:embed="rId6">
            <a:alphaModFix/>
          </a:blip>
          <a:srcRect b="0" l="10327" r="10326" t="0"/>
          <a:stretch/>
        </p:blipFill>
        <p:spPr>
          <a:xfrm rot="325581">
            <a:off x="7042150" y="677863"/>
            <a:ext cx="4318000" cy="5441950"/>
          </a:xfrm>
          <a:prstGeom prst="rect">
            <a:avLst/>
          </a:prstGeom>
          <a:noFill/>
          <a:ln>
            <a:noFill/>
          </a:ln>
        </p:spPr>
      </p:pic>
      <p:sp>
        <p:nvSpPr>
          <p:cNvPr id="1008" name="Google Shape;1008;p22"/>
          <p:cNvSpPr/>
          <p:nvPr/>
        </p:nvSpPr>
        <p:spPr>
          <a:xfrm rot="3017962">
            <a:off x="1558544" y="5683016"/>
            <a:ext cx="341277" cy="313029"/>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9" name="Google Shape;1009;p22"/>
          <p:cNvSpPr/>
          <p:nvPr/>
        </p:nvSpPr>
        <p:spPr>
          <a:xfrm rot="-541807">
            <a:off x="732574" y="5427813"/>
            <a:ext cx="772157" cy="679545"/>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0" name="Google Shape;1010;p22"/>
          <p:cNvSpPr txBox="1"/>
          <p:nvPr/>
        </p:nvSpPr>
        <p:spPr>
          <a:xfrm>
            <a:off x="878735" y="3468114"/>
            <a:ext cx="5713247" cy="142968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000"/>
              <a:buFont typeface="Raleway"/>
              <a:buNone/>
            </a:pPr>
            <a:r>
              <a:rPr b="1" i="1" lang="en-GB" sz="4000" u="none" cap="none" strike="noStrike">
                <a:solidFill>
                  <a:srgbClr val="FFFFFF"/>
                </a:solidFill>
                <a:latin typeface="Raleway"/>
                <a:ea typeface="Raleway"/>
                <a:cs typeface="Raleway"/>
                <a:sym typeface="Raleway"/>
              </a:rPr>
              <a:t>“Write Your Fact Here.”</a:t>
            </a:r>
            <a:endParaRPr/>
          </a:p>
        </p:txBody>
      </p:sp>
      <p:sp>
        <p:nvSpPr>
          <p:cNvPr id="1011" name="Google Shape;1011;p22"/>
          <p:cNvSpPr/>
          <p:nvPr/>
        </p:nvSpPr>
        <p:spPr>
          <a:xfrm>
            <a:off x="1722096" y="3047994"/>
            <a:ext cx="460377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2800">
                <a:solidFill>
                  <a:srgbClr val="FFFFFF"/>
                </a:solidFill>
                <a:latin typeface="Raleway"/>
                <a:ea typeface="Raleway"/>
                <a:cs typeface="Raleway"/>
                <a:sym typeface="Raleway"/>
              </a:rPr>
              <a:t>Did You Know?</a:t>
            </a:r>
            <a:br>
              <a:rPr b="1" i="1" lang="en-GB" sz="2800">
                <a:solidFill>
                  <a:srgbClr val="FFFFFF"/>
                </a:solidFill>
                <a:latin typeface="Raleway"/>
                <a:ea typeface="Raleway"/>
                <a:cs typeface="Raleway"/>
                <a:sym typeface="Raleway"/>
              </a:rPr>
            </a:br>
            <a:endParaRPr sz="2800">
              <a:solidFill>
                <a:schemeClr val="dk1"/>
              </a:solidFill>
              <a:latin typeface="Calibri"/>
              <a:ea typeface="Calibri"/>
              <a:cs typeface="Calibri"/>
              <a:sym typeface="Calibri"/>
            </a:endParaRPr>
          </a:p>
        </p:txBody>
      </p:sp>
      <p:sp>
        <p:nvSpPr>
          <p:cNvPr id="1012" name="Google Shape;1012;p22"/>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Thinking Face on Google Android 7.0" id="1013" name="Google Shape;1013;p22"/>
          <p:cNvPicPr preferRelativeResize="0"/>
          <p:nvPr/>
        </p:nvPicPr>
        <p:blipFill rotWithShape="1">
          <a:blip r:embed="rId7">
            <a:alphaModFix/>
          </a:blip>
          <a:srcRect b="0" l="0" r="0" t="0"/>
          <a:stretch/>
        </p:blipFill>
        <p:spPr>
          <a:xfrm>
            <a:off x="5723251" y="1971484"/>
            <a:ext cx="959447" cy="9594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12"/>
                                        </p:tgtEl>
                                        <p:attrNameLst>
                                          <p:attrName>style.visibility</p:attrName>
                                        </p:attrNameLst>
                                      </p:cBhvr>
                                      <p:to>
                                        <p:strVal val="visible"/>
                                      </p:to>
                                    </p:set>
                                    <p:animEffect filter="fade" transition="in">
                                      <p:cBhvr>
                                        <p:cTn dur="5000"/>
                                        <p:tgtEl>
                                          <p:spTgt spid="10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7" name="Shape 1017"/>
        <p:cNvGrpSpPr/>
        <p:nvPr/>
      </p:nvGrpSpPr>
      <p:grpSpPr>
        <a:xfrm>
          <a:off x="0" y="0"/>
          <a:ext cx="0" cy="0"/>
          <a:chOff x="0" y="0"/>
          <a:chExt cx="0" cy="0"/>
        </a:xfrm>
      </p:grpSpPr>
      <p:sp>
        <p:nvSpPr>
          <p:cNvPr id="1018" name="Google Shape;1018;p23"/>
          <p:cNvSpPr txBox="1"/>
          <p:nvPr>
            <p:ph idx="1" type="body"/>
          </p:nvPr>
        </p:nvSpPr>
        <p:spPr>
          <a:xfrm>
            <a:off x="1931670" y="801337"/>
            <a:ext cx="7581900" cy="9767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GB" sz="5400">
                <a:solidFill>
                  <a:schemeClr val="dk1"/>
                </a:solidFill>
              </a:rPr>
              <a:t>Here are some Stats</a:t>
            </a:r>
            <a:endParaRPr/>
          </a:p>
        </p:txBody>
      </p:sp>
      <p:sp>
        <p:nvSpPr>
          <p:cNvPr id="1019" name="Google Shape;1019;p23"/>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None/>
            </a:pPr>
            <a:r>
              <a:rPr lang="en-GB" sz="1100">
                <a:solidFill>
                  <a:schemeClr val="dk1"/>
                </a:solidFill>
              </a:rPr>
              <a:t>Lorem ipsum dolor sit amet</a:t>
            </a:r>
            <a:endParaRPr sz="1100">
              <a:solidFill>
                <a:schemeClr val="dk1"/>
              </a:solidFill>
            </a:endParaRPr>
          </a:p>
        </p:txBody>
      </p:sp>
      <p:sp>
        <p:nvSpPr>
          <p:cNvPr id="1020" name="Google Shape;1020;p23"/>
          <p:cNvSpPr/>
          <p:nvPr/>
        </p:nvSpPr>
        <p:spPr>
          <a:xfrm>
            <a:off x="1343999" y="2277000"/>
            <a:ext cx="3383988" cy="3383986"/>
          </a:xfrm>
          <a:prstGeom prst="ellipse">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1" name="Google Shape;1021;p23"/>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2" name="Google Shape;1022;p23"/>
          <p:cNvSpPr/>
          <p:nvPr/>
        </p:nvSpPr>
        <p:spPr>
          <a:xfrm>
            <a:off x="6096000" y="2486025"/>
            <a:ext cx="4504350" cy="2857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3" name="Google Shape;1023;p23"/>
          <p:cNvSpPr/>
          <p:nvPr/>
        </p:nvSpPr>
        <p:spPr>
          <a:xfrm>
            <a:off x="6096000" y="248602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4" name="Google Shape;1024;p23"/>
          <p:cNvSpPr/>
          <p:nvPr/>
        </p:nvSpPr>
        <p:spPr>
          <a:xfrm>
            <a:off x="6096000" y="3143250"/>
            <a:ext cx="4504350" cy="2857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5" name="Google Shape;1025;p23"/>
          <p:cNvSpPr/>
          <p:nvPr/>
        </p:nvSpPr>
        <p:spPr>
          <a:xfrm>
            <a:off x="6096001" y="314325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6" name="Google Shape;1026;p23"/>
          <p:cNvSpPr/>
          <p:nvPr/>
        </p:nvSpPr>
        <p:spPr>
          <a:xfrm>
            <a:off x="6096000" y="3800475"/>
            <a:ext cx="4504350" cy="2857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7" name="Google Shape;1027;p23"/>
          <p:cNvSpPr/>
          <p:nvPr/>
        </p:nvSpPr>
        <p:spPr>
          <a:xfrm>
            <a:off x="6096001" y="380047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8" name="Google Shape;1028;p23"/>
          <p:cNvSpPr/>
          <p:nvPr/>
        </p:nvSpPr>
        <p:spPr>
          <a:xfrm>
            <a:off x="6096000" y="4457700"/>
            <a:ext cx="4504350" cy="2857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9" name="Google Shape;1029;p23"/>
          <p:cNvSpPr/>
          <p:nvPr/>
        </p:nvSpPr>
        <p:spPr>
          <a:xfrm>
            <a:off x="6096000" y="445770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0" name="Google Shape;1030;p23"/>
          <p:cNvSpPr txBox="1"/>
          <p:nvPr/>
        </p:nvSpPr>
        <p:spPr>
          <a:xfrm>
            <a:off x="5052280" y="2486025"/>
            <a:ext cx="732494" cy="346013"/>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b="1" i="0" sz="2220" u="none" cap="none" strike="noStrike">
              <a:solidFill>
                <a:srgbClr val="FFFFFF"/>
              </a:solidFill>
              <a:latin typeface="Calibri"/>
              <a:ea typeface="Calibri"/>
              <a:cs typeface="Calibri"/>
              <a:sym typeface="Calibri"/>
            </a:endParaRPr>
          </a:p>
        </p:txBody>
      </p:sp>
      <p:sp>
        <p:nvSpPr>
          <p:cNvPr id="1031" name="Google Shape;1031;p23"/>
          <p:cNvSpPr txBox="1"/>
          <p:nvPr/>
        </p:nvSpPr>
        <p:spPr>
          <a:xfrm>
            <a:off x="5052280" y="3143250"/>
            <a:ext cx="732494" cy="346013"/>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b="1" i="0" sz="2220" u="none" cap="none" strike="noStrike">
              <a:solidFill>
                <a:srgbClr val="FFFFFF"/>
              </a:solidFill>
              <a:latin typeface="Calibri"/>
              <a:ea typeface="Calibri"/>
              <a:cs typeface="Calibri"/>
              <a:sym typeface="Calibri"/>
            </a:endParaRPr>
          </a:p>
        </p:txBody>
      </p:sp>
      <p:sp>
        <p:nvSpPr>
          <p:cNvPr id="1032" name="Google Shape;1032;p23"/>
          <p:cNvSpPr txBox="1"/>
          <p:nvPr/>
        </p:nvSpPr>
        <p:spPr>
          <a:xfrm>
            <a:off x="5052280" y="3800475"/>
            <a:ext cx="732494" cy="346013"/>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b="1" i="0" sz="2220" u="none" cap="none" strike="noStrike">
              <a:solidFill>
                <a:srgbClr val="FFFFFF"/>
              </a:solidFill>
              <a:latin typeface="Calibri"/>
              <a:ea typeface="Calibri"/>
              <a:cs typeface="Calibri"/>
              <a:sym typeface="Calibri"/>
            </a:endParaRPr>
          </a:p>
        </p:txBody>
      </p:sp>
      <p:sp>
        <p:nvSpPr>
          <p:cNvPr id="1033" name="Google Shape;1033;p23"/>
          <p:cNvSpPr txBox="1"/>
          <p:nvPr/>
        </p:nvSpPr>
        <p:spPr>
          <a:xfrm>
            <a:off x="5052280" y="4387912"/>
            <a:ext cx="732494" cy="346013"/>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b="1" i="0" sz="2220" u="none" cap="none" strike="noStrike">
              <a:solidFill>
                <a:srgbClr val="FFFFFF"/>
              </a:solidFill>
              <a:latin typeface="Calibri"/>
              <a:ea typeface="Calibri"/>
              <a:cs typeface="Calibri"/>
              <a:sym typeface="Calibri"/>
            </a:endParaRPr>
          </a:p>
        </p:txBody>
      </p:sp>
      <p:pic>
        <p:nvPicPr>
          <p:cNvPr id="1034" name="Google Shape;1034;p23"/>
          <p:cNvPicPr preferRelativeResize="0"/>
          <p:nvPr/>
        </p:nvPicPr>
        <p:blipFill rotWithShape="1">
          <a:blip r:embed="rId3">
            <a:alphaModFix/>
          </a:blip>
          <a:srcRect b="0" l="0" r="0" t="0"/>
          <a:stretch/>
        </p:blipFill>
        <p:spPr>
          <a:xfrm>
            <a:off x="9258300" y="834957"/>
            <a:ext cx="2266002" cy="730968"/>
          </a:xfrm>
          <a:prstGeom prst="rect">
            <a:avLst/>
          </a:prstGeom>
          <a:noFill/>
          <a:ln>
            <a:noFill/>
          </a:ln>
        </p:spPr>
      </p:pic>
      <p:pic>
        <p:nvPicPr>
          <p:cNvPr id="1035" name="Google Shape;1035;p23"/>
          <p:cNvPicPr preferRelativeResize="0"/>
          <p:nvPr/>
        </p:nvPicPr>
        <p:blipFill rotWithShape="1">
          <a:blip r:embed="rId4">
            <a:alphaModFix/>
          </a:blip>
          <a:srcRect b="0" l="0" r="0" t="0"/>
          <a:stretch/>
        </p:blipFill>
        <p:spPr>
          <a:xfrm>
            <a:off x="891990" y="614863"/>
            <a:ext cx="904018" cy="139080"/>
          </a:xfrm>
          <a:prstGeom prst="rect">
            <a:avLst/>
          </a:prstGeom>
          <a:noFill/>
          <a:ln>
            <a:noFill/>
          </a:ln>
        </p:spPr>
      </p:pic>
      <p:pic>
        <p:nvPicPr>
          <p:cNvPr id="1036" name="Google Shape;1036;p23"/>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pic>
        <p:nvPicPr>
          <p:cNvPr descr="A row of colorful blocks&#10;&#10;Description automatically generated" id="1037" name="Google Shape;1037;p23"/>
          <p:cNvPicPr preferRelativeResize="0"/>
          <p:nvPr>
            <p:ph idx="2" type="pic"/>
          </p:nvPr>
        </p:nvPicPr>
        <p:blipFill rotWithShape="1">
          <a:blip r:embed="rId5">
            <a:alphaModFix/>
          </a:blip>
          <a:srcRect b="0" l="22" r="23" t="0"/>
          <a:stretch/>
        </p:blipFill>
        <p:spPr>
          <a:xfrm>
            <a:off x="1344000" y="1832562"/>
            <a:ext cx="3383987" cy="3383987"/>
          </a:xfrm>
          <a:prstGeom prst="flowChartConnector">
            <a:avLst/>
          </a:prstGeom>
          <a:solidFill>
            <a:schemeClr val="lt1"/>
          </a:solidFill>
          <a:ln>
            <a:noFill/>
          </a:ln>
        </p:spPr>
      </p:pic>
      <p:sp>
        <p:nvSpPr>
          <p:cNvPr id="1038" name="Google Shape;1038;p23"/>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par>
                                <p:cTn fill="hold" nodeType="withEffect" presetClass="entr" presetID="10" presetSubtype="0">
                                  <p:stCondLst>
                                    <p:cond delay="25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par>
                                <p:cTn fill="hold" nodeType="withEffect" presetClass="entr" presetID="10" presetSubtype="0">
                                  <p:stCondLst>
                                    <p:cond delay="1000"/>
                                  </p:stCondLst>
                                  <p:childTnLst>
                                    <p:set>
                                      <p:cBhvr>
                                        <p:cTn dur="1" fill="hold">
                                          <p:stCondLst>
                                            <p:cond delay="0"/>
                                          </p:stCondLst>
                                        </p:cTn>
                                        <p:tgtEl>
                                          <p:spTgt spid="1038"/>
                                        </p:tgtEl>
                                        <p:attrNameLst>
                                          <p:attrName>style.visibility</p:attrName>
                                        </p:attrNameLst>
                                      </p:cBhvr>
                                      <p:to>
                                        <p:strVal val="visible"/>
                                      </p:to>
                                    </p:set>
                                    <p:animEffect filter="fade" transition="in">
                                      <p:cBhvr>
                                        <p:cTn dur="5000"/>
                                        <p:tgtEl>
                                          <p:spTgt spid="10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42" name="Shape 1042"/>
        <p:cNvGrpSpPr/>
        <p:nvPr/>
      </p:nvGrpSpPr>
      <p:grpSpPr>
        <a:xfrm>
          <a:off x="0" y="0"/>
          <a:ext cx="0" cy="0"/>
          <a:chOff x="0" y="0"/>
          <a:chExt cx="0" cy="0"/>
        </a:xfrm>
      </p:grpSpPr>
      <p:sp>
        <p:nvSpPr>
          <p:cNvPr id="1043" name="Google Shape;1043;p2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4" name="Google Shape;1044;p24"/>
          <p:cNvSpPr/>
          <p:nvPr/>
        </p:nvSpPr>
        <p:spPr>
          <a:xfrm>
            <a:off x="168910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45" name="Google Shape;1045;p24"/>
          <p:cNvSpPr/>
          <p:nvPr/>
        </p:nvSpPr>
        <p:spPr>
          <a:xfrm>
            <a:off x="4184650" y="1863725"/>
            <a:ext cx="1327150" cy="1327150"/>
          </a:xfrm>
          <a:prstGeom prst="ellipse">
            <a:avLst/>
          </a:prstGeom>
          <a:solidFill>
            <a:srgbClr val="00B0F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46" name="Google Shape;1046;p24"/>
          <p:cNvSpPr/>
          <p:nvPr/>
        </p:nvSpPr>
        <p:spPr>
          <a:xfrm>
            <a:off x="6680200" y="1863725"/>
            <a:ext cx="1327150" cy="1327150"/>
          </a:xfrm>
          <a:prstGeom prst="ellipse">
            <a:avLst/>
          </a:prstGeom>
          <a:solidFill>
            <a:srgbClr val="92D05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47" name="Google Shape;1047;p24"/>
          <p:cNvSpPr/>
          <p:nvPr/>
        </p:nvSpPr>
        <p:spPr>
          <a:xfrm>
            <a:off x="91757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48" name="Google Shape;1048;p24"/>
          <p:cNvSpPr/>
          <p:nvPr/>
        </p:nvSpPr>
        <p:spPr>
          <a:xfrm>
            <a:off x="3095745" y="2203450"/>
            <a:ext cx="1009410" cy="647700"/>
          </a:xfrm>
          <a:prstGeom prst="striped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9" name="Google Shape;1049;p24"/>
          <p:cNvSpPr/>
          <p:nvPr/>
        </p:nvSpPr>
        <p:spPr>
          <a:xfrm>
            <a:off x="5591295" y="2203450"/>
            <a:ext cx="1009410" cy="647700"/>
          </a:xfrm>
          <a:prstGeom prst="striped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0" name="Google Shape;1050;p24"/>
          <p:cNvSpPr/>
          <p:nvPr/>
        </p:nvSpPr>
        <p:spPr>
          <a:xfrm>
            <a:off x="8086845" y="2203450"/>
            <a:ext cx="1009410" cy="647700"/>
          </a:xfrm>
          <a:prstGeom prst="striped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1" name="Google Shape;1051;p24"/>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2" name="Google Shape;1052;p24"/>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3" name="Google Shape;1053;p24"/>
          <p:cNvSpPr/>
          <p:nvPr/>
        </p:nvSpPr>
        <p:spPr>
          <a:xfrm>
            <a:off x="3016250" y="4178300"/>
            <a:ext cx="3663950" cy="1860550"/>
          </a:xfrm>
          <a:prstGeom prst="roundRect">
            <a:avLst>
              <a:gd fmla="val 16667" name="adj"/>
            </a:avLst>
          </a:prstGeom>
          <a:solidFill>
            <a:schemeClr val="accent6"/>
          </a:solidFill>
          <a:ln cap="flat" cmpd="sng" w="349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Raleway"/>
              <a:buNone/>
            </a:pPr>
            <a:r>
              <a:rPr b="1" i="0" lang="en-GB" sz="2000" u="none" cap="none" strike="noStrike">
                <a:solidFill>
                  <a:srgbClr val="FFFFFF"/>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54" name="Google Shape;1054;p24"/>
          <p:cNvSpPr txBox="1"/>
          <p:nvPr/>
        </p:nvSpPr>
        <p:spPr>
          <a:xfrm>
            <a:off x="2565496" y="686147"/>
            <a:ext cx="706100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Process Info-Graphic Slide</a:t>
            </a:r>
            <a:endParaRPr/>
          </a:p>
        </p:txBody>
      </p:sp>
      <p:cxnSp>
        <p:nvCxnSpPr>
          <p:cNvPr id="1055" name="Google Shape;1055;p24"/>
          <p:cNvCxnSpPr/>
          <p:nvPr/>
        </p:nvCxnSpPr>
        <p:spPr>
          <a:xfrm>
            <a:off x="3946379" y="1394033"/>
            <a:ext cx="1806721" cy="0"/>
          </a:xfrm>
          <a:prstGeom prst="straightConnector1">
            <a:avLst/>
          </a:prstGeom>
          <a:noFill/>
          <a:ln cap="flat" cmpd="sng" w="19050">
            <a:solidFill>
              <a:schemeClr val="dk1"/>
            </a:solidFill>
            <a:prstDash val="solid"/>
            <a:miter lim="800000"/>
            <a:headEnd len="sm" w="sm" type="none"/>
            <a:tailEnd len="sm" w="sm" type="none"/>
          </a:ln>
        </p:spPr>
      </p:cxnSp>
      <p:sp>
        <p:nvSpPr>
          <p:cNvPr id="1056" name="Google Shape;1056;p24"/>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56"/>
                                        </p:tgtEl>
                                        <p:attrNameLst>
                                          <p:attrName>style.visibility</p:attrName>
                                        </p:attrNameLst>
                                      </p:cBhvr>
                                      <p:to>
                                        <p:strVal val="visible"/>
                                      </p:to>
                                    </p:set>
                                    <p:animEffect filter="fade" transition="in">
                                      <p:cBhvr>
                                        <p:cTn dur="5000"/>
                                        <p:tgtEl>
                                          <p:spTgt spid="10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0" name="Shape 1060"/>
        <p:cNvGrpSpPr/>
        <p:nvPr/>
      </p:nvGrpSpPr>
      <p:grpSpPr>
        <a:xfrm>
          <a:off x="0" y="0"/>
          <a:ext cx="0" cy="0"/>
          <a:chOff x="0" y="0"/>
          <a:chExt cx="0" cy="0"/>
        </a:xfrm>
      </p:grpSpPr>
      <p:sp>
        <p:nvSpPr>
          <p:cNvPr id="1061" name="Google Shape;1061;p25"/>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5"/>
          <p:cNvSpPr/>
          <p:nvPr/>
        </p:nvSpPr>
        <p:spPr>
          <a:xfrm>
            <a:off x="4036819" y="2060983"/>
            <a:ext cx="4118361" cy="2736033"/>
          </a:xfrm>
          <a:prstGeom prst="rect">
            <a:avLst/>
          </a:prstGeom>
          <a:noFill/>
          <a:ln cap="flat" cmpd="sng" w="1016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haroni"/>
              <a:buNone/>
            </a:pPr>
            <a:r>
              <a:rPr b="0" i="0" lang="en-GB" sz="2400" u="none" cap="none" strike="noStrike">
                <a:solidFill>
                  <a:srgbClr val="000000"/>
                </a:solidFill>
                <a:latin typeface="Aharoni"/>
                <a:ea typeface="Aharoni"/>
                <a:cs typeface="Aharoni"/>
                <a:sym typeface="Aharoni"/>
              </a:rPr>
              <a:t>Break</a:t>
            </a:r>
            <a:endParaRPr b="0" i="0" sz="1800" u="none" cap="none" strike="noStrike">
              <a:solidFill>
                <a:srgbClr val="000000"/>
              </a:solidFill>
              <a:latin typeface="Aharoni"/>
              <a:ea typeface="Aharoni"/>
              <a:cs typeface="Aharoni"/>
              <a:sym typeface="Aharoni"/>
            </a:endParaRPr>
          </a:p>
          <a:p>
            <a:pPr indent="0" lvl="0" marL="0" marR="0" rtl="0" algn="ctr">
              <a:lnSpc>
                <a:spcPct val="100000"/>
              </a:lnSpc>
              <a:spcBef>
                <a:spcPts val="0"/>
              </a:spcBef>
              <a:spcAft>
                <a:spcPts val="0"/>
              </a:spcAft>
              <a:buClr>
                <a:srgbClr val="000000"/>
              </a:buClr>
              <a:buSzPts val="6000"/>
              <a:buFont typeface="Aharoni"/>
              <a:buNone/>
            </a:pPr>
            <a:r>
              <a:rPr b="0" i="0" lang="en-GB" sz="6000" u="none" cap="none" strike="noStrike">
                <a:solidFill>
                  <a:srgbClr val="000000"/>
                </a:solidFill>
                <a:latin typeface="Aharoni"/>
                <a:ea typeface="Aharoni"/>
                <a:cs typeface="Aharoni"/>
                <a:sym typeface="Aharoni"/>
              </a:rPr>
              <a:t>Section</a:t>
            </a:r>
            <a:endParaRPr b="0" i="0" sz="1800" u="none" cap="none" strike="noStrike">
              <a:solidFill>
                <a:srgbClr val="000000"/>
              </a:solidFill>
              <a:latin typeface="Aharoni"/>
              <a:ea typeface="Aharoni"/>
              <a:cs typeface="Aharoni"/>
              <a:sym typeface="Aharoni"/>
            </a:endParaRPr>
          </a:p>
          <a:p>
            <a:pPr indent="0" lvl="0" marL="0" marR="0" rtl="0" algn="ctr">
              <a:lnSpc>
                <a:spcPct val="100000"/>
              </a:lnSpc>
              <a:spcBef>
                <a:spcPts val="0"/>
              </a:spcBef>
              <a:spcAft>
                <a:spcPts val="0"/>
              </a:spcAft>
              <a:buClr>
                <a:srgbClr val="000000"/>
              </a:buClr>
              <a:buSzPts val="2400"/>
              <a:buFont typeface="Aharoni"/>
              <a:buNone/>
            </a:pPr>
            <a:r>
              <a:rPr b="0" i="0" lang="en-GB" sz="2400" u="none" cap="none" strike="noStrike">
                <a:solidFill>
                  <a:srgbClr val="000000"/>
                </a:solidFill>
                <a:latin typeface="Aharoni"/>
                <a:ea typeface="Aharoni"/>
                <a:cs typeface="Aharoni"/>
                <a:sym typeface="Aharoni"/>
              </a:rPr>
              <a:t>Slide</a:t>
            </a:r>
            <a:endParaRPr b="0" i="0" sz="1800" u="none" cap="none" strike="noStrike">
              <a:solidFill>
                <a:srgbClr val="000000"/>
              </a:solidFill>
              <a:latin typeface="Aharoni"/>
              <a:ea typeface="Aharoni"/>
              <a:cs typeface="Aharoni"/>
              <a:sym typeface="Aharoni"/>
            </a:endParaRPr>
          </a:p>
        </p:txBody>
      </p:sp>
      <p:sp>
        <p:nvSpPr>
          <p:cNvPr id="1063" name="Google Shape;1063;p25"/>
          <p:cNvSpPr/>
          <p:nvPr/>
        </p:nvSpPr>
        <p:spPr>
          <a:xfrm>
            <a:off x="4305776" y="2360619"/>
            <a:ext cx="3580446" cy="2189822"/>
          </a:xfrm>
          <a:prstGeom prst="rect">
            <a:avLst/>
          </a:prstGeom>
          <a:noFill/>
          <a:ln cap="flat" cmpd="sng" w="222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4" name="Google Shape;1064;p25"/>
          <p:cNvSpPr/>
          <p:nvPr/>
        </p:nvSpPr>
        <p:spPr>
          <a:xfrm>
            <a:off x="139700" y="3014661"/>
            <a:ext cx="3897118" cy="82867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5" name="Google Shape;1065;p25"/>
          <p:cNvSpPr/>
          <p:nvPr/>
        </p:nvSpPr>
        <p:spPr>
          <a:xfrm>
            <a:off x="8167881" y="3014661"/>
            <a:ext cx="3897118" cy="82867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6" name="Google Shape;1066;p25"/>
          <p:cNvPicPr preferRelativeResize="0"/>
          <p:nvPr/>
        </p:nvPicPr>
        <p:blipFill rotWithShape="1">
          <a:blip r:embed="rId3">
            <a:alphaModFix/>
          </a:blip>
          <a:srcRect b="0" l="0" r="0" t="0"/>
          <a:stretch/>
        </p:blipFill>
        <p:spPr>
          <a:xfrm>
            <a:off x="8601651" y="5248186"/>
            <a:ext cx="2568894" cy="828675"/>
          </a:xfrm>
          <a:prstGeom prst="rect">
            <a:avLst/>
          </a:prstGeom>
          <a:noFill/>
          <a:ln>
            <a:noFill/>
          </a:ln>
        </p:spPr>
      </p:pic>
      <p:pic>
        <p:nvPicPr>
          <p:cNvPr id="1067" name="Google Shape;1067;p25"/>
          <p:cNvPicPr preferRelativeResize="0"/>
          <p:nvPr/>
        </p:nvPicPr>
        <p:blipFill rotWithShape="1">
          <a:blip r:embed="rId4">
            <a:alphaModFix/>
          </a:blip>
          <a:srcRect b="0" l="0" r="0" t="0"/>
          <a:stretch/>
        </p:blipFill>
        <p:spPr>
          <a:xfrm>
            <a:off x="7886222" y="1481456"/>
            <a:ext cx="1430859" cy="830822"/>
          </a:xfrm>
          <a:prstGeom prst="rect">
            <a:avLst/>
          </a:prstGeom>
          <a:noFill/>
          <a:ln>
            <a:noFill/>
          </a:ln>
        </p:spPr>
      </p:pic>
      <p:pic>
        <p:nvPicPr>
          <p:cNvPr id="1068" name="Google Shape;1068;p25"/>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069" name="Google Shape;1069;p25"/>
          <p:cNvPicPr preferRelativeResize="0"/>
          <p:nvPr/>
        </p:nvPicPr>
        <p:blipFill rotWithShape="1">
          <a:blip r:embed="rId5">
            <a:alphaModFix/>
          </a:blip>
          <a:srcRect b="0" l="0" r="0" t="0"/>
          <a:stretch/>
        </p:blipFill>
        <p:spPr>
          <a:xfrm>
            <a:off x="2591042" y="1573927"/>
            <a:ext cx="904018" cy="139080"/>
          </a:xfrm>
          <a:prstGeom prst="rect">
            <a:avLst/>
          </a:prstGeom>
          <a:noFill/>
          <a:ln>
            <a:noFill/>
          </a:ln>
        </p:spPr>
      </p:pic>
      <p:pic>
        <p:nvPicPr>
          <p:cNvPr id="1070" name="Google Shape;1070;p25"/>
          <p:cNvPicPr preferRelativeResize="0"/>
          <p:nvPr/>
        </p:nvPicPr>
        <p:blipFill rotWithShape="1">
          <a:blip r:embed="rId3">
            <a:alphaModFix/>
          </a:blip>
          <a:srcRect b="0" l="0" r="0" t="0"/>
          <a:stretch/>
        </p:blipFill>
        <p:spPr>
          <a:xfrm>
            <a:off x="3600925" y="952197"/>
            <a:ext cx="1409701" cy="454742"/>
          </a:xfrm>
          <a:prstGeom prst="rect">
            <a:avLst/>
          </a:prstGeom>
          <a:noFill/>
          <a:ln>
            <a:noFill/>
          </a:ln>
        </p:spPr>
      </p:pic>
      <p:sp>
        <p:nvSpPr>
          <p:cNvPr id="1071" name="Google Shape;1071;p25"/>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par>
                                <p:cTn fill="hold" nodeType="withEffect" presetClass="entr" presetID="10" presetSubtype="0">
                                  <p:stCondLst>
                                    <p:cond delay="25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1000"/>
                                  </p:stCondLst>
                                  <p:childTnLst>
                                    <p:set>
                                      <p:cBhvr>
                                        <p:cTn dur="1" fill="hold">
                                          <p:stCondLst>
                                            <p:cond delay="0"/>
                                          </p:stCondLst>
                                        </p:cTn>
                                        <p:tgtEl>
                                          <p:spTgt spid="1071"/>
                                        </p:tgtEl>
                                        <p:attrNameLst>
                                          <p:attrName>style.visibility</p:attrName>
                                        </p:attrNameLst>
                                      </p:cBhvr>
                                      <p:to>
                                        <p:strVal val="visible"/>
                                      </p:to>
                                    </p:set>
                                    <p:animEffect filter="fade" transition="in">
                                      <p:cBhvr>
                                        <p:cTn dur="5000"/>
                                        <p:tgtEl>
                                          <p:spTgt spid="10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5" name="Shape 1075"/>
        <p:cNvGrpSpPr/>
        <p:nvPr/>
      </p:nvGrpSpPr>
      <p:grpSpPr>
        <a:xfrm>
          <a:off x="0" y="0"/>
          <a:ext cx="0" cy="0"/>
          <a:chOff x="0" y="0"/>
          <a:chExt cx="0" cy="0"/>
        </a:xfrm>
      </p:grpSpPr>
      <p:sp>
        <p:nvSpPr>
          <p:cNvPr id="1076" name="Google Shape;1076;p26"/>
          <p:cNvSpPr/>
          <p:nvPr/>
        </p:nvSpPr>
        <p:spPr>
          <a:xfrm>
            <a:off x="139700" y="127000"/>
            <a:ext cx="11938000" cy="6618803"/>
          </a:xfrm>
          <a:prstGeom prst="rect">
            <a:avLst/>
          </a:prstGeom>
          <a:noFill/>
          <a:ln cap="flat" cmpd="sng" w="476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7" name="Google Shape;1077;p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aphicFrame>
        <p:nvGraphicFramePr>
          <p:cNvPr id="1078" name="Google Shape;1078;p26"/>
          <p:cNvGraphicFramePr/>
          <p:nvPr/>
        </p:nvGraphicFramePr>
        <p:xfrm>
          <a:off x="732446" y="2360457"/>
          <a:ext cx="3000000" cy="3000000"/>
        </p:xfrm>
        <a:graphic>
          <a:graphicData uri="http://schemas.openxmlformats.org/drawingml/2006/table">
            <a:tbl>
              <a:tblPr bandRow="1" firstRow="1">
                <a:noFill/>
                <a:tableStyleId>{DD30DF4D-4623-4D72-9AE8-02B8BEB4402C}</a:tableStyleId>
              </a:tblPr>
              <a:tblGrid>
                <a:gridCol w="2688125"/>
                <a:gridCol w="2688125"/>
                <a:gridCol w="2688125"/>
                <a:gridCol w="2688125"/>
              </a:tblGrid>
              <a:tr h="662000">
                <a:tc>
                  <a:txBody>
                    <a:bodyPr/>
                    <a:lstStyle/>
                    <a:p>
                      <a:pPr indent="0" lvl="0" marL="0" marR="0" rtl="0" algn="l">
                        <a:spcBef>
                          <a:spcPts val="0"/>
                        </a:spcBef>
                        <a:spcAft>
                          <a:spcPts val="0"/>
                        </a:spcAft>
                        <a:buNone/>
                      </a:pPr>
                      <a:r>
                        <a:t/>
                      </a:r>
                      <a:endParaRPr sz="1800"/>
                    </a:p>
                  </a:txBody>
                  <a:tcPr marT="45725" marB="45725" marR="91450" marL="91450">
                    <a:solidFill>
                      <a:schemeClr val="accent4"/>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r>
              <a:tr h="6620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620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620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tc>
              </a:tr>
              <a:tr h="6620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rgbClr val="F7CAAC"/>
                    </a:solidFill>
                  </a:tcPr>
                </a:tc>
                <a:tc>
                  <a:txBody>
                    <a:bodyPr/>
                    <a:lstStyle/>
                    <a:p>
                      <a:pPr indent="0" lvl="0" marL="0" marR="0" rtl="0" algn="l">
                        <a:spcBef>
                          <a:spcPts val="0"/>
                        </a:spcBef>
                        <a:spcAft>
                          <a:spcPts val="0"/>
                        </a:spcAft>
                        <a:buNone/>
                      </a:pPr>
                      <a:r>
                        <a:t/>
                      </a:r>
                      <a:endParaRPr sz="1800"/>
                    </a:p>
                  </a:txBody>
                  <a:tcPr marT="45725" marB="45725" marR="91450" marL="91450">
                    <a:solidFill>
                      <a:srgbClr val="F7CAAC"/>
                    </a:solidFill>
                  </a:tcPr>
                </a:tc>
              </a:tr>
              <a:tr h="6620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079" name="Google Shape;1079;p26"/>
          <p:cNvSpPr txBox="1"/>
          <p:nvPr/>
        </p:nvSpPr>
        <p:spPr>
          <a:xfrm>
            <a:off x="3929694" y="2551238"/>
            <a:ext cx="2252436" cy="63851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600"/>
              <a:buFont typeface="Arial"/>
              <a:buNone/>
            </a:pPr>
            <a:r>
              <a:rPr b="1" i="0" lang="en-GB" sz="1600" u="none" cap="none" strike="noStrike">
                <a:solidFill>
                  <a:srgbClr val="FFFFFF"/>
                </a:solidFill>
                <a:latin typeface="Calibri"/>
                <a:ea typeface="Calibri"/>
                <a:cs typeface="Calibri"/>
                <a:sym typeface="Calibri"/>
              </a:rPr>
              <a:t>Lorem ipsum dolor</a:t>
            </a:r>
            <a:endParaRPr b="1" i="0" sz="1600" u="none" cap="none" strike="noStrike">
              <a:solidFill>
                <a:srgbClr val="FFFFFF"/>
              </a:solidFill>
              <a:latin typeface="Calibri"/>
              <a:ea typeface="Calibri"/>
              <a:cs typeface="Calibri"/>
              <a:sym typeface="Calibri"/>
            </a:endParaRPr>
          </a:p>
        </p:txBody>
      </p:sp>
      <p:sp>
        <p:nvSpPr>
          <p:cNvPr id="1080" name="Google Shape;1080;p26"/>
          <p:cNvSpPr txBox="1"/>
          <p:nvPr/>
        </p:nvSpPr>
        <p:spPr>
          <a:xfrm>
            <a:off x="6510524" y="2551238"/>
            <a:ext cx="2252436" cy="63851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600"/>
              <a:buFont typeface="Arial"/>
              <a:buNone/>
            </a:pPr>
            <a:r>
              <a:rPr b="1" i="0" lang="en-GB" sz="1600" u="none" cap="none" strike="noStrike">
                <a:solidFill>
                  <a:srgbClr val="FFFFFF"/>
                </a:solidFill>
                <a:latin typeface="Calibri"/>
                <a:ea typeface="Calibri"/>
                <a:cs typeface="Calibri"/>
                <a:sym typeface="Calibri"/>
              </a:rPr>
              <a:t>Lorem ipsum dolor</a:t>
            </a:r>
            <a:endParaRPr b="1" i="0" sz="1600" u="none" cap="none" strike="noStrike">
              <a:solidFill>
                <a:srgbClr val="FFFFFF"/>
              </a:solidFill>
              <a:latin typeface="Calibri"/>
              <a:ea typeface="Calibri"/>
              <a:cs typeface="Calibri"/>
              <a:sym typeface="Calibri"/>
            </a:endParaRPr>
          </a:p>
        </p:txBody>
      </p:sp>
      <p:sp>
        <p:nvSpPr>
          <p:cNvPr id="1081" name="Google Shape;1081;p26"/>
          <p:cNvSpPr txBox="1"/>
          <p:nvPr/>
        </p:nvSpPr>
        <p:spPr>
          <a:xfrm>
            <a:off x="9109720" y="2551238"/>
            <a:ext cx="2252436" cy="63851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600"/>
              <a:buFont typeface="Arial"/>
              <a:buNone/>
            </a:pPr>
            <a:r>
              <a:rPr b="1" i="0" lang="en-GB" sz="1600" u="none" cap="none" strike="noStrike">
                <a:solidFill>
                  <a:srgbClr val="FFFFFF"/>
                </a:solidFill>
                <a:latin typeface="Calibri"/>
                <a:ea typeface="Calibri"/>
                <a:cs typeface="Calibri"/>
                <a:sym typeface="Calibri"/>
              </a:rPr>
              <a:t>Lorem ipsum dolor</a:t>
            </a:r>
            <a:endParaRPr b="1" i="0" sz="1600" u="none" cap="none" strike="noStrike">
              <a:solidFill>
                <a:srgbClr val="FFFFFF"/>
              </a:solidFill>
              <a:latin typeface="Calibri"/>
              <a:ea typeface="Calibri"/>
              <a:cs typeface="Calibri"/>
              <a:sym typeface="Calibri"/>
            </a:endParaRPr>
          </a:p>
        </p:txBody>
      </p:sp>
      <p:sp>
        <p:nvSpPr>
          <p:cNvPr id="1082" name="Google Shape;1082;p26"/>
          <p:cNvSpPr txBox="1"/>
          <p:nvPr/>
        </p:nvSpPr>
        <p:spPr>
          <a:xfrm>
            <a:off x="1101035" y="3193099"/>
            <a:ext cx="2252436" cy="4034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GB" sz="1600" u="none" cap="none" strike="noStrike">
                <a:solidFill>
                  <a:srgbClr val="000000"/>
                </a:solidFill>
                <a:latin typeface="Calibri"/>
                <a:ea typeface="Calibri"/>
                <a:cs typeface="Calibri"/>
                <a:sym typeface="Calibri"/>
              </a:rPr>
              <a:t>Lorem ipsum dolor</a:t>
            </a:r>
            <a:endParaRPr b="1" i="0" sz="1600" u="none" cap="none" strike="noStrike">
              <a:solidFill>
                <a:srgbClr val="000000"/>
              </a:solidFill>
              <a:latin typeface="Calibri"/>
              <a:ea typeface="Calibri"/>
              <a:cs typeface="Calibri"/>
              <a:sym typeface="Calibri"/>
            </a:endParaRPr>
          </a:p>
        </p:txBody>
      </p:sp>
      <p:sp>
        <p:nvSpPr>
          <p:cNvPr id="1083" name="Google Shape;1083;p26"/>
          <p:cNvSpPr txBox="1"/>
          <p:nvPr/>
        </p:nvSpPr>
        <p:spPr>
          <a:xfrm>
            <a:off x="1101035" y="3857551"/>
            <a:ext cx="2252436" cy="4034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GB" sz="1600" u="none" cap="none" strike="noStrike">
                <a:solidFill>
                  <a:srgbClr val="000000"/>
                </a:solidFill>
                <a:latin typeface="Calibri"/>
                <a:ea typeface="Calibri"/>
                <a:cs typeface="Calibri"/>
                <a:sym typeface="Calibri"/>
              </a:rPr>
              <a:t>Lorem ipsum dolor</a:t>
            </a:r>
            <a:endParaRPr b="1" i="0" sz="1600" u="none" cap="none" strike="noStrike">
              <a:solidFill>
                <a:srgbClr val="000000"/>
              </a:solidFill>
              <a:latin typeface="Calibri"/>
              <a:ea typeface="Calibri"/>
              <a:cs typeface="Calibri"/>
              <a:sym typeface="Calibri"/>
            </a:endParaRPr>
          </a:p>
        </p:txBody>
      </p:sp>
      <p:sp>
        <p:nvSpPr>
          <p:cNvPr id="1084" name="Google Shape;1084;p26"/>
          <p:cNvSpPr txBox="1"/>
          <p:nvPr/>
        </p:nvSpPr>
        <p:spPr>
          <a:xfrm>
            <a:off x="1101035" y="4522003"/>
            <a:ext cx="2252436" cy="4034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GB" sz="1600" u="none" cap="none" strike="noStrike">
                <a:solidFill>
                  <a:srgbClr val="000000"/>
                </a:solidFill>
                <a:latin typeface="Calibri"/>
                <a:ea typeface="Calibri"/>
                <a:cs typeface="Calibri"/>
                <a:sym typeface="Calibri"/>
              </a:rPr>
              <a:t>Lorem ipsum dolor</a:t>
            </a:r>
            <a:endParaRPr b="1" i="0" sz="1600" u="none" cap="none" strike="noStrike">
              <a:solidFill>
                <a:srgbClr val="000000"/>
              </a:solidFill>
              <a:latin typeface="Calibri"/>
              <a:ea typeface="Calibri"/>
              <a:cs typeface="Calibri"/>
              <a:sym typeface="Calibri"/>
            </a:endParaRPr>
          </a:p>
        </p:txBody>
      </p:sp>
      <p:sp>
        <p:nvSpPr>
          <p:cNvPr id="1085" name="Google Shape;1085;p26"/>
          <p:cNvSpPr txBox="1"/>
          <p:nvPr/>
        </p:nvSpPr>
        <p:spPr>
          <a:xfrm>
            <a:off x="1101035" y="5186455"/>
            <a:ext cx="2252436" cy="4034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GB" sz="1600" u="none" cap="none" strike="noStrike">
                <a:solidFill>
                  <a:srgbClr val="000000"/>
                </a:solidFill>
                <a:latin typeface="Calibri"/>
                <a:ea typeface="Calibri"/>
                <a:cs typeface="Calibri"/>
                <a:sym typeface="Calibri"/>
              </a:rPr>
              <a:t>Lorem ipsum dolor</a:t>
            </a:r>
            <a:endParaRPr b="1" i="0" sz="1600" u="none" cap="none" strike="noStrike">
              <a:solidFill>
                <a:srgbClr val="000000"/>
              </a:solidFill>
              <a:latin typeface="Calibri"/>
              <a:ea typeface="Calibri"/>
              <a:cs typeface="Calibri"/>
              <a:sym typeface="Calibri"/>
            </a:endParaRPr>
          </a:p>
        </p:txBody>
      </p:sp>
      <p:pic>
        <p:nvPicPr>
          <p:cNvPr descr="Checkmark" id="1086" name="Google Shape;1086;p26"/>
          <p:cNvPicPr preferRelativeResize="0"/>
          <p:nvPr/>
        </p:nvPicPr>
        <p:blipFill rotWithShape="1">
          <a:blip r:embed="rId3">
            <a:alphaModFix/>
          </a:blip>
          <a:srcRect b="0" l="0" r="0" t="0"/>
          <a:stretch/>
        </p:blipFill>
        <p:spPr>
          <a:xfrm>
            <a:off x="4550247" y="3755320"/>
            <a:ext cx="505665" cy="505665"/>
          </a:xfrm>
          <a:prstGeom prst="rect">
            <a:avLst/>
          </a:prstGeom>
          <a:noFill/>
          <a:ln>
            <a:noFill/>
          </a:ln>
        </p:spPr>
      </p:pic>
      <p:pic>
        <p:nvPicPr>
          <p:cNvPr descr="Close" id="1087" name="Google Shape;1087;p26"/>
          <p:cNvPicPr preferRelativeResize="0"/>
          <p:nvPr/>
        </p:nvPicPr>
        <p:blipFill rotWithShape="1">
          <a:blip r:embed="rId4">
            <a:alphaModFix/>
          </a:blip>
          <a:srcRect b="0" l="0" r="0" t="0"/>
          <a:stretch/>
        </p:blipFill>
        <p:spPr>
          <a:xfrm>
            <a:off x="7166380" y="4419772"/>
            <a:ext cx="505665" cy="505665"/>
          </a:xfrm>
          <a:prstGeom prst="rect">
            <a:avLst/>
          </a:prstGeom>
          <a:noFill/>
          <a:ln>
            <a:noFill/>
          </a:ln>
        </p:spPr>
      </p:pic>
      <p:pic>
        <p:nvPicPr>
          <p:cNvPr descr="Checkmark" id="1088" name="Google Shape;1088;p26"/>
          <p:cNvPicPr preferRelativeResize="0"/>
          <p:nvPr/>
        </p:nvPicPr>
        <p:blipFill rotWithShape="1">
          <a:blip r:embed="rId3">
            <a:alphaModFix/>
          </a:blip>
          <a:srcRect b="0" l="0" r="0" t="0"/>
          <a:stretch/>
        </p:blipFill>
        <p:spPr>
          <a:xfrm>
            <a:off x="7166380" y="3755320"/>
            <a:ext cx="505665" cy="505665"/>
          </a:xfrm>
          <a:prstGeom prst="rect">
            <a:avLst/>
          </a:prstGeom>
          <a:noFill/>
          <a:ln>
            <a:noFill/>
          </a:ln>
        </p:spPr>
      </p:pic>
      <p:pic>
        <p:nvPicPr>
          <p:cNvPr descr="Checkmark" id="1089" name="Google Shape;1089;p26"/>
          <p:cNvPicPr preferRelativeResize="0"/>
          <p:nvPr/>
        </p:nvPicPr>
        <p:blipFill rotWithShape="1">
          <a:blip r:embed="rId3">
            <a:alphaModFix/>
          </a:blip>
          <a:srcRect b="0" l="0" r="0" t="0"/>
          <a:stretch/>
        </p:blipFill>
        <p:spPr>
          <a:xfrm>
            <a:off x="10001136" y="3755320"/>
            <a:ext cx="505665" cy="505665"/>
          </a:xfrm>
          <a:prstGeom prst="rect">
            <a:avLst/>
          </a:prstGeom>
          <a:noFill/>
          <a:ln>
            <a:noFill/>
          </a:ln>
        </p:spPr>
      </p:pic>
      <p:pic>
        <p:nvPicPr>
          <p:cNvPr descr="Close" id="1090" name="Google Shape;1090;p26"/>
          <p:cNvPicPr preferRelativeResize="0"/>
          <p:nvPr/>
        </p:nvPicPr>
        <p:blipFill rotWithShape="1">
          <a:blip r:embed="rId4">
            <a:alphaModFix/>
          </a:blip>
          <a:srcRect b="0" l="0" r="0" t="0"/>
          <a:stretch/>
        </p:blipFill>
        <p:spPr>
          <a:xfrm>
            <a:off x="10001136" y="5084224"/>
            <a:ext cx="505665" cy="505665"/>
          </a:xfrm>
          <a:prstGeom prst="rect">
            <a:avLst/>
          </a:prstGeom>
          <a:noFill/>
          <a:ln>
            <a:noFill/>
          </a:ln>
        </p:spPr>
      </p:pic>
      <p:pic>
        <p:nvPicPr>
          <p:cNvPr descr="Close" id="1091" name="Google Shape;1091;p26"/>
          <p:cNvPicPr preferRelativeResize="0"/>
          <p:nvPr/>
        </p:nvPicPr>
        <p:blipFill rotWithShape="1">
          <a:blip r:embed="rId4">
            <a:alphaModFix/>
          </a:blip>
          <a:srcRect b="0" l="0" r="0" t="0"/>
          <a:stretch/>
        </p:blipFill>
        <p:spPr>
          <a:xfrm>
            <a:off x="7166380" y="5105796"/>
            <a:ext cx="505665" cy="505665"/>
          </a:xfrm>
          <a:prstGeom prst="rect">
            <a:avLst/>
          </a:prstGeom>
          <a:noFill/>
          <a:ln>
            <a:noFill/>
          </a:ln>
        </p:spPr>
      </p:pic>
      <p:pic>
        <p:nvPicPr>
          <p:cNvPr descr="Checkmark" id="1092" name="Google Shape;1092;p26"/>
          <p:cNvPicPr preferRelativeResize="0"/>
          <p:nvPr/>
        </p:nvPicPr>
        <p:blipFill rotWithShape="1">
          <a:blip r:embed="rId3">
            <a:alphaModFix/>
          </a:blip>
          <a:srcRect b="0" l="0" r="0" t="0"/>
          <a:stretch/>
        </p:blipFill>
        <p:spPr>
          <a:xfrm>
            <a:off x="4550247" y="3089117"/>
            <a:ext cx="505665" cy="505665"/>
          </a:xfrm>
          <a:prstGeom prst="rect">
            <a:avLst/>
          </a:prstGeom>
          <a:noFill/>
          <a:ln>
            <a:noFill/>
          </a:ln>
        </p:spPr>
      </p:pic>
      <p:pic>
        <p:nvPicPr>
          <p:cNvPr descr="Checkmark" id="1093" name="Google Shape;1093;p26"/>
          <p:cNvPicPr preferRelativeResize="0"/>
          <p:nvPr/>
        </p:nvPicPr>
        <p:blipFill rotWithShape="1">
          <a:blip r:embed="rId3">
            <a:alphaModFix/>
          </a:blip>
          <a:srcRect b="0" l="0" r="0" t="0"/>
          <a:stretch/>
        </p:blipFill>
        <p:spPr>
          <a:xfrm>
            <a:off x="4550247" y="4419771"/>
            <a:ext cx="505665" cy="505665"/>
          </a:xfrm>
          <a:prstGeom prst="rect">
            <a:avLst/>
          </a:prstGeom>
          <a:noFill/>
          <a:ln>
            <a:noFill/>
          </a:ln>
        </p:spPr>
      </p:pic>
      <p:pic>
        <p:nvPicPr>
          <p:cNvPr descr="Checkmark" id="1094" name="Google Shape;1094;p26"/>
          <p:cNvPicPr preferRelativeResize="0"/>
          <p:nvPr/>
        </p:nvPicPr>
        <p:blipFill rotWithShape="1">
          <a:blip r:embed="rId3">
            <a:alphaModFix/>
          </a:blip>
          <a:srcRect b="0" l="0" r="0" t="0"/>
          <a:stretch/>
        </p:blipFill>
        <p:spPr>
          <a:xfrm>
            <a:off x="4550247" y="5084224"/>
            <a:ext cx="505665" cy="505665"/>
          </a:xfrm>
          <a:prstGeom prst="rect">
            <a:avLst/>
          </a:prstGeom>
          <a:noFill/>
          <a:ln>
            <a:noFill/>
          </a:ln>
        </p:spPr>
      </p:pic>
      <p:pic>
        <p:nvPicPr>
          <p:cNvPr descr="Checkmark" id="1095" name="Google Shape;1095;p26"/>
          <p:cNvPicPr preferRelativeResize="0"/>
          <p:nvPr/>
        </p:nvPicPr>
        <p:blipFill rotWithShape="1">
          <a:blip r:embed="rId3">
            <a:alphaModFix/>
          </a:blip>
          <a:srcRect b="0" l="0" r="0" t="0"/>
          <a:stretch/>
        </p:blipFill>
        <p:spPr>
          <a:xfrm>
            <a:off x="7166380" y="3117280"/>
            <a:ext cx="505665" cy="505665"/>
          </a:xfrm>
          <a:prstGeom prst="rect">
            <a:avLst/>
          </a:prstGeom>
          <a:noFill/>
          <a:ln>
            <a:noFill/>
          </a:ln>
        </p:spPr>
      </p:pic>
      <p:pic>
        <p:nvPicPr>
          <p:cNvPr descr="Checkmark" id="1096" name="Google Shape;1096;p26"/>
          <p:cNvPicPr preferRelativeResize="0"/>
          <p:nvPr/>
        </p:nvPicPr>
        <p:blipFill rotWithShape="1">
          <a:blip r:embed="rId3">
            <a:alphaModFix/>
          </a:blip>
          <a:srcRect b="0" l="0" r="0" t="0"/>
          <a:stretch/>
        </p:blipFill>
        <p:spPr>
          <a:xfrm>
            <a:off x="10001136" y="3102680"/>
            <a:ext cx="505665" cy="505665"/>
          </a:xfrm>
          <a:prstGeom prst="rect">
            <a:avLst/>
          </a:prstGeom>
          <a:noFill/>
          <a:ln>
            <a:noFill/>
          </a:ln>
        </p:spPr>
      </p:pic>
      <p:pic>
        <p:nvPicPr>
          <p:cNvPr descr="Checkmark" id="1097" name="Google Shape;1097;p26"/>
          <p:cNvPicPr preferRelativeResize="0"/>
          <p:nvPr/>
        </p:nvPicPr>
        <p:blipFill rotWithShape="1">
          <a:blip r:embed="rId3">
            <a:alphaModFix/>
          </a:blip>
          <a:srcRect b="0" l="0" r="0" t="0"/>
          <a:stretch/>
        </p:blipFill>
        <p:spPr>
          <a:xfrm>
            <a:off x="10001136" y="4446275"/>
            <a:ext cx="505665" cy="505665"/>
          </a:xfrm>
          <a:prstGeom prst="rect">
            <a:avLst/>
          </a:prstGeom>
          <a:noFill/>
          <a:ln>
            <a:noFill/>
          </a:ln>
        </p:spPr>
      </p:pic>
      <p:sp>
        <p:nvSpPr>
          <p:cNvPr id="1098" name="Google Shape;1098;p26"/>
          <p:cNvSpPr txBox="1"/>
          <p:nvPr/>
        </p:nvSpPr>
        <p:spPr>
          <a:xfrm>
            <a:off x="1133266" y="2551238"/>
            <a:ext cx="2252436" cy="63851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600"/>
              <a:buFont typeface="Arial"/>
              <a:buNone/>
            </a:pPr>
            <a:r>
              <a:rPr b="1" i="0" lang="en-GB" sz="1600" u="none" cap="none" strike="noStrike">
                <a:solidFill>
                  <a:srgbClr val="FFFFFF"/>
                </a:solidFill>
                <a:latin typeface="Calibri"/>
                <a:ea typeface="Calibri"/>
                <a:cs typeface="Calibri"/>
                <a:sym typeface="Calibri"/>
              </a:rPr>
              <a:t>Lorem ipsum dolor</a:t>
            </a:r>
            <a:endParaRPr b="1" i="0" sz="1600" u="none" cap="none" strike="noStrike">
              <a:solidFill>
                <a:srgbClr val="FFFFFF"/>
              </a:solidFill>
              <a:latin typeface="Calibri"/>
              <a:ea typeface="Calibri"/>
              <a:cs typeface="Calibri"/>
              <a:sym typeface="Calibri"/>
            </a:endParaRPr>
          </a:p>
        </p:txBody>
      </p:sp>
      <p:sp>
        <p:nvSpPr>
          <p:cNvPr id="1099" name="Google Shape;1099;p26"/>
          <p:cNvSpPr txBox="1"/>
          <p:nvPr>
            <p:ph type="title"/>
          </p:nvPr>
        </p:nvSpPr>
        <p:spPr>
          <a:xfrm>
            <a:off x="732446" y="270261"/>
            <a:ext cx="10515600" cy="10509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Raleway"/>
              <a:buNone/>
            </a:pPr>
            <a:r>
              <a:rPr b="1" lang="en-GB" sz="4800">
                <a:latin typeface="Raleway"/>
                <a:ea typeface="Raleway"/>
                <a:cs typeface="Raleway"/>
                <a:sym typeface="Raleway"/>
              </a:rPr>
              <a:t>Your Table &amp; Stats</a:t>
            </a:r>
            <a:endParaRPr/>
          </a:p>
        </p:txBody>
      </p:sp>
      <p:sp>
        <p:nvSpPr>
          <p:cNvPr id="1100" name="Google Shape;1100;p26"/>
          <p:cNvSpPr txBox="1"/>
          <p:nvPr/>
        </p:nvSpPr>
        <p:spPr>
          <a:xfrm>
            <a:off x="840000" y="1249403"/>
            <a:ext cx="10728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1800" u="none" cap="none" strike="noStrike">
              <a:solidFill>
                <a:srgbClr val="000000"/>
              </a:solidFill>
              <a:latin typeface="Calibri"/>
              <a:ea typeface="Calibri"/>
              <a:cs typeface="Calibri"/>
              <a:sym typeface="Calibri"/>
            </a:endParaRPr>
          </a:p>
        </p:txBody>
      </p:sp>
      <p:sp>
        <p:nvSpPr>
          <p:cNvPr id="1101" name="Google Shape;1101;p26"/>
          <p:cNvSpPr/>
          <p:nvPr/>
        </p:nvSpPr>
        <p:spPr>
          <a:xfrm>
            <a:off x="9327701" y="650848"/>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2" name="Google Shape;1102;p26"/>
          <p:cNvSpPr/>
          <p:nvPr/>
        </p:nvSpPr>
        <p:spPr>
          <a:xfrm>
            <a:off x="8964298" y="29455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3" name="Google Shape;1103;p26"/>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03"/>
                                        </p:tgtEl>
                                        <p:attrNameLst>
                                          <p:attrName>style.visibility</p:attrName>
                                        </p:attrNameLst>
                                      </p:cBhvr>
                                      <p:to>
                                        <p:strVal val="visible"/>
                                      </p:to>
                                    </p:set>
                                    <p:animEffect filter="fade" transition="in">
                                      <p:cBhvr>
                                        <p:cTn dur="5000"/>
                                        <p:tgtEl>
                                          <p:spTgt spid="1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7" name="Shape 1107"/>
        <p:cNvGrpSpPr/>
        <p:nvPr/>
      </p:nvGrpSpPr>
      <p:grpSpPr>
        <a:xfrm>
          <a:off x="0" y="0"/>
          <a:ext cx="0" cy="0"/>
          <a:chOff x="0" y="0"/>
          <a:chExt cx="0" cy="0"/>
        </a:xfrm>
      </p:grpSpPr>
      <p:sp>
        <p:nvSpPr>
          <p:cNvPr id="1108" name="Google Shape;1108;p27"/>
          <p:cNvSpPr/>
          <p:nvPr/>
        </p:nvSpPr>
        <p:spPr>
          <a:xfrm>
            <a:off x="6312000" y="4066200"/>
            <a:ext cx="1224000" cy="1224000"/>
          </a:xfrm>
          <a:prstGeom prst="rect">
            <a:avLst/>
          </a:prstGeom>
          <a:solidFill>
            <a:schemeClr val="dk1"/>
          </a:solid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9" name="Google Shape;1109;p27"/>
          <p:cNvSpPr/>
          <p:nvPr/>
        </p:nvSpPr>
        <p:spPr>
          <a:xfrm>
            <a:off x="1200000" y="4066200"/>
            <a:ext cx="1224000" cy="1224000"/>
          </a:xfrm>
          <a:prstGeom prst="rect">
            <a:avLst/>
          </a:prstGeom>
          <a:solidFill>
            <a:schemeClr val="dk1"/>
          </a:solid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0" name="Google Shape;1110;p27"/>
          <p:cNvSpPr/>
          <p:nvPr/>
        </p:nvSpPr>
        <p:spPr>
          <a:xfrm>
            <a:off x="6312000" y="1557000"/>
            <a:ext cx="1224000" cy="1224000"/>
          </a:xfrm>
          <a:prstGeom prst="rect">
            <a:avLst/>
          </a:prstGeom>
          <a:solidFill>
            <a:schemeClr val="dk1"/>
          </a:solid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1" name="Google Shape;1111;p27"/>
          <p:cNvSpPr/>
          <p:nvPr/>
        </p:nvSpPr>
        <p:spPr>
          <a:xfrm>
            <a:off x="1200000" y="1557000"/>
            <a:ext cx="1224000" cy="1224000"/>
          </a:xfrm>
          <a:prstGeom prst="rect">
            <a:avLst/>
          </a:prstGeom>
          <a:solidFill>
            <a:schemeClr val="dk1"/>
          </a:solid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112" name="Google Shape;1112;p27"/>
          <p:cNvPicPr preferRelativeResize="0"/>
          <p:nvPr/>
        </p:nvPicPr>
        <p:blipFill rotWithShape="1">
          <a:blip r:embed="rId3">
            <a:alphaModFix/>
          </a:blip>
          <a:srcRect b="0" l="0" r="0" t="0"/>
          <a:stretch/>
        </p:blipFill>
        <p:spPr>
          <a:xfrm>
            <a:off x="1354800" y="1711800"/>
            <a:ext cx="914400" cy="914400"/>
          </a:xfrm>
          <a:prstGeom prst="rect">
            <a:avLst/>
          </a:prstGeom>
          <a:noFill/>
          <a:ln>
            <a:noFill/>
          </a:ln>
        </p:spPr>
      </p:pic>
      <p:pic>
        <p:nvPicPr>
          <p:cNvPr descr="Bullseye" id="1113" name="Google Shape;1113;p27"/>
          <p:cNvPicPr preferRelativeResize="0"/>
          <p:nvPr/>
        </p:nvPicPr>
        <p:blipFill rotWithShape="1">
          <a:blip r:embed="rId4">
            <a:alphaModFix/>
          </a:blip>
          <a:srcRect b="0" l="0" r="0" t="0"/>
          <a:stretch/>
        </p:blipFill>
        <p:spPr>
          <a:xfrm>
            <a:off x="6492375" y="1728000"/>
            <a:ext cx="914400" cy="914400"/>
          </a:xfrm>
          <a:prstGeom prst="rect">
            <a:avLst/>
          </a:prstGeom>
          <a:noFill/>
          <a:ln>
            <a:noFill/>
          </a:ln>
        </p:spPr>
      </p:pic>
      <p:pic>
        <p:nvPicPr>
          <p:cNvPr descr="Gears" id="1114" name="Google Shape;1114;p27"/>
          <p:cNvPicPr preferRelativeResize="0"/>
          <p:nvPr/>
        </p:nvPicPr>
        <p:blipFill rotWithShape="1">
          <a:blip r:embed="rId5">
            <a:alphaModFix/>
          </a:blip>
          <a:srcRect b="0" l="0" r="0" t="0"/>
          <a:stretch/>
        </p:blipFill>
        <p:spPr>
          <a:xfrm>
            <a:off x="1354800" y="4221000"/>
            <a:ext cx="914400" cy="914400"/>
          </a:xfrm>
          <a:prstGeom prst="rect">
            <a:avLst/>
          </a:prstGeom>
          <a:noFill/>
          <a:ln>
            <a:noFill/>
          </a:ln>
        </p:spPr>
      </p:pic>
      <p:pic>
        <p:nvPicPr>
          <p:cNvPr descr="Magnifying glass" id="1115" name="Google Shape;1115;p27"/>
          <p:cNvPicPr preferRelativeResize="0"/>
          <p:nvPr/>
        </p:nvPicPr>
        <p:blipFill rotWithShape="1">
          <a:blip r:embed="rId6">
            <a:alphaModFix/>
          </a:blip>
          <a:srcRect b="0" l="0" r="0" t="0"/>
          <a:stretch/>
        </p:blipFill>
        <p:spPr>
          <a:xfrm>
            <a:off x="6528000" y="4242600"/>
            <a:ext cx="914400" cy="914400"/>
          </a:xfrm>
          <a:prstGeom prst="rect">
            <a:avLst/>
          </a:prstGeom>
          <a:noFill/>
          <a:ln>
            <a:noFill/>
          </a:ln>
        </p:spPr>
      </p:pic>
      <p:sp>
        <p:nvSpPr>
          <p:cNvPr id="1116" name="Google Shape;1116;p27"/>
          <p:cNvSpPr txBox="1"/>
          <p:nvPr/>
        </p:nvSpPr>
        <p:spPr>
          <a:xfrm>
            <a:off x="2640000" y="1726200"/>
            <a:ext cx="3168000" cy="900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117" name="Google Shape;1117;p27"/>
          <p:cNvSpPr txBox="1"/>
          <p:nvPr/>
        </p:nvSpPr>
        <p:spPr>
          <a:xfrm>
            <a:off x="7824000" y="1726200"/>
            <a:ext cx="3168000" cy="900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118" name="Google Shape;1118;p27"/>
          <p:cNvSpPr txBox="1"/>
          <p:nvPr/>
        </p:nvSpPr>
        <p:spPr>
          <a:xfrm>
            <a:off x="2640000" y="4242600"/>
            <a:ext cx="3168000" cy="900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119" name="Google Shape;1119;p27"/>
          <p:cNvSpPr txBox="1"/>
          <p:nvPr/>
        </p:nvSpPr>
        <p:spPr>
          <a:xfrm>
            <a:off x="7824000" y="4242600"/>
            <a:ext cx="3168000" cy="900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pic>
        <p:nvPicPr>
          <p:cNvPr id="1120" name="Google Shape;1120;p27"/>
          <p:cNvPicPr preferRelativeResize="0"/>
          <p:nvPr/>
        </p:nvPicPr>
        <p:blipFill rotWithShape="1">
          <a:blip r:embed="rId7">
            <a:alphaModFix/>
          </a:blip>
          <a:srcRect b="0" l="0" r="0" t="0"/>
          <a:stretch/>
        </p:blipFill>
        <p:spPr>
          <a:xfrm>
            <a:off x="10153650" y="502589"/>
            <a:ext cx="1430859" cy="830822"/>
          </a:xfrm>
          <a:prstGeom prst="rect">
            <a:avLst/>
          </a:prstGeom>
          <a:noFill/>
          <a:ln>
            <a:noFill/>
          </a:ln>
        </p:spPr>
      </p:pic>
      <p:sp>
        <p:nvSpPr>
          <p:cNvPr id="1121" name="Google Shape;1121;p27"/>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21"/>
                                        </p:tgtEl>
                                        <p:attrNameLst>
                                          <p:attrName>style.visibility</p:attrName>
                                        </p:attrNameLst>
                                      </p:cBhvr>
                                      <p:to>
                                        <p:strVal val="visible"/>
                                      </p:to>
                                    </p:set>
                                    <p:animEffect filter="fade" transition="in">
                                      <p:cBhvr>
                                        <p:cTn dur="5000"/>
                                        <p:tgtEl>
                                          <p:spTgt spid="1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25" name="Shape 1125"/>
        <p:cNvGrpSpPr/>
        <p:nvPr/>
      </p:nvGrpSpPr>
      <p:grpSpPr>
        <a:xfrm>
          <a:off x="0" y="0"/>
          <a:ext cx="0" cy="0"/>
          <a:chOff x="0" y="0"/>
          <a:chExt cx="0" cy="0"/>
        </a:xfrm>
      </p:grpSpPr>
      <p:sp>
        <p:nvSpPr>
          <p:cNvPr id="1126" name="Google Shape;1126;p28"/>
          <p:cNvSpPr txBox="1"/>
          <p:nvPr/>
        </p:nvSpPr>
        <p:spPr>
          <a:xfrm>
            <a:off x="1762125" y="5033795"/>
            <a:ext cx="866774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aleway"/>
              <a:buNone/>
            </a:pPr>
            <a:r>
              <a:rPr b="0" i="0" lang="en-GB" sz="16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127" name="Google Shape;1127;p28"/>
          <p:cNvSpPr txBox="1"/>
          <p:nvPr/>
        </p:nvSpPr>
        <p:spPr>
          <a:xfrm>
            <a:off x="2193466" y="2925000"/>
            <a:ext cx="4176000" cy="1008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Notes</a:t>
            </a:r>
            <a:endParaRPr b="0" i="0" sz="5400" u="none" cap="none" strike="noStrike">
              <a:solidFill>
                <a:srgbClr val="92D050"/>
              </a:solidFill>
              <a:latin typeface="Calibri"/>
              <a:ea typeface="Calibri"/>
              <a:cs typeface="Calibri"/>
              <a:sym typeface="Calibri"/>
            </a:endParaRPr>
          </a:p>
        </p:txBody>
      </p:sp>
      <p:sp>
        <p:nvSpPr>
          <p:cNvPr id="1128" name="Google Shape;1128;p2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9" name="Google Shape;1129;p2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0" name="Google Shape;1130;p28"/>
          <p:cNvSpPr/>
          <p:nvPr/>
        </p:nvSpPr>
        <p:spPr>
          <a:xfrm>
            <a:off x="1199581" y="4691883"/>
            <a:ext cx="473938" cy="4739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1" name="Google Shape;1131;p28"/>
          <p:cNvSpPr/>
          <p:nvPr/>
        </p:nvSpPr>
        <p:spPr>
          <a:xfrm>
            <a:off x="952489" y="4444791"/>
            <a:ext cx="247092" cy="24709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32" name="Google Shape;1132;p2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133" name="Google Shape;1133;p2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134" name="Google Shape;1134;p2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135" name="Google Shape;1135;p28"/>
          <p:cNvSpPr txBox="1"/>
          <p:nvPr/>
        </p:nvSpPr>
        <p:spPr>
          <a:xfrm>
            <a:off x="5393747" y="2217619"/>
            <a:ext cx="2323389"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136" name="Google Shape;1136;p28"/>
          <p:cNvSpPr txBox="1"/>
          <p:nvPr/>
        </p:nvSpPr>
        <p:spPr>
          <a:xfrm>
            <a:off x="8903369" y="2217620"/>
            <a:ext cx="2323389"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137" name="Google Shape;1137;p2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sp>
        <p:nvSpPr>
          <p:cNvPr id="1138" name="Google Shape;1138;p28"/>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38"/>
                                        </p:tgtEl>
                                        <p:attrNameLst>
                                          <p:attrName>style.visibility</p:attrName>
                                        </p:attrNameLst>
                                      </p:cBhvr>
                                      <p:to>
                                        <p:strVal val="visible"/>
                                      </p:to>
                                    </p:set>
                                    <p:animEffect filter="fade" transition="in">
                                      <p:cBhvr>
                                        <p:cTn dur="5000"/>
                                        <p:tgtEl>
                                          <p:spTgt spid="1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42" name="Shape 1142"/>
        <p:cNvGrpSpPr/>
        <p:nvPr/>
      </p:nvGrpSpPr>
      <p:grpSpPr>
        <a:xfrm>
          <a:off x="0" y="0"/>
          <a:ext cx="0" cy="0"/>
          <a:chOff x="0" y="0"/>
          <a:chExt cx="0" cy="0"/>
        </a:xfrm>
      </p:grpSpPr>
      <p:sp>
        <p:nvSpPr>
          <p:cNvPr id="1143" name="Google Shape;1143;p29"/>
          <p:cNvSpPr txBox="1"/>
          <p:nvPr/>
        </p:nvSpPr>
        <p:spPr>
          <a:xfrm>
            <a:off x="5533571" y="3236715"/>
            <a:ext cx="5616575" cy="454125"/>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000000"/>
              </a:buClr>
              <a:buSzPts val="2800"/>
              <a:buFont typeface="Arial"/>
              <a:buNone/>
            </a:pPr>
            <a:r>
              <a:rPr b="0" i="0" lang="en-GB" sz="2800" u="none" cap="none" strike="noStrike">
                <a:solidFill>
                  <a:srgbClr val="000000"/>
                </a:solidFill>
                <a:latin typeface="Calibri"/>
                <a:ea typeface="Calibri"/>
                <a:cs typeface="Calibri"/>
                <a:sym typeface="Calibri"/>
              </a:rPr>
              <a:t>This Presentation is Prepared by</a:t>
            </a:r>
            <a:endParaRPr/>
          </a:p>
        </p:txBody>
      </p:sp>
      <p:sp>
        <p:nvSpPr>
          <p:cNvPr id="1144" name="Google Shape;1144;p29"/>
          <p:cNvSpPr txBox="1"/>
          <p:nvPr/>
        </p:nvSpPr>
        <p:spPr>
          <a:xfrm>
            <a:off x="1257580" y="5429874"/>
            <a:ext cx="10549791" cy="121412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000000"/>
              </a:solidFill>
              <a:latin typeface="Calibri"/>
              <a:ea typeface="Calibri"/>
              <a:cs typeface="Calibri"/>
              <a:sym typeface="Calibri"/>
            </a:endParaRPr>
          </a:p>
        </p:txBody>
      </p:sp>
      <p:sp>
        <p:nvSpPr>
          <p:cNvPr id="1145" name="Google Shape;1145;p29"/>
          <p:cNvSpPr/>
          <p:nvPr/>
        </p:nvSpPr>
        <p:spPr>
          <a:xfrm>
            <a:off x="0" y="0"/>
            <a:ext cx="617077" cy="6858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6" name="Google Shape;1146;p29"/>
          <p:cNvSpPr/>
          <p:nvPr/>
        </p:nvSpPr>
        <p:spPr>
          <a:xfrm>
            <a:off x="11215106" y="5844560"/>
            <a:ext cx="769257" cy="821064"/>
          </a:xfrm>
          <a:prstGeom prst="triangle">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7" name="Google Shape;1147;p29"/>
          <p:cNvSpPr/>
          <p:nvPr/>
        </p:nvSpPr>
        <p:spPr>
          <a:xfrm rot="-5400000">
            <a:off x="11176049" y="135823"/>
            <a:ext cx="769257" cy="821064"/>
          </a:xfrm>
          <a:prstGeom prst="triangle">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8" name="Google Shape;1148;p29"/>
          <p:cNvSpPr txBox="1"/>
          <p:nvPr/>
        </p:nvSpPr>
        <p:spPr>
          <a:xfrm>
            <a:off x="5944102" y="3710915"/>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149" name="Google Shape;1149;p29"/>
          <p:cNvPicPr preferRelativeResize="0"/>
          <p:nvPr>
            <p:ph idx="2" type="pic"/>
          </p:nvPr>
        </p:nvPicPr>
        <p:blipFill rotWithShape="1">
          <a:blip r:embed="rId3">
            <a:alphaModFix/>
          </a:blip>
          <a:srcRect b="19" l="0" r="0" t="19"/>
          <a:stretch/>
        </p:blipFill>
        <p:spPr>
          <a:xfrm>
            <a:off x="2308215" y="2126949"/>
            <a:ext cx="2453185" cy="2453185"/>
          </a:xfrm>
          <a:prstGeom prst="rect">
            <a:avLst/>
          </a:prstGeom>
          <a:noFill/>
          <a:ln>
            <a:noFill/>
          </a:ln>
        </p:spPr>
      </p:pic>
      <p:sp>
        <p:nvSpPr>
          <p:cNvPr id="1150" name="Google Shape;1150;p29"/>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1" name="Google Shape;1151;p29"/>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152" name="Google Shape;1152;p29"/>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153" name="Google Shape;1153;p29"/>
          <p:cNvPicPr preferRelativeResize="0"/>
          <p:nvPr/>
        </p:nvPicPr>
        <p:blipFill rotWithShape="1">
          <a:blip r:embed="rId4">
            <a:alphaModFix/>
          </a:blip>
          <a:srcRect b="0" l="0" r="0" t="0"/>
          <a:stretch/>
        </p:blipFill>
        <p:spPr>
          <a:xfrm>
            <a:off x="5176837" y="1392466"/>
            <a:ext cx="4962525" cy="1181100"/>
          </a:xfrm>
          <a:prstGeom prst="rect">
            <a:avLst/>
          </a:prstGeom>
          <a:noFill/>
          <a:ln>
            <a:noFill/>
          </a:ln>
        </p:spPr>
      </p:pic>
      <p:sp>
        <p:nvSpPr>
          <p:cNvPr id="1154" name="Google Shape;1154;p29"/>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54"/>
                                        </p:tgtEl>
                                        <p:attrNameLst>
                                          <p:attrName>style.visibility</p:attrName>
                                        </p:attrNameLst>
                                      </p:cBhvr>
                                      <p:to>
                                        <p:strVal val="visible"/>
                                      </p:to>
                                    </p:set>
                                    <p:animEffect filter="fade" transition="in">
                                      <p:cBhvr>
                                        <p:cTn dur="5000"/>
                                        <p:tgtEl>
                                          <p:spTgt spid="1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9" name="Shape 669"/>
        <p:cNvGrpSpPr/>
        <p:nvPr/>
      </p:nvGrpSpPr>
      <p:grpSpPr>
        <a:xfrm>
          <a:off x="0" y="0"/>
          <a:ext cx="0" cy="0"/>
          <a:chOff x="0" y="0"/>
          <a:chExt cx="0" cy="0"/>
        </a:xfrm>
      </p:grpSpPr>
      <p:sp>
        <p:nvSpPr>
          <p:cNvPr id="670" name="Google Shape;670;p3"/>
          <p:cNvSpPr txBox="1"/>
          <p:nvPr>
            <p:ph type="title"/>
          </p:nvPr>
        </p:nvSpPr>
        <p:spPr>
          <a:xfrm>
            <a:off x="1273519" y="570724"/>
            <a:ext cx="5037862" cy="598579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aleway"/>
              <a:buNone/>
            </a:pPr>
            <a:r>
              <a:rPr b="1" lang="en-GB" sz="5400">
                <a:latin typeface="Raleway"/>
                <a:ea typeface="Raleway"/>
                <a:cs typeface="Raleway"/>
                <a:sym typeface="Raleway"/>
              </a:rPr>
              <a:t>Presentation </a:t>
            </a:r>
            <a:br>
              <a:rPr b="1" lang="en-GB" sz="5400">
                <a:latin typeface="Raleway"/>
                <a:ea typeface="Raleway"/>
                <a:cs typeface="Raleway"/>
                <a:sym typeface="Raleway"/>
              </a:rPr>
            </a:br>
            <a:r>
              <a:rPr b="1" lang="en-GB" sz="5400">
                <a:latin typeface="Raleway"/>
                <a:ea typeface="Raleway"/>
                <a:cs typeface="Raleway"/>
                <a:sym typeface="Raleway"/>
              </a:rPr>
              <a:t>Main Points</a:t>
            </a:r>
            <a:endParaRPr/>
          </a:p>
        </p:txBody>
      </p:sp>
      <p:sp>
        <p:nvSpPr>
          <p:cNvPr id="671" name="Google Shape;671;p3"/>
          <p:cNvSpPr/>
          <p:nvPr/>
        </p:nvSpPr>
        <p:spPr>
          <a:xfrm flipH="1" rot="10800000">
            <a:off x="3734811" y="4454027"/>
            <a:ext cx="1945431" cy="83975"/>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2" name="Google Shape;672;p3"/>
          <p:cNvSpPr txBox="1"/>
          <p:nvPr/>
        </p:nvSpPr>
        <p:spPr>
          <a:xfrm>
            <a:off x="6409023" y="1055244"/>
            <a:ext cx="5178490" cy="50167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Intro &amp; History</a:t>
            </a:r>
            <a:endParaRPr/>
          </a:p>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Geography</a:t>
            </a:r>
            <a:endParaRPr/>
          </a:p>
          <a:p>
            <a:pPr indent="-285750" lvl="0" marL="285750" marR="0" rtl="0" algn="l">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Government</a:t>
            </a:r>
            <a:endParaRPr b="1" i="0" sz="4000" u="none" cap="none" strike="noStrike">
              <a:solidFill>
                <a:schemeClr val="dk1"/>
              </a:solidFill>
              <a:latin typeface="Raleway"/>
              <a:ea typeface="Raleway"/>
              <a:cs typeface="Raleway"/>
              <a:sym typeface="Raleway"/>
            </a:endParaRPr>
          </a:p>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Economy</a:t>
            </a:r>
            <a:endParaRPr/>
          </a:p>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Science</a:t>
            </a:r>
            <a:endParaRPr/>
          </a:p>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Culture</a:t>
            </a:r>
            <a:endParaRPr/>
          </a:p>
          <a:p>
            <a:pPr indent="-285750" lvl="0" marL="285750" marR="0" rtl="0" algn="l">
              <a:lnSpc>
                <a:spcPct val="100000"/>
              </a:lnSpc>
              <a:spcBef>
                <a:spcPts val="0"/>
              </a:spcBef>
              <a:spcAft>
                <a:spcPts val="0"/>
              </a:spcAft>
              <a:buClr>
                <a:schemeClr val="dk1"/>
              </a:buClr>
              <a:buSzPts val="4000"/>
              <a:buFont typeface="Noto Sans Symbols"/>
              <a:buChar char="✔"/>
            </a:pPr>
            <a:r>
              <a:rPr b="1" i="0" lang="en-GB" sz="4000" u="none" cap="none" strike="noStrike">
                <a:solidFill>
                  <a:schemeClr val="dk1"/>
                </a:solidFill>
                <a:latin typeface="Raleway"/>
                <a:ea typeface="Raleway"/>
                <a:cs typeface="Raleway"/>
                <a:sym typeface="Raleway"/>
              </a:rPr>
              <a:t>  Summary</a:t>
            </a:r>
            <a:endParaRPr/>
          </a:p>
          <a:p>
            <a:pPr indent="-31750" lvl="0" marL="285750" marR="0" rtl="0" algn="l">
              <a:lnSpc>
                <a:spcPct val="100000"/>
              </a:lnSpc>
              <a:spcBef>
                <a:spcPts val="0"/>
              </a:spcBef>
              <a:spcAft>
                <a:spcPts val="0"/>
              </a:spcAft>
              <a:buClr>
                <a:schemeClr val="dk1"/>
              </a:buClr>
              <a:buSzPts val="4000"/>
              <a:buFont typeface="Noto Sans Symbols"/>
              <a:buNone/>
            </a:pPr>
            <a:r>
              <a:t/>
            </a:r>
            <a:endParaRPr b="1" i="0" sz="4000" u="none" cap="none" strike="noStrike">
              <a:solidFill>
                <a:schemeClr val="dk1"/>
              </a:solidFill>
              <a:latin typeface="Raleway"/>
              <a:ea typeface="Raleway"/>
              <a:cs typeface="Raleway"/>
              <a:sym typeface="Raleway"/>
            </a:endParaRPr>
          </a:p>
        </p:txBody>
      </p:sp>
      <p:sp>
        <p:nvSpPr>
          <p:cNvPr id="673" name="Google Shape;673;p3"/>
          <p:cNvSpPr/>
          <p:nvPr/>
        </p:nvSpPr>
        <p:spPr>
          <a:xfrm rot="-5400000">
            <a:off x="11405597" y="131861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74" name="Google Shape;674;p3"/>
          <p:cNvPicPr preferRelativeResize="0"/>
          <p:nvPr/>
        </p:nvPicPr>
        <p:blipFill rotWithShape="1">
          <a:blip r:embed="rId3">
            <a:alphaModFix/>
          </a:blip>
          <a:srcRect b="0" l="0" r="0" t="0"/>
          <a:stretch/>
        </p:blipFill>
        <p:spPr>
          <a:xfrm>
            <a:off x="1611229" y="1189151"/>
            <a:ext cx="904018" cy="139080"/>
          </a:xfrm>
          <a:prstGeom prst="rect">
            <a:avLst/>
          </a:prstGeom>
          <a:noFill/>
          <a:ln>
            <a:noFill/>
          </a:ln>
        </p:spPr>
      </p:pic>
      <p:sp>
        <p:nvSpPr>
          <p:cNvPr id="675" name="Google Shape;675;p3"/>
          <p:cNvSpPr/>
          <p:nvPr/>
        </p:nvSpPr>
        <p:spPr>
          <a:xfrm>
            <a:off x="3098825" y="2252783"/>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6" name="Google Shape;676;p3"/>
          <p:cNvSpPr/>
          <p:nvPr/>
        </p:nvSpPr>
        <p:spPr>
          <a:xfrm>
            <a:off x="3468111" y="2252783"/>
            <a:ext cx="266700" cy="266700"/>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7" name="Google Shape;677;p3"/>
          <p:cNvSpPr/>
          <p:nvPr/>
        </p:nvSpPr>
        <p:spPr>
          <a:xfrm>
            <a:off x="3832453" y="2252783"/>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8" name="Google Shape;678;p3"/>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25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par>
                                <p:cTn fill="hold" nodeType="withEffect" presetClass="entr" presetID="10" presetSubtype="0">
                                  <p:stCondLst>
                                    <p:cond delay="50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par>
                                <p:cTn fill="hold" nodeType="withEffect" presetClass="entr" presetID="10" presetSubtype="0">
                                  <p:stCondLst>
                                    <p:cond delay="75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par>
                                <p:cTn fill="hold" nodeType="withEffect" presetClass="entr" presetID="10" presetSubtype="0">
                                  <p:stCondLst>
                                    <p:cond delay="1000"/>
                                  </p:stCondLst>
                                  <p:childTnLst>
                                    <p:set>
                                      <p:cBhvr>
                                        <p:cTn dur="1" fill="hold">
                                          <p:stCondLst>
                                            <p:cond delay="0"/>
                                          </p:stCondLst>
                                        </p:cTn>
                                        <p:tgtEl>
                                          <p:spTgt spid="678"/>
                                        </p:tgtEl>
                                        <p:attrNameLst>
                                          <p:attrName>style.visibility</p:attrName>
                                        </p:attrNameLst>
                                      </p:cBhvr>
                                      <p:to>
                                        <p:strVal val="visible"/>
                                      </p:to>
                                    </p:set>
                                    <p:animEffect filter="fade" transition="in">
                                      <p:cBhvr>
                                        <p:cTn dur="50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58" name="Shape 1158"/>
        <p:cNvGrpSpPr/>
        <p:nvPr/>
      </p:nvGrpSpPr>
      <p:grpSpPr>
        <a:xfrm>
          <a:off x="0" y="0"/>
          <a:ext cx="0" cy="0"/>
          <a:chOff x="0" y="0"/>
          <a:chExt cx="0" cy="0"/>
        </a:xfrm>
      </p:grpSpPr>
      <p:sp>
        <p:nvSpPr>
          <p:cNvPr id="1159" name="Google Shape;1159;p30"/>
          <p:cNvSpPr/>
          <p:nvPr/>
        </p:nvSpPr>
        <p:spPr>
          <a:xfrm>
            <a:off x="6096000" y="127000"/>
            <a:ext cx="5981700" cy="66188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0" name="Google Shape;1160;p30"/>
          <p:cNvSpPr txBox="1"/>
          <p:nvPr/>
        </p:nvSpPr>
        <p:spPr>
          <a:xfrm>
            <a:off x="7121003" y="4099531"/>
            <a:ext cx="4132792"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4800"/>
              <a:buFont typeface="Aharoni"/>
              <a:buNone/>
            </a:pPr>
            <a:r>
              <a:rPr b="0" i="0" lang="en-GB" sz="4800" u="none" cap="none" strike="noStrike">
                <a:solidFill>
                  <a:srgbClr val="262626"/>
                </a:solidFill>
                <a:latin typeface="Aharoni"/>
                <a:ea typeface="Aharoni"/>
                <a:cs typeface="Aharoni"/>
                <a:sym typeface="Aharoni"/>
              </a:rPr>
              <a:t>CREDITS</a:t>
            </a:r>
            <a:endParaRPr/>
          </a:p>
        </p:txBody>
      </p:sp>
      <p:pic>
        <p:nvPicPr>
          <p:cNvPr id="1161" name="Google Shape;1161;p30"/>
          <p:cNvPicPr preferRelativeResize="0"/>
          <p:nvPr/>
        </p:nvPicPr>
        <p:blipFill rotWithShape="1">
          <a:blip r:embed="rId3">
            <a:alphaModFix/>
          </a:blip>
          <a:srcRect b="0" l="0" r="0" t="0"/>
          <a:stretch/>
        </p:blipFill>
        <p:spPr>
          <a:xfrm>
            <a:off x="10758387" y="5118591"/>
            <a:ext cx="904018" cy="139080"/>
          </a:xfrm>
          <a:prstGeom prst="rect">
            <a:avLst/>
          </a:prstGeom>
          <a:noFill/>
          <a:ln>
            <a:noFill/>
          </a:ln>
        </p:spPr>
      </p:pic>
      <p:sp>
        <p:nvSpPr>
          <p:cNvPr id="1162" name="Google Shape;1162;p30"/>
          <p:cNvSpPr/>
          <p:nvPr/>
        </p:nvSpPr>
        <p:spPr>
          <a:xfrm>
            <a:off x="139700" y="127000"/>
            <a:ext cx="11938000" cy="6618803"/>
          </a:xfrm>
          <a:prstGeom prst="rect">
            <a:avLst/>
          </a:prstGeom>
          <a:noFill/>
          <a:ln cap="flat" cmpd="sng" w="476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3" name="Google Shape;1163;p30"/>
          <p:cNvSpPr txBox="1"/>
          <p:nvPr/>
        </p:nvSpPr>
        <p:spPr>
          <a:xfrm>
            <a:off x="698083" y="1607644"/>
            <a:ext cx="4919503" cy="42473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rgbClr val="262626"/>
              </a:buClr>
              <a:buSzPts val="1800"/>
              <a:buFont typeface="Calibri"/>
              <a:buNone/>
            </a:pPr>
            <a:r>
              <a:rPr b="0" i="0" lang="en-GB" sz="1800" u="none" cap="none" strike="noStrike">
                <a:solidFill>
                  <a:srgbClr val="262626"/>
                </a:solidFill>
                <a:latin typeface="Calibri"/>
                <a:ea typeface="Calibri"/>
                <a:cs typeface="Calibri"/>
                <a:sym typeface="Calibri"/>
              </a:rPr>
              <a:t>This Template is Free to Use under</a:t>
            </a:r>
            <a:br>
              <a:rPr b="0" i="0" lang="en-GB" sz="1800" u="none" cap="none" strike="noStrike">
                <a:solidFill>
                  <a:srgbClr val="262626"/>
                </a:solidFill>
                <a:latin typeface="Calibri"/>
                <a:ea typeface="Calibri"/>
                <a:cs typeface="Calibri"/>
                <a:sym typeface="Calibri"/>
              </a:rPr>
            </a:br>
            <a:r>
              <a:rPr b="0" i="0" lang="en-GB" sz="1800" u="none" cap="none" strike="noStrike">
                <a:solidFill>
                  <a:srgbClr val="262626"/>
                </a:solidFill>
                <a:latin typeface="Calibri"/>
                <a:ea typeface="Calibri"/>
                <a:cs typeface="Calibri"/>
                <a:sym typeface="Calibri"/>
              </a:rPr>
              <a:t> </a:t>
            </a:r>
            <a:r>
              <a:rPr b="1" i="0" lang="en-GB" sz="1800" u="sng" cap="none" strike="noStrike">
                <a:solidFill>
                  <a:srgbClr val="262626"/>
                </a:solidFill>
                <a:latin typeface="Calibri"/>
                <a:ea typeface="Calibri"/>
                <a:cs typeface="Calibri"/>
                <a:sym typeface="Calibri"/>
                <a:hlinkClick r:id="rId4"/>
              </a:rPr>
              <a:t>Creative Commons Attribution License </a:t>
            </a:r>
            <a:br>
              <a:rPr b="0" i="0" lang="en-GB" sz="1800" u="none" cap="none" strike="noStrike">
                <a:solidFill>
                  <a:srgbClr val="262626"/>
                </a:solidFill>
                <a:latin typeface="Calibri"/>
                <a:ea typeface="Calibri"/>
                <a:cs typeface="Calibri"/>
                <a:sym typeface="Calibri"/>
              </a:rPr>
            </a:br>
            <a:r>
              <a:rPr b="0" i="0" lang="en-GB" sz="1800" u="none" cap="none" strike="noStrike">
                <a:solidFill>
                  <a:srgbClr val="262626"/>
                </a:solidFill>
                <a:latin typeface="Calibri"/>
                <a:ea typeface="Calibri"/>
                <a:cs typeface="Calibri"/>
                <a:sym typeface="Calibri"/>
              </a:rPr>
              <a:t> </a:t>
            </a:r>
            <a:br>
              <a:rPr b="0" i="0" lang="en-GB" sz="1800" u="none" cap="none" strike="noStrike">
                <a:solidFill>
                  <a:srgbClr val="262626"/>
                </a:solidFill>
                <a:latin typeface="Calibri"/>
                <a:ea typeface="Calibri"/>
                <a:cs typeface="Calibri"/>
                <a:sym typeface="Calibri"/>
              </a:rPr>
            </a:br>
            <a:r>
              <a:rPr b="0" i="0" lang="en-GB" sz="1800" u="none" cap="none" strike="noStrike">
                <a:solidFill>
                  <a:srgbClr val="262626"/>
                </a:solidFill>
                <a:latin typeface="Calibri"/>
                <a:ea typeface="Calibri"/>
                <a:cs typeface="Calibri"/>
                <a:sym typeface="Calibri"/>
              </a:rPr>
              <a:t>You can Mention Us “</a:t>
            </a:r>
            <a:r>
              <a:rPr b="1" i="0" lang="en-GB" sz="1800" u="none" cap="none" strike="noStrike">
                <a:solidFill>
                  <a:srgbClr val="262626"/>
                </a:solidFill>
                <a:latin typeface="Calibri"/>
                <a:ea typeface="Calibri"/>
                <a:cs typeface="Calibri"/>
                <a:sym typeface="Calibri"/>
              </a:rPr>
              <a:t>By : MyFreeSlides.com</a:t>
            </a:r>
            <a:r>
              <a:rPr b="0" i="0" lang="en-GB" sz="1800" u="none" cap="none" strike="noStrike">
                <a:solidFill>
                  <a:srgbClr val="262626"/>
                </a:solidFill>
                <a:latin typeface="Calibri"/>
                <a:ea typeface="Calibri"/>
                <a:cs typeface="Calibri"/>
                <a:sym typeface="Calibri"/>
              </a:rPr>
              <a:t>” in a Slide Footer or Keep this Credit Slide in your work!</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rgbClr val="262626"/>
              </a:buClr>
              <a:buSzPts val="1800"/>
              <a:buFont typeface="Calibri"/>
              <a:buNone/>
            </a:pPr>
            <a:r>
              <a:rPr b="1" i="0" lang="en-GB" sz="1800" u="none" cap="none" strike="noStrike">
                <a:solidFill>
                  <a:srgbClr val="262626"/>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262626"/>
              </a:buClr>
              <a:buSzPts val="1800"/>
              <a:buFont typeface="Calibri"/>
              <a:buNone/>
            </a:pPr>
            <a:r>
              <a:rPr b="0" i="0" lang="en-GB" sz="1800" u="none" cap="none" strike="noStrike">
                <a:solidFill>
                  <a:srgbClr val="262626"/>
                </a:solidFill>
                <a:latin typeface="Calibri"/>
                <a:ea typeface="Calibri"/>
                <a:cs typeface="Calibri"/>
                <a:sym typeface="Calibri"/>
              </a:rPr>
              <a:t>pixabay.com, pexels.com</a:t>
            </a:r>
            <a:endParaRPr/>
          </a:p>
          <a:p>
            <a:pPr indent="0" lvl="0" marL="0" marR="0" rtl="0" algn="ctr">
              <a:lnSpc>
                <a:spcPct val="100000"/>
              </a:lnSpc>
              <a:spcBef>
                <a:spcPts val="0"/>
              </a:spcBef>
              <a:spcAft>
                <a:spcPts val="0"/>
              </a:spcAft>
              <a:buClr>
                <a:srgbClr val="262626"/>
              </a:buClr>
              <a:buSzPts val="1800"/>
              <a:buFont typeface="Calibri"/>
              <a:buNone/>
            </a:pPr>
            <a:r>
              <a:rPr b="0" i="0" lang="en-GB" sz="1800" u="none" cap="none" strike="noStrike">
                <a:solidFill>
                  <a:srgbClr val="262626"/>
                </a:solidFill>
                <a:latin typeface="Calibri"/>
                <a:ea typeface="Calibri"/>
                <a:cs typeface="Calibri"/>
                <a:sym typeface="Calibri"/>
              </a:rPr>
              <a:t>&amp;</a:t>
            </a:r>
            <a:endParaRPr b="1"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rgbClr val="262626"/>
              </a:buClr>
              <a:buSzPts val="1800"/>
              <a:buFont typeface="Calibri"/>
              <a:buNone/>
            </a:pPr>
            <a:r>
              <a:rPr b="0" i="0" lang="en-GB" sz="1800" u="none" cap="none" strike="noStrike">
                <a:solidFill>
                  <a:srgbClr val="262626"/>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262626"/>
              </a:solidFill>
              <a:latin typeface="Calibri"/>
              <a:ea typeface="Calibri"/>
              <a:cs typeface="Calibri"/>
              <a:sym typeface="Calibri"/>
            </a:endParaRPr>
          </a:p>
        </p:txBody>
      </p:sp>
      <p:sp>
        <p:nvSpPr>
          <p:cNvPr id="1164" name="Google Shape;1164;p30"/>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65" name="Google Shape;1165;p30"/>
          <p:cNvPicPr preferRelativeResize="0"/>
          <p:nvPr/>
        </p:nvPicPr>
        <p:blipFill rotWithShape="1">
          <a:blip r:embed="rId5">
            <a:alphaModFix/>
          </a:blip>
          <a:srcRect b="0" l="0" r="0" t="0"/>
          <a:stretch/>
        </p:blipFill>
        <p:spPr>
          <a:xfrm>
            <a:off x="5743313" y="2573364"/>
            <a:ext cx="1491528" cy="866049"/>
          </a:xfrm>
          <a:prstGeom prst="rect">
            <a:avLst/>
          </a:prstGeom>
          <a:noFill/>
          <a:ln>
            <a:noFill/>
          </a:ln>
        </p:spPr>
      </p:pic>
      <p:sp>
        <p:nvSpPr>
          <p:cNvPr id="1166" name="Google Shape;1166;p30"/>
          <p:cNvSpPr/>
          <p:nvPr/>
        </p:nvSpPr>
        <p:spPr>
          <a:xfrm>
            <a:off x="7810266" y="6294071"/>
            <a:ext cx="462012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800"/>
              <a:buFont typeface="Lora"/>
              <a:buNone/>
            </a:pPr>
            <a:r>
              <a:rPr b="0" i="0" lang="en-GB" sz="800" u="none" cap="none" strike="noStrike">
                <a:solidFill>
                  <a:srgbClr val="222222"/>
                </a:solidFill>
                <a:latin typeface="Lora"/>
                <a:ea typeface="Lora"/>
                <a:cs typeface="Lora"/>
                <a:sym typeface="Lora"/>
              </a:rPr>
              <a:t>*</a:t>
            </a:r>
            <a:r>
              <a:rPr b="0" i="1" lang="en-GB" sz="800" u="none" cap="none" strike="noStrike">
                <a:solidFill>
                  <a:srgbClr val="222222"/>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000000"/>
              </a:solidFill>
              <a:latin typeface="Calibri"/>
              <a:ea typeface="Calibri"/>
              <a:cs typeface="Calibri"/>
              <a:sym typeface="Calibri"/>
            </a:endParaRPr>
          </a:p>
        </p:txBody>
      </p:sp>
      <p:pic>
        <p:nvPicPr>
          <p:cNvPr descr="Connections" id="1167" name="Google Shape;1167;p30"/>
          <p:cNvPicPr preferRelativeResize="0"/>
          <p:nvPr/>
        </p:nvPicPr>
        <p:blipFill rotWithShape="1">
          <a:blip r:embed="rId6">
            <a:alphaModFix/>
          </a:blip>
          <a:srcRect b="0" l="0" r="0" t="0"/>
          <a:stretch/>
        </p:blipFill>
        <p:spPr>
          <a:xfrm>
            <a:off x="7948780" y="910899"/>
            <a:ext cx="2528720" cy="2528720"/>
          </a:xfrm>
          <a:prstGeom prst="rect">
            <a:avLst/>
          </a:prstGeom>
          <a:noFill/>
          <a:ln>
            <a:noFill/>
          </a:ln>
        </p:spPr>
      </p:pic>
      <p:sp>
        <p:nvSpPr>
          <p:cNvPr id="1168" name="Google Shape;1168;p30"/>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par>
                                <p:cTn fill="hold" nodeType="withEffect" presetClass="entr" presetID="10" presetSubtype="0">
                                  <p:stCondLst>
                                    <p:cond delay="100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par>
                                <p:cTn fill="hold" nodeType="withEffect" presetClass="entr" presetID="10" presetSubtype="0">
                                  <p:stCondLst>
                                    <p:cond delay="1000"/>
                                  </p:stCondLst>
                                  <p:childTnLst>
                                    <p:set>
                                      <p:cBhvr>
                                        <p:cTn dur="1" fill="hold">
                                          <p:stCondLst>
                                            <p:cond delay="0"/>
                                          </p:stCondLst>
                                        </p:cTn>
                                        <p:tgtEl>
                                          <p:spTgt spid="1168"/>
                                        </p:tgtEl>
                                        <p:attrNameLst>
                                          <p:attrName>style.visibility</p:attrName>
                                        </p:attrNameLst>
                                      </p:cBhvr>
                                      <p:to>
                                        <p:strVal val="visible"/>
                                      </p:to>
                                    </p:set>
                                    <p:animEffect filter="fade" transition="in">
                                      <p:cBhvr>
                                        <p:cTn dur="5000"/>
                                        <p:tgtEl>
                                          <p:spTgt spid="1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72" name="Shape 1172"/>
        <p:cNvGrpSpPr/>
        <p:nvPr/>
      </p:nvGrpSpPr>
      <p:grpSpPr>
        <a:xfrm>
          <a:off x="0" y="0"/>
          <a:ext cx="0" cy="0"/>
          <a:chOff x="0" y="0"/>
          <a:chExt cx="0" cy="0"/>
        </a:xfrm>
      </p:grpSpPr>
      <p:pic>
        <p:nvPicPr>
          <p:cNvPr id="1173" name="Google Shape;1173;p31"/>
          <p:cNvPicPr preferRelativeResize="0"/>
          <p:nvPr/>
        </p:nvPicPr>
        <p:blipFill rotWithShape="1">
          <a:blip r:embed="rId3">
            <a:alphaModFix/>
          </a:blip>
          <a:srcRect b="0" l="0" r="0" t="0"/>
          <a:stretch/>
        </p:blipFill>
        <p:spPr>
          <a:xfrm>
            <a:off x="10758387" y="5118591"/>
            <a:ext cx="904018" cy="139080"/>
          </a:xfrm>
          <a:prstGeom prst="rect">
            <a:avLst/>
          </a:prstGeom>
          <a:noFill/>
          <a:ln>
            <a:noFill/>
          </a:ln>
        </p:spPr>
      </p:pic>
      <p:sp>
        <p:nvSpPr>
          <p:cNvPr id="1174" name="Google Shape;1174;p31"/>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5" name="Google Shape;1175;p31"/>
          <p:cNvSpPr txBox="1"/>
          <p:nvPr/>
        </p:nvSpPr>
        <p:spPr>
          <a:xfrm>
            <a:off x="1258781" y="812175"/>
            <a:ext cx="10403624" cy="7242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4000"/>
              <a:buFont typeface="Calibri"/>
              <a:buNone/>
            </a:pPr>
            <a:r>
              <a:rPr b="1" i="0" lang="en-GB" sz="4000" u="none" cap="none" strike="noStrike">
                <a:solidFill>
                  <a:srgbClr val="00B0F0"/>
                </a:solidFill>
                <a:latin typeface="Calibri"/>
                <a:ea typeface="Calibri"/>
                <a:cs typeface="Calibri"/>
                <a:sym typeface="Calibri"/>
              </a:rPr>
              <a:t>This Presentation was made with the help of </a:t>
            </a:r>
            <a:endParaRPr b="0" i="0" sz="4000" u="none" cap="none" strike="noStrike">
              <a:solidFill>
                <a:srgbClr val="00B0F0"/>
              </a:solidFill>
              <a:latin typeface="Calibri"/>
              <a:ea typeface="Calibri"/>
              <a:cs typeface="Calibri"/>
              <a:sym typeface="Calibri"/>
            </a:endParaRPr>
          </a:p>
        </p:txBody>
      </p:sp>
      <p:sp>
        <p:nvSpPr>
          <p:cNvPr id="1176" name="Google Shape;1176;p31"/>
          <p:cNvSpPr txBox="1"/>
          <p:nvPr/>
        </p:nvSpPr>
        <p:spPr>
          <a:xfrm>
            <a:off x="3389848" y="1482025"/>
            <a:ext cx="5698053" cy="6624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1" i="0" lang="en-GB" sz="4400" u="sng" cap="none" strike="noStrike">
                <a:solidFill>
                  <a:srgbClr val="00B0F0"/>
                </a:solidFill>
                <a:latin typeface="Raleway"/>
                <a:ea typeface="Raleway"/>
                <a:cs typeface="Raleway"/>
                <a:sym typeface="Raleway"/>
                <a:hlinkClick r:id="rId4"/>
              </a:rPr>
              <a:t>My Free Slides.com</a:t>
            </a:r>
            <a:endParaRPr b="1" i="0" sz="4400" u="none" cap="none" strike="noStrike">
              <a:solidFill>
                <a:srgbClr val="00B0F0"/>
              </a:solidFill>
              <a:latin typeface="Raleway"/>
              <a:ea typeface="Raleway"/>
              <a:cs typeface="Raleway"/>
              <a:sym typeface="Raleway"/>
            </a:endParaRPr>
          </a:p>
        </p:txBody>
      </p:sp>
      <p:sp>
        <p:nvSpPr>
          <p:cNvPr id="1177" name="Google Shape;1177;p31"/>
          <p:cNvSpPr/>
          <p:nvPr/>
        </p:nvSpPr>
        <p:spPr>
          <a:xfrm rot="-1944089">
            <a:off x="749070" y="3757389"/>
            <a:ext cx="515725" cy="411274"/>
          </a:xfrm>
          <a:prstGeom prst="triangle">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8" name="Google Shape;1178;p31"/>
          <p:cNvSpPr/>
          <p:nvPr/>
        </p:nvSpPr>
        <p:spPr>
          <a:xfrm rot="-1944089">
            <a:off x="1007119" y="3580526"/>
            <a:ext cx="222583" cy="179307"/>
          </a:xfrm>
          <a:prstGeom prst="triangle">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9" name="Google Shape;1179;p31"/>
          <p:cNvSpPr/>
          <p:nvPr/>
        </p:nvSpPr>
        <p:spPr>
          <a:xfrm rot="-4099682">
            <a:off x="10441378" y="2655904"/>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80" name="Google Shape;1180;p31"/>
          <p:cNvPicPr preferRelativeResize="0"/>
          <p:nvPr/>
        </p:nvPicPr>
        <p:blipFill rotWithShape="1">
          <a:blip r:embed="rId5">
            <a:alphaModFix/>
          </a:blip>
          <a:srcRect b="0" l="0" r="0" t="0"/>
          <a:stretch/>
        </p:blipFill>
        <p:spPr>
          <a:xfrm>
            <a:off x="2625925" y="2993100"/>
            <a:ext cx="1247317" cy="724249"/>
          </a:xfrm>
          <a:prstGeom prst="rect">
            <a:avLst/>
          </a:prstGeom>
          <a:noFill/>
          <a:ln>
            <a:noFill/>
          </a:ln>
        </p:spPr>
      </p:pic>
      <p:pic>
        <p:nvPicPr>
          <p:cNvPr id="1181" name="Google Shape;1181;p31"/>
          <p:cNvPicPr preferRelativeResize="0"/>
          <p:nvPr/>
        </p:nvPicPr>
        <p:blipFill rotWithShape="1">
          <a:blip r:embed="rId3">
            <a:alphaModFix/>
          </a:blip>
          <a:srcRect b="0" l="0" r="0" t="0"/>
          <a:stretch/>
        </p:blipFill>
        <p:spPr>
          <a:xfrm>
            <a:off x="2730577" y="515475"/>
            <a:ext cx="904018" cy="139080"/>
          </a:xfrm>
          <a:prstGeom prst="rect">
            <a:avLst/>
          </a:prstGeom>
          <a:noFill/>
          <a:ln>
            <a:noFill/>
          </a:ln>
        </p:spPr>
      </p:pic>
      <p:sp>
        <p:nvSpPr>
          <p:cNvPr id="1182" name="Google Shape;1182;p31"/>
          <p:cNvSpPr/>
          <p:nvPr/>
        </p:nvSpPr>
        <p:spPr>
          <a:xfrm rot="-5129187">
            <a:off x="9946495" y="2974650"/>
            <a:ext cx="1400615" cy="1232625"/>
          </a:xfrm>
          <a:prstGeom prst="triangle">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183" name="Google Shape;1183;p31"/>
          <p:cNvGrpSpPr/>
          <p:nvPr/>
        </p:nvGrpSpPr>
        <p:grpSpPr>
          <a:xfrm>
            <a:off x="4488167" y="4958862"/>
            <a:ext cx="4176264" cy="740239"/>
            <a:chOff x="4405797" y="5115115"/>
            <a:chExt cx="4176264" cy="740239"/>
          </a:xfrm>
        </p:grpSpPr>
        <p:sp>
          <p:nvSpPr>
            <p:cNvPr id="1184" name="Google Shape;1184;p31"/>
            <p:cNvSpPr/>
            <p:nvPr/>
          </p:nvSpPr>
          <p:spPr>
            <a:xfrm>
              <a:off x="4405797" y="5115115"/>
              <a:ext cx="3842854" cy="658118"/>
            </a:xfrm>
            <a:prstGeom prst="roundRect">
              <a:avLst>
                <a:gd fmla="val 50000" name="adj"/>
              </a:avLst>
            </a:prstGeom>
            <a:solidFill>
              <a:schemeClr val="dk1"/>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5" name="Google Shape;1185;p31">
              <a:hlinkClick r:id="rId6"/>
            </p:cNvPr>
            <p:cNvSpPr txBox="1"/>
            <p:nvPr/>
          </p:nvSpPr>
          <p:spPr>
            <a:xfrm>
              <a:off x="4494336" y="5200712"/>
              <a:ext cx="4087725" cy="6546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2800"/>
                <a:buFont typeface="Arial"/>
                <a:buNone/>
              </a:pPr>
              <a:r>
                <a:rPr b="1" i="0" lang="en-GB" sz="2800" u="none" cap="none" strike="noStrike">
                  <a:solidFill>
                    <a:srgbClr val="FFFFFF"/>
                  </a:solidFill>
                  <a:latin typeface="Calibri"/>
                  <a:ea typeface="Calibri"/>
                  <a:cs typeface="Calibri"/>
                  <a:sym typeface="Calibri"/>
                </a:rPr>
                <a:t>Get More Presentations</a:t>
              </a:r>
              <a:endParaRPr/>
            </a:p>
          </p:txBody>
        </p:sp>
      </p:grpSp>
      <p:pic>
        <p:nvPicPr>
          <p:cNvPr id="1186" name="Google Shape;1186;p31"/>
          <p:cNvPicPr preferRelativeResize="0"/>
          <p:nvPr/>
        </p:nvPicPr>
        <p:blipFill rotWithShape="1">
          <a:blip r:embed="rId7">
            <a:alphaModFix/>
          </a:blip>
          <a:srcRect b="0" l="0" r="0" t="0"/>
          <a:stretch/>
        </p:blipFill>
        <p:spPr>
          <a:xfrm>
            <a:off x="5238750" y="2300472"/>
            <a:ext cx="2000250" cy="2363932"/>
          </a:xfrm>
          <a:prstGeom prst="rect">
            <a:avLst/>
          </a:prstGeom>
          <a:noFill/>
          <a:ln>
            <a:noFill/>
          </a:ln>
        </p:spPr>
      </p:pic>
      <p:sp>
        <p:nvSpPr>
          <p:cNvPr id="1187" name="Google Shape;1187;p31"/>
          <p:cNvSpPr txBox="1"/>
          <p:nvPr/>
        </p:nvSpPr>
        <p:spPr>
          <a:xfrm>
            <a:off x="2085920" y="5993560"/>
            <a:ext cx="8980759" cy="6546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0" i="0" lang="en-GB" sz="3200" u="none" cap="none" strike="noStrike">
                <a:solidFill>
                  <a:srgbClr val="000000"/>
                </a:solidFill>
                <a:latin typeface="Calibri"/>
                <a:ea typeface="Calibri"/>
                <a:cs typeface="Calibri"/>
                <a:sym typeface="Calibri"/>
              </a:rPr>
              <a:t>Please Give your feedback to our Hard work </a:t>
            </a:r>
            <a:r>
              <a:rPr b="1" i="0" lang="en-GB" sz="3200" u="sng" cap="none" strike="noStrike">
                <a:solidFill>
                  <a:srgbClr val="000000"/>
                </a:solidFill>
                <a:latin typeface="Calibri"/>
                <a:ea typeface="Calibri"/>
                <a:cs typeface="Calibri"/>
                <a:sym typeface="Calibri"/>
                <a:hlinkClick r:id="rId8"/>
              </a:rPr>
              <a:t>Here</a:t>
            </a:r>
            <a:endParaRPr b="1" i="0" sz="3200" u="none" cap="none" strike="noStrike">
              <a:solidFill>
                <a:srgbClr val="000000"/>
              </a:solidFill>
              <a:latin typeface="Calibri"/>
              <a:ea typeface="Calibri"/>
              <a:cs typeface="Calibri"/>
              <a:sym typeface="Calibri"/>
            </a:endParaRPr>
          </a:p>
        </p:txBody>
      </p:sp>
      <p:pic>
        <p:nvPicPr>
          <p:cNvPr descr="Folded Hands: Light Skin Tone on Google Android 7.0" id="1188" name="Google Shape;1188;p31"/>
          <p:cNvPicPr preferRelativeResize="0"/>
          <p:nvPr/>
        </p:nvPicPr>
        <p:blipFill rotWithShape="1">
          <a:blip r:embed="rId9">
            <a:alphaModFix/>
          </a:blip>
          <a:srcRect b="0" l="0" r="0" t="0"/>
          <a:stretch/>
        </p:blipFill>
        <p:spPr>
          <a:xfrm>
            <a:off x="1334840" y="5840436"/>
            <a:ext cx="656152" cy="6561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73"/>
                                        </p:tgtEl>
                                        <p:attrNameLst>
                                          <p:attrName>style.visibility</p:attrName>
                                        </p:attrNameLst>
                                      </p:cBhvr>
                                      <p:to>
                                        <p:strVal val="visible"/>
                                      </p:to>
                                    </p:set>
                                    <p:animEffect filter="fade" transition="in">
                                      <p:cBhvr>
                                        <p:cTn dur="500"/>
                                        <p:tgtEl>
                                          <p:spTgt spid="1173"/>
                                        </p:tgtEl>
                                      </p:cBhvr>
                                    </p:animEffect>
                                  </p:childTnLst>
                                </p:cTn>
                              </p:par>
                              <p:par>
                                <p:cTn fill="hold" nodeType="withEffect" presetClass="entr" presetID="10" presetSubtype="0">
                                  <p:stCondLst>
                                    <p:cond delay="250"/>
                                  </p:stCondLst>
                                  <p:childTnLst>
                                    <p:set>
                                      <p:cBhvr>
                                        <p:cTn dur="1" fill="hold">
                                          <p:stCondLst>
                                            <p:cond delay="0"/>
                                          </p:stCondLst>
                                        </p:cTn>
                                        <p:tgtEl>
                                          <p:spTgt spid="1181"/>
                                        </p:tgtEl>
                                        <p:attrNameLst>
                                          <p:attrName>style.visibility</p:attrName>
                                        </p:attrNameLst>
                                      </p:cBhvr>
                                      <p:to>
                                        <p:strVal val="visible"/>
                                      </p:to>
                                    </p:set>
                                    <p:animEffect filter="fade" transition="in">
                                      <p:cBhvr>
                                        <p:cTn dur="500"/>
                                        <p:tgtEl>
                                          <p:spTgt spid="1181"/>
                                        </p:tgtEl>
                                      </p:cBhvr>
                                    </p:animEffect>
                                  </p:childTnLst>
                                </p:cTn>
                              </p:par>
                              <p:par>
                                <p:cTn fill="hold" nodeType="withEffect" presetClass="entr" presetID="10" presetSubtype="0">
                                  <p:stCondLst>
                                    <p:cond delay="100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par>
                                <p:cTn fill="hold" nodeType="withEffect" presetClass="entr" presetID="10" presetSubtype="0">
                                  <p:stCondLst>
                                    <p:cond delay="1750"/>
                                  </p:stCondLst>
                                  <p:childTnLst>
                                    <p:set>
                                      <p:cBhvr>
                                        <p:cTn dur="1" fill="hold">
                                          <p:stCondLst>
                                            <p:cond delay="0"/>
                                          </p:stCondLst>
                                        </p:cTn>
                                        <p:tgtEl>
                                          <p:spTgt spid="1183"/>
                                        </p:tgtEl>
                                        <p:attrNameLst>
                                          <p:attrName>style.visibility</p:attrName>
                                        </p:attrNameLst>
                                      </p:cBhvr>
                                      <p:to>
                                        <p:strVal val="visible"/>
                                      </p:to>
                                    </p:set>
                                    <p:animEffect filter="fade" transition="in">
                                      <p:cBhvr>
                                        <p:cTn dur="1000"/>
                                        <p:tgtEl>
                                          <p:spTgt spid="1183"/>
                                        </p:tgtEl>
                                      </p:cBhvr>
                                    </p:animEffect>
                                  </p:childTnLst>
                                </p:cTn>
                              </p:par>
                              <p:par>
                                <p:cTn fill="hold" nodeType="withEffect" presetClass="entr" presetID="10" presetSubtype="0">
                                  <p:stCondLst>
                                    <p:cond delay="750"/>
                                  </p:stCondLst>
                                  <p:childTnLst>
                                    <p:set>
                                      <p:cBhvr>
                                        <p:cTn dur="1" fill="hold">
                                          <p:stCondLst>
                                            <p:cond delay="0"/>
                                          </p:stCondLst>
                                        </p:cTn>
                                        <p:tgtEl>
                                          <p:spTgt spid="1186"/>
                                        </p:tgtEl>
                                        <p:attrNameLst>
                                          <p:attrName>style.visibility</p:attrName>
                                        </p:attrNameLst>
                                      </p:cBhvr>
                                      <p:to>
                                        <p:strVal val="visible"/>
                                      </p:to>
                                    </p:set>
                                    <p:animEffect filter="fade" transition="in">
                                      <p:cBhvr>
                                        <p:cTn dur="1000"/>
                                        <p:tgtEl>
                                          <p:spTgt spid="1186"/>
                                        </p:tgtEl>
                                      </p:cBhvr>
                                    </p:animEffect>
                                  </p:childTnLst>
                                </p:cTn>
                              </p:par>
                              <p:par>
                                <p:cTn fill="hold" nodeType="withEffect" presetClass="entr" presetID="10" presetSubtype="0">
                                  <p:stCondLst>
                                    <p:cond delay="1000"/>
                                  </p:stCondLst>
                                  <p:childTnLst>
                                    <p:set>
                                      <p:cBhvr>
                                        <p:cTn dur="1" fill="hold">
                                          <p:stCondLst>
                                            <p:cond delay="0"/>
                                          </p:stCondLst>
                                        </p:cTn>
                                        <p:tgtEl>
                                          <p:spTgt spid="1174"/>
                                        </p:tgtEl>
                                        <p:attrNameLst>
                                          <p:attrName>style.visibility</p:attrName>
                                        </p:attrNameLst>
                                      </p:cBhvr>
                                      <p:to>
                                        <p:strVal val="visible"/>
                                      </p:to>
                                    </p:set>
                                    <p:animEffect filter="fade" transition="in">
                                      <p:cBhvr>
                                        <p:cTn dur="5000"/>
                                        <p:tgtEl>
                                          <p:spTgt spid="1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pic>
        <p:nvPicPr>
          <p:cNvPr id="683" name="Google Shape;683;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84" name="Google Shape;684;p4"/>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5" name="Google Shape;685;p4"/>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6" name="Google Shape;686;p4"/>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87" name="Google Shape;687;p4"/>
          <p:cNvSpPr txBox="1"/>
          <p:nvPr>
            <p:ph type="title"/>
          </p:nvPr>
        </p:nvSpPr>
        <p:spPr>
          <a:xfrm>
            <a:off x="748892" y="64562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A Quote</a:t>
            </a:r>
            <a:endParaRPr/>
          </a:p>
        </p:txBody>
      </p:sp>
      <p:sp>
        <p:nvSpPr>
          <p:cNvPr id="688" name="Google Shape;688;p4"/>
          <p:cNvSpPr txBox="1"/>
          <p:nvPr/>
        </p:nvSpPr>
        <p:spPr>
          <a:xfrm>
            <a:off x="838200" y="1834605"/>
            <a:ext cx="10515600" cy="310557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“Those who want to reap the benefits of this great nation must bear the fatigue of supporting it..”</a:t>
            </a:r>
            <a:endParaRPr b="1" i="1" sz="4800" u="none" cap="none" strike="noStrike">
              <a:solidFill>
                <a:srgbClr val="FFFFFF"/>
              </a:solidFill>
              <a:latin typeface="Raleway"/>
              <a:ea typeface="Raleway"/>
              <a:cs typeface="Raleway"/>
              <a:sym typeface="Raleway"/>
            </a:endParaRPr>
          </a:p>
        </p:txBody>
      </p:sp>
      <p:sp>
        <p:nvSpPr>
          <p:cNvPr id="689" name="Google Shape;689;p4"/>
          <p:cNvSpPr txBox="1"/>
          <p:nvPr/>
        </p:nvSpPr>
        <p:spPr>
          <a:xfrm>
            <a:off x="7650056" y="4487625"/>
            <a:ext cx="370205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800"/>
              <a:buFont typeface="Raleway"/>
              <a:buNone/>
            </a:pPr>
            <a:r>
              <a:rPr b="1" i="0" lang="en-GB" sz="2800" u="none" cap="none" strike="noStrike">
                <a:solidFill>
                  <a:srgbClr val="FFFFFF"/>
                </a:solidFill>
                <a:latin typeface="Raleway"/>
                <a:ea typeface="Raleway"/>
                <a:cs typeface="Raleway"/>
                <a:sym typeface="Raleway"/>
              </a:rPr>
              <a:t>~ Thomas Paine</a:t>
            </a:r>
            <a:endParaRPr b="1" i="0" sz="2800" u="none" cap="none" strike="noStrike">
              <a:solidFill>
                <a:srgbClr val="FFFFFF"/>
              </a:solidFill>
              <a:latin typeface="Raleway"/>
              <a:ea typeface="Raleway"/>
              <a:cs typeface="Raleway"/>
              <a:sym typeface="Raleway"/>
            </a:endParaRPr>
          </a:p>
        </p:txBody>
      </p:sp>
      <p:pic>
        <p:nvPicPr>
          <p:cNvPr id="690" name="Google Shape;690;p4"/>
          <p:cNvPicPr preferRelativeResize="0"/>
          <p:nvPr/>
        </p:nvPicPr>
        <p:blipFill rotWithShape="1">
          <a:blip r:embed="rId4">
            <a:alphaModFix/>
          </a:blip>
          <a:srcRect b="0" l="0" r="0" t="0"/>
          <a:stretch/>
        </p:blipFill>
        <p:spPr>
          <a:xfrm>
            <a:off x="825149" y="5276685"/>
            <a:ext cx="1491528" cy="866049"/>
          </a:xfrm>
          <a:prstGeom prst="rect">
            <a:avLst/>
          </a:prstGeom>
          <a:noFill/>
          <a:ln>
            <a:noFill/>
          </a:ln>
        </p:spPr>
      </p:pic>
      <p:pic>
        <p:nvPicPr>
          <p:cNvPr id="691" name="Google Shape;691;p4"/>
          <p:cNvPicPr preferRelativeResize="0"/>
          <p:nvPr/>
        </p:nvPicPr>
        <p:blipFill rotWithShape="1">
          <a:blip r:embed="rId5">
            <a:alphaModFix/>
          </a:blip>
          <a:srcRect b="0" l="0" r="0" t="0"/>
          <a:stretch/>
        </p:blipFill>
        <p:spPr>
          <a:xfrm>
            <a:off x="10114794" y="1408218"/>
            <a:ext cx="904018" cy="139080"/>
          </a:xfrm>
          <a:prstGeom prst="rect">
            <a:avLst/>
          </a:prstGeom>
          <a:noFill/>
          <a:ln>
            <a:noFill/>
          </a:ln>
        </p:spPr>
      </p:pic>
      <p:pic>
        <p:nvPicPr>
          <p:cNvPr descr="Bookmark" id="692" name="Google Shape;692;p4"/>
          <p:cNvPicPr preferRelativeResize="0"/>
          <p:nvPr/>
        </p:nvPicPr>
        <p:blipFill rotWithShape="1">
          <a:blip r:embed="rId6">
            <a:alphaModFix/>
          </a:blip>
          <a:srcRect b="0" l="0" r="0" t="0"/>
          <a:stretch/>
        </p:blipFill>
        <p:spPr>
          <a:xfrm>
            <a:off x="596492" y="137333"/>
            <a:ext cx="1430709" cy="14307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par>
                                <p:cTn fill="hold" nodeType="withEffect" presetClass="entr" presetID="10" presetSubtype="0">
                                  <p:stCondLst>
                                    <p:cond delay="100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6" name="Shape 696"/>
        <p:cNvGrpSpPr/>
        <p:nvPr/>
      </p:nvGrpSpPr>
      <p:grpSpPr>
        <a:xfrm>
          <a:off x="0" y="0"/>
          <a:ext cx="0" cy="0"/>
          <a:chOff x="0" y="0"/>
          <a:chExt cx="0" cy="0"/>
        </a:xfrm>
      </p:grpSpPr>
      <p:sp>
        <p:nvSpPr>
          <p:cNvPr id="697" name="Google Shape;697;p5"/>
          <p:cNvSpPr/>
          <p:nvPr/>
        </p:nvSpPr>
        <p:spPr>
          <a:xfrm>
            <a:off x="0" y="0"/>
            <a:ext cx="997527" cy="6858000"/>
          </a:xfrm>
          <a:prstGeom prst="rect">
            <a:avLst/>
          </a:prstGeom>
          <a:solidFill>
            <a:srgbClr val="EF25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8" name="Google Shape;698;p5"/>
          <p:cNvSpPr/>
          <p:nvPr/>
        </p:nvSpPr>
        <p:spPr>
          <a:xfrm>
            <a:off x="997527" y="0"/>
            <a:ext cx="997527" cy="6858000"/>
          </a:xfrm>
          <a:prstGeom prst="rect">
            <a:avLst/>
          </a:prstGeom>
          <a:solidFill>
            <a:srgbClr val="7FBA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9" name="Google Shape;699;p5"/>
          <p:cNvSpPr/>
          <p:nvPr/>
        </p:nvSpPr>
        <p:spPr>
          <a:xfrm>
            <a:off x="1995054" y="0"/>
            <a:ext cx="997527" cy="6858000"/>
          </a:xfrm>
          <a:prstGeom prst="rect">
            <a:avLst/>
          </a:prstGeom>
          <a:solidFill>
            <a:srgbClr val="00A4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0" name="Google Shape;700;p5"/>
          <p:cNvSpPr/>
          <p:nvPr/>
        </p:nvSpPr>
        <p:spPr>
          <a:xfrm>
            <a:off x="2992580" y="0"/>
            <a:ext cx="997527" cy="6858000"/>
          </a:xfrm>
          <a:prstGeom prst="rect">
            <a:avLst/>
          </a:prstGeom>
          <a:solidFill>
            <a:srgbClr val="FFB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1" name="Google Shape;701;p5"/>
          <p:cNvSpPr/>
          <p:nvPr/>
        </p:nvSpPr>
        <p:spPr>
          <a:xfrm>
            <a:off x="429258" y="4078774"/>
            <a:ext cx="3247737" cy="16960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2" name="Google Shape;702;p5"/>
          <p:cNvSpPr txBox="1"/>
          <p:nvPr/>
        </p:nvSpPr>
        <p:spPr>
          <a:xfrm>
            <a:off x="4434637" y="2983757"/>
            <a:ext cx="717261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703" name="Google Shape;703;p5"/>
          <p:cNvSpPr txBox="1"/>
          <p:nvPr/>
        </p:nvSpPr>
        <p:spPr>
          <a:xfrm>
            <a:off x="4484625" y="998599"/>
            <a:ext cx="7386333"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9600"/>
              <a:buFont typeface="Aharoni"/>
              <a:buNone/>
            </a:pPr>
            <a:r>
              <a:rPr b="0" i="0" lang="en-GB" sz="9600" u="none" cap="none" strike="noStrike">
                <a:solidFill>
                  <a:schemeClr val="dk1"/>
                </a:solidFill>
                <a:latin typeface="Aharoni"/>
                <a:ea typeface="Aharoni"/>
                <a:cs typeface="Aharoni"/>
                <a:sym typeface="Aharoni"/>
              </a:rPr>
              <a:t>About</a:t>
            </a:r>
            <a:endParaRPr/>
          </a:p>
        </p:txBody>
      </p:sp>
      <p:sp>
        <p:nvSpPr>
          <p:cNvPr id="704" name="Google Shape;704;p5"/>
          <p:cNvSpPr txBox="1"/>
          <p:nvPr/>
        </p:nvSpPr>
        <p:spPr>
          <a:xfrm>
            <a:off x="515241" y="4275790"/>
            <a:ext cx="285727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2400"/>
              <a:buFont typeface="Arial"/>
              <a:buNone/>
            </a:pPr>
            <a:r>
              <a:rPr b="1" i="0" lang="en-GB" sz="2400" u="none" cap="none" strike="noStrike">
                <a:solidFill>
                  <a:srgbClr val="3F3F3F"/>
                </a:solidFill>
                <a:latin typeface="Arial"/>
                <a:ea typeface="Arial"/>
                <a:cs typeface="Arial"/>
                <a:sym typeface="Arial"/>
              </a:rPr>
              <a:t>Capital</a:t>
            </a:r>
            <a:r>
              <a:rPr b="0" i="0" lang="en-GB" sz="2400" u="none" cap="none" strike="noStrike">
                <a:solidFill>
                  <a:srgbClr val="3F3F3F"/>
                </a:solidFill>
                <a:latin typeface="Arial"/>
                <a:ea typeface="Arial"/>
                <a:cs typeface="Arial"/>
                <a:sym typeface="Arial"/>
              </a:rPr>
              <a:t> : </a:t>
            </a:r>
            <a:endParaRPr b="0" i="1" sz="2400" u="none" cap="none" strike="sngStrike">
              <a:solidFill>
                <a:srgbClr val="3F3F3F"/>
              </a:solidFill>
              <a:latin typeface="Arial"/>
              <a:ea typeface="Arial"/>
              <a:cs typeface="Arial"/>
              <a:sym typeface="Arial"/>
            </a:endParaRPr>
          </a:p>
          <a:p>
            <a:pPr indent="0" lvl="0" marL="0" marR="0" rtl="0" algn="l">
              <a:lnSpc>
                <a:spcPct val="100000"/>
              </a:lnSpc>
              <a:spcBef>
                <a:spcPts val="0"/>
              </a:spcBef>
              <a:spcAft>
                <a:spcPts val="0"/>
              </a:spcAft>
              <a:buClr>
                <a:srgbClr val="3F3F3F"/>
              </a:buClr>
              <a:buSzPts val="2400"/>
              <a:buFont typeface="Arial"/>
              <a:buNone/>
            </a:pPr>
            <a:r>
              <a:rPr b="1" i="0" lang="en-GB" sz="2400" u="none" cap="none" strike="noStrike">
                <a:solidFill>
                  <a:srgbClr val="3F3F3F"/>
                </a:solidFill>
                <a:latin typeface="Arial"/>
                <a:ea typeface="Arial"/>
                <a:cs typeface="Arial"/>
                <a:sym typeface="Arial"/>
              </a:rPr>
              <a:t>Largest City :</a:t>
            </a:r>
            <a:endParaRPr/>
          </a:p>
          <a:p>
            <a:pPr indent="0" lvl="0" marL="0" marR="0" rtl="0" algn="l">
              <a:lnSpc>
                <a:spcPct val="100000"/>
              </a:lnSpc>
              <a:spcBef>
                <a:spcPts val="0"/>
              </a:spcBef>
              <a:spcAft>
                <a:spcPts val="0"/>
              </a:spcAft>
              <a:buClr>
                <a:srgbClr val="3F3F3F"/>
              </a:buClr>
              <a:buSzPts val="2400"/>
              <a:buFont typeface="Arial"/>
              <a:buNone/>
            </a:pPr>
            <a:r>
              <a:rPr b="1" lang="en-GB" sz="2400">
                <a:solidFill>
                  <a:srgbClr val="3F3F3F"/>
                </a:solidFill>
                <a:latin typeface="Arial"/>
                <a:ea typeface="Arial"/>
                <a:cs typeface="Arial"/>
                <a:sym typeface="Arial"/>
              </a:rPr>
              <a:t>Population :</a:t>
            </a:r>
            <a:r>
              <a:rPr b="1" i="0" lang="en-GB" sz="2400" u="none" cap="none" strike="noStrike">
                <a:solidFill>
                  <a:srgbClr val="3F3F3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Calibri"/>
              <a:buNone/>
            </a:pPr>
            <a:r>
              <a:t/>
            </a:r>
            <a:endParaRPr b="0" i="1" sz="2400" u="none" cap="none" strike="noStrike">
              <a:solidFill>
                <a:srgbClr val="3F3F3F"/>
              </a:solidFill>
              <a:latin typeface="Arial"/>
              <a:ea typeface="Arial"/>
              <a:cs typeface="Arial"/>
              <a:sym typeface="Arial"/>
            </a:endParaRPr>
          </a:p>
        </p:txBody>
      </p:sp>
      <p:pic>
        <p:nvPicPr>
          <p:cNvPr id="705" name="Google Shape;705;p5"/>
          <p:cNvPicPr preferRelativeResize="0"/>
          <p:nvPr/>
        </p:nvPicPr>
        <p:blipFill rotWithShape="1">
          <a:blip r:embed="rId3">
            <a:alphaModFix/>
          </a:blip>
          <a:srcRect b="0" l="0" r="0" t="0"/>
          <a:stretch/>
        </p:blipFill>
        <p:spPr>
          <a:xfrm rot="10800000">
            <a:off x="-1" y="12851"/>
            <a:ext cx="4207031" cy="3926562"/>
          </a:xfrm>
          <a:prstGeom prst="rect">
            <a:avLst/>
          </a:prstGeom>
          <a:noFill/>
          <a:ln>
            <a:noFill/>
          </a:ln>
        </p:spPr>
      </p:pic>
      <p:pic>
        <p:nvPicPr>
          <p:cNvPr descr="Open quotation mark" id="706" name="Google Shape;706;p5"/>
          <p:cNvPicPr preferRelativeResize="0"/>
          <p:nvPr/>
        </p:nvPicPr>
        <p:blipFill rotWithShape="1">
          <a:blip r:embed="rId4">
            <a:alphaModFix/>
          </a:blip>
          <a:srcRect b="0" l="0" r="0" t="0"/>
          <a:stretch/>
        </p:blipFill>
        <p:spPr>
          <a:xfrm>
            <a:off x="4184651" y="2111059"/>
            <a:ext cx="914400" cy="914400"/>
          </a:xfrm>
          <a:prstGeom prst="rect">
            <a:avLst/>
          </a:prstGeom>
          <a:noFill/>
          <a:ln>
            <a:noFill/>
          </a:ln>
        </p:spPr>
      </p:pic>
      <p:pic>
        <p:nvPicPr>
          <p:cNvPr descr="Open quotation mark" id="707" name="Google Shape;707;p5"/>
          <p:cNvPicPr preferRelativeResize="0"/>
          <p:nvPr/>
        </p:nvPicPr>
        <p:blipFill rotWithShape="1">
          <a:blip r:embed="rId4">
            <a:alphaModFix/>
          </a:blip>
          <a:srcRect b="0" l="0" r="0" t="0"/>
          <a:stretch/>
        </p:blipFill>
        <p:spPr>
          <a:xfrm rot="10800000">
            <a:off x="9868186" y="5165224"/>
            <a:ext cx="914400" cy="914400"/>
          </a:xfrm>
          <a:prstGeom prst="rect">
            <a:avLst/>
          </a:prstGeom>
          <a:noFill/>
          <a:ln>
            <a:noFill/>
          </a:ln>
        </p:spPr>
      </p:pic>
      <p:sp>
        <p:nvSpPr>
          <p:cNvPr id="708" name="Google Shape;708;p5"/>
          <p:cNvSpPr/>
          <p:nvPr/>
        </p:nvSpPr>
        <p:spPr>
          <a:xfrm>
            <a:off x="1574883"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9" name="Google Shape;709;p5"/>
          <p:cNvSpPr/>
          <p:nvPr/>
        </p:nvSpPr>
        <p:spPr>
          <a:xfrm>
            <a:off x="1944169" y="6346825"/>
            <a:ext cx="266700" cy="266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0" name="Google Shape;710;p5"/>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1" name="Google Shape;711;p5"/>
          <p:cNvSpPr/>
          <p:nvPr/>
        </p:nvSpPr>
        <p:spPr>
          <a:xfrm>
            <a:off x="793066" y="998599"/>
            <a:ext cx="2368796" cy="2368794"/>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Calibri"/>
              <a:ea typeface="Calibri"/>
              <a:cs typeface="Calibri"/>
              <a:sym typeface="Calibri"/>
            </a:endParaRPr>
          </a:p>
        </p:txBody>
      </p:sp>
      <p:cxnSp>
        <p:nvCxnSpPr>
          <p:cNvPr id="712" name="Google Shape;712;p5"/>
          <p:cNvCxnSpPr/>
          <p:nvPr/>
        </p:nvCxnSpPr>
        <p:spPr>
          <a:xfrm>
            <a:off x="2855369" y="3278468"/>
            <a:ext cx="586651" cy="0"/>
          </a:xfrm>
          <a:prstGeom prst="straightConnector1">
            <a:avLst/>
          </a:prstGeom>
          <a:noFill/>
          <a:ln cap="flat" cmpd="sng" w="38100">
            <a:solidFill>
              <a:schemeClr val="accent4"/>
            </a:solidFill>
            <a:prstDash val="solid"/>
            <a:miter lim="800000"/>
            <a:headEnd len="sm" w="sm" type="none"/>
            <a:tailEnd len="sm" w="sm" type="none"/>
          </a:ln>
        </p:spPr>
      </p:cxnSp>
      <p:cxnSp>
        <p:nvCxnSpPr>
          <p:cNvPr id="713" name="Google Shape;713;p5"/>
          <p:cNvCxnSpPr/>
          <p:nvPr/>
        </p:nvCxnSpPr>
        <p:spPr>
          <a:xfrm>
            <a:off x="2801580" y="3131918"/>
            <a:ext cx="360282" cy="0"/>
          </a:xfrm>
          <a:prstGeom prst="straightConnector1">
            <a:avLst/>
          </a:prstGeom>
          <a:noFill/>
          <a:ln cap="flat" cmpd="sng" w="38100">
            <a:solidFill>
              <a:schemeClr val="accent4"/>
            </a:solidFill>
            <a:prstDash val="solid"/>
            <a:miter lim="800000"/>
            <a:headEnd len="sm" w="sm" type="none"/>
            <a:tailEnd len="sm" w="sm" type="none"/>
          </a:ln>
        </p:spPr>
      </p:cxnSp>
      <p:cxnSp>
        <p:nvCxnSpPr>
          <p:cNvPr id="714" name="Google Shape;714;p5"/>
          <p:cNvCxnSpPr/>
          <p:nvPr/>
        </p:nvCxnSpPr>
        <p:spPr>
          <a:xfrm>
            <a:off x="429258" y="1711207"/>
            <a:ext cx="360282" cy="0"/>
          </a:xfrm>
          <a:prstGeom prst="straightConnector1">
            <a:avLst/>
          </a:prstGeom>
          <a:noFill/>
          <a:ln cap="flat" cmpd="sng" w="38100">
            <a:solidFill>
              <a:schemeClr val="accent4"/>
            </a:solidFill>
            <a:prstDash val="solid"/>
            <a:miter lim="800000"/>
            <a:headEnd len="sm" w="sm" type="none"/>
            <a:tailEnd len="sm" w="sm" type="none"/>
          </a:ln>
        </p:spPr>
      </p:cxnSp>
      <p:cxnSp>
        <p:nvCxnSpPr>
          <p:cNvPr id="715" name="Google Shape;715;p5"/>
          <p:cNvCxnSpPr/>
          <p:nvPr/>
        </p:nvCxnSpPr>
        <p:spPr>
          <a:xfrm>
            <a:off x="429258" y="1567772"/>
            <a:ext cx="162413" cy="0"/>
          </a:xfrm>
          <a:prstGeom prst="straightConnector1">
            <a:avLst/>
          </a:prstGeom>
          <a:noFill/>
          <a:ln cap="flat" cmpd="sng" w="38100">
            <a:solidFill>
              <a:schemeClr val="accent4"/>
            </a:solidFill>
            <a:prstDash val="solid"/>
            <a:miter lim="800000"/>
            <a:headEnd len="sm" w="sm" type="none"/>
            <a:tailEnd len="sm" w="sm" type="none"/>
          </a:ln>
        </p:spPr>
      </p:cxnSp>
      <p:pic>
        <p:nvPicPr>
          <p:cNvPr descr="A close up of a flag&#10;&#10;Description automatically generated" id="716" name="Google Shape;716;p5"/>
          <p:cNvPicPr preferRelativeResize="0"/>
          <p:nvPr>
            <p:ph idx="2" type="pic"/>
          </p:nvPr>
        </p:nvPicPr>
        <p:blipFill rotWithShape="1">
          <a:blip r:embed="rId5">
            <a:alphaModFix/>
          </a:blip>
          <a:srcRect b="0" l="0" r="0" t="0"/>
          <a:stretch/>
        </p:blipFill>
        <p:spPr>
          <a:xfrm>
            <a:off x="884237" y="1111250"/>
            <a:ext cx="2168525" cy="2168525"/>
          </a:xfrm>
          <a:prstGeom prst="ellipse">
            <a:avLst/>
          </a:prstGeom>
          <a:noFill/>
          <a:ln>
            <a:noFill/>
          </a:ln>
        </p:spPr>
      </p:pic>
      <p:sp>
        <p:nvSpPr>
          <p:cNvPr id="717" name="Google Shape;717;p5"/>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1250"/>
                                        <p:tgtEl>
                                          <p:spTgt spid="6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1250"/>
                                        <p:tgtEl>
                                          <p:spTgt spid="6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1250"/>
                                        <p:tgtEl>
                                          <p:spTgt spid="6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1250"/>
                                        <p:tgtEl>
                                          <p:spTgt spid="7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50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500"/>
                                        <p:tgtEl>
                                          <p:spTgt spid="70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par>
                                <p:cTn fill="hold" nodeType="withEffect" presetClass="entr" presetID="10" presetSubtype="0">
                                  <p:stCondLst>
                                    <p:cond delay="50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par>
                                <p:cTn fill="hold" nodeType="withEffect" presetClass="entr" presetID="10" presetSubtype="0">
                                  <p:stCondLst>
                                    <p:cond delay="75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par>
                                <p:cTn fill="hold" nodeType="withEffect" presetClass="entr" presetID="10" presetSubtype="0">
                                  <p:stCondLst>
                                    <p:cond delay="1000"/>
                                  </p:stCondLst>
                                  <p:childTnLst>
                                    <p:set>
                                      <p:cBhvr>
                                        <p:cTn dur="1" fill="hold">
                                          <p:stCondLst>
                                            <p:cond delay="0"/>
                                          </p:stCondLst>
                                        </p:cTn>
                                        <p:tgtEl>
                                          <p:spTgt spid="717"/>
                                        </p:tgtEl>
                                        <p:attrNameLst>
                                          <p:attrName>style.visibility</p:attrName>
                                        </p:attrNameLst>
                                      </p:cBhvr>
                                      <p:to>
                                        <p:strVal val="visible"/>
                                      </p:to>
                                    </p:set>
                                    <p:animEffect filter="fade" transition="in">
                                      <p:cBhvr>
                                        <p:cTn dur="50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1" name="Shape 721"/>
        <p:cNvGrpSpPr/>
        <p:nvPr/>
      </p:nvGrpSpPr>
      <p:grpSpPr>
        <a:xfrm>
          <a:off x="0" y="0"/>
          <a:ext cx="0" cy="0"/>
          <a:chOff x="0" y="0"/>
          <a:chExt cx="0" cy="0"/>
        </a:xfrm>
      </p:grpSpPr>
      <p:sp>
        <p:nvSpPr>
          <p:cNvPr id="722" name="Google Shape;722;p6"/>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3" name="Google Shape;723;p6"/>
          <p:cNvSpPr txBox="1"/>
          <p:nvPr/>
        </p:nvSpPr>
        <p:spPr>
          <a:xfrm>
            <a:off x="381167" y="2548590"/>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724" name="Google Shape;724;p6"/>
          <p:cNvSpPr txBox="1"/>
          <p:nvPr/>
        </p:nvSpPr>
        <p:spPr>
          <a:xfrm>
            <a:off x="381167" y="674749"/>
            <a:ext cx="738633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600"/>
              <a:buFont typeface="Aharoni"/>
              <a:buNone/>
            </a:pPr>
            <a:r>
              <a:rPr b="0" i="0" lang="en-GB" sz="9600" u="none" cap="none" strike="noStrike">
                <a:solidFill>
                  <a:schemeClr val="dk1"/>
                </a:solidFill>
                <a:latin typeface="Aharoni"/>
                <a:ea typeface="Aharoni"/>
                <a:cs typeface="Aharoni"/>
                <a:sym typeface="Aharoni"/>
              </a:rPr>
              <a:t>History</a:t>
            </a:r>
            <a:endParaRPr/>
          </a:p>
        </p:txBody>
      </p:sp>
      <p:pic>
        <p:nvPicPr>
          <p:cNvPr descr="A book shelf filled with books&#10;&#10;Description automatically generated" id="725" name="Google Shape;725;p6"/>
          <p:cNvPicPr preferRelativeResize="0"/>
          <p:nvPr>
            <p:ph idx="2" type="pic"/>
          </p:nvPr>
        </p:nvPicPr>
        <p:blipFill rotWithShape="1">
          <a:blip r:embed="rId3">
            <a:alphaModFix/>
          </a:blip>
          <a:srcRect b="0" l="2129" r="2130" t="0"/>
          <a:stretch/>
        </p:blipFill>
        <p:spPr>
          <a:xfrm rot="263267">
            <a:off x="6401076" y="707958"/>
            <a:ext cx="5209212" cy="5442083"/>
          </a:xfrm>
          <a:prstGeom prst="rect">
            <a:avLst/>
          </a:prstGeom>
          <a:noFill/>
          <a:ln>
            <a:noFill/>
          </a:ln>
        </p:spPr>
      </p:pic>
      <p:sp>
        <p:nvSpPr>
          <p:cNvPr id="726" name="Google Shape;726;p6"/>
          <p:cNvSpPr/>
          <p:nvPr/>
        </p:nvSpPr>
        <p:spPr>
          <a:xfrm>
            <a:off x="9589882" y="6087414"/>
            <a:ext cx="17988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u="sng">
                <a:solidFill>
                  <a:srgbClr val="7F7F7F"/>
                </a:solidFill>
                <a:latin typeface="Calibri"/>
                <a:ea typeface="Calibri"/>
                <a:cs typeface="Calibri"/>
                <a:sym typeface="Calibri"/>
                <a:hlinkClick r:id="rId4"/>
              </a:rPr>
              <a:t>https://www.pexels.com/@mikebirdy</a:t>
            </a:r>
            <a:r>
              <a:rPr lang="en-GB" sz="800">
                <a:solidFill>
                  <a:srgbClr val="7F7F7F"/>
                </a:solidFill>
                <a:latin typeface="Calibri"/>
                <a:ea typeface="Calibri"/>
                <a:cs typeface="Calibri"/>
                <a:sym typeface="Calibri"/>
              </a:rPr>
              <a:t> </a:t>
            </a:r>
            <a:endParaRPr/>
          </a:p>
        </p:txBody>
      </p:sp>
      <p:sp>
        <p:nvSpPr>
          <p:cNvPr id="727" name="Google Shape;727;p6"/>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28" name="Google Shape;728;p6"/>
          <p:cNvPicPr preferRelativeResize="0"/>
          <p:nvPr/>
        </p:nvPicPr>
        <p:blipFill rotWithShape="1">
          <a:blip r:embed="rId5">
            <a:alphaModFix/>
          </a:blip>
          <a:srcRect b="0" l="0" r="0" t="0"/>
          <a:stretch/>
        </p:blipFill>
        <p:spPr>
          <a:xfrm>
            <a:off x="4965660" y="0"/>
            <a:ext cx="1491528" cy="866049"/>
          </a:xfrm>
          <a:prstGeom prst="rect">
            <a:avLst/>
          </a:prstGeom>
          <a:noFill/>
          <a:ln>
            <a:noFill/>
          </a:ln>
        </p:spPr>
      </p:pic>
      <p:pic>
        <p:nvPicPr>
          <p:cNvPr id="729" name="Google Shape;729;p6"/>
          <p:cNvPicPr preferRelativeResize="0"/>
          <p:nvPr/>
        </p:nvPicPr>
        <p:blipFill rotWithShape="1">
          <a:blip r:embed="rId6">
            <a:alphaModFix/>
          </a:blip>
          <a:srcRect b="0" l="0" r="0" t="0"/>
          <a:stretch/>
        </p:blipFill>
        <p:spPr>
          <a:xfrm>
            <a:off x="2697334" y="605209"/>
            <a:ext cx="904018" cy="139080"/>
          </a:xfrm>
          <a:prstGeom prst="rect">
            <a:avLst/>
          </a:prstGeom>
          <a:noFill/>
          <a:ln>
            <a:noFill/>
          </a:ln>
        </p:spPr>
      </p:pic>
      <p:sp>
        <p:nvSpPr>
          <p:cNvPr id="730" name="Google Shape;730;p6"/>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1" name="Google Shape;731;p6"/>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32" name="Google Shape;732;p6"/>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sp>
        <p:nvSpPr>
          <p:cNvPr id="733" name="Google Shape;733;p6"/>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500"/>
                                        <p:tgtEl>
                                          <p:spTgt spid="72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par>
                                <p:cTn fill="hold" nodeType="withEffect" presetClass="entr" presetID="10" presetSubtype="0">
                                  <p:stCondLst>
                                    <p:cond delay="25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par>
                                <p:cTn fill="hold" nodeType="withEffect" presetClass="entr" presetID="10" presetSubtype="0">
                                  <p:stCondLst>
                                    <p:cond delay="25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1000"/>
                                  </p:stCondLst>
                                  <p:childTnLst>
                                    <p:set>
                                      <p:cBhvr>
                                        <p:cTn dur="1" fill="hold">
                                          <p:stCondLst>
                                            <p:cond delay="0"/>
                                          </p:stCondLst>
                                        </p:cTn>
                                        <p:tgtEl>
                                          <p:spTgt spid="733"/>
                                        </p:tgtEl>
                                        <p:attrNameLst>
                                          <p:attrName>style.visibility</p:attrName>
                                        </p:attrNameLst>
                                      </p:cBhvr>
                                      <p:to>
                                        <p:strVal val="visible"/>
                                      </p:to>
                                    </p:set>
                                    <p:animEffect filter="fade" transition="in">
                                      <p:cBhvr>
                                        <p:cTn dur="50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7" name="Shape 737"/>
        <p:cNvGrpSpPr/>
        <p:nvPr/>
      </p:nvGrpSpPr>
      <p:grpSpPr>
        <a:xfrm>
          <a:off x="0" y="0"/>
          <a:ext cx="0" cy="0"/>
          <a:chOff x="0" y="0"/>
          <a:chExt cx="0" cy="0"/>
        </a:xfrm>
      </p:grpSpPr>
      <p:sp>
        <p:nvSpPr>
          <p:cNvPr id="738" name="Google Shape;738;p7"/>
          <p:cNvSpPr txBox="1"/>
          <p:nvPr>
            <p:ph idx="1" type="body"/>
          </p:nvPr>
        </p:nvSpPr>
        <p:spPr>
          <a:xfrm>
            <a:off x="709126" y="4836033"/>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None/>
            </a:pPr>
            <a:r>
              <a:rPr lang="en-GB">
                <a:solidFill>
                  <a:schemeClr val="dk1"/>
                </a:solidFill>
              </a:rPr>
              <a:t>Famous Personalities</a:t>
            </a:r>
            <a:endParaRPr/>
          </a:p>
        </p:txBody>
      </p:sp>
      <p:sp>
        <p:nvSpPr>
          <p:cNvPr id="739" name="Google Shape;739;p7"/>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 name="Google Shape;740;p7"/>
          <p:cNvSpPr/>
          <p:nvPr/>
        </p:nvSpPr>
        <p:spPr>
          <a:xfrm>
            <a:off x="1231451" y="3538199"/>
            <a:ext cx="473938" cy="47393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1" name="Google Shape;741;p7"/>
          <p:cNvSpPr/>
          <p:nvPr/>
        </p:nvSpPr>
        <p:spPr>
          <a:xfrm>
            <a:off x="868048" y="3181908"/>
            <a:ext cx="247092" cy="24709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posing for the camera&#10;&#10;Description automatically generated" id="742" name="Google Shape;742;p7"/>
          <p:cNvPicPr preferRelativeResize="0"/>
          <p:nvPr>
            <p:ph idx="2" type="pic"/>
          </p:nvPr>
        </p:nvPicPr>
        <p:blipFill rotWithShape="1">
          <a:blip r:embed="rId3">
            <a:alphaModFix/>
          </a:blip>
          <a:srcRect b="13228" l="0" r="0" t="13229"/>
          <a:stretch/>
        </p:blipFill>
        <p:spPr>
          <a:xfrm>
            <a:off x="2349227" y="1125000"/>
            <a:ext cx="2449513" cy="2447925"/>
          </a:xfrm>
          <a:prstGeom prst="flowChartConnector">
            <a:avLst/>
          </a:prstGeom>
          <a:noFill/>
          <a:ln>
            <a:noFill/>
          </a:ln>
        </p:spPr>
      </p:pic>
      <p:pic>
        <p:nvPicPr>
          <p:cNvPr descr="A person wearing a suit and tie&#10;&#10;Description automatically generated" id="743" name="Google Shape;743;p7"/>
          <p:cNvPicPr preferRelativeResize="0"/>
          <p:nvPr>
            <p:ph idx="3" type="pic"/>
          </p:nvPr>
        </p:nvPicPr>
        <p:blipFill rotWithShape="1">
          <a:blip r:embed="rId4">
            <a:alphaModFix/>
          </a:blip>
          <a:srcRect b="0" l="8306" r="8306" t="0"/>
          <a:stretch/>
        </p:blipFill>
        <p:spPr>
          <a:xfrm>
            <a:off x="5076539" y="1125000"/>
            <a:ext cx="2449513" cy="2447925"/>
          </a:xfrm>
          <a:prstGeom prst="flowChartConnector">
            <a:avLst/>
          </a:prstGeom>
          <a:noFill/>
          <a:ln>
            <a:noFill/>
          </a:ln>
        </p:spPr>
      </p:pic>
      <p:pic>
        <p:nvPicPr>
          <p:cNvPr descr="A person wearing a suit and tie looking at the camera&#10;&#10;Description automatically generated" id="744" name="Google Shape;744;p7"/>
          <p:cNvPicPr preferRelativeResize="0"/>
          <p:nvPr>
            <p:ph idx="4" type="pic"/>
          </p:nvPr>
        </p:nvPicPr>
        <p:blipFill rotWithShape="1">
          <a:blip r:embed="rId5">
            <a:alphaModFix/>
          </a:blip>
          <a:srcRect b="0" l="8306" r="8306" t="0"/>
          <a:stretch/>
        </p:blipFill>
        <p:spPr>
          <a:xfrm>
            <a:off x="7803851" y="1125000"/>
            <a:ext cx="2449513" cy="2447925"/>
          </a:xfrm>
          <a:prstGeom prst="flowChartConnector">
            <a:avLst/>
          </a:prstGeom>
          <a:noFill/>
          <a:ln>
            <a:noFill/>
          </a:ln>
        </p:spPr>
      </p:pic>
      <p:sp>
        <p:nvSpPr>
          <p:cNvPr id="745" name="Google Shape;745;p7"/>
          <p:cNvSpPr txBox="1"/>
          <p:nvPr/>
        </p:nvSpPr>
        <p:spPr>
          <a:xfrm>
            <a:off x="2228807" y="3775168"/>
            <a:ext cx="2690352" cy="73717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Raleway"/>
              <a:buNone/>
            </a:pPr>
            <a:r>
              <a:rPr b="1" i="0" lang="en-GB" sz="2000" u="none" cap="none" strike="noStrike">
                <a:solidFill>
                  <a:srgbClr val="000000"/>
                </a:solidFill>
                <a:latin typeface="Raleway"/>
                <a:ea typeface="Raleway"/>
                <a:cs typeface="Raleway"/>
                <a:sym typeface="Raleway"/>
              </a:rPr>
              <a:t>Marie Curie</a:t>
            </a:r>
            <a:endParaRPr/>
          </a:p>
        </p:txBody>
      </p:sp>
      <p:sp>
        <p:nvSpPr>
          <p:cNvPr id="746" name="Google Shape;746;p7"/>
          <p:cNvSpPr txBox="1"/>
          <p:nvPr/>
        </p:nvSpPr>
        <p:spPr>
          <a:xfrm>
            <a:off x="4956119" y="3775168"/>
            <a:ext cx="2690352" cy="73717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Raleway"/>
              <a:buNone/>
            </a:pPr>
            <a:r>
              <a:rPr b="1" i="0" lang="en-GB" sz="2000" u="none" cap="none" strike="noStrike">
                <a:solidFill>
                  <a:srgbClr val="000000"/>
                </a:solidFill>
                <a:latin typeface="Raleway"/>
                <a:ea typeface="Raleway"/>
                <a:cs typeface="Raleway"/>
                <a:sym typeface="Raleway"/>
              </a:rPr>
              <a:t>Louis Pasteur</a:t>
            </a:r>
            <a:endParaRPr/>
          </a:p>
        </p:txBody>
      </p:sp>
      <p:sp>
        <p:nvSpPr>
          <p:cNvPr id="747" name="Google Shape;747;p7"/>
          <p:cNvSpPr txBox="1"/>
          <p:nvPr/>
        </p:nvSpPr>
        <p:spPr>
          <a:xfrm>
            <a:off x="7683431" y="3775168"/>
            <a:ext cx="2690352" cy="73717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Raleway"/>
              <a:buNone/>
            </a:pPr>
            <a:r>
              <a:rPr b="1" i="0" lang="en-GB" sz="2000" u="none" cap="none" strike="noStrike">
                <a:solidFill>
                  <a:srgbClr val="000000"/>
                </a:solidFill>
                <a:latin typeface="Raleway"/>
                <a:ea typeface="Raleway"/>
                <a:cs typeface="Raleway"/>
                <a:sym typeface="Raleway"/>
              </a:rPr>
              <a:t>Alfred Nobel</a:t>
            </a:r>
            <a:endParaRPr/>
          </a:p>
        </p:txBody>
      </p:sp>
      <p:pic>
        <p:nvPicPr>
          <p:cNvPr id="748" name="Google Shape;748;p7"/>
          <p:cNvPicPr preferRelativeResize="0"/>
          <p:nvPr/>
        </p:nvPicPr>
        <p:blipFill rotWithShape="1">
          <a:blip r:embed="rId6">
            <a:alphaModFix/>
          </a:blip>
          <a:srcRect b="0" l="0" r="0" t="0"/>
          <a:stretch/>
        </p:blipFill>
        <p:spPr>
          <a:xfrm>
            <a:off x="9605710" y="5537820"/>
            <a:ext cx="904018" cy="139080"/>
          </a:xfrm>
          <a:prstGeom prst="rect">
            <a:avLst/>
          </a:prstGeom>
          <a:noFill/>
          <a:ln>
            <a:noFill/>
          </a:ln>
        </p:spPr>
      </p:pic>
      <p:sp>
        <p:nvSpPr>
          <p:cNvPr id="749" name="Google Shape;749;p7"/>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1000"/>
                                  </p:stCondLst>
                                  <p:childTnLst>
                                    <p:set>
                                      <p:cBhvr>
                                        <p:cTn dur="1" fill="hold">
                                          <p:stCondLst>
                                            <p:cond delay="0"/>
                                          </p:stCondLst>
                                        </p:cTn>
                                        <p:tgtEl>
                                          <p:spTgt spid="749"/>
                                        </p:tgtEl>
                                        <p:attrNameLst>
                                          <p:attrName>style.visibility</p:attrName>
                                        </p:attrNameLst>
                                      </p:cBhvr>
                                      <p:to>
                                        <p:strVal val="visible"/>
                                      </p:to>
                                    </p:set>
                                    <p:animEffect filter="fade" transition="in">
                                      <p:cBhvr>
                                        <p:cTn dur="5000"/>
                                        <p:tgtEl>
                                          <p:spTgt spid="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3" name="Shape 753"/>
        <p:cNvGrpSpPr/>
        <p:nvPr/>
      </p:nvGrpSpPr>
      <p:grpSpPr>
        <a:xfrm>
          <a:off x="0" y="0"/>
          <a:ext cx="0" cy="0"/>
          <a:chOff x="0" y="0"/>
          <a:chExt cx="0" cy="0"/>
        </a:xfrm>
      </p:grpSpPr>
      <p:sp>
        <p:nvSpPr>
          <p:cNvPr id="754" name="Google Shape;754;p8"/>
          <p:cNvSpPr txBox="1"/>
          <p:nvPr/>
        </p:nvSpPr>
        <p:spPr>
          <a:xfrm>
            <a:off x="381167" y="2825032"/>
            <a:ext cx="553635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F3F3F"/>
                </a:solidFill>
                <a:latin typeface="Arial"/>
                <a:ea typeface="Arial"/>
                <a:cs typeface="Arial"/>
                <a:sym typeface="Arial"/>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755" name="Google Shape;755;p8"/>
          <p:cNvSpPr txBox="1"/>
          <p:nvPr/>
        </p:nvSpPr>
        <p:spPr>
          <a:xfrm>
            <a:off x="381167" y="637268"/>
            <a:ext cx="585702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6000">
                <a:solidFill>
                  <a:schemeClr val="dk1"/>
                </a:solidFill>
                <a:latin typeface="Aharoni"/>
                <a:ea typeface="Aharoni"/>
                <a:cs typeface="Aharoni"/>
                <a:sym typeface="Aharoni"/>
              </a:rPr>
              <a:t>Geography </a:t>
            </a:r>
            <a:br>
              <a:rPr lang="en-GB" sz="6000">
                <a:solidFill>
                  <a:schemeClr val="dk1"/>
                </a:solidFill>
                <a:latin typeface="Aharoni"/>
                <a:ea typeface="Aharoni"/>
                <a:cs typeface="Aharoni"/>
                <a:sym typeface="Aharoni"/>
              </a:rPr>
            </a:br>
            <a:r>
              <a:rPr lang="en-GB" sz="6000">
                <a:solidFill>
                  <a:schemeClr val="dk1"/>
                </a:solidFill>
                <a:latin typeface="Aharoni"/>
                <a:ea typeface="Aharoni"/>
                <a:cs typeface="Aharoni"/>
                <a:sym typeface="Aharoni"/>
              </a:rPr>
              <a:t>and climate</a:t>
            </a:r>
            <a:endParaRPr b="0" i="0" sz="6000" u="none" cap="none" strike="noStrike">
              <a:solidFill>
                <a:schemeClr val="dk1"/>
              </a:solidFill>
              <a:latin typeface="Aharoni"/>
              <a:ea typeface="Aharoni"/>
              <a:cs typeface="Aharoni"/>
              <a:sym typeface="Aharoni"/>
            </a:endParaRPr>
          </a:p>
        </p:txBody>
      </p:sp>
      <p:pic>
        <p:nvPicPr>
          <p:cNvPr id="756" name="Google Shape;756;p8"/>
          <p:cNvPicPr preferRelativeResize="0"/>
          <p:nvPr/>
        </p:nvPicPr>
        <p:blipFill rotWithShape="1">
          <a:blip r:embed="rId3">
            <a:alphaModFix/>
          </a:blip>
          <a:srcRect b="0" l="0" r="0" t="0"/>
          <a:stretch/>
        </p:blipFill>
        <p:spPr>
          <a:xfrm>
            <a:off x="5917520" y="469646"/>
            <a:ext cx="6006418" cy="6156578"/>
          </a:xfrm>
          <a:prstGeom prst="rect">
            <a:avLst/>
          </a:prstGeom>
          <a:noFill/>
          <a:ln>
            <a:noFill/>
          </a:ln>
        </p:spPr>
      </p:pic>
      <p:sp>
        <p:nvSpPr>
          <p:cNvPr id="757" name="Google Shape;757;p8"/>
          <p:cNvSpPr/>
          <p:nvPr/>
        </p:nvSpPr>
        <p:spPr>
          <a:xfrm rot="-4099682">
            <a:off x="4853134" y="6107474"/>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58" name="Google Shape;758;p8"/>
          <p:cNvPicPr preferRelativeResize="0"/>
          <p:nvPr/>
        </p:nvPicPr>
        <p:blipFill rotWithShape="1">
          <a:blip r:embed="rId4">
            <a:alphaModFix/>
          </a:blip>
          <a:srcRect b="0" l="0" r="0" t="0"/>
          <a:stretch/>
        </p:blipFill>
        <p:spPr>
          <a:xfrm>
            <a:off x="5354660" y="43254"/>
            <a:ext cx="1491528" cy="866049"/>
          </a:xfrm>
          <a:prstGeom prst="rect">
            <a:avLst/>
          </a:prstGeom>
          <a:noFill/>
          <a:ln>
            <a:noFill/>
          </a:ln>
        </p:spPr>
      </p:pic>
      <p:pic>
        <p:nvPicPr>
          <p:cNvPr id="759" name="Google Shape;759;p8"/>
          <p:cNvPicPr preferRelativeResize="0"/>
          <p:nvPr/>
        </p:nvPicPr>
        <p:blipFill rotWithShape="1">
          <a:blip r:embed="rId5">
            <a:alphaModFix/>
          </a:blip>
          <a:srcRect b="0" l="0" r="0" t="0"/>
          <a:stretch/>
        </p:blipFill>
        <p:spPr>
          <a:xfrm>
            <a:off x="2697334" y="605209"/>
            <a:ext cx="904018" cy="139080"/>
          </a:xfrm>
          <a:prstGeom prst="rect">
            <a:avLst/>
          </a:prstGeom>
          <a:noFill/>
          <a:ln>
            <a:noFill/>
          </a:ln>
        </p:spPr>
      </p:pic>
      <p:sp>
        <p:nvSpPr>
          <p:cNvPr id="760" name="Google Shape;760;p8"/>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1" name="Google Shape;761;p8"/>
          <p:cNvSpPr/>
          <p:nvPr/>
        </p:nvSpPr>
        <p:spPr>
          <a:xfrm rot="-5242312">
            <a:off x="5707884" y="5342562"/>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62" name="Google Shape;762;p8"/>
          <p:cNvPicPr preferRelativeResize="0"/>
          <p:nvPr/>
        </p:nvPicPr>
        <p:blipFill rotWithShape="1">
          <a:blip r:embed="rId5">
            <a:alphaModFix/>
          </a:blip>
          <a:srcRect b="0" l="0" r="0" t="0"/>
          <a:stretch/>
        </p:blipFill>
        <p:spPr>
          <a:xfrm>
            <a:off x="10950100" y="6556381"/>
            <a:ext cx="904018" cy="139080"/>
          </a:xfrm>
          <a:prstGeom prst="rect">
            <a:avLst/>
          </a:prstGeom>
          <a:noFill/>
          <a:ln>
            <a:noFill/>
          </a:ln>
        </p:spPr>
      </p:pic>
      <p:sp>
        <p:nvSpPr>
          <p:cNvPr id="763" name="Google Shape;763;p8"/>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500"/>
                                        <p:tgtEl>
                                          <p:spTgt spid="75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25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par>
                                <p:cTn fill="hold" nodeType="withEffect" presetClass="entr" presetID="10" presetSubtype="0">
                                  <p:stCondLst>
                                    <p:cond delay="25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1000"/>
                                  </p:stCondLst>
                                  <p:childTnLst>
                                    <p:set>
                                      <p:cBhvr>
                                        <p:cTn dur="1" fill="hold">
                                          <p:stCondLst>
                                            <p:cond delay="0"/>
                                          </p:stCondLst>
                                        </p:cTn>
                                        <p:tgtEl>
                                          <p:spTgt spid="763"/>
                                        </p:tgtEl>
                                        <p:attrNameLst>
                                          <p:attrName>style.visibility</p:attrName>
                                        </p:attrNameLst>
                                      </p:cBhvr>
                                      <p:to>
                                        <p:strVal val="visible"/>
                                      </p:to>
                                    </p:set>
                                    <p:animEffect filter="fade" transition="in">
                                      <p:cBhvr>
                                        <p:cTn dur="50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7" name="Shape 767"/>
        <p:cNvGrpSpPr/>
        <p:nvPr/>
      </p:nvGrpSpPr>
      <p:grpSpPr>
        <a:xfrm>
          <a:off x="0" y="0"/>
          <a:ext cx="0" cy="0"/>
          <a:chOff x="0" y="0"/>
          <a:chExt cx="0" cy="0"/>
        </a:xfrm>
      </p:grpSpPr>
      <p:sp>
        <p:nvSpPr>
          <p:cNvPr id="768" name="Google Shape;768;p9"/>
          <p:cNvSpPr txBox="1"/>
          <p:nvPr/>
        </p:nvSpPr>
        <p:spPr>
          <a:xfrm>
            <a:off x="5107499" y="211620"/>
            <a:ext cx="2648766"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600"/>
              <a:buFont typeface="Aharoni"/>
              <a:buNone/>
            </a:pPr>
            <a:r>
              <a:rPr b="0" i="0" lang="en-GB" sz="6600" u="none" cap="none" strike="noStrike">
                <a:solidFill>
                  <a:schemeClr val="dk1"/>
                </a:solidFill>
                <a:latin typeface="Aharoni"/>
                <a:ea typeface="Aharoni"/>
                <a:cs typeface="Aharoni"/>
                <a:sym typeface="Aharoni"/>
              </a:rPr>
              <a:t>Map</a:t>
            </a:r>
            <a:endParaRPr/>
          </a:p>
        </p:txBody>
      </p:sp>
      <p:grpSp>
        <p:nvGrpSpPr>
          <p:cNvPr id="769" name="Google Shape;769;p9"/>
          <p:cNvGrpSpPr/>
          <p:nvPr/>
        </p:nvGrpSpPr>
        <p:grpSpPr>
          <a:xfrm>
            <a:off x="5009781" y="2945971"/>
            <a:ext cx="2270801" cy="2594400"/>
            <a:chOff x="4961590" y="2752474"/>
            <a:chExt cx="2172420" cy="2594400"/>
          </a:xfrm>
        </p:grpSpPr>
        <p:sp>
          <p:nvSpPr>
            <p:cNvPr id="770" name="Google Shape;770;p9"/>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71" name="Google Shape;771;p9"/>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772" name="Google Shape;772;p9"/>
          <p:cNvGrpSpPr/>
          <p:nvPr/>
        </p:nvGrpSpPr>
        <p:grpSpPr>
          <a:xfrm>
            <a:off x="5287346" y="1523886"/>
            <a:ext cx="5097056" cy="2692336"/>
            <a:chOff x="5239152" y="1330389"/>
            <a:chExt cx="4876225" cy="2692336"/>
          </a:xfrm>
        </p:grpSpPr>
        <p:sp>
          <p:nvSpPr>
            <p:cNvPr id="773" name="Google Shape;773;p9"/>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774" name="Google Shape;774;p9"/>
            <p:cNvGrpSpPr/>
            <p:nvPr/>
          </p:nvGrpSpPr>
          <p:grpSpPr>
            <a:xfrm>
              <a:off x="5239152" y="1330389"/>
              <a:ext cx="4876225" cy="2692336"/>
              <a:chOff x="5239152" y="1330389"/>
              <a:chExt cx="4876225" cy="2692336"/>
            </a:xfrm>
          </p:grpSpPr>
          <p:sp>
            <p:nvSpPr>
              <p:cNvPr id="775" name="Google Shape;775;p9"/>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76" name="Google Shape;776;p9"/>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77" name="Google Shape;777;p9"/>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78" name="Google Shape;778;p9"/>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79" name="Google Shape;779;p9"/>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0" name="Google Shape;780;p9"/>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1" name="Google Shape;781;p9"/>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2" name="Google Shape;782;p9"/>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783" name="Google Shape;783;p9"/>
          <p:cNvGrpSpPr/>
          <p:nvPr/>
        </p:nvGrpSpPr>
        <p:grpSpPr>
          <a:xfrm>
            <a:off x="8081824" y="2357976"/>
            <a:ext cx="2899025" cy="3589673"/>
            <a:chOff x="8033628" y="2164479"/>
            <a:chExt cx="2773422" cy="3589673"/>
          </a:xfrm>
        </p:grpSpPr>
        <p:sp>
          <p:nvSpPr>
            <p:cNvPr id="784" name="Google Shape;784;p9"/>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5" name="Google Shape;785;p9"/>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6" name="Google Shape;786;p9"/>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7" name="Google Shape;787;p9"/>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8" name="Google Shape;788;p9"/>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89" name="Google Shape;789;p9"/>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0" name="Google Shape;790;p9"/>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1" name="Google Shape;791;p9"/>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2" name="Google Shape;792;p9"/>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3" name="Google Shape;793;p9"/>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4" name="Google Shape;794;p9"/>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5" name="Google Shape;795;p9"/>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6" name="Google Shape;796;p9"/>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7" name="Google Shape;797;p9"/>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8" name="Google Shape;798;p9"/>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799" name="Google Shape;799;p9"/>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00" name="Google Shape;800;p9"/>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801" name="Google Shape;801;p9"/>
          <p:cNvGrpSpPr/>
          <p:nvPr/>
        </p:nvGrpSpPr>
        <p:grpSpPr>
          <a:xfrm>
            <a:off x="1197656" y="1448720"/>
            <a:ext cx="4444500" cy="2433598"/>
            <a:chOff x="1149464" y="1255223"/>
            <a:chExt cx="4251939" cy="2433598"/>
          </a:xfrm>
        </p:grpSpPr>
        <p:sp>
          <p:nvSpPr>
            <p:cNvPr id="802" name="Google Shape;802;p9"/>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803" name="Google Shape;803;p9"/>
            <p:cNvGrpSpPr/>
            <p:nvPr/>
          </p:nvGrpSpPr>
          <p:grpSpPr>
            <a:xfrm>
              <a:off x="1149464" y="1255223"/>
              <a:ext cx="4251939" cy="2433598"/>
              <a:chOff x="1149464" y="1255223"/>
              <a:chExt cx="4251939" cy="2433598"/>
            </a:xfrm>
          </p:grpSpPr>
          <p:sp>
            <p:nvSpPr>
              <p:cNvPr id="804" name="Google Shape;804;p9"/>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05" name="Google Shape;805;p9"/>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06" name="Google Shape;806;p9"/>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07" name="Google Shape;807;p9"/>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808" name="Google Shape;808;p9"/>
              <p:cNvGrpSpPr/>
              <p:nvPr/>
            </p:nvGrpSpPr>
            <p:grpSpPr>
              <a:xfrm>
                <a:off x="1149464" y="1255223"/>
                <a:ext cx="4251939" cy="2433598"/>
                <a:chOff x="1149464" y="1255223"/>
                <a:chExt cx="4251939" cy="2433598"/>
              </a:xfrm>
            </p:grpSpPr>
            <p:sp>
              <p:nvSpPr>
                <p:cNvPr id="809" name="Google Shape;809;p9"/>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0" name="Google Shape;810;p9"/>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1" name="Google Shape;811;p9"/>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2" name="Google Shape;812;p9"/>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3" name="Google Shape;813;p9"/>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4" name="Google Shape;814;p9"/>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5" name="Google Shape;815;p9"/>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6" name="Google Shape;816;p9"/>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7" name="Google Shape;817;p9"/>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18" name="Google Shape;818;p9"/>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819" name="Google Shape;819;p9"/>
          <p:cNvGrpSpPr/>
          <p:nvPr/>
        </p:nvGrpSpPr>
        <p:grpSpPr>
          <a:xfrm>
            <a:off x="2844198" y="3837505"/>
            <a:ext cx="1666345" cy="2406855"/>
            <a:chOff x="2796005" y="3644008"/>
            <a:chExt cx="1594150" cy="2406855"/>
          </a:xfrm>
        </p:grpSpPr>
        <p:sp>
          <p:nvSpPr>
            <p:cNvPr id="820" name="Google Shape;820;p9"/>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821" name="Google Shape;821;p9"/>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822" name="Google Shape;822;p9"/>
          <p:cNvSpPr/>
          <p:nvPr/>
        </p:nvSpPr>
        <p:spPr>
          <a:xfrm>
            <a:off x="7487898" y="2881711"/>
            <a:ext cx="1195577" cy="1143780"/>
          </a:xfrm>
          <a:prstGeom prst="ellipse">
            <a:avLst/>
          </a:prstGeom>
          <a:solidFill>
            <a:schemeClr val="accent1">
              <a:alpha val="6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p9"/>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24" name="Google Shape;824;p9"/>
          <p:cNvPicPr preferRelativeResize="0"/>
          <p:nvPr/>
        </p:nvPicPr>
        <p:blipFill rotWithShape="1">
          <a:blip r:embed="rId3">
            <a:alphaModFix/>
          </a:blip>
          <a:srcRect b="0" l="0" r="0" t="0"/>
          <a:stretch/>
        </p:blipFill>
        <p:spPr>
          <a:xfrm>
            <a:off x="10204336" y="369489"/>
            <a:ext cx="1491528" cy="866049"/>
          </a:xfrm>
          <a:prstGeom prst="rect">
            <a:avLst/>
          </a:prstGeom>
          <a:noFill/>
          <a:ln>
            <a:noFill/>
          </a:ln>
        </p:spPr>
      </p:pic>
      <p:pic>
        <p:nvPicPr>
          <p:cNvPr id="825" name="Google Shape;825;p9"/>
          <p:cNvPicPr preferRelativeResize="0"/>
          <p:nvPr/>
        </p:nvPicPr>
        <p:blipFill rotWithShape="1">
          <a:blip r:embed="rId4">
            <a:alphaModFix/>
          </a:blip>
          <a:srcRect b="0" l="0" r="0" t="0"/>
          <a:stretch/>
        </p:blipFill>
        <p:spPr>
          <a:xfrm>
            <a:off x="2697334" y="605209"/>
            <a:ext cx="904018" cy="139080"/>
          </a:xfrm>
          <a:prstGeom prst="rect">
            <a:avLst/>
          </a:prstGeom>
          <a:noFill/>
          <a:ln>
            <a:noFill/>
          </a:ln>
        </p:spPr>
      </p:pic>
      <p:sp>
        <p:nvSpPr>
          <p:cNvPr id="826" name="Google Shape;826;p9"/>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27" name="Google Shape;827;p9"/>
          <p:cNvSpPr/>
          <p:nvPr/>
        </p:nvSpPr>
        <p:spPr>
          <a:xfrm rot="-5242312">
            <a:off x="366334" y="4869627"/>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28" name="Google Shape;828;p9"/>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829" name="Google Shape;829;p9"/>
          <p:cNvSpPr/>
          <p:nvPr/>
        </p:nvSpPr>
        <p:spPr>
          <a:xfrm>
            <a:off x="0" y="43543"/>
            <a:ext cx="12119428" cy="6771203"/>
          </a:xfrm>
          <a:prstGeom prst="rect">
            <a:avLst/>
          </a:prstGeom>
          <a:noFill/>
          <a:ln cap="flat" cmpd="sng" w="155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768"/>
                                        </p:tgtEl>
                                        <p:attrNameLst>
                                          <p:attrName>style.visibility</p:attrName>
                                        </p:attrNameLst>
                                      </p:cBhvr>
                                      <p:to>
                                        <p:strVal val="visible"/>
                                      </p:to>
                                    </p:set>
                                    <p:anim calcmode="lin" valueType="num">
                                      <p:cBhvr additive="base">
                                        <p:cTn dur="500"/>
                                        <p:tgtEl>
                                          <p:spTgt spid="76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par>
                                <p:cTn fill="hold" nodeType="withEffect" presetClass="entr" presetID="10" presetSubtype="0">
                                  <p:stCondLst>
                                    <p:cond delay="25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par>
                                <p:cTn fill="hold" nodeType="withEffect" presetClass="entr" presetID="10" presetSubtype="0">
                                  <p:stCondLst>
                                    <p:cond delay="25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par>
                                <p:cTn fill="hold" nodeType="withEffect" presetClass="entr" presetID="10" presetSubtype="0">
                                  <p:stCondLst>
                                    <p:cond delay="1000"/>
                                  </p:stCondLst>
                                  <p:childTnLst>
                                    <p:set>
                                      <p:cBhvr>
                                        <p:cTn dur="1" fill="hold">
                                          <p:stCondLst>
                                            <p:cond delay="0"/>
                                          </p:stCondLst>
                                        </p:cTn>
                                        <p:tgtEl>
                                          <p:spTgt spid="829"/>
                                        </p:tgtEl>
                                        <p:attrNameLst>
                                          <p:attrName>style.visibility</p:attrName>
                                        </p:attrNameLst>
                                      </p:cBhvr>
                                      <p:to>
                                        <p:strVal val="visible"/>
                                      </p:to>
                                    </p:set>
                                    <p:animEffect filter="fade" transition="in">
                                      <p:cBhvr>
                                        <p:cTn dur="50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2019-09-14T18:26:40Z</dcterms:created>
  <dc:creator>Deepak Malhotra</dc:creator>
</cp:coreProperties>
</file>