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80" r:id="rId5"/>
    <p:sldId id="278" r:id="rId6"/>
    <p:sldId id="281" r:id="rId7"/>
    <p:sldId id="279" r:id="rId8"/>
    <p:sldId id="28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16/7/2025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16/7/2025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16/7/2025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16/7/2025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16/7/2025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16/7/2025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000" b="1" dirty="0" smtClean="0">
                <a:solidFill>
                  <a:srgbClr val="FF0000"/>
                </a:solidFill>
                <a:latin typeface="Arial" panose="020B0604020202020204" pitchFamily="34" charset="0"/>
                <a:cs typeface="Arial" panose="020B0604020202020204" pitchFamily="34" charset="0"/>
              </a:rPr>
              <a:t>LẠY CHÚA XIN HÃY SAI</a:t>
            </a:r>
            <a:endParaRPr lang="en-US" sz="5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924973"/>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Lạy Chúa xin hãy sai đi, sai đi khắp cõi gian trần muôn nghìn sứ giả Phúc Âm. Lạy Chúa xin hãy sai đi, sai muôn sứ giả Tin Mừng để danh Chúa được cả sáng hơn.</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420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740307"/>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en-US" sz="7200" b="1" dirty="0"/>
              <a:t>Ðoàn con, Chúa chọn đoàn con để nên các chứng nhân, thành tia sáng, sẽ thành tia sáng chiếu soi muôn dân.</a:t>
            </a:r>
            <a:r>
              <a:rPr lang="en-US" sz="7200" b="1" dirty="0"/>
              <a:t/>
            </a:r>
            <a:br>
              <a:rPr lang="en-US" sz="7200" b="1" dirty="0"/>
            </a:b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1495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924973"/>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Lạy Chúa xin hãy sai đi, sai đi khắp cõi gian trần muôn nghìn sứ giả Phúc Âm. Lạy Chúa xin hãy sai đi, sai muôn sứ giả Tin Mừng để danh Chúa được cả sáng hơn.</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1448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43691"/>
            <a:ext cx="11331544" cy="6186309"/>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600" dirty="0"/>
              <a:t> </a:t>
            </a:r>
            <a:r>
              <a:rPr lang="vi-VN" sz="6600" b="1" dirty="0"/>
              <a:t>Ngày đó, chính từ ngày đó, nghe tiếng Chúa vang vang, cùng nhau thưa, đã cùng nhau thưa chúng con xin vâng.</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7881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924973"/>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Lạy Chúa xin hãy sai đi, sai đi khắp cõi gian trần muôn nghìn sứ giả Phúc Âm. Lạy Chúa xin hãy sai đi, sai muôn sứ giả Tin Mừng để danh Chúa được cả sáng hơn.</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2000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671" y="-120501"/>
            <a:ext cx="12575567" cy="7109717"/>
          </a:xfrm>
          <a:prstGeom prst="rect">
            <a:avLst/>
          </a:prstGeom>
        </p:spPr>
      </p:pic>
      <p:sp>
        <p:nvSpPr>
          <p:cNvPr id="4" name="Rectangle 3"/>
          <p:cNvSpPr/>
          <p:nvPr/>
        </p:nvSpPr>
        <p:spPr>
          <a:xfrm>
            <a:off x="425027" y="642594"/>
            <a:ext cx="11344607" cy="480131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Tình yêu, trong nguồn tình yêu, Người tu dưỡng chúng con, nguyện từ đây, khấn nguyện từ đây chúng con trung thành.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863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924973"/>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Lạy Chúa xin hãy sai đi, sai đi khắp cõi gian trần muôn nghìn sứ giả Phúc Âm. Lạy Chúa xin hãy sai đi, sai muôn sứ giả Tin Mừng để danh Chúa được cả sáng hơn.</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89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96</TotalTime>
  <Words>236</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LẠY CHÚA XIN HÃY SAI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34</cp:revision>
  <dcterms:created xsi:type="dcterms:W3CDTF">2024-12-09T14:38:56Z</dcterms:created>
  <dcterms:modified xsi:type="dcterms:W3CDTF">2025-07-16T06:36:04Z</dcterms:modified>
</cp:coreProperties>
</file>