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2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5B75E-6003-14D9-2309-08DA2E6A9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8D56CF4-A5E1-1B47-2988-F6C2D839BAE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D56CF4-A5E1-1B47-2988-F6C2D839BA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3446F5E-CBFC-9BA0-2F22-4356C8EE3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BE408B4-CD84-5E5D-FEED-28F9462F7EC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3" name="Shape0_20220517_165518">
            <a:extLst>
              <a:ext uri="{FF2B5EF4-FFF2-40B4-BE49-F238E27FC236}">
                <a16:creationId xmlns:a16="http://schemas.microsoft.com/office/drawing/2014/main" id="{A6F10947-9089-4D24-37D3-E4967244AF08}"/>
              </a:ext>
            </a:extLst>
          </p:cNvPr>
          <p:cNvSpPr>
            <a:spLocks/>
          </p:cNvSpPr>
          <p:nvPr/>
        </p:nvSpPr>
        <p:spPr>
          <a:xfrm>
            <a:off x="699644" y="1578058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4" name="Shape0_20211213_182644">
            <a:extLst>
              <a:ext uri="{FF2B5EF4-FFF2-40B4-BE49-F238E27FC236}">
                <a16:creationId xmlns:a16="http://schemas.microsoft.com/office/drawing/2014/main" id="{AB118061-6C40-820F-4C47-951DDCE88D76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0476" y="1484655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  <p:sp>
        <p:nvSpPr>
          <p:cNvPr id="85" name="Shape1_20220517_165518">
            <a:extLst>
              <a:ext uri="{FF2B5EF4-FFF2-40B4-BE49-F238E27FC236}">
                <a16:creationId xmlns:a16="http://schemas.microsoft.com/office/drawing/2014/main" id="{41D92382-DAFF-08ED-6609-6575F9726A2B}"/>
              </a:ext>
            </a:extLst>
          </p:cNvPr>
          <p:cNvSpPr>
            <a:spLocks/>
          </p:cNvSpPr>
          <p:nvPr/>
        </p:nvSpPr>
        <p:spPr>
          <a:xfrm>
            <a:off x="6417445" y="1578058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6" name="Shape1_20211213_182644">
            <a:extLst>
              <a:ext uri="{FF2B5EF4-FFF2-40B4-BE49-F238E27FC236}">
                <a16:creationId xmlns:a16="http://schemas.microsoft.com/office/drawing/2014/main" id="{6494BF61-75D6-4DEA-2534-9707646DF383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48278" y="1484655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  <p:sp>
        <p:nvSpPr>
          <p:cNvPr id="87" name="Shape2_20220517_165518">
            <a:extLst>
              <a:ext uri="{FF2B5EF4-FFF2-40B4-BE49-F238E27FC236}">
                <a16:creationId xmlns:a16="http://schemas.microsoft.com/office/drawing/2014/main" id="{E4A3EDF5-2434-7DB0-9EFA-A238563946C4}"/>
              </a:ext>
            </a:extLst>
          </p:cNvPr>
          <p:cNvSpPr>
            <a:spLocks/>
          </p:cNvSpPr>
          <p:nvPr/>
        </p:nvSpPr>
        <p:spPr>
          <a:xfrm>
            <a:off x="699644" y="3867507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8" name="Shape2_20211213_182644">
            <a:extLst>
              <a:ext uri="{FF2B5EF4-FFF2-40B4-BE49-F238E27FC236}">
                <a16:creationId xmlns:a16="http://schemas.microsoft.com/office/drawing/2014/main" id="{21CE58BD-9394-AF2A-E9F9-797638599D6D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0476" y="3774104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  <p:sp>
        <p:nvSpPr>
          <p:cNvPr id="89" name="Shape3_20220517_165518">
            <a:extLst>
              <a:ext uri="{FF2B5EF4-FFF2-40B4-BE49-F238E27FC236}">
                <a16:creationId xmlns:a16="http://schemas.microsoft.com/office/drawing/2014/main" id="{85DE75F3-DD88-62E3-3E4A-6C393EBB5AC7}"/>
              </a:ext>
            </a:extLst>
          </p:cNvPr>
          <p:cNvSpPr>
            <a:spLocks/>
          </p:cNvSpPr>
          <p:nvPr/>
        </p:nvSpPr>
        <p:spPr>
          <a:xfrm>
            <a:off x="6417445" y="3867507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90" name="Shape3_20211213_182644">
            <a:extLst>
              <a:ext uri="{FF2B5EF4-FFF2-40B4-BE49-F238E27FC236}">
                <a16:creationId xmlns:a16="http://schemas.microsoft.com/office/drawing/2014/main" id="{C4783247-A452-F42D-3252-A87BAB66F089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48278" y="3774104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</p:spTree>
    <p:extLst>
      <p:ext uri="{BB962C8B-B14F-4D97-AF65-F5344CB8AC3E}">
        <p14:creationId xmlns:p14="http://schemas.microsoft.com/office/powerpoint/2010/main" val="32116855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9669</TotalTime>
  <Words>14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716</cp:revision>
  <dcterms:created xsi:type="dcterms:W3CDTF">2021-03-31T02:49:57Z</dcterms:created>
  <dcterms:modified xsi:type="dcterms:W3CDTF">2025-10-15T02:48:51Z</dcterms:modified>
  <cp:category/>
</cp:coreProperties>
</file>