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y="13716000" cx="24387025"/>
  <p:notesSz cx="13716000" cy="24387025"/>
  <p:embeddedFontLst>
    <p:embeddedFont>
      <p:font typeface="Poppins"/>
      <p:regular r:id="rId31"/>
      <p:bold r:id="rId32"/>
      <p:italic r:id="rId33"/>
      <p:boldItalic r:id="rId34"/>
    </p:embeddedFont>
    <p:embeddedFont>
      <p:font typeface="Lato"/>
      <p:regular r:id="rId35"/>
      <p:bold r:id="rId36"/>
      <p:italic r:id="rId37"/>
      <p:boldItalic r:id="rId38"/>
    </p:embeddedFont>
    <p:embeddedFont>
      <p:font typeface="Original Surfer"/>
      <p:regular r:id="rId39"/>
    </p:embeddedFont>
    <p:embeddedFont>
      <p:font typeface="Poppins SemiBold"/>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4" roundtripDataSignature="AMtx7miOPJG6R03VQlABdpD/2k3aMS9Vj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PoppinsSemiBold-regular.fntdata"/><Relationship Id="rId20" Type="http://schemas.openxmlformats.org/officeDocument/2006/relationships/slide" Target="slides/slide16.xml"/><Relationship Id="rId42" Type="http://schemas.openxmlformats.org/officeDocument/2006/relationships/font" Target="fonts/PoppinsSemiBold-italic.fntdata"/><Relationship Id="rId41" Type="http://schemas.openxmlformats.org/officeDocument/2006/relationships/font" Target="fonts/PoppinsSemiBold-bold.fntdata"/><Relationship Id="rId22" Type="http://schemas.openxmlformats.org/officeDocument/2006/relationships/slide" Target="slides/slide18.xml"/><Relationship Id="rId44" Type="http://customschemas.google.com/relationships/presentationmetadata" Target="metadata"/><Relationship Id="rId21" Type="http://schemas.openxmlformats.org/officeDocument/2006/relationships/slide" Target="slides/slide17.xml"/><Relationship Id="rId43" Type="http://schemas.openxmlformats.org/officeDocument/2006/relationships/font" Target="fonts/PoppinsSemiBold-boldItalic.fntdata"/><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regular.fntdata"/><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font" Target="fonts/Poppins-italic.fntdata"/><Relationship Id="rId10" Type="http://schemas.openxmlformats.org/officeDocument/2006/relationships/slide" Target="slides/slide6.xml"/><Relationship Id="rId32" Type="http://schemas.openxmlformats.org/officeDocument/2006/relationships/font" Target="fonts/Poppins-bold.fntdata"/><Relationship Id="rId13" Type="http://schemas.openxmlformats.org/officeDocument/2006/relationships/slide" Target="slides/slide9.xml"/><Relationship Id="rId35" Type="http://schemas.openxmlformats.org/officeDocument/2006/relationships/font" Target="fonts/Lato-regular.fntdata"/><Relationship Id="rId12" Type="http://schemas.openxmlformats.org/officeDocument/2006/relationships/slide" Target="slides/slide8.xml"/><Relationship Id="rId34" Type="http://schemas.openxmlformats.org/officeDocument/2006/relationships/font" Target="fonts/Poppins-boldItalic.fntdata"/><Relationship Id="rId15" Type="http://schemas.openxmlformats.org/officeDocument/2006/relationships/slide" Target="slides/slide11.xml"/><Relationship Id="rId37" Type="http://schemas.openxmlformats.org/officeDocument/2006/relationships/font" Target="fonts/Lato-italic.fntdata"/><Relationship Id="rId14" Type="http://schemas.openxmlformats.org/officeDocument/2006/relationships/slide" Target="slides/slide10.xml"/><Relationship Id="rId36" Type="http://schemas.openxmlformats.org/officeDocument/2006/relationships/font" Target="fonts/Lato-bold.fntdata"/><Relationship Id="rId17" Type="http://schemas.openxmlformats.org/officeDocument/2006/relationships/slide" Target="slides/slide13.xml"/><Relationship Id="rId39" Type="http://schemas.openxmlformats.org/officeDocument/2006/relationships/font" Target="fonts/OriginalSurfer-regular.fntdata"/><Relationship Id="rId16" Type="http://schemas.openxmlformats.org/officeDocument/2006/relationships/slide" Target="slides/slide12.xml"/><Relationship Id="rId38" Type="http://schemas.openxmlformats.org/officeDocument/2006/relationships/font" Target="fonts/Lato-bold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370d6b4515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370d6b45157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370d6b45157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370d6b45157_0_2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 name="Google Shape;228;g370d6b45157_0_2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9" name="Google Shape;229;g370d6b45157_0_2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370d6b45157_0_2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g370d6b45157_0_2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0" name="Google Shape;260;g370d6b45157_0_2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370d6b45157_0_2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8" name="Google Shape;318;g370d6b45157_0_2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9" name="Google Shape;319;g370d6b45157_0_2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370d6b45157_0_3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9" name="Google Shape;349;g370d6b45157_0_3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0" name="Google Shape;350;g370d6b45157_0_3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370d6b45157_0_3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Google Shape;369;g370d6b45157_0_3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0" name="Google Shape;370;g370d6b45157_0_3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370d6b45157_0_3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3" name="Google Shape;403;g370d6b45157_0_3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4" name="Google Shape;404;g370d6b45157_0_3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370d6b45157_0_4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0" name="Google Shape;470;g370d6b45157_0_4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1" name="Google Shape;471;g370d6b45157_0_4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370d6b45157_0_4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2" name="Google Shape;492;g370d6b45157_0_4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3" name="Google Shape;493;g370d6b45157_0_4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370d6b45157_0_4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4" name="Google Shape;514;g370d6b45157_0_4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5" name="Google Shape;515;g370d6b45157_0_4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370d6b45157_0_5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2" name="Google Shape;532;g370d6b45157_0_5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3" name="Google Shape;533;g370d6b45157_0_5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 name="Shape 23"/>
        <p:cNvGrpSpPr/>
        <p:nvPr/>
      </p:nvGrpSpPr>
      <p:grpSpPr>
        <a:xfrm>
          <a:off x="0" y="0"/>
          <a:ext cx="0" cy="0"/>
          <a:chOff x="0" y="0"/>
          <a:chExt cx="0" cy="0"/>
        </a:xfrm>
      </p:grpSpPr>
      <p:sp>
        <p:nvSpPr>
          <p:cNvPr id="24" name="Google Shape;24;g370d6b45157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 name="Google Shape;25;g370d6b45157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 name="Google Shape;26;g370d6b45157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370d6b45157_0_5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1" name="Google Shape;541;g370d6b45157_0_5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2" name="Google Shape;542;g370d6b45157_0_5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370d6b45157_0_5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8" name="Google Shape;568;g370d6b45157_0_5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9" name="Google Shape;569;g370d6b45157_0_5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370d6b45157_0_5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5" name="Google Shape;615;g370d6b45157_0_5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6" name="Google Shape;616;g370d6b45157_0_5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370d6b45157_0_6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4" name="Google Shape;654;g370d6b45157_0_6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5" name="Google Shape;655;g370d6b45157_0_6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370d6b45157_0_6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5" name="Google Shape;685;g370d6b45157_0_6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6" name="Google Shape;686;g370d6b45157_0_6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g370d6b45157_0_6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5" name="Google Shape;715;g370d6b45157_0_6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6" name="Google Shape;716;g370d6b45157_0_6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g370d6b45157_0_7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5" name="Google Shape;795;g370d6b45157_0_7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6" name="Google Shape;796;g370d6b45157_0_7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 name="Shape 41"/>
        <p:cNvGrpSpPr/>
        <p:nvPr/>
      </p:nvGrpSpPr>
      <p:grpSpPr>
        <a:xfrm>
          <a:off x="0" y="0"/>
          <a:ext cx="0" cy="0"/>
          <a:chOff x="0" y="0"/>
          <a:chExt cx="0" cy="0"/>
        </a:xfrm>
      </p:grpSpPr>
      <p:sp>
        <p:nvSpPr>
          <p:cNvPr id="42" name="Google Shape;42;g370d6b45157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 name="Google Shape;43;g370d6b45157_0_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 name="Google Shape;44;g370d6b45157_0_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370d6b45157_0_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g370d6b45157_0_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g370d6b45157_0_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370d6b45157_0_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 name="Google Shape;99;g370d6b45157_0_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 name="Google Shape;100;g370d6b45157_0_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370d6b45157_0_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 name="Google Shape;120;g370d6b45157_0_1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 name="Google Shape;121;g370d6b45157_0_1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370d6b45157_0_1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 name="Google Shape;158;g370d6b45157_0_1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 name="Google Shape;159;g370d6b45157_0_1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370d6b45157_0_1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 name="Google Shape;177;g370d6b45157_0_1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8" name="Google Shape;178;g370d6b45157_0_1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370d6b45157_0_1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g370d6b45157_0_1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 name="Google Shape;197;g370d6b45157_0_1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 Id="rId4" Type="http://schemas.openxmlformats.org/officeDocument/2006/relationships/image" Target="../media/image18.png"/><Relationship Id="rId5" Type="http://schemas.openxmlformats.org/officeDocument/2006/relationships/image" Target="../media/image7.png"/><Relationship Id="rId6" Type="http://schemas.openxmlformats.org/officeDocument/2006/relationships/image" Target="../media/image5.png"/></Relationships>
</file>

<file path=ppt/slides/_rels/slide10.xml.rels><?xml version="1.0" encoding="UTF-8" standalone="yes"?><Relationships xmlns="http://schemas.openxmlformats.org/package/2006/relationships"><Relationship Id="rId11" Type="http://schemas.openxmlformats.org/officeDocument/2006/relationships/image" Target="../media/image116.png"/><Relationship Id="rId10" Type="http://schemas.openxmlformats.org/officeDocument/2006/relationships/image" Target="../media/image7.png"/><Relationship Id="rId13" Type="http://schemas.openxmlformats.org/officeDocument/2006/relationships/image" Target="../media/image119.png"/><Relationship Id="rId12" Type="http://schemas.openxmlformats.org/officeDocument/2006/relationships/image" Target="../media/image133.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7.png"/><Relationship Id="rId4" Type="http://schemas.openxmlformats.org/officeDocument/2006/relationships/image" Target="../media/image13.png"/><Relationship Id="rId9" Type="http://schemas.openxmlformats.org/officeDocument/2006/relationships/image" Target="../media/image44.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4.png"/><Relationship Id="rId8"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6.png"/><Relationship Id="rId4" Type="http://schemas.openxmlformats.org/officeDocument/2006/relationships/image" Target="../media/image46.png"/><Relationship Id="rId5" Type="http://schemas.openxmlformats.org/officeDocument/2006/relationships/image" Target="../media/image34.png"/><Relationship Id="rId6" Type="http://schemas.openxmlformats.org/officeDocument/2006/relationships/image" Target="../media/image7.png"/><Relationship Id="rId7" Type="http://schemas.openxmlformats.org/officeDocument/2006/relationships/image" Target="../media/image110.png"/><Relationship Id="rId8" Type="http://schemas.openxmlformats.org/officeDocument/2006/relationships/image" Target="../media/image15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7.png"/><Relationship Id="rId4" Type="http://schemas.openxmlformats.org/officeDocument/2006/relationships/image" Target="../media/image73.png"/><Relationship Id="rId5" Type="http://schemas.openxmlformats.org/officeDocument/2006/relationships/image" Target="../media/image32.png"/><Relationship Id="rId6" Type="http://schemas.openxmlformats.org/officeDocument/2006/relationships/image" Target="../media/image7.png"/><Relationship Id="rId7" Type="http://schemas.openxmlformats.org/officeDocument/2006/relationships/image" Target="../media/image113.png"/></Relationships>
</file>

<file path=ppt/slides/_rels/slide13.xml.rels><?xml version="1.0" encoding="UTF-8" standalone="yes"?><Relationships xmlns="http://schemas.openxmlformats.org/package/2006/relationships"><Relationship Id="rId10"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9.png"/><Relationship Id="rId4" Type="http://schemas.openxmlformats.org/officeDocument/2006/relationships/image" Target="../media/image2.png"/><Relationship Id="rId9" Type="http://schemas.openxmlformats.org/officeDocument/2006/relationships/image" Target="../media/image4.png"/><Relationship Id="rId5" Type="http://schemas.openxmlformats.org/officeDocument/2006/relationships/image" Target="../media/image12.png"/><Relationship Id="rId6" Type="http://schemas.openxmlformats.org/officeDocument/2006/relationships/image" Target="../media/image1.png"/><Relationship Id="rId7" Type="http://schemas.openxmlformats.org/officeDocument/2006/relationships/image" Target="../media/image10.png"/><Relationship Id="rId8" Type="http://schemas.openxmlformats.org/officeDocument/2006/relationships/image" Target="../media/image11.png"/></Relationships>
</file>

<file path=ppt/slides/_rels/slide14.xml.rels><?xml version="1.0" encoding="UTF-8" standalone="yes"?><Relationships xmlns="http://schemas.openxmlformats.org/package/2006/relationships"><Relationship Id="rId10"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7.png"/><Relationship Id="rId4" Type="http://schemas.openxmlformats.org/officeDocument/2006/relationships/image" Target="../media/image13.png"/><Relationship Id="rId9" Type="http://schemas.openxmlformats.org/officeDocument/2006/relationships/image" Target="../media/image44.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4.png"/><Relationship Id="rId8" Type="http://schemas.openxmlformats.org/officeDocument/2006/relationships/image" Target="../media/image9.png"/></Relationships>
</file>

<file path=ppt/slides/_rels/slide15.xml.rels><?xml version="1.0" encoding="UTF-8" standalone="yes"?><Relationships xmlns="http://schemas.openxmlformats.org/package/2006/relationships"><Relationship Id="rId20" Type="http://schemas.openxmlformats.org/officeDocument/2006/relationships/image" Target="../media/image121.png"/><Relationship Id="rId22" Type="http://schemas.openxmlformats.org/officeDocument/2006/relationships/image" Target="../media/image139.png"/><Relationship Id="rId21" Type="http://schemas.openxmlformats.org/officeDocument/2006/relationships/image" Target="../media/image161.png"/><Relationship Id="rId24" Type="http://schemas.openxmlformats.org/officeDocument/2006/relationships/image" Target="../media/image136.png"/><Relationship Id="rId23" Type="http://schemas.openxmlformats.org/officeDocument/2006/relationships/image" Target="../media/image132.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15.png"/><Relationship Id="rId4" Type="http://schemas.openxmlformats.org/officeDocument/2006/relationships/image" Target="../media/image15.png"/><Relationship Id="rId9" Type="http://schemas.openxmlformats.org/officeDocument/2006/relationships/image" Target="../media/image127.png"/><Relationship Id="rId26" Type="http://schemas.openxmlformats.org/officeDocument/2006/relationships/image" Target="../media/image151.png"/><Relationship Id="rId25" Type="http://schemas.openxmlformats.org/officeDocument/2006/relationships/image" Target="../media/image143.png"/><Relationship Id="rId28" Type="http://schemas.openxmlformats.org/officeDocument/2006/relationships/image" Target="../media/image131.png"/><Relationship Id="rId27" Type="http://schemas.openxmlformats.org/officeDocument/2006/relationships/image" Target="../media/image155.png"/><Relationship Id="rId5" Type="http://schemas.openxmlformats.org/officeDocument/2006/relationships/image" Target="../media/image7.png"/><Relationship Id="rId6" Type="http://schemas.openxmlformats.org/officeDocument/2006/relationships/image" Target="../media/image117.png"/><Relationship Id="rId29" Type="http://schemas.openxmlformats.org/officeDocument/2006/relationships/image" Target="../media/image178.png"/><Relationship Id="rId7" Type="http://schemas.openxmlformats.org/officeDocument/2006/relationships/image" Target="../media/image107.png"/><Relationship Id="rId8" Type="http://schemas.openxmlformats.org/officeDocument/2006/relationships/image" Target="../media/image123.png"/><Relationship Id="rId11" Type="http://schemas.openxmlformats.org/officeDocument/2006/relationships/image" Target="../media/image109.png"/><Relationship Id="rId10" Type="http://schemas.openxmlformats.org/officeDocument/2006/relationships/image" Target="../media/image118.png"/><Relationship Id="rId13" Type="http://schemas.openxmlformats.org/officeDocument/2006/relationships/image" Target="../media/image130.png"/><Relationship Id="rId12" Type="http://schemas.openxmlformats.org/officeDocument/2006/relationships/image" Target="../media/image135.png"/><Relationship Id="rId15" Type="http://schemas.openxmlformats.org/officeDocument/2006/relationships/image" Target="../media/image120.png"/><Relationship Id="rId14" Type="http://schemas.openxmlformats.org/officeDocument/2006/relationships/image" Target="../media/image126.png"/><Relationship Id="rId17" Type="http://schemas.openxmlformats.org/officeDocument/2006/relationships/image" Target="../media/image144.png"/><Relationship Id="rId16" Type="http://schemas.openxmlformats.org/officeDocument/2006/relationships/image" Target="../media/image124.png"/><Relationship Id="rId19" Type="http://schemas.openxmlformats.org/officeDocument/2006/relationships/image" Target="../media/image125.png"/><Relationship Id="rId18" Type="http://schemas.openxmlformats.org/officeDocument/2006/relationships/image" Target="../media/image1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9.png"/><Relationship Id="rId4" Type="http://schemas.openxmlformats.org/officeDocument/2006/relationships/image" Target="../media/image2.png"/><Relationship Id="rId9" Type="http://schemas.openxmlformats.org/officeDocument/2006/relationships/image" Target="../media/image4.png"/><Relationship Id="rId5" Type="http://schemas.openxmlformats.org/officeDocument/2006/relationships/image" Target="../media/image12.png"/><Relationship Id="rId6" Type="http://schemas.openxmlformats.org/officeDocument/2006/relationships/image" Target="../media/image1.png"/><Relationship Id="rId7" Type="http://schemas.openxmlformats.org/officeDocument/2006/relationships/image" Target="../media/image10.png"/><Relationship Id="rId8" Type="http://schemas.openxmlformats.org/officeDocument/2006/relationships/image" Target="../media/image11.png"/><Relationship Id="rId11" Type="http://schemas.openxmlformats.org/officeDocument/2006/relationships/image" Target="../media/image170.png"/><Relationship Id="rId10" Type="http://schemas.openxmlformats.org/officeDocument/2006/relationships/image" Target="../media/image7.png"/><Relationship Id="rId12" Type="http://schemas.openxmlformats.org/officeDocument/2006/relationships/image" Target="../media/image20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7.png"/><Relationship Id="rId4" Type="http://schemas.openxmlformats.org/officeDocument/2006/relationships/image" Target="../media/image13.png"/><Relationship Id="rId9" Type="http://schemas.openxmlformats.org/officeDocument/2006/relationships/image" Target="../media/image44.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4.png"/><Relationship Id="rId8" Type="http://schemas.openxmlformats.org/officeDocument/2006/relationships/image" Target="../media/image9.png"/><Relationship Id="rId11" Type="http://schemas.openxmlformats.org/officeDocument/2006/relationships/image" Target="../media/image199.png"/><Relationship Id="rId10" Type="http://schemas.openxmlformats.org/officeDocument/2006/relationships/image" Target="../media/image7.png"/><Relationship Id="rId12" Type="http://schemas.openxmlformats.org/officeDocument/2006/relationships/image" Target="../media/image18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6.png"/><Relationship Id="rId4" Type="http://schemas.openxmlformats.org/officeDocument/2006/relationships/image" Target="../media/image46.png"/><Relationship Id="rId5" Type="http://schemas.openxmlformats.org/officeDocument/2006/relationships/image" Target="../media/image34.png"/><Relationship Id="rId6" Type="http://schemas.openxmlformats.org/officeDocument/2006/relationships/image" Target="../media/image7.png"/><Relationship Id="rId7" Type="http://schemas.openxmlformats.org/officeDocument/2006/relationships/image" Target="../media/image177.png"/><Relationship Id="rId8" Type="http://schemas.openxmlformats.org/officeDocument/2006/relationships/image" Target="../media/image18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86.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9.png"/><Relationship Id="rId4" Type="http://schemas.openxmlformats.org/officeDocument/2006/relationships/image" Target="../media/image2.png"/><Relationship Id="rId11" Type="http://schemas.openxmlformats.org/officeDocument/2006/relationships/image" Target="../media/image8.png"/><Relationship Id="rId10" Type="http://schemas.openxmlformats.org/officeDocument/2006/relationships/image" Target="../media/image7.png"/><Relationship Id="rId9" Type="http://schemas.openxmlformats.org/officeDocument/2006/relationships/image" Target="../media/image4.png"/><Relationship Id="rId5" Type="http://schemas.openxmlformats.org/officeDocument/2006/relationships/image" Target="../media/image12.png"/><Relationship Id="rId6" Type="http://schemas.openxmlformats.org/officeDocument/2006/relationships/image" Target="../media/image1.png"/><Relationship Id="rId7" Type="http://schemas.openxmlformats.org/officeDocument/2006/relationships/image" Target="../media/image10.png"/><Relationship Id="rId8"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7.png"/><Relationship Id="rId4" Type="http://schemas.openxmlformats.org/officeDocument/2006/relationships/image" Target="../media/image13.png"/><Relationship Id="rId9" Type="http://schemas.openxmlformats.org/officeDocument/2006/relationships/image" Target="../media/image44.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4.png"/><Relationship Id="rId8" Type="http://schemas.openxmlformats.org/officeDocument/2006/relationships/image" Target="../media/image9.png"/><Relationship Id="rId11" Type="http://schemas.openxmlformats.org/officeDocument/2006/relationships/image" Target="../media/image212.png"/><Relationship Id="rId10"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6.png"/><Relationship Id="rId4" Type="http://schemas.openxmlformats.org/officeDocument/2006/relationships/image" Target="../media/image46.png"/><Relationship Id="rId9" Type="http://schemas.openxmlformats.org/officeDocument/2006/relationships/image" Target="../media/image201.png"/><Relationship Id="rId5" Type="http://schemas.openxmlformats.org/officeDocument/2006/relationships/image" Target="../media/image34.png"/><Relationship Id="rId6" Type="http://schemas.openxmlformats.org/officeDocument/2006/relationships/image" Target="../media/image7.png"/><Relationship Id="rId7" Type="http://schemas.openxmlformats.org/officeDocument/2006/relationships/image" Target="../media/image184.png"/><Relationship Id="rId8" Type="http://schemas.openxmlformats.org/officeDocument/2006/relationships/image" Target="../media/image176.png"/><Relationship Id="rId11" Type="http://schemas.openxmlformats.org/officeDocument/2006/relationships/image" Target="../media/image194.png"/><Relationship Id="rId10" Type="http://schemas.openxmlformats.org/officeDocument/2006/relationships/image" Target="../media/image193.png"/><Relationship Id="rId13" Type="http://schemas.openxmlformats.org/officeDocument/2006/relationships/image" Target="../media/image205.png"/><Relationship Id="rId12" Type="http://schemas.openxmlformats.org/officeDocument/2006/relationships/image" Target="../media/image217.png"/><Relationship Id="rId15" Type="http://schemas.openxmlformats.org/officeDocument/2006/relationships/image" Target="../media/image215.png"/><Relationship Id="rId14" Type="http://schemas.openxmlformats.org/officeDocument/2006/relationships/image" Target="../media/image197.png"/><Relationship Id="rId16" Type="http://schemas.openxmlformats.org/officeDocument/2006/relationships/image" Target="../media/image19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7.png"/><Relationship Id="rId4" Type="http://schemas.openxmlformats.org/officeDocument/2006/relationships/image" Target="../media/image73.png"/><Relationship Id="rId9" Type="http://schemas.openxmlformats.org/officeDocument/2006/relationships/image" Target="../media/image226.png"/><Relationship Id="rId5" Type="http://schemas.openxmlformats.org/officeDocument/2006/relationships/image" Target="../media/image32.png"/><Relationship Id="rId6" Type="http://schemas.openxmlformats.org/officeDocument/2006/relationships/image" Target="../media/image7.png"/><Relationship Id="rId7" Type="http://schemas.openxmlformats.org/officeDocument/2006/relationships/image" Target="../media/image232.png"/><Relationship Id="rId8" Type="http://schemas.openxmlformats.org/officeDocument/2006/relationships/image" Target="../media/image203.png"/><Relationship Id="rId10" Type="http://schemas.openxmlformats.org/officeDocument/2006/relationships/image" Target="../media/image20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7.png"/><Relationship Id="rId4" Type="http://schemas.openxmlformats.org/officeDocument/2006/relationships/image" Target="../media/image13.png"/><Relationship Id="rId9" Type="http://schemas.openxmlformats.org/officeDocument/2006/relationships/image" Target="../media/image44.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4.png"/><Relationship Id="rId8" Type="http://schemas.openxmlformats.org/officeDocument/2006/relationships/image" Target="../media/image9.png"/><Relationship Id="rId11" Type="http://schemas.openxmlformats.org/officeDocument/2006/relationships/image" Target="../media/image238.png"/><Relationship Id="rId10" Type="http://schemas.openxmlformats.org/officeDocument/2006/relationships/image" Target="../media/image7.png"/><Relationship Id="rId13" Type="http://schemas.openxmlformats.org/officeDocument/2006/relationships/image" Target="../media/image239.png"/><Relationship Id="rId12" Type="http://schemas.openxmlformats.org/officeDocument/2006/relationships/image" Target="../media/image216.png"/><Relationship Id="rId15" Type="http://schemas.openxmlformats.org/officeDocument/2006/relationships/image" Target="../media/image225.png"/><Relationship Id="rId14" Type="http://schemas.openxmlformats.org/officeDocument/2006/relationships/image" Target="../media/image224.png"/><Relationship Id="rId16" Type="http://schemas.openxmlformats.org/officeDocument/2006/relationships/image" Target="../media/image2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7.png"/><Relationship Id="rId4" Type="http://schemas.openxmlformats.org/officeDocument/2006/relationships/image" Target="../media/image73.png"/><Relationship Id="rId5" Type="http://schemas.openxmlformats.org/officeDocument/2006/relationships/image" Target="../media/image32.png"/><Relationship Id="rId6" Type="http://schemas.openxmlformats.org/officeDocument/2006/relationships/image" Target="../media/image7.png"/></Relationships>
</file>

<file path=ppt/slides/_rels/slide25.xml.rels><?xml version="1.0" encoding="UTF-8" standalone="yes"?><Relationships xmlns="http://schemas.openxmlformats.org/package/2006/relationships"><Relationship Id="rId20" Type="http://schemas.openxmlformats.org/officeDocument/2006/relationships/image" Target="../media/image237.png"/><Relationship Id="rId22" Type="http://schemas.openxmlformats.org/officeDocument/2006/relationships/image" Target="../media/image241.png"/><Relationship Id="rId21" Type="http://schemas.openxmlformats.org/officeDocument/2006/relationships/image" Target="../media/image245.png"/><Relationship Id="rId23"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6.png"/><Relationship Id="rId4" Type="http://schemas.openxmlformats.org/officeDocument/2006/relationships/image" Target="../media/image46.png"/><Relationship Id="rId9" Type="http://schemas.openxmlformats.org/officeDocument/2006/relationships/image" Target="../media/image233.png"/><Relationship Id="rId5" Type="http://schemas.openxmlformats.org/officeDocument/2006/relationships/image" Target="../media/image34.png"/><Relationship Id="rId6" Type="http://schemas.openxmlformats.org/officeDocument/2006/relationships/image" Target="../media/image7.png"/><Relationship Id="rId7" Type="http://schemas.openxmlformats.org/officeDocument/2006/relationships/image" Target="../media/image214.png"/><Relationship Id="rId8" Type="http://schemas.openxmlformats.org/officeDocument/2006/relationships/image" Target="../media/image257.png"/><Relationship Id="rId11" Type="http://schemas.openxmlformats.org/officeDocument/2006/relationships/image" Target="../media/image251.png"/><Relationship Id="rId10" Type="http://schemas.openxmlformats.org/officeDocument/2006/relationships/image" Target="../media/image253.png"/><Relationship Id="rId13" Type="http://schemas.openxmlformats.org/officeDocument/2006/relationships/image" Target="../media/image266.png"/><Relationship Id="rId12" Type="http://schemas.openxmlformats.org/officeDocument/2006/relationships/image" Target="../media/image259.png"/><Relationship Id="rId15" Type="http://schemas.openxmlformats.org/officeDocument/2006/relationships/image" Target="../media/image248.png"/><Relationship Id="rId14" Type="http://schemas.openxmlformats.org/officeDocument/2006/relationships/image" Target="../media/image269.png"/><Relationship Id="rId17" Type="http://schemas.openxmlformats.org/officeDocument/2006/relationships/image" Target="../media/image252.png"/><Relationship Id="rId16" Type="http://schemas.openxmlformats.org/officeDocument/2006/relationships/image" Target="../media/image250.png"/><Relationship Id="rId19" Type="http://schemas.openxmlformats.org/officeDocument/2006/relationships/image" Target="../media/image234.png"/><Relationship Id="rId18" Type="http://schemas.openxmlformats.org/officeDocument/2006/relationships/image" Target="../media/image26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62.png"/><Relationship Id="rId4" Type="http://schemas.openxmlformats.org/officeDocument/2006/relationships/image" Target="../media/image263.png"/><Relationship Id="rId9" Type="http://schemas.openxmlformats.org/officeDocument/2006/relationships/image" Target="../media/image267.png"/><Relationship Id="rId5" Type="http://schemas.openxmlformats.org/officeDocument/2006/relationships/image" Target="../media/image265.png"/><Relationship Id="rId6" Type="http://schemas.openxmlformats.org/officeDocument/2006/relationships/image" Target="../media/image264.png"/><Relationship Id="rId7" Type="http://schemas.openxmlformats.org/officeDocument/2006/relationships/image" Target="../media/image270.png"/><Relationship Id="rId8" Type="http://schemas.openxmlformats.org/officeDocument/2006/relationships/image" Target="../media/image11.png"/><Relationship Id="rId11" Type="http://schemas.openxmlformats.org/officeDocument/2006/relationships/hyperlink" Target="https://unsplash.com/" TargetMode="External"/><Relationship Id="rId10" Type="http://schemas.openxmlformats.org/officeDocument/2006/relationships/image" Target="../media/image7.png"/><Relationship Id="rId12" Type="http://schemas.openxmlformats.org/officeDocument/2006/relationships/image" Target="../media/image26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7.png"/><Relationship Id="rId4" Type="http://schemas.openxmlformats.org/officeDocument/2006/relationships/image" Target="../media/image13.png"/><Relationship Id="rId11" Type="http://schemas.openxmlformats.org/officeDocument/2006/relationships/image" Target="../media/image31.png"/><Relationship Id="rId10" Type="http://schemas.openxmlformats.org/officeDocument/2006/relationships/image" Target="../media/image33.png"/><Relationship Id="rId12" Type="http://schemas.openxmlformats.org/officeDocument/2006/relationships/image" Target="../media/image19.png"/><Relationship Id="rId9" Type="http://schemas.openxmlformats.org/officeDocument/2006/relationships/image" Target="../media/image44.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4.png"/><Relationship Id="rId8"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6.png"/><Relationship Id="rId4" Type="http://schemas.openxmlformats.org/officeDocument/2006/relationships/image" Target="../media/image46.png"/><Relationship Id="rId5" Type="http://schemas.openxmlformats.org/officeDocument/2006/relationships/image" Target="../media/image34.png"/><Relationship Id="rId6"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7.png"/><Relationship Id="rId4" Type="http://schemas.openxmlformats.org/officeDocument/2006/relationships/image" Target="../media/image73.png"/><Relationship Id="rId9" Type="http://schemas.openxmlformats.org/officeDocument/2006/relationships/image" Target="../media/image43.png"/><Relationship Id="rId5" Type="http://schemas.openxmlformats.org/officeDocument/2006/relationships/image" Target="../media/image32.png"/><Relationship Id="rId6" Type="http://schemas.openxmlformats.org/officeDocument/2006/relationships/image" Target="../media/image7.png"/><Relationship Id="rId7" Type="http://schemas.openxmlformats.org/officeDocument/2006/relationships/image" Target="../media/image98.png"/><Relationship Id="rId8" Type="http://schemas.openxmlformats.org/officeDocument/2006/relationships/image" Target="../media/image42.png"/></Relationships>
</file>

<file path=ppt/slides/_rels/slide6.xml.rels><?xml version="1.0" encoding="UTF-8" standalone="yes"?><Relationships xmlns="http://schemas.openxmlformats.org/package/2006/relationships"><Relationship Id="rId11" Type="http://schemas.openxmlformats.org/officeDocument/2006/relationships/image" Target="../media/image62.png"/><Relationship Id="rId10" Type="http://schemas.openxmlformats.org/officeDocument/2006/relationships/image" Target="../media/image7.png"/><Relationship Id="rId13" Type="http://schemas.openxmlformats.org/officeDocument/2006/relationships/image" Target="../media/image58.png"/><Relationship Id="rId12" Type="http://schemas.openxmlformats.org/officeDocument/2006/relationships/image" Target="../media/image75.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7.png"/><Relationship Id="rId4" Type="http://schemas.openxmlformats.org/officeDocument/2006/relationships/image" Target="../media/image13.png"/><Relationship Id="rId9" Type="http://schemas.openxmlformats.org/officeDocument/2006/relationships/image" Target="../media/image44.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4.png"/><Relationship Id="rId8" Type="http://schemas.openxmlformats.org/officeDocument/2006/relationships/image" Target="../media/image9.png"/></Relationships>
</file>

<file path=ppt/slides/_rels/slide7.xml.rels><?xml version="1.0" encoding="UTF-8" standalone="yes"?><Relationships xmlns="http://schemas.openxmlformats.org/package/2006/relationships"><Relationship Id="rId11" Type="http://schemas.openxmlformats.org/officeDocument/2006/relationships/image" Target="../media/image66.png"/><Relationship Id="rId10"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9.png"/><Relationship Id="rId4" Type="http://schemas.openxmlformats.org/officeDocument/2006/relationships/image" Target="../media/image2.png"/><Relationship Id="rId9" Type="http://schemas.openxmlformats.org/officeDocument/2006/relationships/image" Target="../media/image4.png"/><Relationship Id="rId5" Type="http://schemas.openxmlformats.org/officeDocument/2006/relationships/image" Target="../media/image12.png"/><Relationship Id="rId6" Type="http://schemas.openxmlformats.org/officeDocument/2006/relationships/image" Target="../media/image1.png"/><Relationship Id="rId7" Type="http://schemas.openxmlformats.org/officeDocument/2006/relationships/image" Target="../media/image10.png"/><Relationship Id="rId8"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6.png"/><Relationship Id="rId4" Type="http://schemas.openxmlformats.org/officeDocument/2006/relationships/image" Target="../media/image46.png"/><Relationship Id="rId9" Type="http://schemas.openxmlformats.org/officeDocument/2006/relationships/image" Target="../media/image86.png"/><Relationship Id="rId5" Type="http://schemas.openxmlformats.org/officeDocument/2006/relationships/image" Target="../media/image34.png"/><Relationship Id="rId6" Type="http://schemas.openxmlformats.org/officeDocument/2006/relationships/image" Target="../media/image7.png"/><Relationship Id="rId7" Type="http://schemas.openxmlformats.org/officeDocument/2006/relationships/image" Target="../media/image79.png"/><Relationship Id="rId8" Type="http://schemas.openxmlformats.org/officeDocument/2006/relationships/image" Target="../media/image8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6.png"/><Relationship Id="rId4" Type="http://schemas.openxmlformats.org/officeDocument/2006/relationships/image" Target="../media/image46.png"/><Relationship Id="rId9" Type="http://schemas.openxmlformats.org/officeDocument/2006/relationships/image" Target="../media/image108.png"/><Relationship Id="rId5" Type="http://schemas.openxmlformats.org/officeDocument/2006/relationships/image" Target="../media/image34.png"/><Relationship Id="rId6" Type="http://schemas.openxmlformats.org/officeDocument/2006/relationships/image" Target="../media/image7.png"/><Relationship Id="rId7" Type="http://schemas.openxmlformats.org/officeDocument/2006/relationships/image" Target="../media/image78.png"/><Relationship Id="rId8" Type="http://schemas.openxmlformats.org/officeDocument/2006/relationships/image" Target="../media/image8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BF7"/>
        </a:solidFill>
      </p:bgPr>
    </p:bg>
    <p:spTree>
      <p:nvGrpSpPr>
        <p:cNvPr id="15" name="Shape 15"/>
        <p:cNvGrpSpPr/>
        <p:nvPr/>
      </p:nvGrpSpPr>
      <p:grpSpPr>
        <a:xfrm>
          <a:off x="0" y="0"/>
          <a:ext cx="0" cy="0"/>
          <a:chOff x="0" y="0"/>
          <a:chExt cx="0" cy="0"/>
        </a:xfrm>
      </p:grpSpPr>
      <p:pic>
        <p:nvPicPr>
          <p:cNvPr descr=" " id="16" name="Google Shape;16;g370d6b45157_0_0"/>
          <p:cNvPicPr preferRelativeResize="0"/>
          <p:nvPr/>
        </p:nvPicPr>
        <p:blipFill rotWithShape="1">
          <a:blip r:embed="rId3">
            <a:alphaModFix/>
          </a:blip>
          <a:srcRect b="0" l="0" r="0" t="0"/>
          <a:stretch/>
        </p:blipFill>
        <p:spPr>
          <a:xfrm>
            <a:off x="20497633" y="10172700"/>
            <a:ext cx="2428732" cy="2819400"/>
          </a:xfrm>
          <a:prstGeom prst="rect">
            <a:avLst/>
          </a:prstGeom>
          <a:noFill/>
          <a:ln>
            <a:noFill/>
          </a:ln>
        </p:spPr>
      </p:pic>
      <p:pic>
        <p:nvPicPr>
          <p:cNvPr descr=" " id="17" name="Google Shape;17;g370d6b45157_0_0"/>
          <p:cNvPicPr preferRelativeResize="0"/>
          <p:nvPr/>
        </p:nvPicPr>
        <p:blipFill rotWithShape="1">
          <a:blip r:embed="rId4">
            <a:alphaModFix/>
          </a:blip>
          <a:srcRect b="0" l="0" r="0" t="0"/>
          <a:stretch/>
        </p:blipFill>
        <p:spPr>
          <a:xfrm>
            <a:off x="18988873" y="7467600"/>
            <a:ext cx="1511489" cy="1752600"/>
          </a:xfrm>
          <a:prstGeom prst="rect">
            <a:avLst/>
          </a:prstGeom>
          <a:noFill/>
          <a:ln>
            <a:noFill/>
          </a:ln>
        </p:spPr>
      </p:pic>
      <p:sp>
        <p:nvSpPr>
          <p:cNvPr id="18" name="Google Shape;18;g370d6b45157_0_0"/>
          <p:cNvSpPr/>
          <p:nvPr/>
        </p:nvSpPr>
        <p:spPr>
          <a:xfrm>
            <a:off x="10250181" y="2971800"/>
            <a:ext cx="14289300" cy="482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160AE"/>
              </a:buClr>
              <a:buSzPts val="24000"/>
              <a:buFont typeface="Original Surfer"/>
              <a:buNone/>
            </a:pPr>
            <a:r>
              <a:rPr b="0" i="0" lang="en-US" sz="24000" u="none" cap="none" strike="noStrike">
                <a:solidFill>
                  <a:srgbClr val="7160AE"/>
                </a:solidFill>
                <a:latin typeface="Original Surfer"/>
                <a:ea typeface="Original Surfer"/>
                <a:cs typeface="Original Surfer"/>
                <a:sym typeface="Original Surfer"/>
              </a:rPr>
              <a:t>Ramadan</a:t>
            </a:r>
            <a:endParaRPr b="0" i="0" sz="24000" u="none" cap="none" strike="noStrike">
              <a:solidFill>
                <a:schemeClr val="dk1"/>
              </a:solidFill>
              <a:latin typeface="Calibri"/>
              <a:ea typeface="Calibri"/>
              <a:cs typeface="Calibri"/>
              <a:sym typeface="Calibri"/>
            </a:endParaRPr>
          </a:p>
        </p:txBody>
      </p:sp>
      <p:sp>
        <p:nvSpPr>
          <p:cNvPr id="19" name="Google Shape;19;g370d6b45157_0_0"/>
          <p:cNvSpPr/>
          <p:nvPr/>
        </p:nvSpPr>
        <p:spPr>
          <a:xfrm>
            <a:off x="12468725" y="6578600"/>
            <a:ext cx="10711800" cy="2709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8C7BA5"/>
              </a:buClr>
              <a:buSzPts val="6400"/>
              <a:buFont typeface="Poppins SemiBold"/>
              <a:buNone/>
            </a:pPr>
            <a:r>
              <a:rPr b="0" i="0" lang="en-US" sz="6400" u="none" cap="none" strike="noStrike">
                <a:solidFill>
                  <a:srgbClr val="8C7BA5"/>
                </a:solidFill>
                <a:latin typeface="Poppins SemiBold"/>
                <a:ea typeface="Poppins SemiBold"/>
                <a:cs typeface="Poppins SemiBold"/>
                <a:sym typeface="Poppins SemiBold"/>
              </a:rPr>
              <a:t>FREE PRESENTATION TEMPLATE BY EATEMP</a:t>
            </a:r>
            <a:endParaRPr b="0" i="0" sz="6400" u="none" cap="none" strike="noStrike">
              <a:solidFill>
                <a:schemeClr val="dk1"/>
              </a:solidFill>
              <a:latin typeface="Calibri"/>
              <a:ea typeface="Calibri"/>
              <a:cs typeface="Calibri"/>
              <a:sym typeface="Calibri"/>
            </a:endParaRPr>
          </a:p>
        </p:txBody>
      </p:sp>
      <p:sp>
        <p:nvSpPr>
          <p:cNvPr id="20" name="Google Shape;20;g370d6b45157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 name="Google Shape;21;g370d6b45157_0_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2" name="Google Shape;22;g370d6b45157_0_0"/>
          <p:cNvPicPr preferRelativeResize="0"/>
          <p:nvPr/>
        </p:nvPicPr>
        <p:blipFill rotWithShape="1">
          <a:blip r:embed="rId6">
            <a:alphaModFix/>
          </a:blip>
          <a:srcRect b="0" l="0" r="0" t="0"/>
          <a:stretch/>
        </p:blipFill>
        <p:spPr>
          <a:xfrm>
            <a:off x="546168" y="1028700"/>
            <a:ext cx="12193524" cy="116459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BF7"/>
        </a:solidFill>
      </p:bgPr>
    </p:bg>
    <p:spTree>
      <p:nvGrpSpPr>
        <p:cNvPr id="230" name="Shape 230"/>
        <p:cNvGrpSpPr/>
        <p:nvPr/>
      </p:nvGrpSpPr>
      <p:grpSpPr>
        <a:xfrm>
          <a:off x="0" y="0"/>
          <a:ext cx="0" cy="0"/>
          <a:chOff x="0" y="0"/>
          <a:chExt cx="0" cy="0"/>
        </a:xfrm>
      </p:grpSpPr>
      <p:pic>
        <p:nvPicPr>
          <p:cNvPr descr=" " id="231" name="Google Shape;231;g370d6b45157_0_206"/>
          <p:cNvPicPr preferRelativeResize="0"/>
          <p:nvPr/>
        </p:nvPicPr>
        <p:blipFill rotWithShape="1">
          <a:blip r:embed="rId3">
            <a:alphaModFix/>
          </a:blip>
          <a:srcRect b="0" l="0" r="0" t="0"/>
          <a:stretch/>
        </p:blipFill>
        <p:spPr>
          <a:xfrm>
            <a:off x="10199375" y="3581400"/>
            <a:ext cx="5957045" cy="6146800"/>
          </a:xfrm>
          <a:prstGeom prst="rect">
            <a:avLst/>
          </a:prstGeom>
          <a:noFill/>
          <a:ln>
            <a:noFill/>
          </a:ln>
        </p:spPr>
      </p:pic>
      <p:pic>
        <p:nvPicPr>
          <p:cNvPr descr=" " id="232" name="Google Shape;232;g370d6b45157_0_206"/>
          <p:cNvPicPr preferRelativeResize="0"/>
          <p:nvPr/>
        </p:nvPicPr>
        <p:blipFill rotWithShape="1">
          <a:blip r:embed="rId4">
            <a:alphaModFix/>
          </a:blip>
          <a:srcRect b="0" l="0" r="0" t="0"/>
          <a:stretch/>
        </p:blipFill>
        <p:spPr>
          <a:xfrm>
            <a:off x="5233054" y="10223500"/>
            <a:ext cx="1956044" cy="2844800"/>
          </a:xfrm>
          <a:prstGeom prst="rect">
            <a:avLst/>
          </a:prstGeom>
          <a:noFill/>
          <a:ln>
            <a:noFill/>
          </a:ln>
        </p:spPr>
      </p:pic>
      <p:pic>
        <p:nvPicPr>
          <p:cNvPr descr=" " id="233" name="Google Shape;233;g370d6b45157_0_206"/>
          <p:cNvPicPr preferRelativeResize="0"/>
          <p:nvPr/>
        </p:nvPicPr>
        <p:blipFill rotWithShape="1">
          <a:blip r:embed="rId5">
            <a:alphaModFix/>
          </a:blip>
          <a:srcRect b="0" l="0" r="0" t="0"/>
          <a:stretch/>
        </p:blipFill>
        <p:spPr>
          <a:xfrm>
            <a:off x="19611251" y="6337300"/>
            <a:ext cx="1968746" cy="2832100"/>
          </a:xfrm>
          <a:prstGeom prst="rect">
            <a:avLst/>
          </a:prstGeom>
          <a:noFill/>
          <a:ln>
            <a:noFill/>
          </a:ln>
        </p:spPr>
      </p:pic>
      <p:pic>
        <p:nvPicPr>
          <p:cNvPr descr=" " id="234" name="Google Shape;234;g370d6b45157_0_206"/>
          <p:cNvPicPr preferRelativeResize="0"/>
          <p:nvPr/>
        </p:nvPicPr>
        <p:blipFill rotWithShape="1">
          <a:blip r:embed="rId6">
            <a:alphaModFix/>
          </a:blip>
          <a:srcRect b="0" l="0" r="0" t="0"/>
          <a:stretch/>
        </p:blipFill>
        <p:spPr>
          <a:xfrm>
            <a:off x="7011276" y="6756400"/>
            <a:ext cx="1727416" cy="2298700"/>
          </a:xfrm>
          <a:prstGeom prst="rect">
            <a:avLst/>
          </a:prstGeom>
          <a:noFill/>
          <a:ln>
            <a:noFill/>
          </a:ln>
        </p:spPr>
      </p:pic>
      <p:pic>
        <p:nvPicPr>
          <p:cNvPr descr=" " id="235" name="Google Shape;235;g370d6b45157_0_206"/>
          <p:cNvPicPr preferRelativeResize="0"/>
          <p:nvPr/>
        </p:nvPicPr>
        <p:blipFill rotWithShape="1">
          <a:blip r:embed="rId7">
            <a:alphaModFix/>
          </a:blip>
          <a:srcRect b="0" l="0" r="0" t="0"/>
          <a:stretch/>
        </p:blipFill>
        <p:spPr>
          <a:xfrm>
            <a:off x="8738692" y="647700"/>
            <a:ext cx="1727416" cy="2311400"/>
          </a:xfrm>
          <a:prstGeom prst="rect">
            <a:avLst/>
          </a:prstGeom>
          <a:noFill/>
          <a:ln>
            <a:noFill/>
          </a:ln>
        </p:spPr>
      </p:pic>
      <p:pic>
        <p:nvPicPr>
          <p:cNvPr descr=" " id="236" name="Google Shape;236;g370d6b45157_0_206"/>
          <p:cNvPicPr preferRelativeResize="0"/>
          <p:nvPr/>
        </p:nvPicPr>
        <p:blipFill rotWithShape="1">
          <a:blip r:embed="rId8">
            <a:alphaModFix/>
          </a:blip>
          <a:srcRect b="0" l="0" r="0" t="0"/>
          <a:stretch/>
        </p:blipFill>
        <p:spPr>
          <a:xfrm>
            <a:off x="1422578" y="5181600"/>
            <a:ext cx="2603825" cy="3759200"/>
          </a:xfrm>
          <a:prstGeom prst="rect">
            <a:avLst/>
          </a:prstGeom>
          <a:noFill/>
          <a:ln>
            <a:noFill/>
          </a:ln>
        </p:spPr>
      </p:pic>
      <p:pic>
        <p:nvPicPr>
          <p:cNvPr descr=" " id="237" name="Google Shape;237;g370d6b45157_0_206"/>
          <p:cNvPicPr preferRelativeResize="0"/>
          <p:nvPr/>
        </p:nvPicPr>
        <p:blipFill rotWithShape="1">
          <a:blip r:embed="rId9">
            <a:alphaModFix/>
          </a:blip>
          <a:srcRect b="0" l="0" r="0" t="0"/>
          <a:stretch/>
        </p:blipFill>
        <p:spPr>
          <a:xfrm>
            <a:off x="16740692" y="7759700"/>
            <a:ext cx="2578422" cy="3759200"/>
          </a:xfrm>
          <a:prstGeom prst="rect">
            <a:avLst/>
          </a:prstGeom>
          <a:noFill/>
          <a:ln>
            <a:noFill/>
          </a:ln>
        </p:spPr>
      </p:pic>
      <p:sp>
        <p:nvSpPr>
          <p:cNvPr id="238" name="Google Shape;238;g370d6b45157_0_20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9" name="Google Shape;239;g370d6b45157_0_206"/>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240" name="Google Shape;240;g370d6b45157_0_206"/>
          <p:cNvSpPr/>
          <p:nvPr/>
        </p:nvSpPr>
        <p:spPr>
          <a:xfrm>
            <a:off x="1778222" y="469900"/>
            <a:ext cx="61305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160AE"/>
              </a:buClr>
              <a:buSzPts val="8000"/>
              <a:buFont typeface="Original Surfer"/>
              <a:buNone/>
            </a:pPr>
            <a:r>
              <a:rPr b="0" i="0" lang="en-US" sz="8000" u="none" cap="none" strike="noStrike">
                <a:solidFill>
                  <a:srgbClr val="7160AE"/>
                </a:solidFill>
                <a:latin typeface="Original Surfer"/>
                <a:ea typeface="Original Surfer"/>
                <a:cs typeface="Original Surfer"/>
                <a:sym typeface="Original Surfer"/>
              </a:rPr>
              <a:t>Pricing Plan</a:t>
            </a:r>
            <a:endParaRPr b="0" i="0" sz="8000" u="none" cap="none" strike="noStrike">
              <a:solidFill>
                <a:schemeClr val="dk1"/>
              </a:solidFill>
              <a:latin typeface="Calibri"/>
              <a:ea typeface="Calibri"/>
              <a:cs typeface="Calibri"/>
              <a:sym typeface="Calibri"/>
            </a:endParaRPr>
          </a:p>
        </p:txBody>
      </p:sp>
      <p:sp>
        <p:nvSpPr>
          <p:cNvPr id="241" name="Google Shape;241;g370d6b45157_0_206"/>
          <p:cNvSpPr/>
          <p:nvPr/>
        </p:nvSpPr>
        <p:spPr>
          <a:xfrm>
            <a:off x="1778222" y="2286000"/>
            <a:ext cx="20843400" cy="1026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g370d6b45157_0_206"/>
          <p:cNvSpPr/>
          <p:nvPr/>
        </p:nvSpPr>
        <p:spPr>
          <a:xfrm>
            <a:off x="1778222" y="2286000"/>
            <a:ext cx="6439800" cy="10261500"/>
          </a:xfrm>
          <a:prstGeom prst="rect">
            <a:avLst/>
          </a:prstGeom>
          <a:noFill/>
          <a:ln cap="flat" cmpd="sng" w="25400">
            <a:solidFill>
              <a:srgbClr val="7160A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3" name="Google Shape;243;g370d6b45157_0_206"/>
          <p:cNvPicPr preferRelativeResize="0"/>
          <p:nvPr/>
        </p:nvPicPr>
        <p:blipFill rotWithShape="1">
          <a:blip r:embed="rId11">
            <a:alphaModFix/>
          </a:blip>
          <a:srcRect b="0" l="0" r="0" t="0"/>
          <a:stretch/>
        </p:blipFill>
        <p:spPr>
          <a:xfrm>
            <a:off x="3979346" y="2743200"/>
            <a:ext cx="2037461" cy="1625600"/>
          </a:xfrm>
          <a:prstGeom prst="rect">
            <a:avLst/>
          </a:prstGeom>
          <a:noFill/>
          <a:ln>
            <a:noFill/>
          </a:ln>
        </p:spPr>
      </p:pic>
      <p:sp>
        <p:nvSpPr>
          <p:cNvPr id="244" name="Google Shape;244;g370d6b45157_0_206"/>
          <p:cNvSpPr/>
          <p:nvPr/>
        </p:nvSpPr>
        <p:spPr>
          <a:xfrm>
            <a:off x="4083560" y="4673600"/>
            <a:ext cx="18291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7160AE"/>
              </a:buClr>
              <a:buSzPts val="4800"/>
              <a:buFont typeface="Original Surfer"/>
              <a:buNone/>
            </a:pPr>
            <a:r>
              <a:rPr b="0" i="0" lang="en-US" sz="4800" u="none" cap="none" strike="noStrike">
                <a:solidFill>
                  <a:srgbClr val="7160AE"/>
                </a:solidFill>
                <a:latin typeface="Original Surfer"/>
                <a:ea typeface="Original Surfer"/>
                <a:cs typeface="Original Surfer"/>
                <a:sym typeface="Original Surfer"/>
              </a:rPr>
              <a:t>Basic</a:t>
            </a:r>
            <a:endParaRPr b="0" i="0" sz="4800" u="none" cap="none" strike="noStrike">
              <a:solidFill>
                <a:schemeClr val="dk1"/>
              </a:solidFill>
              <a:latin typeface="Calibri"/>
              <a:ea typeface="Calibri"/>
              <a:cs typeface="Calibri"/>
              <a:sym typeface="Calibri"/>
            </a:endParaRPr>
          </a:p>
        </p:txBody>
      </p:sp>
      <p:sp>
        <p:nvSpPr>
          <p:cNvPr id="245" name="Google Shape;245;g370d6b45157_0_206"/>
          <p:cNvSpPr/>
          <p:nvPr/>
        </p:nvSpPr>
        <p:spPr>
          <a:xfrm>
            <a:off x="2235479" y="57404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46" name="Google Shape;246;g370d6b45157_0_206"/>
          <p:cNvSpPr/>
          <p:nvPr/>
        </p:nvSpPr>
        <p:spPr>
          <a:xfrm>
            <a:off x="3378622" y="11328400"/>
            <a:ext cx="32388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Original Surfer"/>
              <a:buNone/>
            </a:pPr>
            <a:r>
              <a:rPr b="0" i="0" lang="en-US" sz="4800" u="none" cap="none" strike="noStrike">
                <a:solidFill>
                  <a:srgbClr val="0E0E0E"/>
                </a:solidFill>
                <a:latin typeface="Original Surfer"/>
                <a:ea typeface="Original Surfer"/>
                <a:cs typeface="Original Surfer"/>
                <a:sym typeface="Original Surfer"/>
              </a:rPr>
              <a:t>$10/month</a:t>
            </a:r>
            <a:endParaRPr b="0" i="0" sz="4800" u="none" cap="none" strike="noStrike">
              <a:solidFill>
                <a:schemeClr val="dk1"/>
              </a:solidFill>
              <a:latin typeface="Calibri"/>
              <a:ea typeface="Calibri"/>
              <a:cs typeface="Calibri"/>
              <a:sym typeface="Calibri"/>
            </a:endParaRPr>
          </a:p>
        </p:txBody>
      </p:sp>
      <p:sp>
        <p:nvSpPr>
          <p:cNvPr id="247" name="Google Shape;247;g370d6b45157_0_206"/>
          <p:cNvSpPr/>
          <p:nvPr/>
        </p:nvSpPr>
        <p:spPr>
          <a:xfrm>
            <a:off x="8980022" y="2286000"/>
            <a:ext cx="6439800" cy="10261500"/>
          </a:xfrm>
          <a:prstGeom prst="rect">
            <a:avLst/>
          </a:prstGeom>
          <a:noFill/>
          <a:ln cap="flat" cmpd="sng" w="25400">
            <a:solidFill>
              <a:srgbClr val="7160A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8" name="Google Shape;248;g370d6b45157_0_206"/>
          <p:cNvPicPr preferRelativeResize="0"/>
          <p:nvPr/>
        </p:nvPicPr>
        <p:blipFill rotWithShape="1">
          <a:blip r:embed="rId12">
            <a:alphaModFix/>
          </a:blip>
          <a:srcRect b="0" l="0" r="0" t="0"/>
          <a:stretch/>
        </p:blipFill>
        <p:spPr>
          <a:xfrm>
            <a:off x="11189751" y="2743200"/>
            <a:ext cx="2020247" cy="1625600"/>
          </a:xfrm>
          <a:prstGeom prst="rect">
            <a:avLst/>
          </a:prstGeom>
          <a:noFill/>
          <a:ln>
            <a:noFill/>
          </a:ln>
        </p:spPr>
      </p:pic>
      <p:sp>
        <p:nvSpPr>
          <p:cNvPr id="249" name="Google Shape;249;g370d6b45157_0_206"/>
          <p:cNvSpPr/>
          <p:nvPr/>
        </p:nvSpPr>
        <p:spPr>
          <a:xfrm>
            <a:off x="11475884" y="4673600"/>
            <a:ext cx="14481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7160AE"/>
              </a:buClr>
              <a:buSzPts val="4800"/>
              <a:buFont typeface="Original Surfer"/>
              <a:buNone/>
            </a:pPr>
            <a:r>
              <a:rPr b="0" i="0" lang="en-US" sz="4800" u="none" cap="none" strike="noStrike">
                <a:solidFill>
                  <a:srgbClr val="7160AE"/>
                </a:solidFill>
                <a:latin typeface="Original Surfer"/>
                <a:ea typeface="Original Surfer"/>
                <a:cs typeface="Original Surfer"/>
                <a:sym typeface="Original Surfer"/>
              </a:rPr>
              <a:t>Elite</a:t>
            </a:r>
            <a:endParaRPr b="0" i="0" sz="4800" u="none" cap="none" strike="noStrike">
              <a:solidFill>
                <a:schemeClr val="dk1"/>
              </a:solidFill>
              <a:latin typeface="Calibri"/>
              <a:ea typeface="Calibri"/>
              <a:cs typeface="Calibri"/>
              <a:sym typeface="Calibri"/>
            </a:endParaRPr>
          </a:p>
        </p:txBody>
      </p:sp>
      <p:sp>
        <p:nvSpPr>
          <p:cNvPr id="250" name="Google Shape;250;g370d6b45157_0_206"/>
          <p:cNvSpPr/>
          <p:nvPr/>
        </p:nvSpPr>
        <p:spPr>
          <a:xfrm>
            <a:off x="9437280" y="57404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51" name="Google Shape;251;g370d6b45157_0_206"/>
          <p:cNvSpPr/>
          <p:nvPr/>
        </p:nvSpPr>
        <p:spPr>
          <a:xfrm>
            <a:off x="10497862" y="11328400"/>
            <a:ext cx="34041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Original Surfer"/>
              <a:buNone/>
            </a:pPr>
            <a:r>
              <a:rPr b="0" i="0" lang="en-US" sz="4800" u="none" cap="none" strike="noStrike">
                <a:solidFill>
                  <a:srgbClr val="0E0E0E"/>
                </a:solidFill>
                <a:latin typeface="Original Surfer"/>
                <a:ea typeface="Original Surfer"/>
                <a:cs typeface="Original Surfer"/>
                <a:sym typeface="Original Surfer"/>
              </a:rPr>
              <a:t>$50/month</a:t>
            </a:r>
            <a:endParaRPr b="0" i="0" sz="4800" u="none" cap="none" strike="noStrike">
              <a:solidFill>
                <a:schemeClr val="dk1"/>
              </a:solidFill>
              <a:latin typeface="Calibri"/>
              <a:ea typeface="Calibri"/>
              <a:cs typeface="Calibri"/>
              <a:sym typeface="Calibri"/>
            </a:endParaRPr>
          </a:p>
        </p:txBody>
      </p:sp>
      <p:sp>
        <p:nvSpPr>
          <p:cNvPr id="252" name="Google Shape;252;g370d6b45157_0_206"/>
          <p:cNvSpPr/>
          <p:nvPr/>
        </p:nvSpPr>
        <p:spPr>
          <a:xfrm>
            <a:off x="16181822" y="2286000"/>
            <a:ext cx="6439800" cy="10261500"/>
          </a:xfrm>
          <a:prstGeom prst="rect">
            <a:avLst/>
          </a:prstGeom>
          <a:noFill/>
          <a:ln cap="flat" cmpd="sng" w="25400">
            <a:solidFill>
              <a:srgbClr val="7160A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3" name="Google Shape;253;g370d6b45157_0_206"/>
          <p:cNvPicPr preferRelativeResize="0"/>
          <p:nvPr/>
        </p:nvPicPr>
        <p:blipFill rotWithShape="1">
          <a:blip r:embed="rId13">
            <a:alphaModFix/>
          </a:blip>
          <a:srcRect b="0" l="0" r="0" t="0"/>
          <a:stretch/>
        </p:blipFill>
        <p:spPr>
          <a:xfrm>
            <a:off x="18719811" y="2743200"/>
            <a:ext cx="1363724" cy="1625600"/>
          </a:xfrm>
          <a:prstGeom prst="rect">
            <a:avLst/>
          </a:prstGeom>
          <a:noFill/>
          <a:ln>
            <a:noFill/>
          </a:ln>
        </p:spPr>
      </p:pic>
      <p:sp>
        <p:nvSpPr>
          <p:cNvPr id="254" name="Google Shape;254;g370d6b45157_0_206"/>
          <p:cNvSpPr/>
          <p:nvPr/>
        </p:nvSpPr>
        <p:spPr>
          <a:xfrm>
            <a:off x="17775872" y="4673600"/>
            <a:ext cx="32517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7160AE"/>
              </a:buClr>
              <a:buSzPts val="4800"/>
              <a:buFont typeface="Original Surfer"/>
              <a:buNone/>
            </a:pPr>
            <a:r>
              <a:rPr b="0" i="0" lang="en-US" sz="4800" u="none" cap="none" strike="noStrike">
                <a:solidFill>
                  <a:srgbClr val="7160AE"/>
                </a:solidFill>
                <a:latin typeface="Original Surfer"/>
                <a:ea typeface="Original Surfer"/>
                <a:cs typeface="Original Surfer"/>
                <a:sym typeface="Original Surfer"/>
              </a:rPr>
              <a:t>Legendary</a:t>
            </a:r>
            <a:endParaRPr b="0" i="0" sz="4800" u="none" cap="none" strike="noStrike">
              <a:solidFill>
                <a:schemeClr val="dk1"/>
              </a:solidFill>
              <a:latin typeface="Calibri"/>
              <a:ea typeface="Calibri"/>
              <a:cs typeface="Calibri"/>
              <a:sym typeface="Calibri"/>
            </a:endParaRPr>
          </a:p>
        </p:txBody>
      </p:sp>
      <p:sp>
        <p:nvSpPr>
          <p:cNvPr id="255" name="Google Shape;255;g370d6b45157_0_206"/>
          <p:cNvSpPr/>
          <p:nvPr/>
        </p:nvSpPr>
        <p:spPr>
          <a:xfrm>
            <a:off x="16639080" y="57404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56" name="Google Shape;256;g370d6b45157_0_206"/>
          <p:cNvSpPr/>
          <p:nvPr/>
        </p:nvSpPr>
        <p:spPr>
          <a:xfrm>
            <a:off x="17559945" y="11328400"/>
            <a:ext cx="36834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Original Surfer"/>
              <a:buNone/>
            </a:pPr>
            <a:r>
              <a:rPr b="0" i="0" lang="en-US" sz="4800" u="none" cap="none" strike="noStrike">
                <a:solidFill>
                  <a:srgbClr val="0E0E0E"/>
                </a:solidFill>
                <a:latin typeface="Original Surfer"/>
                <a:ea typeface="Original Surfer"/>
                <a:cs typeface="Original Surfer"/>
                <a:sym typeface="Original Surfer"/>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BF7"/>
        </a:solidFill>
      </p:bgPr>
    </p:bg>
    <p:spTree>
      <p:nvGrpSpPr>
        <p:cNvPr id="261" name="Shape 261"/>
        <p:cNvGrpSpPr/>
        <p:nvPr/>
      </p:nvGrpSpPr>
      <p:grpSpPr>
        <a:xfrm>
          <a:off x="0" y="0"/>
          <a:ext cx="0" cy="0"/>
          <a:chOff x="0" y="0"/>
          <a:chExt cx="0" cy="0"/>
        </a:xfrm>
      </p:grpSpPr>
      <p:pic>
        <p:nvPicPr>
          <p:cNvPr descr=" " id="262" name="Google Shape;262;g370d6b45157_0_236"/>
          <p:cNvPicPr preferRelativeResize="0"/>
          <p:nvPr/>
        </p:nvPicPr>
        <p:blipFill rotWithShape="1">
          <a:blip r:embed="rId3">
            <a:alphaModFix/>
          </a:blip>
          <a:srcRect b="0" l="0" r="0" t="0"/>
          <a:stretch/>
        </p:blipFill>
        <p:spPr>
          <a:xfrm>
            <a:off x="5377569" y="939800"/>
            <a:ext cx="2895091" cy="4027289"/>
          </a:xfrm>
          <a:prstGeom prst="rect">
            <a:avLst/>
          </a:prstGeom>
          <a:noFill/>
          <a:ln>
            <a:noFill/>
          </a:ln>
        </p:spPr>
      </p:pic>
      <p:pic>
        <p:nvPicPr>
          <p:cNvPr descr=" " id="263" name="Google Shape;263;g370d6b45157_0_236"/>
          <p:cNvPicPr preferRelativeResize="0"/>
          <p:nvPr/>
        </p:nvPicPr>
        <p:blipFill rotWithShape="1">
          <a:blip r:embed="rId4">
            <a:alphaModFix/>
          </a:blip>
          <a:srcRect b="0" l="0" r="0" t="0"/>
          <a:stretch/>
        </p:blipFill>
        <p:spPr>
          <a:xfrm>
            <a:off x="1193949" y="1934208"/>
            <a:ext cx="4620128" cy="6511119"/>
          </a:xfrm>
          <a:prstGeom prst="rect">
            <a:avLst/>
          </a:prstGeom>
          <a:noFill/>
          <a:ln>
            <a:noFill/>
          </a:ln>
        </p:spPr>
      </p:pic>
      <p:pic>
        <p:nvPicPr>
          <p:cNvPr descr=" " id="264" name="Google Shape;264;g370d6b45157_0_236"/>
          <p:cNvPicPr preferRelativeResize="0"/>
          <p:nvPr/>
        </p:nvPicPr>
        <p:blipFill rotWithShape="1">
          <a:blip r:embed="rId5">
            <a:alphaModFix/>
          </a:blip>
          <a:srcRect b="0" l="0" r="0" t="0"/>
          <a:stretch/>
        </p:blipFill>
        <p:spPr>
          <a:xfrm>
            <a:off x="14733842" y="5194300"/>
            <a:ext cx="6630229" cy="7429500"/>
          </a:xfrm>
          <a:prstGeom prst="rect">
            <a:avLst/>
          </a:prstGeom>
          <a:noFill/>
          <a:ln>
            <a:noFill/>
          </a:ln>
        </p:spPr>
      </p:pic>
      <p:sp>
        <p:nvSpPr>
          <p:cNvPr id="265" name="Google Shape;265;g370d6b45157_0_23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6" name="Google Shape;266;g370d6b45157_0_23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267" name="Google Shape;267;g370d6b45157_0_236"/>
          <p:cNvPicPr preferRelativeResize="0"/>
          <p:nvPr/>
        </p:nvPicPr>
        <p:blipFill rotWithShape="1">
          <a:blip r:embed="rId7">
            <a:alphaModFix/>
          </a:blip>
          <a:srcRect b="0" l="0" r="0" t="0"/>
          <a:stretch/>
        </p:blipFill>
        <p:spPr>
          <a:xfrm>
            <a:off x="1752819" y="1346200"/>
            <a:ext cx="20881410" cy="11010900"/>
          </a:xfrm>
          <a:prstGeom prst="rect">
            <a:avLst/>
          </a:prstGeom>
          <a:noFill/>
          <a:ln>
            <a:noFill/>
          </a:ln>
        </p:spPr>
      </p:pic>
      <p:pic>
        <p:nvPicPr>
          <p:cNvPr descr=" " id="268" name="Google Shape;268;g370d6b45157_0_236"/>
          <p:cNvPicPr preferRelativeResize="0"/>
          <p:nvPr/>
        </p:nvPicPr>
        <p:blipFill rotWithShape="1">
          <a:blip r:embed="rId8">
            <a:alphaModFix/>
          </a:blip>
          <a:srcRect b="0" l="0" r="0" t="0"/>
          <a:stretch/>
        </p:blipFill>
        <p:spPr>
          <a:xfrm>
            <a:off x="1752819" y="1346200"/>
            <a:ext cx="5639505" cy="11010900"/>
          </a:xfrm>
          <a:prstGeom prst="rect">
            <a:avLst/>
          </a:prstGeom>
          <a:noFill/>
          <a:ln>
            <a:noFill/>
          </a:ln>
        </p:spPr>
      </p:pic>
      <p:sp>
        <p:nvSpPr>
          <p:cNvPr id="269" name="Google Shape;269;g370d6b45157_0_236"/>
          <p:cNvSpPr/>
          <p:nvPr/>
        </p:nvSpPr>
        <p:spPr>
          <a:xfrm>
            <a:off x="1752819" y="1346200"/>
            <a:ext cx="5639400" cy="5638800"/>
          </a:xfrm>
          <a:prstGeom prst="roundRect">
            <a:avLst>
              <a:gd fmla="val 7508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370d6b45157_0_236"/>
          <p:cNvSpPr/>
          <p:nvPr/>
        </p:nvSpPr>
        <p:spPr>
          <a:xfrm>
            <a:off x="3410376" y="2260600"/>
            <a:ext cx="3340500" cy="482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160AE"/>
              </a:buClr>
              <a:buSzPts val="24000"/>
              <a:buFont typeface="Original Surfer"/>
              <a:buNone/>
            </a:pPr>
            <a:r>
              <a:rPr b="0" i="0" lang="en-US" sz="24000" u="none" cap="none" strike="noStrike">
                <a:solidFill>
                  <a:srgbClr val="7160AE"/>
                </a:solidFill>
                <a:latin typeface="Original Surfer"/>
                <a:ea typeface="Original Surfer"/>
                <a:cs typeface="Original Surfer"/>
                <a:sym typeface="Original Surfer"/>
              </a:rPr>
              <a:t>S</a:t>
            </a:r>
            <a:endParaRPr b="0" i="0" sz="24000" u="none" cap="none" strike="noStrike">
              <a:solidFill>
                <a:schemeClr val="dk1"/>
              </a:solidFill>
              <a:latin typeface="Calibri"/>
              <a:ea typeface="Calibri"/>
              <a:cs typeface="Calibri"/>
              <a:sym typeface="Calibri"/>
            </a:endParaRPr>
          </a:p>
        </p:txBody>
      </p:sp>
      <p:sp>
        <p:nvSpPr>
          <p:cNvPr id="271" name="Google Shape;271;g370d6b45157_0_236"/>
          <p:cNvSpPr/>
          <p:nvPr/>
        </p:nvSpPr>
        <p:spPr>
          <a:xfrm>
            <a:off x="2286286" y="7848600"/>
            <a:ext cx="4572600" cy="439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370d6b45157_0_236"/>
          <p:cNvSpPr/>
          <p:nvPr/>
        </p:nvSpPr>
        <p:spPr>
          <a:xfrm>
            <a:off x="2286286" y="78486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370d6b45157_0_236"/>
          <p:cNvSpPr/>
          <p:nvPr/>
        </p:nvSpPr>
        <p:spPr>
          <a:xfrm>
            <a:off x="2286286" y="78486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370d6b45157_0_236"/>
          <p:cNvSpPr/>
          <p:nvPr/>
        </p:nvSpPr>
        <p:spPr>
          <a:xfrm>
            <a:off x="2286286" y="78486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Original Surfer"/>
              <a:buNone/>
            </a:pPr>
            <a:r>
              <a:rPr b="0" i="0" lang="en-US" sz="3600" u="none" cap="none" strike="noStrike">
                <a:solidFill>
                  <a:srgbClr val="0E0E0E"/>
                </a:solidFill>
                <a:latin typeface="Original Surfer"/>
                <a:ea typeface="Original Surfer"/>
                <a:cs typeface="Original Surfer"/>
                <a:sym typeface="Original Surfer"/>
              </a:rPr>
              <a:t>Eclipse</a:t>
            </a:r>
            <a:endParaRPr b="0" i="0" sz="3600" u="none" cap="none" strike="noStrike">
              <a:solidFill>
                <a:schemeClr val="dk1"/>
              </a:solidFill>
              <a:latin typeface="Calibri"/>
              <a:ea typeface="Calibri"/>
              <a:cs typeface="Calibri"/>
              <a:sym typeface="Calibri"/>
            </a:endParaRPr>
          </a:p>
        </p:txBody>
      </p:sp>
      <p:sp>
        <p:nvSpPr>
          <p:cNvPr id="275" name="Google Shape;275;g370d6b45157_0_236"/>
          <p:cNvSpPr/>
          <p:nvPr/>
        </p:nvSpPr>
        <p:spPr>
          <a:xfrm>
            <a:off x="2286286"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76" name="Google Shape;276;g370d6b45157_0_236"/>
          <p:cNvSpPr/>
          <p:nvPr/>
        </p:nvSpPr>
        <p:spPr>
          <a:xfrm>
            <a:off x="2286286" y="102489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370d6b45157_0_236"/>
          <p:cNvSpPr/>
          <p:nvPr/>
        </p:nvSpPr>
        <p:spPr>
          <a:xfrm>
            <a:off x="2286286" y="102489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370d6b45157_0_236"/>
          <p:cNvSpPr/>
          <p:nvPr/>
        </p:nvSpPr>
        <p:spPr>
          <a:xfrm>
            <a:off x="2286286" y="102489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Original Surfer"/>
              <a:buNone/>
            </a:pPr>
            <a:r>
              <a:rPr b="0" i="0" lang="en-US" sz="3600" u="none" cap="none" strike="noStrike">
                <a:solidFill>
                  <a:srgbClr val="0E0E0E"/>
                </a:solidFill>
                <a:latin typeface="Original Surfer"/>
                <a:ea typeface="Original Surfer"/>
                <a:cs typeface="Original Surfer"/>
                <a:sym typeface="Original Surfer"/>
              </a:rPr>
              <a:t>Quest</a:t>
            </a:r>
            <a:endParaRPr b="0" i="0" sz="3600" u="none" cap="none" strike="noStrike">
              <a:solidFill>
                <a:schemeClr val="dk1"/>
              </a:solidFill>
              <a:latin typeface="Calibri"/>
              <a:ea typeface="Calibri"/>
              <a:cs typeface="Calibri"/>
              <a:sym typeface="Calibri"/>
            </a:endParaRPr>
          </a:p>
        </p:txBody>
      </p:sp>
      <p:sp>
        <p:nvSpPr>
          <p:cNvPr id="279" name="Google Shape;279;g370d6b45157_0_236"/>
          <p:cNvSpPr/>
          <p:nvPr/>
        </p:nvSpPr>
        <p:spPr>
          <a:xfrm>
            <a:off x="2286286" y="110236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pic>
        <p:nvPicPr>
          <p:cNvPr descr=" " id="280" name="Google Shape;280;g370d6b45157_0_236"/>
          <p:cNvPicPr preferRelativeResize="0"/>
          <p:nvPr/>
        </p:nvPicPr>
        <p:blipFill rotWithShape="1">
          <a:blip r:embed="rId8">
            <a:alphaModFix/>
          </a:blip>
          <a:srcRect b="0" l="0" r="0" t="0"/>
          <a:stretch/>
        </p:blipFill>
        <p:spPr>
          <a:xfrm>
            <a:off x="6833454" y="1346200"/>
            <a:ext cx="5639505" cy="11010900"/>
          </a:xfrm>
          <a:prstGeom prst="rect">
            <a:avLst/>
          </a:prstGeom>
          <a:noFill/>
          <a:ln>
            <a:noFill/>
          </a:ln>
        </p:spPr>
      </p:pic>
      <p:sp>
        <p:nvSpPr>
          <p:cNvPr id="281" name="Google Shape;281;g370d6b45157_0_236"/>
          <p:cNvSpPr/>
          <p:nvPr/>
        </p:nvSpPr>
        <p:spPr>
          <a:xfrm>
            <a:off x="6833454" y="1346200"/>
            <a:ext cx="5639400" cy="5638800"/>
          </a:xfrm>
          <a:prstGeom prst="roundRect">
            <a:avLst>
              <a:gd fmla="val 75081" name="adj"/>
            </a:avLst>
          </a:prstGeom>
          <a:solidFill>
            <a:srgbClr val="7160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370d6b45157_0_236"/>
          <p:cNvSpPr/>
          <p:nvPr/>
        </p:nvSpPr>
        <p:spPr>
          <a:xfrm>
            <a:off x="8002000" y="2260600"/>
            <a:ext cx="4318500" cy="482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Original Surfer"/>
              <a:buNone/>
            </a:pPr>
            <a:r>
              <a:rPr b="0" i="0" lang="en-US" sz="24000" u="none" cap="none" strike="noStrike">
                <a:solidFill>
                  <a:srgbClr val="FFFFFF"/>
                </a:solidFill>
                <a:latin typeface="Original Surfer"/>
                <a:ea typeface="Original Surfer"/>
                <a:cs typeface="Original Surfer"/>
                <a:sym typeface="Original Surfer"/>
              </a:rPr>
              <a:t>W</a:t>
            </a:r>
            <a:endParaRPr b="0" i="0" sz="24000" u="none" cap="none" strike="noStrike">
              <a:solidFill>
                <a:schemeClr val="dk1"/>
              </a:solidFill>
              <a:latin typeface="Calibri"/>
              <a:ea typeface="Calibri"/>
              <a:cs typeface="Calibri"/>
              <a:sym typeface="Calibri"/>
            </a:endParaRPr>
          </a:p>
        </p:txBody>
      </p:sp>
      <p:sp>
        <p:nvSpPr>
          <p:cNvPr id="283" name="Google Shape;283;g370d6b45157_0_236"/>
          <p:cNvSpPr/>
          <p:nvPr/>
        </p:nvSpPr>
        <p:spPr>
          <a:xfrm>
            <a:off x="7366921" y="7848600"/>
            <a:ext cx="4572600" cy="439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370d6b45157_0_236"/>
          <p:cNvSpPr/>
          <p:nvPr/>
        </p:nvSpPr>
        <p:spPr>
          <a:xfrm>
            <a:off x="7366921" y="78486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370d6b45157_0_236"/>
          <p:cNvSpPr/>
          <p:nvPr/>
        </p:nvSpPr>
        <p:spPr>
          <a:xfrm>
            <a:off x="7366921" y="78486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370d6b45157_0_236"/>
          <p:cNvSpPr/>
          <p:nvPr/>
        </p:nvSpPr>
        <p:spPr>
          <a:xfrm>
            <a:off x="7366921" y="78486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Original Surfer"/>
              <a:buNone/>
            </a:pPr>
            <a:r>
              <a:rPr b="0" i="0" lang="en-US" sz="3600" u="none" cap="none" strike="noStrike">
                <a:solidFill>
                  <a:srgbClr val="0E0E0E"/>
                </a:solidFill>
                <a:latin typeface="Original Surfer"/>
                <a:ea typeface="Original Surfer"/>
                <a:cs typeface="Original Surfer"/>
                <a:sym typeface="Original Surfer"/>
              </a:rPr>
              <a:t>Obtain</a:t>
            </a:r>
            <a:endParaRPr b="0" i="0" sz="3600" u="none" cap="none" strike="noStrike">
              <a:solidFill>
                <a:schemeClr val="dk1"/>
              </a:solidFill>
              <a:latin typeface="Calibri"/>
              <a:ea typeface="Calibri"/>
              <a:cs typeface="Calibri"/>
              <a:sym typeface="Calibri"/>
            </a:endParaRPr>
          </a:p>
        </p:txBody>
      </p:sp>
      <p:sp>
        <p:nvSpPr>
          <p:cNvPr id="287" name="Google Shape;287;g370d6b45157_0_236"/>
          <p:cNvSpPr/>
          <p:nvPr/>
        </p:nvSpPr>
        <p:spPr>
          <a:xfrm>
            <a:off x="7366921"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sp>
        <p:nvSpPr>
          <p:cNvPr id="288" name="Google Shape;288;g370d6b45157_0_236"/>
          <p:cNvSpPr/>
          <p:nvPr/>
        </p:nvSpPr>
        <p:spPr>
          <a:xfrm>
            <a:off x="7366921" y="102489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370d6b45157_0_236"/>
          <p:cNvSpPr/>
          <p:nvPr/>
        </p:nvSpPr>
        <p:spPr>
          <a:xfrm>
            <a:off x="7366921" y="102489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370d6b45157_0_236"/>
          <p:cNvSpPr/>
          <p:nvPr/>
        </p:nvSpPr>
        <p:spPr>
          <a:xfrm>
            <a:off x="7366921" y="102489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Original Surfer"/>
              <a:buNone/>
            </a:pPr>
            <a:r>
              <a:rPr b="0" i="0" lang="en-US" sz="3600" u="none" cap="none" strike="noStrike">
                <a:solidFill>
                  <a:srgbClr val="0E0E0E"/>
                </a:solidFill>
                <a:latin typeface="Original Surfer"/>
                <a:ea typeface="Original Surfer"/>
                <a:cs typeface="Original Surfer"/>
                <a:sym typeface="Original Surfer"/>
              </a:rPr>
              <a:t>Foundation</a:t>
            </a:r>
            <a:endParaRPr b="0" i="0" sz="3600" u="none" cap="none" strike="noStrike">
              <a:solidFill>
                <a:schemeClr val="dk1"/>
              </a:solidFill>
              <a:latin typeface="Calibri"/>
              <a:ea typeface="Calibri"/>
              <a:cs typeface="Calibri"/>
              <a:sym typeface="Calibri"/>
            </a:endParaRPr>
          </a:p>
        </p:txBody>
      </p:sp>
      <p:sp>
        <p:nvSpPr>
          <p:cNvPr id="291" name="Google Shape;291;g370d6b45157_0_236"/>
          <p:cNvSpPr/>
          <p:nvPr/>
        </p:nvSpPr>
        <p:spPr>
          <a:xfrm>
            <a:off x="7366921" y="110236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Shimmering City established</a:t>
            </a:r>
            <a:endParaRPr b="0" i="0" sz="3200" u="none" cap="none" strike="noStrike">
              <a:solidFill>
                <a:schemeClr val="dk1"/>
              </a:solidFill>
              <a:latin typeface="Calibri"/>
              <a:ea typeface="Calibri"/>
              <a:cs typeface="Calibri"/>
              <a:sym typeface="Calibri"/>
            </a:endParaRPr>
          </a:p>
        </p:txBody>
      </p:sp>
      <p:pic>
        <p:nvPicPr>
          <p:cNvPr descr=" " id="292" name="Google Shape;292;g370d6b45157_0_236"/>
          <p:cNvPicPr preferRelativeResize="0"/>
          <p:nvPr/>
        </p:nvPicPr>
        <p:blipFill rotWithShape="1">
          <a:blip r:embed="rId8">
            <a:alphaModFix/>
          </a:blip>
          <a:srcRect b="0" l="0" r="0" t="0"/>
          <a:stretch/>
        </p:blipFill>
        <p:spPr>
          <a:xfrm>
            <a:off x="11914089" y="1346200"/>
            <a:ext cx="5639505" cy="11010900"/>
          </a:xfrm>
          <a:prstGeom prst="rect">
            <a:avLst/>
          </a:prstGeom>
          <a:noFill/>
          <a:ln>
            <a:noFill/>
          </a:ln>
        </p:spPr>
      </p:pic>
      <p:sp>
        <p:nvSpPr>
          <p:cNvPr id="293" name="Google Shape;293;g370d6b45157_0_236"/>
          <p:cNvSpPr/>
          <p:nvPr/>
        </p:nvSpPr>
        <p:spPr>
          <a:xfrm>
            <a:off x="11914089" y="1346200"/>
            <a:ext cx="5639400" cy="5638800"/>
          </a:xfrm>
          <a:prstGeom prst="roundRect">
            <a:avLst>
              <a:gd fmla="val 7508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g370d6b45157_0_236"/>
          <p:cNvSpPr/>
          <p:nvPr/>
        </p:nvSpPr>
        <p:spPr>
          <a:xfrm>
            <a:off x="13406526" y="2260600"/>
            <a:ext cx="3670800" cy="482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160AE"/>
              </a:buClr>
              <a:buSzPts val="24000"/>
              <a:buFont typeface="Original Surfer"/>
              <a:buNone/>
            </a:pPr>
            <a:r>
              <a:rPr b="0" i="0" lang="en-US" sz="24000" u="none" cap="none" strike="noStrike">
                <a:solidFill>
                  <a:srgbClr val="7160AE"/>
                </a:solidFill>
                <a:latin typeface="Original Surfer"/>
                <a:ea typeface="Original Surfer"/>
                <a:cs typeface="Original Surfer"/>
                <a:sym typeface="Original Surfer"/>
              </a:rPr>
              <a:t>O</a:t>
            </a:r>
            <a:endParaRPr b="0" i="0" sz="24000" u="none" cap="none" strike="noStrike">
              <a:solidFill>
                <a:schemeClr val="dk1"/>
              </a:solidFill>
              <a:latin typeface="Calibri"/>
              <a:ea typeface="Calibri"/>
              <a:cs typeface="Calibri"/>
              <a:sym typeface="Calibri"/>
            </a:endParaRPr>
          </a:p>
        </p:txBody>
      </p:sp>
      <p:sp>
        <p:nvSpPr>
          <p:cNvPr id="295" name="Google Shape;295;g370d6b45157_0_236"/>
          <p:cNvSpPr/>
          <p:nvPr/>
        </p:nvSpPr>
        <p:spPr>
          <a:xfrm>
            <a:off x="12447556" y="7848600"/>
            <a:ext cx="4572600" cy="439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370d6b45157_0_236"/>
          <p:cNvSpPr/>
          <p:nvPr/>
        </p:nvSpPr>
        <p:spPr>
          <a:xfrm>
            <a:off x="12447556" y="78486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370d6b45157_0_236"/>
          <p:cNvSpPr/>
          <p:nvPr/>
        </p:nvSpPr>
        <p:spPr>
          <a:xfrm>
            <a:off x="12447556" y="78486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370d6b45157_0_236"/>
          <p:cNvSpPr/>
          <p:nvPr/>
        </p:nvSpPr>
        <p:spPr>
          <a:xfrm>
            <a:off x="12447556" y="78486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Original Surfer"/>
              <a:buNone/>
            </a:pPr>
            <a:r>
              <a:rPr b="0" i="0" lang="en-US" sz="3600" u="none" cap="none" strike="noStrike">
                <a:solidFill>
                  <a:srgbClr val="0E0E0E"/>
                </a:solidFill>
                <a:latin typeface="Original Surfer"/>
                <a:ea typeface="Original Surfer"/>
                <a:cs typeface="Original Surfer"/>
                <a:sym typeface="Original Surfer"/>
              </a:rPr>
              <a:t>War</a:t>
            </a:r>
            <a:endParaRPr b="0" i="0" sz="3600" u="none" cap="none" strike="noStrike">
              <a:solidFill>
                <a:schemeClr val="dk1"/>
              </a:solidFill>
              <a:latin typeface="Calibri"/>
              <a:ea typeface="Calibri"/>
              <a:cs typeface="Calibri"/>
              <a:sym typeface="Calibri"/>
            </a:endParaRPr>
          </a:p>
        </p:txBody>
      </p:sp>
      <p:sp>
        <p:nvSpPr>
          <p:cNvPr id="299" name="Google Shape;299;g370d6b45157_0_236"/>
          <p:cNvSpPr/>
          <p:nvPr/>
        </p:nvSpPr>
        <p:spPr>
          <a:xfrm>
            <a:off x="12447556"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Kingdoms clash in conflict.</a:t>
            </a:r>
            <a:endParaRPr b="0" i="0" sz="3200" u="none" cap="none" strike="noStrike">
              <a:solidFill>
                <a:schemeClr val="dk1"/>
              </a:solidFill>
              <a:latin typeface="Calibri"/>
              <a:ea typeface="Calibri"/>
              <a:cs typeface="Calibri"/>
              <a:sym typeface="Calibri"/>
            </a:endParaRPr>
          </a:p>
        </p:txBody>
      </p:sp>
      <p:sp>
        <p:nvSpPr>
          <p:cNvPr id="300" name="Google Shape;300;g370d6b45157_0_236"/>
          <p:cNvSpPr/>
          <p:nvPr/>
        </p:nvSpPr>
        <p:spPr>
          <a:xfrm>
            <a:off x="12447556" y="102489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370d6b45157_0_236"/>
          <p:cNvSpPr/>
          <p:nvPr/>
        </p:nvSpPr>
        <p:spPr>
          <a:xfrm>
            <a:off x="12447556" y="102489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370d6b45157_0_236"/>
          <p:cNvSpPr/>
          <p:nvPr/>
        </p:nvSpPr>
        <p:spPr>
          <a:xfrm>
            <a:off x="12447556" y="102489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Original Surfer"/>
              <a:buNone/>
            </a:pPr>
            <a:r>
              <a:rPr b="0" i="0" lang="en-US" sz="3600" u="none" cap="none" strike="noStrike">
                <a:solidFill>
                  <a:srgbClr val="0E0E0E"/>
                </a:solidFill>
                <a:latin typeface="Original Surfer"/>
                <a:ea typeface="Original Surfer"/>
                <a:cs typeface="Original Surfer"/>
                <a:sym typeface="Original Surfer"/>
              </a:rPr>
              <a:t>Transformation</a:t>
            </a:r>
            <a:endParaRPr b="0" i="0" sz="3600" u="none" cap="none" strike="noStrike">
              <a:solidFill>
                <a:schemeClr val="dk1"/>
              </a:solidFill>
              <a:latin typeface="Calibri"/>
              <a:ea typeface="Calibri"/>
              <a:cs typeface="Calibri"/>
              <a:sym typeface="Calibri"/>
            </a:endParaRPr>
          </a:p>
        </p:txBody>
      </p:sp>
      <p:sp>
        <p:nvSpPr>
          <p:cNvPr id="303" name="Google Shape;303;g370d6b45157_0_236"/>
          <p:cNvSpPr/>
          <p:nvPr/>
        </p:nvSpPr>
        <p:spPr>
          <a:xfrm>
            <a:off x="12447556" y="110236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Peasant discovers magical powers.</a:t>
            </a:r>
            <a:endParaRPr b="0" i="0" sz="3200" u="none" cap="none" strike="noStrike">
              <a:solidFill>
                <a:schemeClr val="dk1"/>
              </a:solidFill>
              <a:latin typeface="Calibri"/>
              <a:ea typeface="Calibri"/>
              <a:cs typeface="Calibri"/>
              <a:sym typeface="Calibri"/>
            </a:endParaRPr>
          </a:p>
        </p:txBody>
      </p:sp>
      <p:pic>
        <p:nvPicPr>
          <p:cNvPr descr=" " id="304" name="Google Shape;304;g370d6b45157_0_236"/>
          <p:cNvPicPr preferRelativeResize="0"/>
          <p:nvPr/>
        </p:nvPicPr>
        <p:blipFill rotWithShape="1">
          <a:blip r:embed="rId8">
            <a:alphaModFix/>
          </a:blip>
          <a:srcRect b="0" l="0" r="0" t="0"/>
          <a:stretch/>
        </p:blipFill>
        <p:spPr>
          <a:xfrm>
            <a:off x="16994724" y="1346200"/>
            <a:ext cx="5639505" cy="11010900"/>
          </a:xfrm>
          <a:prstGeom prst="rect">
            <a:avLst/>
          </a:prstGeom>
          <a:noFill/>
          <a:ln>
            <a:noFill/>
          </a:ln>
        </p:spPr>
      </p:pic>
      <p:sp>
        <p:nvSpPr>
          <p:cNvPr id="305" name="Google Shape;305;g370d6b45157_0_236"/>
          <p:cNvSpPr/>
          <p:nvPr/>
        </p:nvSpPr>
        <p:spPr>
          <a:xfrm>
            <a:off x="16994724" y="1346200"/>
            <a:ext cx="5639400" cy="5638800"/>
          </a:xfrm>
          <a:prstGeom prst="roundRect">
            <a:avLst>
              <a:gd fmla="val 75081" name="adj"/>
            </a:avLst>
          </a:prstGeom>
          <a:solidFill>
            <a:srgbClr val="7160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g370d6b45157_0_236"/>
          <p:cNvSpPr/>
          <p:nvPr/>
        </p:nvSpPr>
        <p:spPr>
          <a:xfrm>
            <a:off x="18804700" y="2260600"/>
            <a:ext cx="3035700" cy="482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Original Surfer"/>
              <a:buNone/>
            </a:pPr>
            <a:r>
              <a:rPr b="0" i="0" lang="en-US" sz="24000" u="none" cap="none" strike="noStrike">
                <a:solidFill>
                  <a:srgbClr val="FFFFFF"/>
                </a:solidFill>
                <a:latin typeface="Original Surfer"/>
                <a:ea typeface="Original Surfer"/>
                <a:cs typeface="Original Surfer"/>
                <a:sym typeface="Original Surfer"/>
              </a:rPr>
              <a:t>T</a:t>
            </a:r>
            <a:endParaRPr b="0" i="0" sz="24000" u="none" cap="none" strike="noStrike">
              <a:solidFill>
                <a:schemeClr val="dk1"/>
              </a:solidFill>
              <a:latin typeface="Calibri"/>
              <a:ea typeface="Calibri"/>
              <a:cs typeface="Calibri"/>
              <a:sym typeface="Calibri"/>
            </a:endParaRPr>
          </a:p>
        </p:txBody>
      </p:sp>
      <p:sp>
        <p:nvSpPr>
          <p:cNvPr id="307" name="Google Shape;307;g370d6b45157_0_236"/>
          <p:cNvSpPr/>
          <p:nvPr/>
        </p:nvSpPr>
        <p:spPr>
          <a:xfrm>
            <a:off x="17528191" y="7848600"/>
            <a:ext cx="4572600" cy="439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370d6b45157_0_236"/>
          <p:cNvSpPr/>
          <p:nvPr/>
        </p:nvSpPr>
        <p:spPr>
          <a:xfrm>
            <a:off x="17528191" y="78486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g370d6b45157_0_236"/>
          <p:cNvSpPr/>
          <p:nvPr/>
        </p:nvSpPr>
        <p:spPr>
          <a:xfrm>
            <a:off x="17528191" y="78486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370d6b45157_0_236"/>
          <p:cNvSpPr/>
          <p:nvPr/>
        </p:nvSpPr>
        <p:spPr>
          <a:xfrm>
            <a:off x="17528191" y="78486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Original Surfer"/>
              <a:buNone/>
            </a:pPr>
            <a:r>
              <a:rPr b="0" i="0" lang="en-US" sz="3600" u="none" cap="none" strike="noStrike">
                <a:solidFill>
                  <a:srgbClr val="0E0E0E"/>
                </a:solidFill>
                <a:latin typeface="Original Surfer"/>
                <a:ea typeface="Original Surfer"/>
                <a:cs typeface="Original Surfer"/>
                <a:sym typeface="Original Surfer"/>
              </a:rPr>
              <a:t>Invasion</a:t>
            </a:r>
            <a:endParaRPr b="0" i="0" sz="3600" u="none" cap="none" strike="noStrike">
              <a:solidFill>
                <a:schemeClr val="dk1"/>
              </a:solidFill>
              <a:latin typeface="Calibri"/>
              <a:ea typeface="Calibri"/>
              <a:cs typeface="Calibri"/>
              <a:sym typeface="Calibri"/>
            </a:endParaRPr>
          </a:p>
        </p:txBody>
      </p:sp>
      <p:sp>
        <p:nvSpPr>
          <p:cNvPr id="311" name="Google Shape;311;g370d6b45157_0_236"/>
          <p:cNvSpPr/>
          <p:nvPr/>
        </p:nvSpPr>
        <p:spPr>
          <a:xfrm>
            <a:off x="17528191"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 attacked by monsters.</a:t>
            </a:r>
            <a:endParaRPr b="0" i="0" sz="3200" u="none" cap="none" strike="noStrike">
              <a:solidFill>
                <a:schemeClr val="dk1"/>
              </a:solidFill>
              <a:latin typeface="Calibri"/>
              <a:ea typeface="Calibri"/>
              <a:cs typeface="Calibri"/>
              <a:sym typeface="Calibri"/>
            </a:endParaRPr>
          </a:p>
        </p:txBody>
      </p:sp>
      <p:sp>
        <p:nvSpPr>
          <p:cNvPr id="312" name="Google Shape;312;g370d6b45157_0_236"/>
          <p:cNvSpPr/>
          <p:nvPr/>
        </p:nvSpPr>
        <p:spPr>
          <a:xfrm>
            <a:off x="17528191" y="102489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370d6b45157_0_236"/>
          <p:cNvSpPr/>
          <p:nvPr/>
        </p:nvSpPr>
        <p:spPr>
          <a:xfrm>
            <a:off x="17528191" y="102489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g370d6b45157_0_236"/>
          <p:cNvSpPr/>
          <p:nvPr/>
        </p:nvSpPr>
        <p:spPr>
          <a:xfrm>
            <a:off x="17528191" y="102489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Original Surfer"/>
              <a:buNone/>
            </a:pPr>
            <a:r>
              <a:rPr b="0" i="0" lang="en-US" sz="3600" u="none" cap="none" strike="noStrike">
                <a:solidFill>
                  <a:srgbClr val="0E0E0E"/>
                </a:solidFill>
                <a:latin typeface="Original Surfer"/>
                <a:ea typeface="Original Surfer"/>
                <a:cs typeface="Original Surfer"/>
                <a:sym typeface="Original Surfer"/>
              </a:rPr>
              <a:t>Betrayal</a:t>
            </a:r>
            <a:endParaRPr b="0" i="0" sz="3600" u="none" cap="none" strike="noStrike">
              <a:solidFill>
                <a:schemeClr val="dk1"/>
              </a:solidFill>
              <a:latin typeface="Calibri"/>
              <a:ea typeface="Calibri"/>
              <a:cs typeface="Calibri"/>
              <a:sym typeface="Calibri"/>
            </a:endParaRPr>
          </a:p>
        </p:txBody>
      </p:sp>
      <p:sp>
        <p:nvSpPr>
          <p:cNvPr id="315" name="Google Shape;315;g370d6b45157_0_236"/>
          <p:cNvSpPr/>
          <p:nvPr/>
        </p:nvSpPr>
        <p:spPr>
          <a:xfrm>
            <a:off x="17528191" y="110236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Queen's advisor revealed as spy.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BF7"/>
        </a:solidFill>
      </p:bgPr>
    </p:bg>
    <p:spTree>
      <p:nvGrpSpPr>
        <p:cNvPr id="320" name="Shape 320"/>
        <p:cNvGrpSpPr/>
        <p:nvPr/>
      </p:nvGrpSpPr>
      <p:grpSpPr>
        <a:xfrm>
          <a:off x="0" y="0"/>
          <a:ext cx="0" cy="0"/>
          <a:chOff x="0" y="0"/>
          <a:chExt cx="0" cy="0"/>
        </a:xfrm>
      </p:grpSpPr>
      <p:pic>
        <p:nvPicPr>
          <p:cNvPr descr=" " id="321" name="Google Shape;321;g370d6b45157_0_294"/>
          <p:cNvPicPr preferRelativeResize="0"/>
          <p:nvPr/>
        </p:nvPicPr>
        <p:blipFill rotWithShape="1">
          <a:blip r:embed="rId3">
            <a:alphaModFix/>
          </a:blip>
          <a:srcRect b="0" l="0" r="0" t="0"/>
          <a:stretch/>
        </p:blipFill>
        <p:spPr>
          <a:xfrm>
            <a:off x="16812660" y="484498"/>
            <a:ext cx="4843857" cy="5570178"/>
          </a:xfrm>
          <a:prstGeom prst="rect">
            <a:avLst/>
          </a:prstGeom>
          <a:noFill/>
          <a:ln>
            <a:noFill/>
          </a:ln>
        </p:spPr>
      </p:pic>
      <p:pic>
        <p:nvPicPr>
          <p:cNvPr descr=" " id="322" name="Google Shape;322;g370d6b45157_0_294"/>
          <p:cNvPicPr preferRelativeResize="0"/>
          <p:nvPr/>
        </p:nvPicPr>
        <p:blipFill rotWithShape="1">
          <a:blip r:embed="rId4">
            <a:alphaModFix/>
          </a:blip>
          <a:srcRect b="0" l="0" r="0" t="0"/>
          <a:stretch/>
        </p:blipFill>
        <p:spPr>
          <a:xfrm>
            <a:off x="1460683" y="10172700"/>
            <a:ext cx="2428732" cy="2819400"/>
          </a:xfrm>
          <a:prstGeom prst="rect">
            <a:avLst/>
          </a:prstGeom>
          <a:noFill/>
          <a:ln>
            <a:noFill/>
          </a:ln>
        </p:spPr>
      </p:pic>
      <p:pic>
        <p:nvPicPr>
          <p:cNvPr descr=" " id="323" name="Google Shape;323;g370d6b45157_0_294"/>
          <p:cNvPicPr preferRelativeResize="0"/>
          <p:nvPr/>
        </p:nvPicPr>
        <p:blipFill rotWithShape="1">
          <a:blip r:embed="rId5">
            <a:alphaModFix/>
          </a:blip>
          <a:srcRect b="0" l="0" r="0" t="0"/>
          <a:stretch/>
        </p:blipFill>
        <p:spPr>
          <a:xfrm>
            <a:off x="3886686" y="7467600"/>
            <a:ext cx="1511489" cy="1752600"/>
          </a:xfrm>
          <a:prstGeom prst="rect">
            <a:avLst/>
          </a:prstGeom>
          <a:noFill/>
          <a:ln>
            <a:noFill/>
          </a:ln>
        </p:spPr>
      </p:pic>
      <p:sp>
        <p:nvSpPr>
          <p:cNvPr id="324" name="Google Shape;324;g370d6b45157_0_29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5" name="Google Shape;325;g370d6b45157_0_29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326" name="Google Shape;326;g370d6b45157_0_294"/>
          <p:cNvPicPr preferRelativeResize="0"/>
          <p:nvPr/>
        </p:nvPicPr>
        <p:blipFill rotWithShape="1">
          <a:blip r:embed="rId7">
            <a:alphaModFix/>
          </a:blip>
          <a:srcRect b="0" l="0" r="0" t="0"/>
          <a:stretch/>
        </p:blipFill>
        <p:spPr>
          <a:xfrm>
            <a:off x="863708" y="1676400"/>
            <a:ext cx="12193524" cy="10375900"/>
          </a:xfrm>
          <a:prstGeom prst="rect">
            <a:avLst/>
          </a:prstGeom>
          <a:noFill/>
          <a:ln>
            <a:noFill/>
          </a:ln>
        </p:spPr>
      </p:pic>
      <p:sp>
        <p:nvSpPr>
          <p:cNvPr id="327" name="Google Shape;327;g370d6b45157_0_294"/>
          <p:cNvSpPr/>
          <p:nvPr/>
        </p:nvSpPr>
        <p:spPr>
          <a:xfrm>
            <a:off x="13539892" y="2552700"/>
            <a:ext cx="106905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Original Surfer"/>
              <a:buNone/>
            </a:pPr>
            <a:r>
              <a:rPr b="0" i="0" lang="en-US" sz="8000" u="none" cap="none" strike="noStrike">
                <a:solidFill>
                  <a:srgbClr val="0E0E0E"/>
                </a:solidFill>
                <a:latin typeface="Original Surfer"/>
                <a:ea typeface="Original Surfer"/>
                <a:cs typeface="Original Surfer"/>
                <a:sym typeface="Original Surfer"/>
              </a:rPr>
              <a:t>Some Data</a:t>
            </a:r>
            <a:endParaRPr b="0" i="0" sz="8000" u="none" cap="none" strike="noStrike">
              <a:solidFill>
                <a:schemeClr val="dk1"/>
              </a:solidFill>
              <a:latin typeface="Calibri"/>
              <a:ea typeface="Calibri"/>
              <a:cs typeface="Calibri"/>
              <a:sym typeface="Calibri"/>
            </a:endParaRPr>
          </a:p>
        </p:txBody>
      </p:sp>
      <p:sp>
        <p:nvSpPr>
          <p:cNvPr id="328" name="Google Shape;328;g370d6b45157_0_294"/>
          <p:cNvSpPr/>
          <p:nvPr/>
        </p:nvSpPr>
        <p:spPr>
          <a:xfrm>
            <a:off x="13539892" y="4889500"/>
            <a:ext cx="8573700" cy="628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g370d6b45157_0_294"/>
          <p:cNvSpPr/>
          <p:nvPr/>
        </p:nvSpPr>
        <p:spPr>
          <a:xfrm>
            <a:off x="13539892" y="4889500"/>
            <a:ext cx="85737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370d6b45157_0_294"/>
          <p:cNvSpPr/>
          <p:nvPr/>
        </p:nvSpPr>
        <p:spPr>
          <a:xfrm>
            <a:off x="13539892" y="5200650"/>
            <a:ext cx="18798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g370d6b45157_0_294"/>
          <p:cNvSpPr/>
          <p:nvPr/>
        </p:nvSpPr>
        <p:spPr>
          <a:xfrm>
            <a:off x="13539892" y="5200650"/>
            <a:ext cx="22185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160AE"/>
              </a:buClr>
              <a:buSzPts val="8000"/>
              <a:buFont typeface="Original Surfer"/>
              <a:buNone/>
            </a:pPr>
            <a:r>
              <a:rPr b="0" i="0" lang="en-US" sz="8000" u="none" cap="none" strike="noStrike">
                <a:solidFill>
                  <a:srgbClr val="7160AE"/>
                </a:solidFill>
                <a:latin typeface="Original Surfer"/>
                <a:ea typeface="Original Surfer"/>
                <a:cs typeface="Original Surfer"/>
                <a:sym typeface="Original Surfer"/>
              </a:rPr>
              <a:t>75%</a:t>
            </a:r>
            <a:endParaRPr b="0" i="0" sz="8000" u="none" cap="none" strike="noStrike">
              <a:solidFill>
                <a:schemeClr val="dk1"/>
              </a:solidFill>
              <a:latin typeface="Calibri"/>
              <a:ea typeface="Calibri"/>
              <a:cs typeface="Calibri"/>
              <a:sym typeface="Calibri"/>
            </a:endParaRPr>
          </a:p>
        </p:txBody>
      </p:sp>
      <p:sp>
        <p:nvSpPr>
          <p:cNvPr id="332" name="Google Shape;332;g370d6b45157_0_294"/>
          <p:cNvSpPr/>
          <p:nvPr/>
        </p:nvSpPr>
        <p:spPr>
          <a:xfrm>
            <a:off x="15622953" y="4889500"/>
            <a:ext cx="64905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g370d6b45157_0_294"/>
          <p:cNvSpPr/>
          <p:nvPr/>
        </p:nvSpPr>
        <p:spPr>
          <a:xfrm>
            <a:off x="15622953" y="4889500"/>
            <a:ext cx="6642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Original Surfer"/>
              <a:buNone/>
            </a:pPr>
            <a:r>
              <a:rPr b="0" i="0" lang="en-US" sz="3600" u="none" cap="none" strike="noStrike">
                <a:solidFill>
                  <a:srgbClr val="0E0E0E"/>
                </a:solidFill>
                <a:latin typeface="Original Surfer"/>
                <a:ea typeface="Original Surfer"/>
                <a:cs typeface="Original Surfer"/>
                <a:sym typeface="Original Surfer"/>
              </a:rPr>
              <a:t>Enchanted Creatures</a:t>
            </a:r>
            <a:endParaRPr b="0" i="0" sz="3600" u="none" cap="none" strike="noStrike">
              <a:solidFill>
                <a:schemeClr val="dk1"/>
              </a:solidFill>
              <a:latin typeface="Calibri"/>
              <a:ea typeface="Calibri"/>
              <a:cs typeface="Calibri"/>
              <a:sym typeface="Calibri"/>
            </a:endParaRPr>
          </a:p>
        </p:txBody>
      </p:sp>
      <p:sp>
        <p:nvSpPr>
          <p:cNvPr id="334" name="Google Shape;334;g370d6b45157_0_294"/>
          <p:cNvSpPr/>
          <p:nvPr/>
        </p:nvSpPr>
        <p:spPr>
          <a:xfrm>
            <a:off x="15622953" y="5562600"/>
            <a:ext cx="66261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335" name="Google Shape;335;g370d6b45157_0_294"/>
          <p:cNvSpPr/>
          <p:nvPr/>
        </p:nvSpPr>
        <p:spPr>
          <a:xfrm>
            <a:off x="13539892" y="7391400"/>
            <a:ext cx="8573700" cy="12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g370d6b45157_0_294"/>
          <p:cNvSpPr/>
          <p:nvPr/>
        </p:nvSpPr>
        <p:spPr>
          <a:xfrm>
            <a:off x="13539892" y="7397750"/>
            <a:ext cx="21339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370d6b45157_0_294"/>
          <p:cNvSpPr/>
          <p:nvPr/>
        </p:nvSpPr>
        <p:spPr>
          <a:xfrm>
            <a:off x="13539892" y="7397750"/>
            <a:ext cx="24726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160AE"/>
              </a:buClr>
              <a:buSzPts val="8000"/>
              <a:buFont typeface="Original Surfer"/>
              <a:buNone/>
            </a:pPr>
            <a:r>
              <a:rPr b="0" i="0" lang="en-US" sz="8000" u="none" cap="none" strike="noStrike">
                <a:solidFill>
                  <a:srgbClr val="7160AE"/>
                </a:solidFill>
                <a:latin typeface="Original Surfer"/>
                <a:ea typeface="Original Surfer"/>
                <a:cs typeface="Original Surfer"/>
                <a:sym typeface="Original Surfer"/>
              </a:rPr>
              <a:t>60%</a:t>
            </a:r>
            <a:endParaRPr b="0" i="0" sz="8000" u="none" cap="none" strike="noStrike">
              <a:solidFill>
                <a:schemeClr val="dk1"/>
              </a:solidFill>
              <a:latin typeface="Calibri"/>
              <a:ea typeface="Calibri"/>
              <a:cs typeface="Calibri"/>
              <a:sym typeface="Calibri"/>
            </a:endParaRPr>
          </a:p>
        </p:txBody>
      </p:sp>
      <p:sp>
        <p:nvSpPr>
          <p:cNvPr id="338" name="Google Shape;338;g370d6b45157_0_294"/>
          <p:cNvSpPr/>
          <p:nvPr/>
        </p:nvSpPr>
        <p:spPr>
          <a:xfrm>
            <a:off x="15876984" y="7391400"/>
            <a:ext cx="6236400" cy="12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370d6b45157_0_294"/>
          <p:cNvSpPr/>
          <p:nvPr/>
        </p:nvSpPr>
        <p:spPr>
          <a:xfrm>
            <a:off x="15876984" y="7391400"/>
            <a:ext cx="63888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Original Surfer"/>
              <a:buNone/>
            </a:pPr>
            <a:r>
              <a:rPr b="0" i="0" lang="en-US" sz="3600" u="none" cap="none" strike="noStrike">
                <a:solidFill>
                  <a:srgbClr val="0E0E0E"/>
                </a:solidFill>
                <a:latin typeface="Original Surfer"/>
                <a:ea typeface="Original Surfer"/>
                <a:cs typeface="Original Surfer"/>
                <a:sym typeface="Original Surfer"/>
              </a:rPr>
              <a:t>Magic-Wielding Individuals</a:t>
            </a:r>
            <a:endParaRPr b="0" i="0" sz="3600" u="none" cap="none" strike="noStrike">
              <a:solidFill>
                <a:schemeClr val="dk1"/>
              </a:solidFill>
              <a:latin typeface="Calibri"/>
              <a:ea typeface="Calibri"/>
              <a:cs typeface="Calibri"/>
              <a:sym typeface="Calibri"/>
            </a:endParaRPr>
          </a:p>
        </p:txBody>
      </p:sp>
      <p:sp>
        <p:nvSpPr>
          <p:cNvPr id="340" name="Google Shape;340;g370d6b45157_0_294"/>
          <p:cNvSpPr/>
          <p:nvPr/>
        </p:nvSpPr>
        <p:spPr>
          <a:xfrm>
            <a:off x="15876984" y="8064500"/>
            <a:ext cx="63720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341" name="Google Shape;341;g370d6b45157_0_294"/>
          <p:cNvSpPr/>
          <p:nvPr/>
        </p:nvSpPr>
        <p:spPr>
          <a:xfrm>
            <a:off x="13539892" y="9283700"/>
            <a:ext cx="85737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370d6b45157_0_294"/>
          <p:cNvSpPr/>
          <p:nvPr/>
        </p:nvSpPr>
        <p:spPr>
          <a:xfrm>
            <a:off x="13539892" y="9594850"/>
            <a:ext cx="21339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g370d6b45157_0_294"/>
          <p:cNvSpPr/>
          <p:nvPr/>
        </p:nvSpPr>
        <p:spPr>
          <a:xfrm>
            <a:off x="13539892" y="9594850"/>
            <a:ext cx="24726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160AE"/>
              </a:buClr>
              <a:buSzPts val="8000"/>
              <a:buFont typeface="Original Surfer"/>
              <a:buNone/>
            </a:pPr>
            <a:r>
              <a:rPr b="0" i="0" lang="en-US" sz="8000" u="none" cap="none" strike="noStrike">
                <a:solidFill>
                  <a:srgbClr val="7160AE"/>
                </a:solidFill>
                <a:latin typeface="Original Surfer"/>
                <a:ea typeface="Original Surfer"/>
                <a:cs typeface="Original Surfer"/>
                <a:sym typeface="Original Surfer"/>
              </a:rPr>
              <a:t>90%</a:t>
            </a:r>
            <a:endParaRPr b="0" i="0" sz="8000" u="none" cap="none" strike="noStrike">
              <a:solidFill>
                <a:schemeClr val="dk1"/>
              </a:solidFill>
              <a:latin typeface="Calibri"/>
              <a:ea typeface="Calibri"/>
              <a:cs typeface="Calibri"/>
              <a:sym typeface="Calibri"/>
            </a:endParaRPr>
          </a:p>
        </p:txBody>
      </p:sp>
      <p:sp>
        <p:nvSpPr>
          <p:cNvPr id="344" name="Google Shape;344;g370d6b45157_0_294"/>
          <p:cNvSpPr/>
          <p:nvPr/>
        </p:nvSpPr>
        <p:spPr>
          <a:xfrm>
            <a:off x="15876984" y="9283700"/>
            <a:ext cx="62364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370d6b45157_0_294"/>
          <p:cNvSpPr/>
          <p:nvPr/>
        </p:nvSpPr>
        <p:spPr>
          <a:xfrm>
            <a:off x="15876984" y="9283700"/>
            <a:ext cx="63888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Original Surfer"/>
              <a:buNone/>
            </a:pPr>
            <a:r>
              <a:rPr b="0" i="0" lang="en-US" sz="3600" u="none" cap="none" strike="noStrike">
                <a:solidFill>
                  <a:srgbClr val="0E0E0E"/>
                </a:solidFill>
                <a:latin typeface="Original Surfer"/>
                <a:ea typeface="Original Surfer"/>
                <a:cs typeface="Original Surfer"/>
                <a:sym typeface="Original Surfer"/>
              </a:rPr>
              <a:t>Spells Cast</a:t>
            </a:r>
            <a:endParaRPr b="0" i="0" sz="3600" u="none" cap="none" strike="noStrike">
              <a:solidFill>
                <a:schemeClr val="dk1"/>
              </a:solidFill>
              <a:latin typeface="Calibri"/>
              <a:ea typeface="Calibri"/>
              <a:cs typeface="Calibri"/>
              <a:sym typeface="Calibri"/>
            </a:endParaRPr>
          </a:p>
        </p:txBody>
      </p:sp>
      <p:sp>
        <p:nvSpPr>
          <p:cNvPr id="346" name="Google Shape;346;g370d6b45157_0_294"/>
          <p:cNvSpPr/>
          <p:nvPr/>
        </p:nvSpPr>
        <p:spPr>
          <a:xfrm>
            <a:off x="15876984" y="9956800"/>
            <a:ext cx="63720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BF7"/>
        </a:solidFill>
      </p:bgPr>
    </p:bg>
    <p:spTree>
      <p:nvGrpSpPr>
        <p:cNvPr id="351" name="Shape 351"/>
        <p:cNvGrpSpPr/>
        <p:nvPr/>
      </p:nvGrpSpPr>
      <p:grpSpPr>
        <a:xfrm>
          <a:off x="0" y="0"/>
          <a:ext cx="0" cy="0"/>
          <a:chOff x="0" y="0"/>
          <a:chExt cx="0" cy="0"/>
        </a:xfrm>
      </p:grpSpPr>
      <p:pic>
        <p:nvPicPr>
          <p:cNvPr descr=" " id="352" name="Google Shape;352;g370d6b45157_0_324"/>
          <p:cNvPicPr preferRelativeResize="0"/>
          <p:nvPr/>
        </p:nvPicPr>
        <p:blipFill rotWithShape="1">
          <a:blip r:embed="rId3">
            <a:alphaModFix/>
          </a:blip>
          <a:srcRect b="0" l="0" r="0" t="0"/>
          <a:stretch/>
        </p:blipFill>
        <p:spPr>
          <a:xfrm>
            <a:off x="10640197" y="2430053"/>
            <a:ext cx="2526013" cy="2549587"/>
          </a:xfrm>
          <a:prstGeom prst="rect">
            <a:avLst/>
          </a:prstGeom>
          <a:noFill/>
          <a:ln>
            <a:noFill/>
          </a:ln>
        </p:spPr>
      </p:pic>
      <p:pic>
        <p:nvPicPr>
          <p:cNvPr descr=" " id="353" name="Google Shape;353;g370d6b45157_0_324"/>
          <p:cNvPicPr preferRelativeResize="0"/>
          <p:nvPr/>
        </p:nvPicPr>
        <p:blipFill rotWithShape="1">
          <a:blip r:embed="rId4">
            <a:alphaModFix/>
          </a:blip>
          <a:srcRect b="0" l="0" r="0" t="0"/>
          <a:stretch/>
        </p:blipFill>
        <p:spPr>
          <a:xfrm>
            <a:off x="17223353" y="2032000"/>
            <a:ext cx="5716986" cy="4777829"/>
          </a:xfrm>
          <a:prstGeom prst="rect">
            <a:avLst/>
          </a:prstGeom>
          <a:noFill/>
          <a:ln>
            <a:noFill/>
          </a:ln>
        </p:spPr>
      </p:pic>
      <p:pic>
        <p:nvPicPr>
          <p:cNvPr descr=" " id="354" name="Google Shape;354;g370d6b45157_0_324"/>
          <p:cNvPicPr preferRelativeResize="0"/>
          <p:nvPr/>
        </p:nvPicPr>
        <p:blipFill rotWithShape="1">
          <a:blip r:embed="rId5">
            <a:alphaModFix/>
          </a:blip>
          <a:srcRect b="0" l="0" r="0" t="0"/>
          <a:stretch/>
        </p:blipFill>
        <p:spPr>
          <a:xfrm>
            <a:off x="13952449" y="6371630"/>
            <a:ext cx="3273884" cy="2736056"/>
          </a:xfrm>
          <a:prstGeom prst="rect">
            <a:avLst/>
          </a:prstGeom>
          <a:noFill/>
          <a:ln>
            <a:noFill/>
          </a:ln>
        </p:spPr>
      </p:pic>
      <p:pic>
        <p:nvPicPr>
          <p:cNvPr descr=" " id="355" name="Google Shape;355;g370d6b45157_0_324"/>
          <p:cNvPicPr preferRelativeResize="0"/>
          <p:nvPr/>
        </p:nvPicPr>
        <p:blipFill rotWithShape="1">
          <a:blip r:embed="rId6">
            <a:alphaModFix/>
          </a:blip>
          <a:srcRect b="0" l="0" r="0" t="0"/>
          <a:stretch/>
        </p:blipFill>
        <p:spPr>
          <a:xfrm>
            <a:off x="2857606" y="4203898"/>
            <a:ext cx="6350226" cy="7403107"/>
          </a:xfrm>
          <a:prstGeom prst="rect">
            <a:avLst/>
          </a:prstGeom>
          <a:noFill/>
          <a:ln>
            <a:noFill/>
          </a:ln>
        </p:spPr>
      </p:pic>
      <p:pic>
        <p:nvPicPr>
          <p:cNvPr descr=" " id="356" name="Google Shape;356;g370d6b45157_0_324"/>
          <p:cNvPicPr preferRelativeResize="0"/>
          <p:nvPr/>
        </p:nvPicPr>
        <p:blipFill rotWithShape="1">
          <a:blip r:embed="rId7">
            <a:alphaModFix/>
          </a:blip>
          <a:srcRect b="0" l="0" r="0" t="0"/>
          <a:stretch/>
        </p:blipFill>
        <p:spPr>
          <a:xfrm>
            <a:off x="6794859" y="1191481"/>
            <a:ext cx="872688" cy="837431"/>
          </a:xfrm>
          <a:prstGeom prst="rect">
            <a:avLst/>
          </a:prstGeom>
          <a:noFill/>
          <a:ln>
            <a:noFill/>
          </a:ln>
        </p:spPr>
      </p:pic>
      <p:pic>
        <p:nvPicPr>
          <p:cNvPr descr=" " id="357" name="Google Shape;357;g370d6b45157_0_324"/>
          <p:cNvPicPr preferRelativeResize="0"/>
          <p:nvPr/>
        </p:nvPicPr>
        <p:blipFill rotWithShape="1">
          <a:blip r:embed="rId8">
            <a:alphaModFix/>
          </a:blip>
          <a:srcRect b="0" l="0" r="0" t="0"/>
          <a:stretch/>
        </p:blipFill>
        <p:spPr>
          <a:xfrm>
            <a:off x="2337092" y="-1186093"/>
            <a:ext cx="479043" cy="463037"/>
          </a:xfrm>
          <a:prstGeom prst="rect">
            <a:avLst/>
          </a:prstGeom>
          <a:noFill/>
          <a:ln>
            <a:noFill/>
          </a:ln>
        </p:spPr>
      </p:pic>
      <p:pic>
        <p:nvPicPr>
          <p:cNvPr descr=" " id="358" name="Google Shape;358;g370d6b45157_0_324"/>
          <p:cNvPicPr preferRelativeResize="0"/>
          <p:nvPr/>
        </p:nvPicPr>
        <p:blipFill rotWithShape="1">
          <a:blip r:embed="rId8">
            <a:alphaModFix/>
          </a:blip>
          <a:srcRect b="0" l="0" r="0" t="0"/>
          <a:stretch/>
        </p:blipFill>
        <p:spPr>
          <a:xfrm>
            <a:off x="3736406" y="13867248"/>
            <a:ext cx="1065445" cy="1029852"/>
          </a:xfrm>
          <a:prstGeom prst="rect">
            <a:avLst/>
          </a:prstGeom>
          <a:noFill/>
          <a:ln>
            <a:noFill/>
          </a:ln>
        </p:spPr>
      </p:pic>
      <p:pic>
        <p:nvPicPr>
          <p:cNvPr descr=" " id="359" name="Google Shape;359;g370d6b45157_0_324"/>
          <p:cNvPicPr preferRelativeResize="0"/>
          <p:nvPr/>
        </p:nvPicPr>
        <p:blipFill rotWithShape="1">
          <a:blip r:embed="rId9">
            <a:alphaModFix/>
          </a:blip>
          <a:srcRect b="0" l="0" r="0" t="0"/>
          <a:stretch/>
        </p:blipFill>
        <p:spPr>
          <a:xfrm>
            <a:off x="2600724" y="11655549"/>
            <a:ext cx="586444" cy="587821"/>
          </a:xfrm>
          <a:prstGeom prst="rect">
            <a:avLst/>
          </a:prstGeom>
          <a:noFill/>
          <a:ln>
            <a:noFill/>
          </a:ln>
        </p:spPr>
      </p:pic>
      <p:sp>
        <p:nvSpPr>
          <p:cNvPr id="360" name="Google Shape;360;g370d6b45157_0_32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1" name="Google Shape;361;g370d6b45157_0_324"/>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362" name="Google Shape;362;g370d6b45157_0_324"/>
          <p:cNvSpPr/>
          <p:nvPr/>
        </p:nvSpPr>
        <p:spPr>
          <a:xfrm>
            <a:off x="4318540" y="3429000"/>
            <a:ext cx="157626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g370d6b45157_0_324"/>
          <p:cNvSpPr/>
          <p:nvPr/>
        </p:nvSpPr>
        <p:spPr>
          <a:xfrm>
            <a:off x="4318540" y="3429000"/>
            <a:ext cx="15762600" cy="523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g370d6b45157_0_324"/>
          <p:cNvSpPr/>
          <p:nvPr/>
        </p:nvSpPr>
        <p:spPr>
          <a:xfrm>
            <a:off x="5499787" y="3429000"/>
            <a:ext cx="13400100" cy="482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7160AE"/>
              </a:buClr>
              <a:buSzPts val="24000"/>
              <a:buFont typeface="Original Surfer"/>
              <a:buNone/>
            </a:pPr>
            <a:r>
              <a:rPr b="0" i="0" lang="en-US" sz="24000" u="none" cap="none" strike="noStrike">
                <a:solidFill>
                  <a:srgbClr val="7160AE"/>
                </a:solidFill>
                <a:latin typeface="Original Surfer"/>
                <a:ea typeface="Original Surfer"/>
                <a:cs typeface="Original Surfer"/>
                <a:sym typeface="Original Surfer"/>
              </a:rPr>
              <a:t>234,567</a:t>
            </a:r>
            <a:endParaRPr b="0" i="0" sz="24000" u="none" cap="none" strike="noStrike">
              <a:solidFill>
                <a:schemeClr val="dk1"/>
              </a:solidFill>
              <a:latin typeface="Calibri"/>
              <a:ea typeface="Calibri"/>
              <a:cs typeface="Calibri"/>
              <a:sym typeface="Calibri"/>
            </a:endParaRPr>
          </a:p>
        </p:txBody>
      </p:sp>
      <p:sp>
        <p:nvSpPr>
          <p:cNvPr id="365" name="Google Shape;365;g370d6b45157_0_324"/>
          <p:cNvSpPr/>
          <p:nvPr/>
        </p:nvSpPr>
        <p:spPr>
          <a:xfrm>
            <a:off x="4183056" y="74422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66" name="Google Shape;366;g370d6b45157_0_324"/>
          <p:cNvSpPr/>
          <p:nvPr/>
        </p:nvSpPr>
        <p:spPr>
          <a:xfrm>
            <a:off x="7496054" y="90678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BF7"/>
        </a:solidFill>
      </p:bgPr>
    </p:bg>
    <p:spTree>
      <p:nvGrpSpPr>
        <p:cNvPr id="371" name="Shape 371"/>
        <p:cNvGrpSpPr/>
        <p:nvPr/>
      </p:nvGrpSpPr>
      <p:grpSpPr>
        <a:xfrm>
          <a:off x="0" y="0"/>
          <a:ext cx="0" cy="0"/>
          <a:chOff x="0" y="0"/>
          <a:chExt cx="0" cy="0"/>
        </a:xfrm>
      </p:grpSpPr>
      <p:pic>
        <p:nvPicPr>
          <p:cNvPr descr=" " id="372" name="Google Shape;372;g370d6b45157_0_343"/>
          <p:cNvPicPr preferRelativeResize="0"/>
          <p:nvPr/>
        </p:nvPicPr>
        <p:blipFill rotWithShape="1">
          <a:blip r:embed="rId3">
            <a:alphaModFix/>
          </a:blip>
          <a:srcRect b="0" l="0" r="0" t="0"/>
          <a:stretch/>
        </p:blipFill>
        <p:spPr>
          <a:xfrm>
            <a:off x="10199375" y="3581400"/>
            <a:ext cx="5957045" cy="6146800"/>
          </a:xfrm>
          <a:prstGeom prst="rect">
            <a:avLst/>
          </a:prstGeom>
          <a:noFill/>
          <a:ln>
            <a:noFill/>
          </a:ln>
        </p:spPr>
      </p:pic>
      <p:pic>
        <p:nvPicPr>
          <p:cNvPr descr=" " id="373" name="Google Shape;373;g370d6b45157_0_343"/>
          <p:cNvPicPr preferRelativeResize="0"/>
          <p:nvPr/>
        </p:nvPicPr>
        <p:blipFill rotWithShape="1">
          <a:blip r:embed="rId4">
            <a:alphaModFix/>
          </a:blip>
          <a:srcRect b="0" l="0" r="0" t="0"/>
          <a:stretch/>
        </p:blipFill>
        <p:spPr>
          <a:xfrm>
            <a:off x="5233054" y="10223500"/>
            <a:ext cx="1956044" cy="2844800"/>
          </a:xfrm>
          <a:prstGeom prst="rect">
            <a:avLst/>
          </a:prstGeom>
          <a:noFill/>
          <a:ln>
            <a:noFill/>
          </a:ln>
        </p:spPr>
      </p:pic>
      <p:pic>
        <p:nvPicPr>
          <p:cNvPr descr=" " id="374" name="Google Shape;374;g370d6b45157_0_343"/>
          <p:cNvPicPr preferRelativeResize="0"/>
          <p:nvPr/>
        </p:nvPicPr>
        <p:blipFill rotWithShape="1">
          <a:blip r:embed="rId5">
            <a:alphaModFix/>
          </a:blip>
          <a:srcRect b="0" l="0" r="0" t="0"/>
          <a:stretch/>
        </p:blipFill>
        <p:spPr>
          <a:xfrm>
            <a:off x="19611251" y="6337300"/>
            <a:ext cx="1968746" cy="2832100"/>
          </a:xfrm>
          <a:prstGeom prst="rect">
            <a:avLst/>
          </a:prstGeom>
          <a:noFill/>
          <a:ln>
            <a:noFill/>
          </a:ln>
        </p:spPr>
      </p:pic>
      <p:pic>
        <p:nvPicPr>
          <p:cNvPr descr=" " id="375" name="Google Shape;375;g370d6b45157_0_343"/>
          <p:cNvPicPr preferRelativeResize="0"/>
          <p:nvPr/>
        </p:nvPicPr>
        <p:blipFill rotWithShape="1">
          <a:blip r:embed="rId6">
            <a:alphaModFix/>
          </a:blip>
          <a:srcRect b="0" l="0" r="0" t="0"/>
          <a:stretch/>
        </p:blipFill>
        <p:spPr>
          <a:xfrm>
            <a:off x="7011276" y="6756400"/>
            <a:ext cx="1727416" cy="2298700"/>
          </a:xfrm>
          <a:prstGeom prst="rect">
            <a:avLst/>
          </a:prstGeom>
          <a:noFill/>
          <a:ln>
            <a:noFill/>
          </a:ln>
        </p:spPr>
      </p:pic>
      <p:pic>
        <p:nvPicPr>
          <p:cNvPr descr=" " id="376" name="Google Shape;376;g370d6b45157_0_343"/>
          <p:cNvPicPr preferRelativeResize="0"/>
          <p:nvPr/>
        </p:nvPicPr>
        <p:blipFill rotWithShape="1">
          <a:blip r:embed="rId7">
            <a:alphaModFix/>
          </a:blip>
          <a:srcRect b="0" l="0" r="0" t="0"/>
          <a:stretch/>
        </p:blipFill>
        <p:spPr>
          <a:xfrm>
            <a:off x="8738692" y="647700"/>
            <a:ext cx="1727416" cy="2311400"/>
          </a:xfrm>
          <a:prstGeom prst="rect">
            <a:avLst/>
          </a:prstGeom>
          <a:noFill/>
          <a:ln>
            <a:noFill/>
          </a:ln>
        </p:spPr>
      </p:pic>
      <p:pic>
        <p:nvPicPr>
          <p:cNvPr descr=" " id="377" name="Google Shape;377;g370d6b45157_0_343"/>
          <p:cNvPicPr preferRelativeResize="0"/>
          <p:nvPr/>
        </p:nvPicPr>
        <p:blipFill rotWithShape="1">
          <a:blip r:embed="rId8">
            <a:alphaModFix/>
          </a:blip>
          <a:srcRect b="0" l="0" r="0" t="0"/>
          <a:stretch/>
        </p:blipFill>
        <p:spPr>
          <a:xfrm>
            <a:off x="1422578" y="5181600"/>
            <a:ext cx="2603825" cy="3759200"/>
          </a:xfrm>
          <a:prstGeom prst="rect">
            <a:avLst/>
          </a:prstGeom>
          <a:noFill/>
          <a:ln>
            <a:noFill/>
          </a:ln>
        </p:spPr>
      </p:pic>
      <p:pic>
        <p:nvPicPr>
          <p:cNvPr descr=" " id="378" name="Google Shape;378;g370d6b45157_0_343"/>
          <p:cNvPicPr preferRelativeResize="0"/>
          <p:nvPr/>
        </p:nvPicPr>
        <p:blipFill rotWithShape="1">
          <a:blip r:embed="rId9">
            <a:alphaModFix/>
          </a:blip>
          <a:srcRect b="0" l="0" r="0" t="0"/>
          <a:stretch/>
        </p:blipFill>
        <p:spPr>
          <a:xfrm>
            <a:off x="16740692" y="7759700"/>
            <a:ext cx="2578422" cy="3759200"/>
          </a:xfrm>
          <a:prstGeom prst="rect">
            <a:avLst/>
          </a:prstGeom>
          <a:noFill/>
          <a:ln>
            <a:noFill/>
          </a:ln>
        </p:spPr>
      </p:pic>
      <p:sp>
        <p:nvSpPr>
          <p:cNvPr id="379" name="Google Shape;379;g370d6b45157_0_34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0" name="Google Shape;380;g370d6b45157_0_343"/>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381" name="Google Shape;381;g370d6b45157_0_343"/>
          <p:cNvSpPr/>
          <p:nvPr/>
        </p:nvSpPr>
        <p:spPr>
          <a:xfrm>
            <a:off x="3251606" y="3721100"/>
            <a:ext cx="78750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g370d6b45157_0_343"/>
          <p:cNvSpPr/>
          <p:nvPr/>
        </p:nvSpPr>
        <p:spPr>
          <a:xfrm>
            <a:off x="3111889" y="3721100"/>
            <a:ext cx="81543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g370d6b45157_0_343"/>
          <p:cNvSpPr/>
          <p:nvPr/>
        </p:nvSpPr>
        <p:spPr>
          <a:xfrm>
            <a:off x="3111889" y="3721100"/>
            <a:ext cx="86964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160AE"/>
              </a:buClr>
              <a:buSzPts val="12800"/>
              <a:buFont typeface="Original Surfer"/>
              <a:buNone/>
            </a:pPr>
            <a:r>
              <a:rPr b="0" i="0" lang="en-US" sz="12800" u="none" cap="none" strike="noStrike">
                <a:solidFill>
                  <a:srgbClr val="7160AE"/>
                </a:solidFill>
                <a:latin typeface="Original Surfer"/>
                <a:ea typeface="Original Surfer"/>
                <a:cs typeface="Original Surfer"/>
                <a:sym typeface="Original Surfer"/>
              </a:rPr>
              <a:t>233 Coins</a:t>
            </a:r>
            <a:endParaRPr b="0" i="0" sz="12800" u="none" cap="none" strike="noStrike">
              <a:solidFill>
                <a:schemeClr val="dk1"/>
              </a:solidFill>
              <a:latin typeface="Calibri"/>
              <a:ea typeface="Calibri"/>
              <a:cs typeface="Calibri"/>
              <a:sym typeface="Calibri"/>
            </a:endParaRPr>
          </a:p>
        </p:txBody>
      </p:sp>
      <p:sp>
        <p:nvSpPr>
          <p:cNvPr id="384" name="Google Shape;384;g370d6b45157_0_343"/>
          <p:cNvSpPr/>
          <p:nvPr/>
        </p:nvSpPr>
        <p:spPr>
          <a:xfrm>
            <a:off x="3251606" y="57531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g370d6b45157_0_343"/>
          <p:cNvSpPr/>
          <p:nvPr/>
        </p:nvSpPr>
        <p:spPr>
          <a:xfrm>
            <a:off x="3183865" y="57531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86" name="Google Shape;386;g370d6b45157_0_343"/>
          <p:cNvSpPr/>
          <p:nvPr/>
        </p:nvSpPr>
        <p:spPr>
          <a:xfrm>
            <a:off x="3251606" y="7442200"/>
            <a:ext cx="78750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g370d6b45157_0_343"/>
          <p:cNvSpPr/>
          <p:nvPr/>
        </p:nvSpPr>
        <p:spPr>
          <a:xfrm>
            <a:off x="3029329" y="7442200"/>
            <a:ext cx="83196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g370d6b45157_0_343"/>
          <p:cNvSpPr/>
          <p:nvPr/>
        </p:nvSpPr>
        <p:spPr>
          <a:xfrm>
            <a:off x="3029329" y="7442200"/>
            <a:ext cx="88614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160AE"/>
              </a:buClr>
              <a:buSzPts val="12800"/>
              <a:buFont typeface="Original Surfer"/>
              <a:buNone/>
            </a:pPr>
            <a:r>
              <a:rPr b="0" i="0" lang="en-US" sz="12800" u="none" cap="none" strike="noStrike">
                <a:solidFill>
                  <a:srgbClr val="7160AE"/>
                </a:solidFill>
                <a:latin typeface="Original Surfer"/>
                <a:ea typeface="Original Surfer"/>
                <a:cs typeface="Original Surfer"/>
                <a:sym typeface="Original Surfer"/>
              </a:rPr>
              <a:t>456 Hours</a:t>
            </a:r>
            <a:endParaRPr b="0" i="0" sz="12800" u="none" cap="none" strike="noStrike">
              <a:solidFill>
                <a:schemeClr val="dk1"/>
              </a:solidFill>
              <a:latin typeface="Calibri"/>
              <a:ea typeface="Calibri"/>
              <a:cs typeface="Calibri"/>
              <a:sym typeface="Calibri"/>
            </a:endParaRPr>
          </a:p>
        </p:txBody>
      </p:sp>
      <p:sp>
        <p:nvSpPr>
          <p:cNvPr id="389" name="Google Shape;389;g370d6b45157_0_343"/>
          <p:cNvSpPr/>
          <p:nvPr/>
        </p:nvSpPr>
        <p:spPr>
          <a:xfrm>
            <a:off x="3251606" y="94742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g370d6b45157_0_343"/>
          <p:cNvSpPr/>
          <p:nvPr/>
        </p:nvSpPr>
        <p:spPr>
          <a:xfrm>
            <a:off x="3183865" y="94742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91" name="Google Shape;391;g370d6b45157_0_343"/>
          <p:cNvSpPr/>
          <p:nvPr/>
        </p:nvSpPr>
        <p:spPr>
          <a:xfrm>
            <a:off x="13463683" y="3721100"/>
            <a:ext cx="78750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g370d6b45157_0_343"/>
          <p:cNvSpPr/>
          <p:nvPr/>
        </p:nvSpPr>
        <p:spPr>
          <a:xfrm>
            <a:off x="15781722" y="3721100"/>
            <a:ext cx="32388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g370d6b45157_0_343"/>
          <p:cNvSpPr/>
          <p:nvPr/>
        </p:nvSpPr>
        <p:spPr>
          <a:xfrm>
            <a:off x="15781722" y="3721100"/>
            <a:ext cx="37809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160AE"/>
              </a:buClr>
              <a:buSzPts val="12800"/>
              <a:buFont typeface="Original Surfer"/>
              <a:buNone/>
            </a:pPr>
            <a:r>
              <a:rPr b="0" i="0" lang="en-US" sz="12800" u="none" cap="none" strike="noStrike">
                <a:solidFill>
                  <a:srgbClr val="7160AE"/>
                </a:solidFill>
                <a:latin typeface="Original Surfer"/>
                <a:ea typeface="Original Surfer"/>
                <a:cs typeface="Original Surfer"/>
                <a:sym typeface="Original Surfer"/>
              </a:rPr>
              <a:t>85%</a:t>
            </a:r>
            <a:endParaRPr b="0" i="0" sz="12800" u="none" cap="none" strike="noStrike">
              <a:solidFill>
                <a:schemeClr val="dk1"/>
              </a:solidFill>
              <a:latin typeface="Calibri"/>
              <a:ea typeface="Calibri"/>
              <a:cs typeface="Calibri"/>
              <a:sym typeface="Calibri"/>
            </a:endParaRPr>
          </a:p>
        </p:txBody>
      </p:sp>
      <p:sp>
        <p:nvSpPr>
          <p:cNvPr id="394" name="Google Shape;394;g370d6b45157_0_343"/>
          <p:cNvSpPr/>
          <p:nvPr/>
        </p:nvSpPr>
        <p:spPr>
          <a:xfrm>
            <a:off x="13463683" y="57531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g370d6b45157_0_343"/>
          <p:cNvSpPr/>
          <p:nvPr/>
        </p:nvSpPr>
        <p:spPr>
          <a:xfrm>
            <a:off x="13395941" y="57531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96" name="Google Shape;396;g370d6b45157_0_343"/>
          <p:cNvSpPr/>
          <p:nvPr/>
        </p:nvSpPr>
        <p:spPr>
          <a:xfrm>
            <a:off x="13463683" y="7442200"/>
            <a:ext cx="78750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g370d6b45157_0_343"/>
          <p:cNvSpPr/>
          <p:nvPr/>
        </p:nvSpPr>
        <p:spPr>
          <a:xfrm>
            <a:off x="14365495" y="7442200"/>
            <a:ext cx="60714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g370d6b45157_0_343"/>
          <p:cNvSpPr/>
          <p:nvPr/>
        </p:nvSpPr>
        <p:spPr>
          <a:xfrm>
            <a:off x="14365495" y="7442200"/>
            <a:ext cx="66132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160AE"/>
              </a:buClr>
              <a:buSzPts val="12800"/>
              <a:buFont typeface="Original Surfer"/>
              <a:buNone/>
            </a:pPr>
            <a:r>
              <a:rPr b="0" i="0" lang="en-US" sz="12800" u="none" cap="none" strike="noStrike">
                <a:solidFill>
                  <a:srgbClr val="7160AE"/>
                </a:solidFill>
                <a:latin typeface="Original Surfer"/>
                <a:ea typeface="Original Surfer"/>
                <a:cs typeface="Original Surfer"/>
                <a:sym typeface="Original Surfer"/>
              </a:rPr>
              <a:t>544 Km</a:t>
            </a:r>
            <a:endParaRPr b="0" i="0" sz="12800" u="none" cap="none" strike="noStrike">
              <a:solidFill>
                <a:schemeClr val="dk1"/>
              </a:solidFill>
              <a:latin typeface="Calibri"/>
              <a:ea typeface="Calibri"/>
              <a:cs typeface="Calibri"/>
              <a:sym typeface="Calibri"/>
            </a:endParaRPr>
          </a:p>
        </p:txBody>
      </p:sp>
      <p:sp>
        <p:nvSpPr>
          <p:cNvPr id="399" name="Google Shape;399;g370d6b45157_0_343"/>
          <p:cNvSpPr/>
          <p:nvPr/>
        </p:nvSpPr>
        <p:spPr>
          <a:xfrm>
            <a:off x="13463683" y="94742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g370d6b45157_0_343"/>
          <p:cNvSpPr/>
          <p:nvPr/>
        </p:nvSpPr>
        <p:spPr>
          <a:xfrm>
            <a:off x="13395941" y="94742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BF7"/>
        </a:solidFill>
      </p:bgPr>
    </p:bg>
    <p:spTree>
      <p:nvGrpSpPr>
        <p:cNvPr id="405" name="Shape 405"/>
        <p:cNvGrpSpPr/>
        <p:nvPr/>
      </p:nvGrpSpPr>
      <p:grpSpPr>
        <a:xfrm>
          <a:off x="0" y="0"/>
          <a:ext cx="0" cy="0"/>
          <a:chOff x="0" y="0"/>
          <a:chExt cx="0" cy="0"/>
        </a:xfrm>
      </p:grpSpPr>
      <p:pic>
        <p:nvPicPr>
          <p:cNvPr descr=" " id="406" name="Google Shape;406;g370d6b45157_0_376"/>
          <p:cNvPicPr preferRelativeResize="0"/>
          <p:nvPr/>
        </p:nvPicPr>
        <p:blipFill rotWithShape="1">
          <a:blip r:embed="rId3">
            <a:alphaModFix/>
          </a:blip>
          <a:srcRect b="0" l="0" r="0" t="0"/>
          <a:stretch/>
        </p:blipFill>
        <p:spPr>
          <a:xfrm>
            <a:off x="2730531" y="484510"/>
            <a:ext cx="4843857" cy="5570165"/>
          </a:xfrm>
          <a:prstGeom prst="rect">
            <a:avLst/>
          </a:prstGeom>
          <a:noFill/>
          <a:ln>
            <a:noFill/>
          </a:ln>
        </p:spPr>
      </p:pic>
      <p:pic>
        <p:nvPicPr>
          <p:cNvPr descr=" " id="407" name="Google Shape;407;g370d6b45157_0_376"/>
          <p:cNvPicPr preferRelativeResize="0"/>
          <p:nvPr/>
        </p:nvPicPr>
        <p:blipFill rotWithShape="1">
          <a:blip r:embed="rId4">
            <a:alphaModFix/>
          </a:blip>
          <a:srcRect b="0" l="0" r="0" t="0"/>
          <a:stretch/>
        </p:blipFill>
        <p:spPr>
          <a:xfrm>
            <a:off x="20497633" y="10172700"/>
            <a:ext cx="2428732" cy="2819400"/>
          </a:xfrm>
          <a:prstGeom prst="rect">
            <a:avLst/>
          </a:prstGeom>
          <a:noFill/>
          <a:ln>
            <a:noFill/>
          </a:ln>
        </p:spPr>
      </p:pic>
      <p:sp>
        <p:nvSpPr>
          <p:cNvPr id="408" name="Google Shape;408;g370d6b45157_0_37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9" name="Google Shape;409;g370d6b45157_0_37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10" name="Google Shape;410;g370d6b45157_0_376"/>
          <p:cNvSpPr/>
          <p:nvPr/>
        </p:nvSpPr>
        <p:spPr>
          <a:xfrm>
            <a:off x="6841922" y="1701800"/>
            <a:ext cx="106905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7160AE"/>
              </a:buClr>
              <a:buSzPts val="8000"/>
              <a:buFont typeface="Original Surfer"/>
              <a:buNone/>
            </a:pPr>
            <a:r>
              <a:rPr b="0" i="0" lang="en-US" sz="8000" u="none" cap="none" strike="noStrike">
                <a:solidFill>
                  <a:srgbClr val="7160AE"/>
                </a:solidFill>
                <a:latin typeface="Original Surfer"/>
                <a:ea typeface="Original Surfer"/>
                <a:cs typeface="Original Surfer"/>
                <a:sym typeface="Original Surfer"/>
              </a:rPr>
              <a:t>Some Graph</a:t>
            </a:r>
            <a:endParaRPr b="0" i="0" sz="8000" u="none" cap="none" strike="noStrike">
              <a:solidFill>
                <a:schemeClr val="dk1"/>
              </a:solidFill>
              <a:latin typeface="Calibri"/>
              <a:ea typeface="Calibri"/>
              <a:cs typeface="Calibri"/>
              <a:sym typeface="Calibri"/>
            </a:endParaRPr>
          </a:p>
        </p:txBody>
      </p:sp>
      <p:sp>
        <p:nvSpPr>
          <p:cNvPr id="411" name="Google Shape;411;g370d6b45157_0_376"/>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g370d6b45157_0_376"/>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160AE"/>
              </a:buClr>
              <a:buSzPts val="1820"/>
              <a:buFont typeface="Lato"/>
              <a:buNone/>
            </a:pPr>
            <a:r>
              <a:rPr b="0" i="0" lang="en-US" sz="1820" u="none" cap="none" strike="noStrike">
                <a:solidFill>
                  <a:srgbClr val="7160AE"/>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413" name="Google Shape;413;g370d6b45157_0_376"/>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160AE"/>
              </a:buClr>
              <a:buSzPts val="2185"/>
              <a:buFont typeface="Lato"/>
              <a:buNone/>
            </a:pPr>
            <a:r>
              <a:rPr b="0" i="0" lang="en-US" sz="2185" u="none" cap="none" strike="noStrike">
                <a:solidFill>
                  <a:srgbClr val="7160AE"/>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414" name="Google Shape;414;g370d6b45157_0_376"/>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160AE"/>
              </a:buClr>
              <a:buSzPts val="2185"/>
              <a:buFont typeface="Lato"/>
              <a:buNone/>
            </a:pPr>
            <a:r>
              <a:rPr b="0" i="0" lang="en-US" sz="2185" u="none" cap="none" strike="noStrike">
                <a:solidFill>
                  <a:srgbClr val="7160AE"/>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415" name="Google Shape;415;g370d6b45157_0_376"/>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160AE"/>
              </a:buClr>
              <a:buSzPts val="2185"/>
              <a:buFont typeface="Lato"/>
              <a:buNone/>
            </a:pPr>
            <a:r>
              <a:rPr b="0" i="0" lang="en-US" sz="2185" u="none" cap="none" strike="noStrike">
                <a:solidFill>
                  <a:srgbClr val="7160AE"/>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416" name="Google Shape;416;g370d6b45157_0_376"/>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160AE"/>
              </a:buClr>
              <a:buSzPts val="2185"/>
              <a:buFont typeface="Lato"/>
              <a:buNone/>
            </a:pPr>
            <a:r>
              <a:rPr b="0" i="0" lang="en-US" sz="2185" u="none" cap="none" strike="noStrike">
                <a:solidFill>
                  <a:srgbClr val="7160AE"/>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417" name="Google Shape;417;g370d6b45157_0_376"/>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160AE"/>
              </a:buClr>
              <a:buSzPts val="2185"/>
              <a:buFont typeface="Lato"/>
              <a:buNone/>
            </a:pPr>
            <a:r>
              <a:rPr b="0" i="0" lang="en-US" sz="2185" u="none" cap="none" strike="noStrike">
                <a:solidFill>
                  <a:srgbClr val="7160AE"/>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418" name="Google Shape;418;g370d6b45157_0_376"/>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160AE"/>
              </a:buClr>
              <a:buSzPts val="2185"/>
              <a:buFont typeface="Lato"/>
              <a:buNone/>
            </a:pPr>
            <a:r>
              <a:rPr b="0" i="0" lang="en-US" sz="2185" u="none" cap="none" strike="noStrike">
                <a:solidFill>
                  <a:srgbClr val="7160AE"/>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19" name="Google Shape;419;g370d6b45157_0_376"/>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160AE"/>
              </a:buClr>
              <a:buSzPts val="2185"/>
              <a:buFont typeface="Lato"/>
              <a:buNone/>
            </a:pPr>
            <a:r>
              <a:rPr b="0" i="0" lang="en-US" sz="2185" u="none" cap="none" strike="noStrike">
                <a:solidFill>
                  <a:srgbClr val="7160AE"/>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20" name="Google Shape;420;g370d6b45157_0_376"/>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160AE"/>
              </a:buClr>
              <a:buSzPts val="2185"/>
              <a:buFont typeface="Lato"/>
              <a:buNone/>
            </a:pPr>
            <a:r>
              <a:rPr b="0" i="0" lang="en-US" sz="2185" u="none" cap="none" strike="noStrike">
                <a:solidFill>
                  <a:srgbClr val="7160AE"/>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21" name="Google Shape;421;g370d6b45157_0_376"/>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160AE"/>
              </a:buClr>
              <a:buSzPts val="1820"/>
              <a:buFont typeface="Lato"/>
              <a:buNone/>
            </a:pPr>
            <a:r>
              <a:rPr b="0" i="0" lang="en-US" sz="1820" u="none" cap="none" strike="noStrike">
                <a:solidFill>
                  <a:srgbClr val="7160AE"/>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22" name="Google Shape;422;g370d6b45157_0_376"/>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160AE"/>
              </a:buClr>
              <a:buSzPts val="1820"/>
              <a:buFont typeface="Lato"/>
              <a:buNone/>
            </a:pPr>
            <a:r>
              <a:rPr b="0" i="0" lang="en-US" sz="1820" u="none" cap="none" strike="noStrike">
                <a:solidFill>
                  <a:srgbClr val="7160AE"/>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23" name="Google Shape;423;g370d6b45157_0_376"/>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160AE"/>
              </a:buClr>
              <a:buSzPts val="1820"/>
              <a:buFont typeface="Lato"/>
              <a:buNone/>
            </a:pPr>
            <a:r>
              <a:rPr b="0" i="0" lang="en-US" sz="1820" u="none" cap="none" strike="noStrike">
                <a:solidFill>
                  <a:srgbClr val="7160AE"/>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24" name="Google Shape;424;g370d6b45157_0_376"/>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160AE"/>
              </a:buClr>
              <a:buSzPts val="1820"/>
              <a:buFont typeface="Lato"/>
              <a:buNone/>
            </a:pPr>
            <a:r>
              <a:rPr b="0" i="0" lang="en-US" sz="1820" u="none" cap="none" strike="noStrike">
                <a:solidFill>
                  <a:srgbClr val="7160AE"/>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25" name="Google Shape;425;g370d6b45157_0_376"/>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160AE"/>
              </a:buClr>
              <a:buSzPts val="1820"/>
              <a:buFont typeface="Lato"/>
              <a:buNone/>
            </a:pPr>
            <a:r>
              <a:rPr b="0" i="0" lang="en-US" sz="1820" u="none" cap="none" strike="noStrike">
                <a:solidFill>
                  <a:srgbClr val="7160AE"/>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26" name="Google Shape;426;g370d6b45157_0_376"/>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160AE"/>
              </a:buClr>
              <a:buSzPts val="1820"/>
              <a:buFont typeface="Lato"/>
              <a:buNone/>
            </a:pPr>
            <a:r>
              <a:rPr b="0" i="0" lang="en-US" sz="1820" u="none" cap="none" strike="noStrike">
                <a:solidFill>
                  <a:srgbClr val="7160AE"/>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27" name="Google Shape;427;g370d6b45157_0_376"/>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160AE"/>
              </a:buClr>
              <a:buSzPts val="1820"/>
              <a:buFont typeface="Lato"/>
              <a:buNone/>
            </a:pPr>
            <a:r>
              <a:rPr b="0" i="0" lang="en-US" sz="1820" u="none" cap="none" strike="noStrike">
                <a:solidFill>
                  <a:srgbClr val="7160AE"/>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28" name="Google Shape;428;g370d6b45157_0_376"/>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160AE"/>
              </a:buClr>
              <a:buSzPts val="1820"/>
              <a:buFont typeface="Lato"/>
              <a:buNone/>
            </a:pPr>
            <a:r>
              <a:rPr b="0" i="0" lang="en-US" sz="1820" u="none" cap="none" strike="noStrike">
                <a:solidFill>
                  <a:srgbClr val="7160AE"/>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29" name="Google Shape;429;g370d6b45157_0_376"/>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160AE"/>
              </a:buClr>
              <a:buSzPts val="1820"/>
              <a:buFont typeface="Lato"/>
              <a:buNone/>
            </a:pPr>
            <a:r>
              <a:rPr b="0" i="0" lang="en-US" sz="1820" u="none" cap="none" strike="noStrike">
                <a:solidFill>
                  <a:srgbClr val="7160AE"/>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30" name="Google Shape;430;g370d6b45157_0_376"/>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160AE"/>
              </a:buClr>
              <a:buSzPts val="1820"/>
              <a:buFont typeface="Lato"/>
              <a:buNone/>
            </a:pPr>
            <a:r>
              <a:rPr b="0" i="0" lang="en-US" sz="1820" u="none" cap="none" strike="noStrike">
                <a:solidFill>
                  <a:srgbClr val="7160AE"/>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31" name="Google Shape;431;g370d6b45157_0_376"/>
          <p:cNvPicPr preferRelativeResize="0"/>
          <p:nvPr/>
        </p:nvPicPr>
        <p:blipFill rotWithShape="1">
          <a:blip r:embed="rId6">
            <a:alphaModFix/>
          </a:blip>
          <a:srcRect b="0" l="0" r="0" t="0"/>
          <a:stretch/>
        </p:blipFill>
        <p:spPr>
          <a:xfrm>
            <a:off x="3368467" y="3771900"/>
            <a:ext cx="8291592" cy="5511006"/>
          </a:xfrm>
          <a:prstGeom prst="rect">
            <a:avLst/>
          </a:prstGeom>
          <a:noFill/>
          <a:ln>
            <a:noFill/>
          </a:ln>
        </p:spPr>
      </p:pic>
      <p:pic>
        <p:nvPicPr>
          <p:cNvPr descr=" " id="432" name="Google Shape;432;g370d6b45157_0_376"/>
          <p:cNvPicPr preferRelativeResize="0"/>
          <p:nvPr/>
        </p:nvPicPr>
        <p:blipFill rotWithShape="1">
          <a:blip r:embed="rId7">
            <a:alphaModFix/>
          </a:blip>
          <a:srcRect b="0" l="0" r="0" t="0"/>
          <a:stretch/>
        </p:blipFill>
        <p:spPr>
          <a:xfrm>
            <a:off x="4512766" y="4185444"/>
            <a:ext cx="11567" cy="5258445"/>
          </a:xfrm>
          <a:prstGeom prst="rect">
            <a:avLst/>
          </a:prstGeom>
          <a:noFill/>
          <a:ln>
            <a:noFill/>
          </a:ln>
        </p:spPr>
      </p:pic>
      <p:pic>
        <p:nvPicPr>
          <p:cNvPr descr=" " id="433" name="Google Shape;433;g370d6b45157_0_376"/>
          <p:cNvPicPr preferRelativeResize="0"/>
          <p:nvPr/>
        </p:nvPicPr>
        <p:blipFill rotWithShape="1">
          <a:blip r:embed="rId8">
            <a:alphaModFix/>
          </a:blip>
          <a:srcRect b="0" l="0" r="0" t="0"/>
          <a:stretch/>
        </p:blipFill>
        <p:spPr>
          <a:xfrm>
            <a:off x="5651279" y="4185444"/>
            <a:ext cx="11567" cy="5258445"/>
          </a:xfrm>
          <a:prstGeom prst="rect">
            <a:avLst/>
          </a:prstGeom>
          <a:noFill/>
          <a:ln>
            <a:noFill/>
          </a:ln>
        </p:spPr>
      </p:pic>
      <p:pic>
        <p:nvPicPr>
          <p:cNvPr descr=" " id="434" name="Google Shape;434;g370d6b45157_0_376"/>
          <p:cNvPicPr preferRelativeResize="0"/>
          <p:nvPr/>
        </p:nvPicPr>
        <p:blipFill rotWithShape="1">
          <a:blip r:embed="rId9">
            <a:alphaModFix/>
          </a:blip>
          <a:srcRect b="0" l="0" r="0" t="0"/>
          <a:stretch/>
        </p:blipFill>
        <p:spPr>
          <a:xfrm>
            <a:off x="6789795" y="4185444"/>
            <a:ext cx="11567" cy="5258445"/>
          </a:xfrm>
          <a:prstGeom prst="rect">
            <a:avLst/>
          </a:prstGeom>
          <a:noFill/>
          <a:ln>
            <a:noFill/>
          </a:ln>
        </p:spPr>
      </p:pic>
      <p:pic>
        <p:nvPicPr>
          <p:cNvPr descr=" " id="435" name="Google Shape;435;g370d6b45157_0_376"/>
          <p:cNvPicPr preferRelativeResize="0"/>
          <p:nvPr/>
        </p:nvPicPr>
        <p:blipFill rotWithShape="1">
          <a:blip r:embed="rId10">
            <a:alphaModFix/>
          </a:blip>
          <a:srcRect b="0" l="0" r="0" t="0"/>
          <a:stretch/>
        </p:blipFill>
        <p:spPr>
          <a:xfrm>
            <a:off x="7928309" y="4185444"/>
            <a:ext cx="11567" cy="5258445"/>
          </a:xfrm>
          <a:prstGeom prst="rect">
            <a:avLst/>
          </a:prstGeom>
          <a:noFill/>
          <a:ln>
            <a:noFill/>
          </a:ln>
        </p:spPr>
      </p:pic>
      <p:pic>
        <p:nvPicPr>
          <p:cNvPr descr=" " id="436" name="Google Shape;436;g370d6b45157_0_376"/>
          <p:cNvPicPr preferRelativeResize="0"/>
          <p:nvPr/>
        </p:nvPicPr>
        <p:blipFill rotWithShape="1">
          <a:blip r:embed="rId11">
            <a:alphaModFix/>
          </a:blip>
          <a:srcRect b="0" l="0" r="0" t="0"/>
          <a:stretch/>
        </p:blipFill>
        <p:spPr>
          <a:xfrm>
            <a:off x="9066828" y="4185444"/>
            <a:ext cx="11567" cy="5258445"/>
          </a:xfrm>
          <a:prstGeom prst="rect">
            <a:avLst/>
          </a:prstGeom>
          <a:noFill/>
          <a:ln>
            <a:noFill/>
          </a:ln>
        </p:spPr>
      </p:pic>
      <p:pic>
        <p:nvPicPr>
          <p:cNvPr descr=" " id="437" name="Google Shape;437;g370d6b45157_0_376"/>
          <p:cNvPicPr preferRelativeResize="0"/>
          <p:nvPr/>
        </p:nvPicPr>
        <p:blipFill rotWithShape="1">
          <a:blip r:embed="rId12">
            <a:alphaModFix/>
          </a:blip>
          <a:srcRect b="0" l="0" r="0" t="0"/>
          <a:stretch/>
        </p:blipFill>
        <p:spPr>
          <a:xfrm>
            <a:off x="10205341" y="4185444"/>
            <a:ext cx="11567" cy="5258445"/>
          </a:xfrm>
          <a:prstGeom prst="rect">
            <a:avLst/>
          </a:prstGeom>
          <a:noFill/>
          <a:ln>
            <a:noFill/>
          </a:ln>
        </p:spPr>
      </p:pic>
      <p:pic>
        <p:nvPicPr>
          <p:cNvPr descr=" " id="438" name="Google Shape;438;g370d6b45157_0_376"/>
          <p:cNvPicPr preferRelativeResize="0"/>
          <p:nvPr/>
        </p:nvPicPr>
        <p:blipFill rotWithShape="1">
          <a:blip r:embed="rId13">
            <a:alphaModFix/>
          </a:blip>
          <a:srcRect b="0" l="0" r="0" t="0"/>
          <a:stretch/>
        </p:blipFill>
        <p:spPr>
          <a:xfrm>
            <a:off x="11343854" y="4185444"/>
            <a:ext cx="11567" cy="5258445"/>
          </a:xfrm>
          <a:prstGeom prst="rect">
            <a:avLst/>
          </a:prstGeom>
          <a:noFill/>
          <a:ln>
            <a:noFill/>
          </a:ln>
        </p:spPr>
      </p:pic>
      <p:pic>
        <p:nvPicPr>
          <p:cNvPr descr=" " id="439" name="Google Shape;439;g370d6b45157_0_376"/>
          <p:cNvPicPr preferRelativeResize="0"/>
          <p:nvPr/>
        </p:nvPicPr>
        <p:blipFill rotWithShape="1">
          <a:blip r:embed="rId14">
            <a:alphaModFix/>
          </a:blip>
          <a:srcRect b="0" l="0" r="0" t="0"/>
          <a:stretch/>
        </p:blipFill>
        <p:spPr>
          <a:xfrm>
            <a:off x="3355539" y="5483845"/>
            <a:ext cx="8050167" cy="2373585"/>
          </a:xfrm>
          <a:prstGeom prst="rect">
            <a:avLst/>
          </a:prstGeom>
          <a:noFill/>
          <a:ln>
            <a:noFill/>
          </a:ln>
        </p:spPr>
      </p:pic>
      <p:pic>
        <p:nvPicPr>
          <p:cNvPr descr=" " id="440" name="Google Shape;440;g370d6b45157_0_376"/>
          <p:cNvPicPr preferRelativeResize="0"/>
          <p:nvPr/>
        </p:nvPicPr>
        <p:blipFill rotWithShape="1">
          <a:blip r:embed="rId15">
            <a:alphaModFix/>
          </a:blip>
          <a:srcRect b="0" l="0" r="0" t="0"/>
          <a:stretch/>
        </p:blipFill>
        <p:spPr>
          <a:xfrm>
            <a:off x="3369143" y="6359525"/>
            <a:ext cx="8044030" cy="2268538"/>
          </a:xfrm>
          <a:prstGeom prst="rect">
            <a:avLst/>
          </a:prstGeom>
          <a:noFill/>
          <a:ln>
            <a:noFill/>
          </a:ln>
        </p:spPr>
      </p:pic>
      <p:pic>
        <p:nvPicPr>
          <p:cNvPr descr=" " id="441" name="Google Shape;441;g370d6b45157_0_376"/>
          <p:cNvPicPr preferRelativeResize="0"/>
          <p:nvPr/>
        </p:nvPicPr>
        <p:blipFill rotWithShape="1">
          <a:blip r:embed="rId16">
            <a:alphaModFix/>
          </a:blip>
          <a:srcRect b="0" l="0" r="0" t="0"/>
          <a:stretch/>
        </p:blipFill>
        <p:spPr>
          <a:xfrm>
            <a:off x="4441751" y="6055643"/>
            <a:ext cx="153591" cy="153566"/>
          </a:xfrm>
          <a:prstGeom prst="rect">
            <a:avLst/>
          </a:prstGeom>
          <a:noFill/>
          <a:ln>
            <a:noFill/>
          </a:ln>
        </p:spPr>
      </p:pic>
      <p:pic>
        <p:nvPicPr>
          <p:cNvPr descr=" " id="442" name="Google Shape;442;g370d6b45157_0_376"/>
          <p:cNvPicPr preferRelativeResize="0"/>
          <p:nvPr/>
        </p:nvPicPr>
        <p:blipFill rotWithShape="1">
          <a:blip r:embed="rId17">
            <a:alphaModFix/>
          </a:blip>
          <a:srcRect b="0" l="0" r="0" t="0"/>
          <a:stretch/>
        </p:blipFill>
        <p:spPr>
          <a:xfrm>
            <a:off x="4441751" y="6981130"/>
            <a:ext cx="153591" cy="153566"/>
          </a:xfrm>
          <a:prstGeom prst="rect">
            <a:avLst/>
          </a:prstGeom>
          <a:noFill/>
          <a:ln>
            <a:noFill/>
          </a:ln>
        </p:spPr>
      </p:pic>
      <p:pic>
        <p:nvPicPr>
          <p:cNvPr descr=" " id="443" name="Google Shape;443;g370d6b45157_0_376"/>
          <p:cNvPicPr preferRelativeResize="0"/>
          <p:nvPr/>
        </p:nvPicPr>
        <p:blipFill rotWithShape="1">
          <a:blip r:embed="rId18">
            <a:alphaModFix/>
          </a:blip>
          <a:srcRect b="0" l="0" r="0" t="0"/>
          <a:stretch/>
        </p:blipFill>
        <p:spPr>
          <a:xfrm>
            <a:off x="5580267" y="5651277"/>
            <a:ext cx="153591" cy="153566"/>
          </a:xfrm>
          <a:prstGeom prst="rect">
            <a:avLst/>
          </a:prstGeom>
          <a:noFill/>
          <a:ln>
            <a:noFill/>
          </a:ln>
        </p:spPr>
      </p:pic>
      <p:pic>
        <p:nvPicPr>
          <p:cNvPr descr=" " id="444" name="Google Shape;444;g370d6b45157_0_376"/>
          <p:cNvPicPr preferRelativeResize="0"/>
          <p:nvPr/>
        </p:nvPicPr>
        <p:blipFill rotWithShape="1">
          <a:blip r:embed="rId19">
            <a:alphaModFix/>
          </a:blip>
          <a:srcRect b="0" l="0" r="0" t="0"/>
          <a:stretch/>
        </p:blipFill>
        <p:spPr>
          <a:xfrm>
            <a:off x="5580267" y="7415510"/>
            <a:ext cx="153591" cy="153566"/>
          </a:xfrm>
          <a:prstGeom prst="rect">
            <a:avLst/>
          </a:prstGeom>
          <a:noFill/>
          <a:ln>
            <a:noFill/>
          </a:ln>
        </p:spPr>
      </p:pic>
      <p:pic>
        <p:nvPicPr>
          <p:cNvPr descr=" " id="445" name="Google Shape;445;g370d6b45157_0_376"/>
          <p:cNvPicPr preferRelativeResize="0"/>
          <p:nvPr/>
        </p:nvPicPr>
        <p:blipFill rotWithShape="1">
          <a:blip r:embed="rId20">
            <a:alphaModFix/>
          </a:blip>
          <a:srcRect b="0" l="0" r="0" t="0"/>
          <a:stretch/>
        </p:blipFill>
        <p:spPr>
          <a:xfrm>
            <a:off x="6718783" y="7732812"/>
            <a:ext cx="153591" cy="153566"/>
          </a:xfrm>
          <a:prstGeom prst="rect">
            <a:avLst/>
          </a:prstGeom>
          <a:noFill/>
          <a:ln>
            <a:noFill/>
          </a:ln>
        </p:spPr>
      </p:pic>
      <p:pic>
        <p:nvPicPr>
          <p:cNvPr descr=" " id="446" name="Google Shape;446;g370d6b45157_0_376"/>
          <p:cNvPicPr preferRelativeResize="0"/>
          <p:nvPr/>
        </p:nvPicPr>
        <p:blipFill rotWithShape="1">
          <a:blip r:embed="rId21">
            <a:alphaModFix/>
          </a:blip>
          <a:srcRect b="0" l="0" r="0" t="0"/>
          <a:stretch/>
        </p:blipFill>
        <p:spPr>
          <a:xfrm>
            <a:off x="6718783" y="6311826"/>
            <a:ext cx="153591" cy="153566"/>
          </a:xfrm>
          <a:prstGeom prst="rect">
            <a:avLst/>
          </a:prstGeom>
          <a:noFill/>
          <a:ln>
            <a:noFill/>
          </a:ln>
        </p:spPr>
      </p:pic>
      <p:pic>
        <p:nvPicPr>
          <p:cNvPr descr=" " id="447" name="Google Shape;447;g370d6b45157_0_376"/>
          <p:cNvPicPr preferRelativeResize="0"/>
          <p:nvPr/>
        </p:nvPicPr>
        <p:blipFill rotWithShape="1">
          <a:blip r:embed="rId22">
            <a:alphaModFix/>
          </a:blip>
          <a:srcRect b="0" l="0" r="0" t="0"/>
          <a:stretch/>
        </p:blipFill>
        <p:spPr>
          <a:xfrm>
            <a:off x="7861923" y="6733232"/>
            <a:ext cx="153591" cy="153566"/>
          </a:xfrm>
          <a:prstGeom prst="rect">
            <a:avLst/>
          </a:prstGeom>
          <a:noFill/>
          <a:ln>
            <a:noFill/>
          </a:ln>
        </p:spPr>
      </p:pic>
      <p:pic>
        <p:nvPicPr>
          <p:cNvPr descr=" " id="448" name="Google Shape;448;g370d6b45157_0_376"/>
          <p:cNvPicPr preferRelativeResize="0"/>
          <p:nvPr/>
        </p:nvPicPr>
        <p:blipFill rotWithShape="1">
          <a:blip r:embed="rId23">
            <a:alphaModFix/>
          </a:blip>
          <a:srcRect b="0" l="0" r="0" t="0"/>
          <a:stretch/>
        </p:blipFill>
        <p:spPr>
          <a:xfrm>
            <a:off x="7861923" y="6420644"/>
            <a:ext cx="153591" cy="153566"/>
          </a:xfrm>
          <a:prstGeom prst="rect">
            <a:avLst/>
          </a:prstGeom>
          <a:noFill/>
          <a:ln>
            <a:noFill/>
          </a:ln>
        </p:spPr>
      </p:pic>
      <p:pic>
        <p:nvPicPr>
          <p:cNvPr descr=" " id="449" name="Google Shape;449;g370d6b45157_0_376"/>
          <p:cNvPicPr preferRelativeResize="0"/>
          <p:nvPr/>
        </p:nvPicPr>
        <p:blipFill rotWithShape="1">
          <a:blip r:embed="rId24">
            <a:alphaModFix/>
          </a:blip>
          <a:srcRect b="0" l="0" r="0" t="0"/>
          <a:stretch/>
        </p:blipFill>
        <p:spPr>
          <a:xfrm>
            <a:off x="8995813" y="7667575"/>
            <a:ext cx="153591" cy="153566"/>
          </a:xfrm>
          <a:prstGeom prst="rect">
            <a:avLst/>
          </a:prstGeom>
          <a:noFill/>
          <a:ln>
            <a:noFill/>
          </a:ln>
        </p:spPr>
      </p:pic>
      <p:pic>
        <p:nvPicPr>
          <p:cNvPr descr=" " id="450" name="Google Shape;450;g370d6b45157_0_376"/>
          <p:cNvPicPr preferRelativeResize="0"/>
          <p:nvPr/>
        </p:nvPicPr>
        <p:blipFill rotWithShape="1">
          <a:blip r:embed="rId25">
            <a:alphaModFix/>
          </a:blip>
          <a:srcRect b="0" l="0" r="0" t="0"/>
          <a:stretch/>
        </p:blipFill>
        <p:spPr>
          <a:xfrm>
            <a:off x="8995813" y="7076877"/>
            <a:ext cx="153591" cy="153566"/>
          </a:xfrm>
          <a:prstGeom prst="rect">
            <a:avLst/>
          </a:prstGeom>
          <a:noFill/>
          <a:ln>
            <a:noFill/>
          </a:ln>
        </p:spPr>
      </p:pic>
      <p:pic>
        <p:nvPicPr>
          <p:cNvPr descr=" " id="451" name="Google Shape;451;g370d6b45157_0_376"/>
          <p:cNvPicPr preferRelativeResize="0"/>
          <p:nvPr/>
        </p:nvPicPr>
        <p:blipFill rotWithShape="1">
          <a:blip r:embed="rId26">
            <a:alphaModFix/>
          </a:blip>
          <a:srcRect b="0" l="0" r="0" t="0"/>
          <a:stretch/>
        </p:blipFill>
        <p:spPr>
          <a:xfrm>
            <a:off x="10138955" y="6972449"/>
            <a:ext cx="153591" cy="153566"/>
          </a:xfrm>
          <a:prstGeom prst="rect">
            <a:avLst/>
          </a:prstGeom>
          <a:noFill/>
          <a:ln>
            <a:noFill/>
          </a:ln>
        </p:spPr>
      </p:pic>
      <p:pic>
        <p:nvPicPr>
          <p:cNvPr descr=" " id="452" name="Google Shape;452;g370d6b45157_0_376"/>
          <p:cNvPicPr preferRelativeResize="0"/>
          <p:nvPr/>
        </p:nvPicPr>
        <p:blipFill rotWithShape="1">
          <a:blip r:embed="rId27">
            <a:alphaModFix/>
          </a:blip>
          <a:srcRect b="0" l="0" r="0" t="0"/>
          <a:stretch/>
        </p:blipFill>
        <p:spPr>
          <a:xfrm>
            <a:off x="10138955" y="6572771"/>
            <a:ext cx="153591" cy="153566"/>
          </a:xfrm>
          <a:prstGeom prst="rect">
            <a:avLst/>
          </a:prstGeom>
          <a:noFill/>
          <a:ln>
            <a:noFill/>
          </a:ln>
        </p:spPr>
      </p:pic>
      <p:sp>
        <p:nvSpPr>
          <p:cNvPr id="453" name="Google Shape;453;g370d6b45157_0_376"/>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g370d6b45157_0_376"/>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5" name="Google Shape;455;g370d6b45157_0_376"/>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pic>
        <p:nvPicPr>
          <p:cNvPr descr=" " id="456" name="Google Shape;456;g370d6b45157_0_376"/>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sp>
        <p:nvSpPr>
          <p:cNvPr id="457" name="Google Shape;457;g370d6b45157_0_376"/>
          <p:cNvSpPr/>
          <p:nvPr/>
        </p:nvSpPr>
        <p:spPr>
          <a:xfrm>
            <a:off x="16169121" y="6365379"/>
            <a:ext cx="20577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g370d6b45157_0_376"/>
          <p:cNvSpPr/>
          <p:nvPr/>
        </p:nvSpPr>
        <p:spPr>
          <a:xfrm>
            <a:off x="16169121" y="6292850"/>
            <a:ext cx="2260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riginal Surfer"/>
              <a:buNone/>
            </a:pPr>
            <a:r>
              <a:rPr b="0" i="0" lang="en-US" sz="4800" u="none" cap="none" strike="noStrike">
                <a:solidFill>
                  <a:srgbClr val="0E0E0E"/>
                </a:solidFill>
                <a:latin typeface="Original Surfer"/>
                <a:ea typeface="Original Surfer"/>
                <a:cs typeface="Original Surfer"/>
                <a:sym typeface="Original Surfer"/>
              </a:rPr>
              <a:t>34.574</a:t>
            </a:r>
            <a:endParaRPr b="0" i="0" sz="4800" u="none" cap="none" strike="noStrike">
              <a:solidFill>
                <a:schemeClr val="dk1"/>
              </a:solidFill>
              <a:latin typeface="Calibri"/>
              <a:ea typeface="Calibri"/>
              <a:cs typeface="Calibri"/>
              <a:sym typeface="Calibri"/>
            </a:endParaRPr>
          </a:p>
        </p:txBody>
      </p:sp>
      <p:sp>
        <p:nvSpPr>
          <p:cNvPr id="459" name="Google Shape;459;g370d6b45157_0_376"/>
          <p:cNvSpPr/>
          <p:nvPr/>
        </p:nvSpPr>
        <p:spPr>
          <a:xfrm>
            <a:off x="16696237" y="705485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60" name="Google Shape;460;g370d6b45157_0_376"/>
          <p:cNvSpPr/>
          <p:nvPr/>
        </p:nvSpPr>
        <p:spPr>
          <a:xfrm>
            <a:off x="13260457" y="10515600"/>
            <a:ext cx="78750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g370d6b45157_0_376"/>
          <p:cNvSpPr/>
          <p:nvPr/>
        </p:nvSpPr>
        <p:spPr>
          <a:xfrm>
            <a:off x="13260457" y="10515600"/>
            <a:ext cx="78750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g370d6b45157_0_376"/>
          <p:cNvSpPr/>
          <p:nvPr/>
        </p:nvSpPr>
        <p:spPr>
          <a:xfrm>
            <a:off x="13158845" y="10515600"/>
            <a:ext cx="80781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Original Surfer"/>
              <a:buNone/>
            </a:pPr>
            <a:r>
              <a:rPr b="0" i="0" lang="en-US" sz="4800" u="none" cap="none" strike="noStrike">
                <a:solidFill>
                  <a:srgbClr val="0E0E0E"/>
                </a:solidFill>
                <a:latin typeface="Original Surfer"/>
                <a:ea typeface="Original Surfer"/>
                <a:cs typeface="Original Surfer"/>
                <a:sym typeface="Original Surfer"/>
              </a:rPr>
              <a:t>Treasure Found</a:t>
            </a:r>
            <a:endParaRPr b="0" i="0" sz="4800" u="none" cap="none" strike="noStrike">
              <a:solidFill>
                <a:schemeClr val="dk1"/>
              </a:solidFill>
              <a:latin typeface="Calibri"/>
              <a:ea typeface="Calibri"/>
              <a:cs typeface="Calibri"/>
              <a:sym typeface="Calibri"/>
            </a:endParaRPr>
          </a:p>
        </p:txBody>
      </p:sp>
      <p:sp>
        <p:nvSpPr>
          <p:cNvPr id="463" name="Google Shape;463;g370d6b45157_0_376"/>
          <p:cNvSpPr/>
          <p:nvPr/>
        </p:nvSpPr>
        <p:spPr>
          <a:xfrm>
            <a:off x="13192716" y="113792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64" name="Google Shape;464;g370d6b45157_0_376"/>
          <p:cNvSpPr/>
          <p:nvPr/>
        </p:nvSpPr>
        <p:spPr>
          <a:xfrm>
            <a:off x="3251606" y="10515600"/>
            <a:ext cx="78750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g370d6b45157_0_376"/>
          <p:cNvSpPr/>
          <p:nvPr/>
        </p:nvSpPr>
        <p:spPr>
          <a:xfrm>
            <a:off x="3251606" y="10515600"/>
            <a:ext cx="78750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g370d6b45157_0_376"/>
          <p:cNvSpPr/>
          <p:nvPr/>
        </p:nvSpPr>
        <p:spPr>
          <a:xfrm>
            <a:off x="3149994" y="10515600"/>
            <a:ext cx="80781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Original Surfer"/>
              <a:buNone/>
            </a:pPr>
            <a:r>
              <a:rPr b="0" i="0" lang="en-US" sz="4800" u="none" cap="none" strike="noStrike">
                <a:solidFill>
                  <a:srgbClr val="0E0E0E"/>
                </a:solidFill>
                <a:latin typeface="Original Surfer"/>
                <a:ea typeface="Original Surfer"/>
                <a:cs typeface="Original Surfer"/>
                <a:sym typeface="Original Surfer"/>
              </a:rPr>
              <a:t>Spellcasting Progress</a:t>
            </a:r>
            <a:endParaRPr b="0" i="0" sz="4800" u="none" cap="none" strike="noStrike">
              <a:solidFill>
                <a:schemeClr val="dk1"/>
              </a:solidFill>
              <a:latin typeface="Calibri"/>
              <a:ea typeface="Calibri"/>
              <a:cs typeface="Calibri"/>
              <a:sym typeface="Calibri"/>
            </a:endParaRPr>
          </a:p>
        </p:txBody>
      </p:sp>
      <p:sp>
        <p:nvSpPr>
          <p:cNvPr id="467" name="Google Shape;467;g370d6b45157_0_376"/>
          <p:cNvSpPr/>
          <p:nvPr/>
        </p:nvSpPr>
        <p:spPr>
          <a:xfrm>
            <a:off x="3183865" y="113792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BF7"/>
        </a:solidFill>
      </p:bgPr>
    </p:bg>
    <p:spTree>
      <p:nvGrpSpPr>
        <p:cNvPr id="472" name="Shape 472"/>
        <p:cNvGrpSpPr/>
        <p:nvPr/>
      </p:nvGrpSpPr>
      <p:grpSpPr>
        <a:xfrm>
          <a:off x="0" y="0"/>
          <a:ext cx="0" cy="0"/>
          <a:chOff x="0" y="0"/>
          <a:chExt cx="0" cy="0"/>
        </a:xfrm>
      </p:grpSpPr>
      <p:pic>
        <p:nvPicPr>
          <p:cNvPr descr=" " id="473" name="Google Shape;473;g370d6b45157_0_442"/>
          <p:cNvPicPr preferRelativeResize="0"/>
          <p:nvPr/>
        </p:nvPicPr>
        <p:blipFill rotWithShape="1">
          <a:blip r:embed="rId3">
            <a:alphaModFix/>
          </a:blip>
          <a:srcRect b="0" l="0" r="0" t="0"/>
          <a:stretch/>
        </p:blipFill>
        <p:spPr>
          <a:xfrm>
            <a:off x="10640197" y="2430066"/>
            <a:ext cx="2526013" cy="2549575"/>
          </a:xfrm>
          <a:prstGeom prst="rect">
            <a:avLst/>
          </a:prstGeom>
          <a:noFill/>
          <a:ln>
            <a:noFill/>
          </a:ln>
        </p:spPr>
      </p:pic>
      <p:pic>
        <p:nvPicPr>
          <p:cNvPr descr=" " id="474" name="Google Shape;474;g370d6b45157_0_442"/>
          <p:cNvPicPr preferRelativeResize="0"/>
          <p:nvPr/>
        </p:nvPicPr>
        <p:blipFill rotWithShape="1">
          <a:blip r:embed="rId4">
            <a:alphaModFix/>
          </a:blip>
          <a:srcRect b="0" l="0" r="0" t="0"/>
          <a:stretch/>
        </p:blipFill>
        <p:spPr>
          <a:xfrm>
            <a:off x="17223353" y="2032000"/>
            <a:ext cx="5716986" cy="4777829"/>
          </a:xfrm>
          <a:prstGeom prst="rect">
            <a:avLst/>
          </a:prstGeom>
          <a:noFill/>
          <a:ln>
            <a:noFill/>
          </a:ln>
        </p:spPr>
      </p:pic>
      <p:pic>
        <p:nvPicPr>
          <p:cNvPr descr=" " id="475" name="Google Shape;475;g370d6b45157_0_442"/>
          <p:cNvPicPr preferRelativeResize="0"/>
          <p:nvPr/>
        </p:nvPicPr>
        <p:blipFill rotWithShape="1">
          <a:blip r:embed="rId5">
            <a:alphaModFix/>
          </a:blip>
          <a:srcRect b="0" l="0" r="0" t="0"/>
          <a:stretch/>
        </p:blipFill>
        <p:spPr>
          <a:xfrm>
            <a:off x="13952449" y="6371630"/>
            <a:ext cx="3273884" cy="2736056"/>
          </a:xfrm>
          <a:prstGeom prst="rect">
            <a:avLst/>
          </a:prstGeom>
          <a:noFill/>
          <a:ln>
            <a:noFill/>
          </a:ln>
        </p:spPr>
      </p:pic>
      <p:pic>
        <p:nvPicPr>
          <p:cNvPr descr=" " id="476" name="Google Shape;476;g370d6b45157_0_442"/>
          <p:cNvPicPr preferRelativeResize="0"/>
          <p:nvPr/>
        </p:nvPicPr>
        <p:blipFill rotWithShape="1">
          <a:blip r:embed="rId6">
            <a:alphaModFix/>
          </a:blip>
          <a:srcRect b="0" l="0" r="0" t="0"/>
          <a:stretch/>
        </p:blipFill>
        <p:spPr>
          <a:xfrm>
            <a:off x="2857606" y="4203898"/>
            <a:ext cx="6350226" cy="7403107"/>
          </a:xfrm>
          <a:prstGeom prst="rect">
            <a:avLst/>
          </a:prstGeom>
          <a:noFill/>
          <a:ln>
            <a:noFill/>
          </a:ln>
        </p:spPr>
      </p:pic>
      <p:pic>
        <p:nvPicPr>
          <p:cNvPr descr=" " id="477" name="Google Shape;477;g370d6b45157_0_442"/>
          <p:cNvPicPr preferRelativeResize="0"/>
          <p:nvPr/>
        </p:nvPicPr>
        <p:blipFill rotWithShape="1">
          <a:blip r:embed="rId7">
            <a:alphaModFix/>
          </a:blip>
          <a:srcRect b="0" l="0" r="0" t="0"/>
          <a:stretch/>
        </p:blipFill>
        <p:spPr>
          <a:xfrm>
            <a:off x="6794859" y="1191493"/>
            <a:ext cx="872688" cy="837431"/>
          </a:xfrm>
          <a:prstGeom prst="rect">
            <a:avLst/>
          </a:prstGeom>
          <a:noFill/>
          <a:ln>
            <a:noFill/>
          </a:ln>
        </p:spPr>
      </p:pic>
      <p:pic>
        <p:nvPicPr>
          <p:cNvPr descr=" " id="478" name="Google Shape;478;g370d6b45157_0_442"/>
          <p:cNvPicPr preferRelativeResize="0"/>
          <p:nvPr/>
        </p:nvPicPr>
        <p:blipFill rotWithShape="1">
          <a:blip r:embed="rId8">
            <a:alphaModFix/>
          </a:blip>
          <a:srcRect b="0" l="0" r="0" t="0"/>
          <a:stretch/>
        </p:blipFill>
        <p:spPr>
          <a:xfrm>
            <a:off x="2337092" y="-1186093"/>
            <a:ext cx="479043" cy="463037"/>
          </a:xfrm>
          <a:prstGeom prst="rect">
            <a:avLst/>
          </a:prstGeom>
          <a:noFill/>
          <a:ln>
            <a:noFill/>
          </a:ln>
        </p:spPr>
      </p:pic>
      <p:pic>
        <p:nvPicPr>
          <p:cNvPr descr=" " id="479" name="Google Shape;479;g370d6b45157_0_442"/>
          <p:cNvPicPr preferRelativeResize="0"/>
          <p:nvPr/>
        </p:nvPicPr>
        <p:blipFill rotWithShape="1">
          <a:blip r:embed="rId8">
            <a:alphaModFix/>
          </a:blip>
          <a:srcRect b="0" l="0" r="0" t="0"/>
          <a:stretch/>
        </p:blipFill>
        <p:spPr>
          <a:xfrm>
            <a:off x="3736406" y="13867248"/>
            <a:ext cx="1065445" cy="1029852"/>
          </a:xfrm>
          <a:prstGeom prst="rect">
            <a:avLst/>
          </a:prstGeom>
          <a:noFill/>
          <a:ln>
            <a:noFill/>
          </a:ln>
        </p:spPr>
      </p:pic>
      <p:pic>
        <p:nvPicPr>
          <p:cNvPr descr=" " id="480" name="Google Shape;480;g370d6b45157_0_442"/>
          <p:cNvPicPr preferRelativeResize="0"/>
          <p:nvPr/>
        </p:nvPicPr>
        <p:blipFill rotWithShape="1">
          <a:blip r:embed="rId9">
            <a:alphaModFix/>
          </a:blip>
          <a:srcRect b="0" l="0" r="0" t="0"/>
          <a:stretch/>
        </p:blipFill>
        <p:spPr>
          <a:xfrm>
            <a:off x="2600724" y="11655549"/>
            <a:ext cx="586444" cy="587821"/>
          </a:xfrm>
          <a:prstGeom prst="rect">
            <a:avLst/>
          </a:prstGeom>
          <a:noFill/>
          <a:ln>
            <a:noFill/>
          </a:ln>
        </p:spPr>
      </p:pic>
      <p:sp>
        <p:nvSpPr>
          <p:cNvPr id="481" name="Google Shape;481;g370d6b45157_0_44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2" name="Google Shape;482;g370d6b45157_0_442"/>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483" name="Google Shape;483;g370d6b45157_0_442"/>
          <p:cNvSpPr/>
          <p:nvPr/>
        </p:nvSpPr>
        <p:spPr>
          <a:xfrm>
            <a:off x="15470534" y="6121400"/>
            <a:ext cx="4712400" cy="416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g370d6b45157_0_442"/>
          <p:cNvSpPr/>
          <p:nvPr/>
        </p:nvSpPr>
        <p:spPr>
          <a:xfrm>
            <a:off x="15470534" y="6121400"/>
            <a:ext cx="4712400" cy="416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g370d6b45157_0_442"/>
          <p:cNvSpPr/>
          <p:nvPr/>
        </p:nvSpPr>
        <p:spPr>
          <a:xfrm>
            <a:off x="15470534" y="6121400"/>
            <a:ext cx="4915500" cy="17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riginal Surfer"/>
              <a:buNone/>
            </a:pPr>
            <a:r>
              <a:rPr b="0" i="0" lang="en-US" sz="4800" u="none" cap="none" strike="noStrike">
                <a:solidFill>
                  <a:srgbClr val="0E0E0E"/>
                </a:solidFill>
                <a:latin typeface="Original Surfer"/>
                <a:ea typeface="Original Surfer"/>
                <a:cs typeface="Original Surfer"/>
                <a:sym typeface="Original Surfer"/>
              </a:rPr>
              <a:t>A web application</a:t>
            </a:r>
            <a:endParaRPr b="0" i="0" sz="4800" u="none" cap="none" strike="noStrike">
              <a:solidFill>
                <a:schemeClr val="dk1"/>
              </a:solidFill>
              <a:latin typeface="Calibri"/>
              <a:ea typeface="Calibri"/>
              <a:cs typeface="Calibri"/>
              <a:sym typeface="Calibri"/>
            </a:endParaRPr>
          </a:p>
        </p:txBody>
      </p:sp>
      <p:sp>
        <p:nvSpPr>
          <p:cNvPr id="486" name="Google Shape;486;g370d6b45157_0_442"/>
          <p:cNvSpPr/>
          <p:nvPr/>
        </p:nvSpPr>
        <p:spPr>
          <a:xfrm>
            <a:off x="15470534" y="7848600"/>
            <a:ext cx="48477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87" name="Google Shape;487;g370d6b45157_0_442"/>
          <p:cNvPicPr preferRelativeResize="0"/>
          <p:nvPr/>
        </p:nvPicPr>
        <p:blipFill rotWithShape="1">
          <a:blip r:embed="rId11">
            <a:alphaModFix/>
          </a:blip>
          <a:srcRect b="0" l="0" r="0" t="0"/>
          <a:stretch/>
        </p:blipFill>
        <p:spPr>
          <a:xfrm>
            <a:off x="1270159" y="4114800"/>
            <a:ext cx="13768521" cy="8166100"/>
          </a:xfrm>
          <a:prstGeom prst="rect">
            <a:avLst/>
          </a:prstGeom>
          <a:noFill/>
          <a:ln>
            <a:noFill/>
          </a:ln>
        </p:spPr>
      </p:pic>
      <p:pic>
        <p:nvPicPr>
          <p:cNvPr descr=" " id="488" name="Google Shape;488;g370d6b45157_0_442"/>
          <p:cNvPicPr preferRelativeResize="0"/>
          <p:nvPr/>
        </p:nvPicPr>
        <p:blipFill rotWithShape="1">
          <a:blip r:embed="rId12">
            <a:alphaModFix/>
          </a:blip>
          <a:srcRect b="0" l="0" r="0" t="0"/>
          <a:stretch/>
        </p:blipFill>
        <p:spPr>
          <a:xfrm>
            <a:off x="3200800" y="4457700"/>
            <a:ext cx="9894537" cy="6489700"/>
          </a:xfrm>
          <a:prstGeom prst="rect">
            <a:avLst/>
          </a:prstGeom>
          <a:noFill/>
          <a:ln>
            <a:noFill/>
          </a:ln>
        </p:spPr>
      </p:pic>
      <p:sp>
        <p:nvSpPr>
          <p:cNvPr id="489" name="Google Shape;489;g370d6b45157_0_442"/>
          <p:cNvSpPr/>
          <p:nvPr/>
        </p:nvSpPr>
        <p:spPr>
          <a:xfrm>
            <a:off x="3200800" y="1752600"/>
            <a:ext cx="106905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160AE"/>
              </a:buClr>
              <a:buSzPts val="8000"/>
              <a:buFont typeface="Original Surfer"/>
              <a:buNone/>
            </a:pPr>
            <a:r>
              <a:rPr b="0" i="0" lang="en-US" sz="8000" u="none" cap="none" strike="noStrike">
                <a:solidFill>
                  <a:srgbClr val="7160AE"/>
                </a:solidFill>
                <a:latin typeface="Original Surfer"/>
                <a:ea typeface="Original Surfer"/>
                <a:cs typeface="Original Surfer"/>
                <a:sym typeface="Original Surfer"/>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BF7"/>
        </a:solidFill>
      </p:bgPr>
    </p:bg>
    <p:spTree>
      <p:nvGrpSpPr>
        <p:cNvPr id="494" name="Shape 494"/>
        <p:cNvGrpSpPr/>
        <p:nvPr/>
      </p:nvGrpSpPr>
      <p:grpSpPr>
        <a:xfrm>
          <a:off x="0" y="0"/>
          <a:ext cx="0" cy="0"/>
          <a:chOff x="0" y="0"/>
          <a:chExt cx="0" cy="0"/>
        </a:xfrm>
      </p:grpSpPr>
      <p:pic>
        <p:nvPicPr>
          <p:cNvPr descr=" " id="495" name="Google Shape;495;g370d6b45157_0_463"/>
          <p:cNvPicPr preferRelativeResize="0"/>
          <p:nvPr/>
        </p:nvPicPr>
        <p:blipFill rotWithShape="1">
          <a:blip r:embed="rId3">
            <a:alphaModFix/>
          </a:blip>
          <a:srcRect b="0" l="0" r="0" t="0"/>
          <a:stretch/>
        </p:blipFill>
        <p:spPr>
          <a:xfrm>
            <a:off x="10199375" y="3581400"/>
            <a:ext cx="5957045" cy="6146800"/>
          </a:xfrm>
          <a:prstGeom prst="rect">
            <a:avLst/>
          </a:prstGeom>
          <a:noFill/>
          <a:ln>
            <a:noFill/>
          </a:ln>
        </p:spPr>
      </p:pic>
      <p:pic>
        <p:nvPicPr>
          <p:cNvPr descr=" " id="496" name="Google Shape;496;g370d6b45157_0_463"/>
          <p:cNvPicPr preferRelativeResize="0"/>
          <p:nvPr/>
        </p:nvPicPr>
        <p:blipFill rotWithShape="1">
          <a:blip r:embed="rId4">
            <a:alphaModFix/>
          </a:blip>
          <a:srcRect b="0" l="0" r="0" t="0"/>
          <a:stretch/>
        </p:blipFill>
        <p:spPr>
          <a:xfrm>
            <a:off x="5233054" y="10223500"/>
            <a:ext cx="1956044" cy="2844800"/>
          </a:xfrm>
          <a:prstGeom prst="rect">
            <a:avLst/>
          </a:prstGeom>
          <a:noFill/>
          <a:ln>
            <a:noFill/>
          </a:ln>
        </p:spPr>
      </p:pic>
      <p:pic>
        <p:nvPicPr>
          <p:cNvPr descr=" " id="497" name="Google Shape;497;g370d6b45157_0_463"/>
          <p:cNvPicPr preferRelativeResize="0"/>
          <p:nvPr/>
        </p:nvPicPr>
        <p:blipFill rotWithShape="1">
          <a:blip r:embed="rId5">
            <a:alphaModFix/>
          </a:blip>
          <a:srcRect b="0" l="0" r="0" t="0"/>
          <a:stretch/>
        </p:blipFill>
        <p:spPr>
          <a:xfrm>
            <a:off x="19611251" y="6337300"/>
            <a:ext cx="1968746" cy="2832100"/>
          </a:xfrm>
          <a:prstGeom prst="rect">
            <a:avLst/>
          </a:prstGeom>
          <a:noFill/>
          <a:ln>
            <a:noFill/>
          </a:ln>
        </p:spPr>
      </p:pic>
      <p:pic>
        <p:nvPicPr>
          <p:cNvPr descr=" " id="498" name="Google Shape;498;g370d6b45157_0_463"/>
          <p:cNvPicPr preferRelativeResize="0"/>
          <p:nvPr/>
        </p:nvPicPr>
        <p:blipFill rotWithShape="1">
          <a:blip r:embed="rId6">
            <a:alphaModFix/>
          </a:blip>
          <a:srcRect b="0" l="0" r="0" t="0"/>
          <a:stretch/>
        </p:blipFill>
        <p:spPr>
          <a:xfrm>
            <a:off x="7011276" y="6756400"/>
            <a:ext cx="1727416" cy="2298700"/>
          </a:xfrm>
          <a:prstGeom prst="rect">
            <a:avLst/>
          </a:prstGeom>
          <a:noFill/>
          <a:ln>
            <a:noFill/>
          </a:ln>
        </p:spPr>
      </p:pic>
      <p:pic>
        <p:nvPicPr>
          <p:cNvPr descr=" " id="499" name="Google Shape;499;g370d6b45157_0_463"/>
          <p:cNvPicPr preferRelativeResize="0"/>
          <p:nvPr/>
        </p:nvPicPr>
        <p:blipFill rotWithShape="1">
          <a:blip r:embed="rId7">
            <a:alphaModFix/>
          </a:blip>
          <a:srcRect b="0" l="0" r="0" t="0"/>
          <a:stretch/>
        </p:blipFill>
        <p:spPr>
          <a:xfrm>
            <a:off x="8738692" y="647700"/>
            <a:ext cx="1727416" cy="2311400"/>
          </a:xfrm>
          <a:prstGeom prst="rect">
            <a:avLst/>
          </a:prstGeom>
          <a:noFill/>
          <a:ln>
            <a:noFill/>
          </a:ln>
        </p:spPr>
      </p:pic>
      <p:pic>
        <p:nvPicPr>
          <p:cNvPr descr=" " id="500" name="Google Shape;500;g370d6b45157_0_463"/>
          <p:cNvPicPr preferRelativeResize="0"/>
          <p:nvPr/>
        </p:nvPicPr>
        <p:blipFill rotWithShape="1">
          <a:blip r:embed="rId8">
            <a:alphaModFix/>
          </a:blip>
          <a:srcRect b="0" l="0" r="0" t="0"/>
          <a:stretch/>
        </p:blipFill>
        <p:spPr>
          <a:xfrm>
            <a:off x="1422578" y="5181600"/>
            <a:ext cx="2603825" cy="3759200"/>
          </a:xfrm>
          <a:prstGeom prst="rect">
            <a:avLst/>
          </a:prstGeom>
          <a:noFill/>
          <a:ln>
            <a:noFill/>
          </a:ln>
        </p:spPr>
      </p:pic>
      <p:pic>
        <p:nvPicPr>
          <p:cNvPr descr=" " id="501" name="Google Shape;501;g370d6b45157_0_463"/>
          <p:cNvPicPr preferRelativeResize="0"/>
          <p:nvPr/>
        </p:nvPicPr>
        <p:blipFill rotWithShape="1">
          <a:blip r:embed="rId9">
            <a:alphaModFix/>
          </a:blip>
          <a:srcRect b="0" l="0" r="0" t="0"/>
          <a:stretch/>
        </p:blipFill>
        <p:spPr>
          <a:xfrm>
            <a:off x="16740692" y="7759700"/>
            <a:ext cx="2578422" cy="3759200"/>
          </a:xfrm>
          <a:prstGeom prst="rect">
            <a:avLst/>
          </a:prstGeom>
          <a:noFill/>
          <a:ln>
            <a:noFill/>
          </a:ln>
        </p:spPr>
      </p:pic>
      <p:sp>
        <p:nvSpPr>
          <p:cNvPr id="502" name="Google Shape;502;g370d6b45157_0_46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3" name="Google Shape;503;g370d6b45157_0_463"/>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504" name="Google Shape;504;g370d6b45157_0_463"/>
          <p:cNvSpPr/>
          <p:nvPr/>
        </p:nvSpPr>
        <p:spPr>
          <a:xfrm>
            <a:off x="11825178" y="3314700"/>
            <a:ext cx="87387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g370d6b45157_0_463"/>
          <p:cNvSpPr/>
          <p:nvPr/>
        </p:nvSpPr>
        <p:spPr>
          <a:xfrm>
            <a:off x="11825178" y="3314700"/>
            <a:ext cx="87387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g370d6b45157_0_463"/>
          <p:cNvSpPr/>
          <p:nvPr/>
        </p:nvSpPr>
        <p:spPr>
          <a:xfrm>
            <a:off x="11825178" y="3314700"/>
            <a:ext cx="8941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riginal Surfer"/>
              <a:buNone/>
            </a:pPr>
            <a:r>
              <a:rPr b="0" i="0" lang="en-US" sz="4800" u="none" cap="none" strike="noStrike">
                <a:solidFill>
                  <a:srgbClr val="0E0E0E"/>
                </a:solidFill>
                <a:latin typeface="Original Surfer"/>
                <a:ea typeface="Original Surfer"/>
                <a:cs typeface="Original Surfer"/>
                <a:sym typeface="Original Surfer"/>
              </a:rPr>
              <a:t>An mobile app</a:t>
            </a:r>
            <a:endParaRPr b="0" i="0" sz="4800" u="none" cap="none" strike="noStrike">
              <a:solidFill>
                <a:schemeClr val="dk1"/>
              </a:solidFill>
              <a:latin typeface="Calibri"/>
              <a:ea typeface="Calibri"/>
              <a:cs typeface="Calibri"/>
              <a:sym typeface="Calibri"/>
            </a:endParaRPr>
          </a:p>
        </p:txBody>
      </p:sp>
      <p:sp>
        <p:nvSpPr>
          <p:cNvPr id="507" name="Google Shape;507;g370d6b45157_0_463"/>
          <p:cNvSpPr/>
          <p:nvPr/>
        </p:nvSpPr>
        <p:spPr>
          <a:xfrm>
            <a:off x="11825178" y="42799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508" name="Google Shape;508;g370d6b45157_0_463"/>
          <p:cNvSpPr/>
          <p:nvPr/>
        </p:nvSpPr>
        <p:spPr>
          <a:xfrm>
            <a:off x="11825178" y="78613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509" name="Google Shape;509;g370d6b45157_0_463"/>
          <p:cNvSpPr/>
          <p:nvPr/>
        </p:nvSpPr>
        <p:spPr>
          <a:xfrm>
            <a:off x="11825178" y="1511300"/>
            <a:ext cx="129006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160AE"/>
              </a:buClr>
              <a:buSzPts val="8000"/>
              <a:buFont typeface="Original Surfer"/>
              <a:buNone/>
            </a:pPr>
            <a:r>
              <a:rPr b="0" i="0" lang="en-US" sz="8000" u="none" cap="none" strike="noStrike">
                <a:solidFill>
                  <a:srgbClr val="7160AE"/>
                </a:solidFill>
                <a:latin typeface="Original Surfer"/>
                <a:ea typeface="Original Surfer"/>
                <a:cs typeface="Original Surfer"/>
                <a:sym typeface="Original Surfer"/>
              </a:rPr>
              <a:t>The Future of Fantasy</a:t>
            </a:r>
            <a:endParaRPr b="0" i="0" sz="8000" u="none" cap="none" strike="noStrike">
              <a:solidFill>
                <a:schemeClr val="dk1"/>
              </a:solidFill>
              <a:latin typeface="Calibri"/>
              <a:ea typeface="Calibri"/>
              <a:cs typeface="Calibri"/>
              <a:sym typeface="Calibri"/>
            </a:endParaRPr>
          </a:p>
        </p:txBody>
      </p:sp>
      <p:pic>
        <p:nvPicPr>
          <p:cNvPr descr=" " id="510" name="Google Shape;510;g370d6b45157_0_463"/>
          <p:cNvPicPr preferRelativeResize="0"/>
          <p:nvPr/>
        </p:nvPicPr>
        <p:blipFill rotWithShape="1">
          <a:blip r:embed="rId11">
            <a:alphaModFix/>
          </a:blip>
          <a:srcRect b="0" l="0" r="0" t="0"/>
          <a:stretch/>
        </p:blipFill>
        <p:spPr>
          <a:xfrm>
            <a:off x="4470959" y="1028700"/>
            <a:ext cx="5474384" cy="11849100"/>
          </a:xfrm>
          <a:prstGeom prst="rect">
            <a:avLst/>
          </a:prstGeom>
          <a:noFill/>
          <a:ln>
            <a:noFill/>
          </a:ln>
        </p:spPr>
      </p:pic>
      <p:pic>
        <p:nvPicPr>
          <p:cNvPr descr=" " id="511" name="Google Shape;511;g370d6b45157_0_463"/>
          <p:cNvPicPr preferRelativeResize="0"/>
          <p:nvPr/>
        </p:nvPicPr>
        <p:blipFill rotWithShape="1">
          <a:blip r:embed="rId12">
            <a:alphaModFix/>
          </a:blip>
          <a:srcRect b="0" l="0" r="0" t="0"/>
          <a:stretch/>
        </p:blipFill>
        <p:spPr>
          <a:xfrm>
            <a:off x="4661483"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BF7"/>
        </a:solidFill>
      </p:bgPr>
    </p:bg>
    <p:spTree>
      <p:nvGrpSpPr>
        <p:cNvPr id="516" name="Shape 516"/>
        <p:cNvGrpSpPr/>
        <p:nvPr/>
      </p:nvGrpSpPr>
      <p:grpSpPr>
        <a:xfrm>
          <a:off x="0" y="0"/>
          <a:ext cx="0" cy="0"/>
          <a:chOff x="0" y="0"/>
          <a:chExt cx="0" cy="0"/>
        </a:xfrm>
      </p:grpSpPr>
      <p:pic>
        <p:nvPicPr>
          <p:cNvPr descr=" " id="517" name="Google Shape;517;g370d6b45157_0_484"/>
          <p:cNvPicPr preferRelativeResize="0"/>
          <p:nvPr/>
        </p:nvPicPr>
        <p:blipFill rotWithShape="1">
          <a:blip r:embed="rId3">
            <a:alphaModFix/>
          </a:blip>
          <a:srcRect b="0" l="0" r="0" t="0"/>
          <a:stretch/>
        </p:blipFill>
        <p:spPr>
          <a:xfrm>
            <a:off x="5377569" y="939800"/>
            <a:ext cx="2895091" cy="4027289"/>
          </a:xfrm>
          <a:prstGeom prst="rect">
            <a:avLst/>
          </a:prstGeom>
          <a:noFill/>
          <a:ln>
            <a:noFill/>
          </a:ln>
        </p:spPr>
      </p:pic>
      <p:pic>
        <p:nvPicPr>
          <p:cNvPr descr=" " id="518" name="Google Shape;518;g370d6b45157_0_484"/>
          <p:cNvPicPr preferRelativeResize="0"/>
          <p:nvPr/>
        </p:nvPicPr>
        <p:blipFill rotWithShape="1">
          <a:blip r:embed="rId4">
            <a:alphaModFix/>
          </a:blip>
          <a:srcRect b="0" l="0" r="0" t="0"/>
          <a:stretch/>
        </p:blipFill>
        <p:spPr>
          <a:xfrm>
            <a:off x="1193949" y="1934220"/>
            <a:ext cx="4620128" cy="6511131"/>
          </a:xfrm>
          <a:prstGeom prst="rect">
            <a:avLst/>
          </a:prstGeom>
          <a:noFill/>
          <a:ln>
            <a:noFill/>
          </a:ln>
        </p:spPr>
      </p:pic>
      <p:pic>
        <p:nvPicPr>
          <p:cNvPr descr=" " id="519" name="Google Shape;519;g370d6b45157_0_484"/>
          <p:cNvPicPr preferRelativeResize="0"/>
          <p:nvPr/>
        </p:nvPicPr>
        <p:blipFill rotWithShape="1">
          <a:blip r:embed="rId5">
            <a:alphaModFix/>
          </a:blip>
          <a:srcRect b="0" l="0" r="0" t="0"/>
          <a:stretch/>
        </p:blipFill>
        <p:spPr>
          <a:xfrm>
            <a:off x="14733842" y="5194300"/>
            <a:ext cx="6630229" cy="7429500"/>
          </a:xfrm>
          <a:prstGeom prst="rect">
            <a:avLst/>
          </a:prstGeom>
          <a:noFill/>
          <a:ln>
            <a:noFill/>
          </a:ln>
        </p:spPr>
      </p:pic>
      <p:sp>
        <p:nvSpPr>
          <p:cNvPr id="520" name="Google Shape;520;g370d6b45157_0_484"/>
          <p:cNvSpPr/>
          <p:nvPr/>
        </p:nvSpPr>
        <p:spPr>
          <a:xfrm>
            <a:off x="23370921" y="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1" name="Google Shape;521;g370d6b45157_0_484"/>
          <p:cNvPicPr preferRelativeResize="0"/>
          <p:nvPr/>
        </p:nvPicPr>
        <p:blipFill rotWithShape="1">
          <a:blip r:embed="rId6">
            <a:alphaModFix/>
          </a:blip>
          <a:srcRect b="0" l="0" r="0" t="0"/>
          <a:stretch/>
        </p:blipFill>
        <p:spPr>
          <a:xfrm>
            <a:off x="23523340" y="304800"/>
            <a:ext cx="711289" cy="2590800"/>
          </a:xfrm>
          <a:prstGeom prst="rect">
            <a:avLst/>
          </a:prstGeom>
          <a:noFill/>
          <a:ln>
            <a:noFill/>
          </a:ln>
        </p:spPr>
      </p:pic>
      <p:sp>
        <p:nvSpPr>
          <p:cNvPr id="522" name="Google Shape;522;g370d6b45157_0_484"/>
          <p:cNvSpPr/>
          <p:nvPr/>
        </p:nvSpPr>
        <p:spPr>
          <a:xfrm>
            <a:off x="812902" y="8102600"/>
            <a:ext cx="57156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g370d6b45157_0_484"/>
          <p:cNvSpPr/>
          <p:nvPr/>
        </p:nvSpPr>
        <p:spPr>
          <a:xfrm>
            <a:off x="812902" y="8102600"/>
            <a:ext cx="57156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g370d6b45157_0_484"/>
          <p:cNvSpPr/>
          <p:nvPr/>
        </p:nvSpPr>
        <p:spPr>
          <a:xfrm>
            <a:off x="812902" y="8102600"/>
            <a:ext cx="5919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riginal Surfer"/>
              <a:buNone/>
            </a:pPr>
            <a:r>
              <a:rPr b="0" i="0" lang="en-US" sz="4800" u="none" cap="none" strike="noStrike">
                <a:solidFill>
                  <a:srgbClr val="0E0E0E"/>
                </a:solidFill>
                <a:latin typeface="Original Surfer"/>
                <a:ea typeface="Original Surfer"/>
                <a:cs typeface="Original Surfer"/>
                <a:sym typeface="Original Surfer"/>
              </a:rPr>
              <a:t>A web application</a:t>
            </a:r>
            <a:endParaRPr b="0" i="0" sz="4800" u="none" cap="none" strike="noStrike">
              <a:solidFill>
                <a:schemeClr val="dk1"/>
              </a:solidFill>
              <a:latin typeface="Calibri"/>
              <a:ea typeface="Calibri"/>
              <a:cs typeface="Calibri"/>
              <a:sym typeface="Calibri"/>
            </a:endParaRPr>
          </a:p>
        </p:txBody>
      </p:sp>
      <p:sp>
        <p:nvSpPr>
          <p:cNvPr id="525" name="Google Shape;525;g370d6b45157_0_484"/>
          <p:cNvSpPr/>
          <p:nvPr/>
        </p:nvSpPr>
        <p:spPr>
          <a:xfrm>
            <a:off x="812902" y="90678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526" name="Google Shape;526;g370d6b45157_0_484"/>
          <p:cNvSpPr/>
          <p:nvPr/>
        </p:nvSpPr>
        <p:spPr>
          <a:xfrm>
            <a:off x="812902" y="1816100"/>
            <a:ext cx="7007100" cy="541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160AE"/>
              </a:buClr>
              <a:buSzPts val="8000"/>
              <a:buFont typeface="Original Surfer"/>
              <a:buNone/>
            </a:pPr>
            <a:r>
              <a:rPr b="0" i="0" lang="en-US" sz="8000" u="none" cap="none" strike="noStrike">
                <a:solidFill>
                  <a:srgbClr val="7160AE"/>
                </a:solidFill>
                <a:latin typeface="Original Surfer"/>
                <a:ea typeface="Original Surfer"/>
                <a:cs typeface="Original Surfer"/>
                <a:sym typeface="Original Surfer"/>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527" name="Google Shape;527;g370d6b45157_0_484"/>
          <p:cNvSpPr/>
          <p:nvPr/>
        </p:nvSpPr>
        <p:spPr>
          <a:xfrm>
            <a:off x="16664483" y="41148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528" name="Google Shape;528;g370d6b45157_0_484"/>
          <p:cNvPicPr preferRelativeResize="0"/>
          <p:nvPr/>
        </p:nvPicPr>
        <p:blipFill rotWithShape="1">
          <a:blip r:embed="rId7">
            <a:alphaModFix/>
          </a:blip>
          <a:srcRect b="0" l="0" r="0" t="0"/>
          <a:stretch/>
        </p:blipFill>
        <p:spPr>
          <a:xfrm>
            <a:off x="7900387" y="749300"/>
            <a:ext cx="8573572" cy="12331700"/>
          </a:xfrm>
          <a:prstGeom prst="rect">
            <a:avLst/>
          </a:prstGeom>
          <a:noFill/>
          <a:ln>
            <a:noFill/>
          </a:ln>
        </p:spPr>
      </p:pic>
      <p:pic>
        <p:nvPicPr>
          <p:cNvPr descr=" " id="529" name="Google Shape;529;g370d6b45157_0_484"/>
          <p:cNvPicPr preferRelativeResize="0"/>
          <p:nvPr/>
        </p:nvPicPr>
        <p:blipFill rotWithShape="1">
          <a:blip r:embed="rId8">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BF7"/>
        </a:solidFill>
      </p:bgPr>
    </p:bg>
    <p:spTree>
      <p:nvGrpSpPr>
        <p:cNvPr id="534" name="Shape 534"/>
        <p:cNvGrpSpPr/>
        <p:nvPr/>
      </p:nvGrpSpPr>
      <p:grpSpPr>
        <a:xfrm>
          <a:off x="0" y="0"/>
          <a:ext cx="0" cy="0"/>
          <a:chOff x="0" y="0"/>
          <a:chExt cx="0" cy="0"/>
        </a:xfrm>
      </p:grpSpPr>
      <p:pic>
        <p:nvPicPr>
          <p:cNvPr descr=" " id="535" name="Google Shape;535;g370d6b45157_0_50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36" name="Google Shape;536;g370d6b45157_0_50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7" name="Google Shape;537;g370d6b45157_0_50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38" name="Google Shape;538;g370d6b45157_0_501"/>
          <p:cNvSpPr/>
          <p:nvPr/>
        </p:nvSpPr>
        <p:spPr>
          <a:xfrm>
            <a:off x="15690694" y="698500"/>
            <a:ext cx="7464300" cy="2878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8000"/>
              <a:buFont typeface="Original Surfer"/>
              <a:buNone/>
            </a:pPr>
            <a:r>
              <a:rPr b="0" i="0" lang="en-US" sz="8000" u="none" cap="none" strike="noStrike">
                <a:solidFill>
                  <a:srgbClr val="FFFFFF"/>
                </a:solidFill>
                <a:latin typeface="Original Surfer"/>
                <a:ea typeface="Original Surfer"/>
                <a:cs typeface="Original Surfer"/>
                <a:sym typeface="Original Surfer"/>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BF7"/>
        </a:solidFill>
      </p:bgPr>
    </p:bg>
    <p:spTree>
      <p:nvGrpSpPr>
        <p:cNvPr id="27" name="Shape 27"/>
        <p:cNvGrpSpPr/>
        <p:nvPr/>
      </p:nvGrpSpPr>
      <p:grpSpPr>
        <a:xfrm>
          <a:off x="0" y="0"/>
          <a:ext cx="0" cy="0"/>
          <a:chOff x="0" y="0"/>
          <a:chExt cx="0" cy="0"/>
        </a:xfrm>
      </p:grpSpPr>
      <p:pic>
        <p:nvPicPr>
          <p:cNvPr descr=" " id="28" name="Google Shape;28;g370d6b45157_0_11"/>
          <p:cNvPicPr preferRelativeResize="0"/>
          <p:nvPr/>
        </p:nvPicPr>
        <p:blipFill rotWithShape="1">
          <a:blip r:embed="rId3">
            <a:alphaModFix/>
          </a:blip>
          <a:srcRect b="0" l="0" r="0" t="0"/>
          <a:stretch/>
        </p:blipFill>
        <p:spPr>
          <a:xfrm>
            <a:off x="10640197" y="2430051"/>
            <a:ext cx="2526013" cy="2549586"/>
          </a:xfrm>
          <a:prstGeom prst="rect">
            <a:avLst/>
          </a:prstGeom>
          <a:noFill/>
          <a:ln>
            <a:noFill/>
          </a:ln>
        </p:spPr>
      </p:pic>
      <p:pic>
        <p:nvPicPr>
          <p:cNvPr descr=" " id="29" name="Google Shape;29;g370d6b45157_0_11"/>
          <p:cNvPicPr preferRelativeResize="0"/>
          <p:nvPr/>
        </p:nvPicPr>
        <p:blipFill rotWithShape="1">
          <a:blip r:embed="rId4">
            <a:alphaModFix/>
          </a:blip>
          <a:srcRect b="0" l="0" r="0" t="0"/>
          <a:stretch/>
        </p:blipFill>
        <p:spPr>
          <a:xfrm>
            <a:off x="17223353" y="2032002"/>
            <a:ext cx="5716986" cy="4777829"/>
          </a:xfrm>
          <a:prstGeom prst="rect">
            <a:avLst/>
          </a:prstGeom>
          <a:noFill/>
          <a:ln>
            <a:noFill/>
          </a:ln>
        </p:spPr>
      </p:pic>
      <p:pic>
        <p:nvPicPr>
          <p:cNvPr descr=" " id="30" name="Google Shape;30;g370d6b45157_0_11"/>
          <p:cNvPicPr preferRelativeResize="0"/>
          <p:nvPr/>
        </p:nvPicPr>
        <p:blipFill rotWithShape="1">
          <a:blip r:embed="rId5">
            <a:alphaModFix/>
          </a:blip>
          <a:srcRect b="0" l="0" r="0" t="0"/>
          <a:stretch/>
        </p:blipFill>
        <p:spPr>
          <a:xfrm>
            <a:off x="13952449" y="6371630"/>
            <a:ext cx="3273884" cy="2736056"/>
          </a:xfrm>
          <a:prstGeom prst="rect">
            <a:avLst/>
          </a:prstGeom>
          <a:noFill/>
          <a:ln>
            <a:noFill/>
          </a:ln>
        </p:spPr>
      </p:pic>
      <p:pic>
        <p:nvPicPr>
          <p:cNvPr descr=" " id="31" name="Google Shape;31;g370d6b45157_0_11"/>
          <p:cNvPicPr preferRelativeResize="0"/>
          <p:nvPr/>
        </p:nvPicPr>
        <p:blipFill rotWithShape="1">
          <a:blip r:embed="rId6">
            <a:alphaModFix/>
          </a:blip>
          <a:srcRect b="0" l="0" r="0" t="0"/>
          <a:stretch/>
        </p:blipFill>
        <p:spPr>
          <a:xfrm>
            <a:off x="2857606" y="4203895"/>
            <a:ext cx="6350226" cy="7403116"/>
          </a:xfrm>
          <a:prstGeom prst="rect">
            <a:avLst/>
          </a:prstGeom>
          <a:noFill/>
          <a:ln>
            <a:noFill/>
          </a:ln>
        </p:spPr>
      </p:pic>
      <p:pic>
        <p:nvPicPr>
          <p:cNvPr descr=" " id="32" name="Google Shape;32;g370d6b45157_0_11"/>
          <p:cNvPicPr preferRelativeResize="0"/>
          <p:nvPr/>
        </p:nvPicPr>
        <p:blipFill rotWithShape="1">
          <a:blip r:embed="rId7">
            <a:alphaModFix/>
          </a:blip>
          <a:srcRect b="0" l="0" r="0" t="0"/>
          <a:stretch/>
        </p:blipFill>
        <p:spPr>
          <a:xfrm>
            <a:off x="6794859" y="1191479"/>
            <a:ext cx="872688" cy="837436"/>
          </a:xfrm>
          <a:prstGeom prst="rect">
            <a:avLst/>
          </a:prstGeom>
          <a:noFill/>
          <a:ln>
            <a:noFill/>
          </a:ln>
        </p:spPr>
      </p:pic>
      <p:pic>
        <p:nvPicPr>
          <p:cNvPr descr=" " id="33" name="Google Shape;33;g370d6b45157_0_11"/>
          <p:cNvPicPr preferRelativeResize="0"/>
          <p:nvPr/>
        </p:nvPicPr>
        <p:blipFill rotWithShape="1">
          <a:blip r:embed="rId8">
            <a:alphaModFix/>
          </a:blip>
          <a:srcRect b="0" l="0" r="0" t="0"/>
          <a:stretch/>
        </p:blipFill>
        <p:spPr>
          <a:xfrm>
            <a:off x="2337092" y="-1186098"/>
            <a:ext cx="479043" cy="463037"/>
          </a:xfrm>
          <a:prstGeom prst="rect">
            <a:avLst/>
          </a:prstGeom>
          <a:noFill/>
          <a:ln>
            <a:noFill/>
          </a:ln>
        </p:spPr>
      </p:pic>
      <p:pic>
        <p:nvPicPr>
          <p:cNvPr descr=" " id="34" name="Google Shape;34;g370d6b45157_0_11"/>
          <p:cNvPicPr preferRelativeResize="0"/>
          <p:nvPr/>
        </p:nvPicPr>
        <p:blipFill rotWithShape="1">
          <a:blip r:embed="rId8">
            <a:alphaModFix/>
          </a:blip>
          <a:srcRect b="0" l="0" r="0" t="0"/>
          <a:stretch/>
        </p:blipFill>
        <p:spPr>
          <a:xfrm>
            <a:off x="3736406" y="13867243"/>
            <a:ext cx="1065445" cy="1029852"/>
          </a:xfrm>
          <a:prstGeom prst="rect">
            <a:avLst/>
          </a:prstGeom>
          <a:noFill/>
          <a:ln>
            <a:noFill/>
          </a:ln>
        </p:spPr>
      </p:pic>
      <p:pic>
        <p:nvPicPr>
          <p:cNvPr descr=" " id="35" name="Google Shape;35;g370d6b45157_0_11"/>
          <p:cNvPicPr preferRelativeResize="0"/>
          <p:nvPr/>
        </p:nvPicPr>
        <p:blipFill rotWithShape="1">
          <a:blip r:embed="rId9">
            <a:alphaModFix/>
          </a:blip>
          <a:srcRect b="0" l="0" r="0" t="0"/>
          <a:stretch/>
        </p:blipFill>
        <p:spPr>
          <a:xfrm>
            <a:off x="2600724" y="11655540"/>
            <a:ext cx="586444" cy="587826"/>
          </a:xfrm>
          <a:prstGeom prst="rect">
            <a:avLst/>
          </a:prstGeom>
          <a:noFill/>
          <a:ln>
            <a:noFill/>
          </a:ln>
        </p:spPr>
      </p:pic>
      <p:sp>
        <p:nvSpPr>
          <p:cNvPr id="36" name="Google Shape;36;g370d6b45157_0_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 name="Google Shape;37;g370d6b45157_0_11"/>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38" name="Google Shape;38;g370d6b45157_0_11"/>
          <p:cNvSpPr/>
          <p:nvPr/>
        </p:nvSpPr>
        <p:spPr>
          <a:xfrm rot="-5400000">
            <a:off x="-2785462" y="9201039"/>
            <a:ext cx="7566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7160AE"/>
              </a:buClr>
              <a:buSzPts val="12800"/>
              <a:buFont typeface="Original Surfer"/>
              <a:buNone/>
            </a:pPr>
            <a:r>
              <a:rPr b="0" i="0" lang="en-US" sz="12800" u="none" cap="none" strike="noStrike">
                <a:solidFill>
                  <a:srgbClr val="7160AE"/>
                </a:solidFill>
                <a:latin typeface="Original Surfer"/>
                <a:ea typeface="Original Surfer"/>
                <a:cs typeface="Original Surfer"/>
                <a:sym typeface="Original Surfer"/>
              </a:rPr>
              <a:t>Welcome</a:t>
            </a:r>
            <a:endParaRPr b="0" i="0" sz="12800" u="none" cap="none" strike="noStrike">
              <a:solidFill>
                <a:schemeClr val="dk1"/>
              </a:solidFill>
              <a:latin typeface="Calibri"/>
              <a:ea typeface="Calibri"/>
              <a:cs typeface="Calibri"/>
              <a:sym typeface="Calibri"/>
            </a:endParaRPr>
          </a:p>
        </p:txBody>
      </p:sp>
      <p:sp>
        <p:nvSpPr>
          <p:cNvPr id="39" name="Google Shape;39;g370d6b45157_0_11"/>
          <p:cNvSpPr/>
          <p:nvPr/>
        </p:nvSpPr>
        <p:spPr>
          <a:xfrm>
            <a:off x="6465108" y="5524500"/>
            <a:ext cx="8315400" cy="440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40" name="Google Shape;40;g370d6b45157_0_11"/>
          <p:cNvPicPr preferRelativeResize="0"/>
          <p:nvPr/>
        </p:nvPicPr>
        <p:blipFill rotWithShape="1">
          <a:blip r:embed="rId11">
            <a:alphaModFix/>
          </a:blip>
          <a:srcRect b="0" l="0" r="0" t="0"/>
          <a:stretch/>
        </p:blipFill>
        <p:spPr>
          <a:xfrm>
            <a:off x="14505213" y="0"/>
            <a:ext cx="9018127" cy="12065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BF7"/>
        </a:solidFill>
      </p:bgPr>
    </p:bg>
    <p:spTree>
      <p:nvGrpSpPr>
        <p:cNvPr id="543" name="Shape 543"/>
        <p:cNvGrpSpPr/>
        <p:nvPr/>
      </p:nvGrpSpPr>
      <p:grpSpPr>
        <a:xfrm>
          <a:off x="0" y="0"/>
          <a:ext cx="0" cy="0"/>
          <a:chOff x="0" y="0"/>
          <a:chExt cx="0" cy="0"/>
        </a:xfrm>
      </p:grpSpPr>
      <p:pic>
        <p:nvPicPr>
          <p:cNvPr descr=" " id="544" name="Google Shape;544;g370d6b45157_0_509"/>
          <p:cNvPicPr preferRelativeResize="0"/>
          <p:nvPr/>
        </p:nvPicPr>
        <p:blipFill rotWithShape="1">
          <a:blip r:embed="rId3">
            <a:alphaModFix/>
          </a:blip>
          <a:srcRect b="0" l="0" r="0" t="0"/>
          <a:stretch/>
        </p:blipFill>
        <p:spPr>
          <a:xfrm>
            <a:off x="10199375" y="3581400"/>
            <a:ext cx="5957045" cy="6146800"/>
          </a:xfrm>
          <a:prstGeom prst="rect">
            <a:avLst/>
          </a:prstGeom>
          <a:noFill/>
          <a:ln>
            <a:noFill/>
          </a:ln>
        </p:spPr>
      </p:pic>
      <p:pic>
        <p:nvPicPr>
          <p:cNvPr descr=" " id="545" name="Google Shape;545;g370d6b45157_0_509"/>
          <p:cNvPicPr preferRelativeResize="0"/>
          <p:nvPr/>
        </p:nvPicPr>
        <p:blipFill rotWithShape="1">
          <a:blip r:embed="rId4">
            <a:alphaModFix/>
          </a:blip>
          <a:srcRect b="0" l="0" r="0" t="0"/>
          <a:stretch/>
        </p:blipFill>
        <p:spPr>
          <a:xfrm>
            <a:off x="5233054" y="10223500"/>
            <a:ext cx="1956044" cy="2844800"/>
          </a:xfrm>
          <a:prstGeom prst="rect">
            <a:avLst/>
          </a:prstGeom>
          <a:noFill/>
          <a:ln>
            <a:noFill/>
          </a:ln>
        </p:spPr>
      </p:pic>
      <p:pic>
        <p:nvPicPr>
          <p:cNvPr descr=" " id="546" name="Google Shape;546;g370d6b45157_0_509"/>
          <p:cNvPicPr preferRelativeResize="0"/>
          <p:nvPr/>
        </p:nvPicPr>
        <p:blipFill rotWithShape="1">
          <a:blip r:embed="rId5">
            <a:alphaModFix/>
          </a:blip>
          <a:srcRect b="0" l="0" r="0" t="0"/>
          <a:stretch/>
        </p:blipFill>
        <p:spPr>
          <a:xfrm>
            <a:off x="19611251" y="6337300"/>
            <a:ext cx="1968746" cy="2832100"/>
          </a:xfrm>
          <a:prstGeom prst="rect">
            <a:avLst/>
          </a:prstGeom>
          <a:noFill/>
          <a:ln>
            <a:noFill/>
          </a:ln>
        </p:spPr>
      </p:pic>
      <p:pic>
        <p:nvPicPr>
          <p:cNvPr descr=" " id="547" name="Google Shape;547;g370d6b45157_0_509"/>
          <p:cNvPicPr preferRelativeResize="0"/>
          <p:nvPr/>
        </p:nvPicPr>
        <p:blipFill rotWithShape="1">
          <a:blip r:embed="rId6">
            <a:alphaModFix/>
          </a:blip>
          <a:srcRect b="0" l="0" r="0" t="0"/>
          <a:stretch/>
        </p:blipFill>
        <p:spPr>
          <a:xfrm>
            <a:off x="7011276" y="6756400"/>
            <a:ext cx="1727416" cy="2298700"/>
          </a:xfrm>
          <a:prstGeom prst="rect">
            <a:avLst/>
          </a:prstGeom>
          <a:noFill/>
          <a:ln>
            <a:noFill/>
          </a:ln>
        </p:spPr>
      </p:pic>
      <p:pic>
        <p:nvPicPr>
          <p:cNvPr descr=" " id="548" name="Google Shape;548;g370d6b45157_0_509"/>
          <p:cNvPicPr preferRelativeResize="0"/>
          <p:nvPr/>
        </p:nvPicPr>
        <p:blipFill rotWithShape="1">
          <a:blip r:embed="rId7">
            <a:alphaModFix/>
          </a:blip>
          <a:srcRect b="0" l="0" r="0" t="0"/>
          <a:stretch/>
        </p:blipFill>
        <p:spPr>
          <a:xfrm>
            <a:off x="8738692" y="647700"/>
            <a:ext cx="1727416" cy="2311400"/>
          </a:xfrm>
          <a:prstGeom prst="rect">
            <a:avLst/>
          </a:prstGeom>
          <a:noFill/>
          <a:ln>
            <a:noFill/>
          </a:ln>
        </p:spPr>
      </p:pic>
      <p:pic>
        <p:nvPicPr>
          <p:cNvPr descr=" " id="549" name="Google Shape;549;g370d6b45157_0_509"/>
          <p:cNvPicPr preferRelativeResize="0"/>
          <p:nvPr/>
        </p:nvPicPr>
        <p:blipFill rotWithShape="1">
          <a:blip r:embed="rId8">
            <a:alphaModFix/>
          </a:blip>
          <a:srcRect b="0" l="0" r="0" t="0"/>
          <a:stretch/>
        </p:blipFill>
        <p:spPr>
          <a:xfrm>
            <a:off x="1422578" y="5181600"/>
            <a:ext cx="2603825" cy="3759200"/>
          </a:xfrm>
          <a:prstGeom prst="rect">
            <a:avLst/>
          </a:prstGeom>
          <a:noFill/>
          <a:ln>
            <a:noFill/>
          </a:ln>
        </p:spPr>
      </p:pic>
      <p:pic>
        <p:nvPicPr>
          <p:cNvPr descr=" " id="550" name="Google Shape;550;g370d6b45157_0_509"/>
          <p:cNvPicPr preferRelativeResize="0"/>
          <p:nvPr/>
        </p:nvPicPr>
        <p:blipFill rotWithShape="1">
          <a:blip r:embed="rId9">
            <a:alphaModFix/>
          </a:blip>
          <a:srcRect b="0" l="0" r="0" t="0"/>
          <a:stretch/>
        </p:blipFill>
        <p:spPr>
          <a:xfrm>
            <a:off x="16740692" y="7759700"/>
            <a:ext cx="2578422" cy="3759200"/>
          </a:xfrm>
          <a:prstGeom prst="rect">
            <a:avLst/>
          </a:prstGeom>
          <a:noFill/>
          <a:ln>
            <a:noFill/>
          </a:ln>
        </p:spPr>
      </p:pic>
      <p:pic>
        <p:nvPicPr>
          <p:cNvPr descr=" " id="551" name="Google Shape;551;g370d6b45157_0_509"/>
          <p:cNvPicPr preferRelativeResize="0"/>
          <p:nvPr/>
        </p:nvPicPr>
        <p:blipFill rotWithShape="1">
          <a:blip r:embed="rId10">
            <a:alphaModFix/>
          </a:blip>
          <a:srcRect b="0" l="0" r="0" t="0"/>
          <a:stretch/>
        </p:blipFill>
        <p:spPr>
          <a:xfrm>
            <a:off x="21186248" y="12700000"/>
            <a:ext cx="3200800" cy="1016000"/>
          </a:xfrm>
          <a:prstGeom prst="rect">
            <a:avLst/>
          </a:prstGeom>
          <a:noFill/>
          <a:ln>
            <a:noFill/>
          </a:ln>
        </p:spPr>
      </p:pic>
      <p:pic>
        <p:nvPicPr>
          <p:cNvPr descr=" " id="552" name="Google Shape;552;g370d6b45157_0_509"/>
          <p:cNvPicPr preferRelativeResize="0"/>
          <p:nvPr/>
        </p:nvPicPr>
        <p:blipFill rotWithShape="1">
          <a:blip r:embed="rId11">
            <a:alphaModFix/>
          </a:blip>
          <a:srcRect b="0" l="0" r="0" t="0"/>
          <a:stretch/>
        </p:blipFill>
        <p:spPr>
          <a:xfrm>
            <a:off x="8332241" y="3390900"/>
            <a:ext cx="14479810" cy="7861300"/>
          </a:xfrm>
          <a:prstGeom prst="rect">
            <a:avLst/>
          </a:prstGeom>
          <a:noFill/>
          <a:ln>
            <a:noFill/>
          </a:ln>
        </p:spPr>
      </p:pic>
      <p:sp>
        <p:nvSpPr>
          <p:cNvPr id="553" name="Google Shape;553;g370d6b45157_0_509"/>
          <p:cNvSpPr/>
          <p:nvPr/>
        </p:nvSpPr>
        <p:spPr>
          <a:xfrm>
            <a:off x="5025595" y="1193800"/>
            <a:ext cx="143487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7160AE"/>
              </a:buClr>
              <a:buSzPts val="8000"/>
              <a:buFont typeface="Original Surfer"/>
              <a:buNone/>
            </a:pPr>
            <a:r>
              <a:rPr b="0" i="0" lang="en-US" sz="8000" u="none" cap="none" strike="noStrike">
                <a:solidFill>
                  <a:srgbClr val="7160AE"/>
                </a:solidFill>
                <a:latin typeface="Original Surfer"/>
                <a:ea typeface="Original Surfer"/>
                <a:cs typeface="Original Surfer"/>
                <a:sym typeface="Original Surfer"/>
              </a:rPr>
              <a:t>Fantasy Realm at a Glance</a:t>
            </a:r>
            <a:endParaRPr b="0" i="0" sz="8000" u="none" cap="none" strike="noStrike">
              <a:solidFill>
                <a:schemeClr val="dk1"/>
              </a:solidFill>
              <a:latin typeface="Calibri"/>
              <a:ea typeface="Calibri"/>
              <a:cs typeface="Calibri"/>
              <a:sym typeface="Calibri"/>
            </a:endParaRPr>
          </a:p>
        </p:txBody>
      </p:sp>
      <p:sp>
        <p:nvSpPr>
          <p:cNvPr id="554" name="Google Shape;554;g370d6b45157_0_509"/>
          <p:cNvSpPr/>
          <p:nvPr/>
        </p:nvSpPr>
        <p:spPr>
          <a:xfrm>
            <a:off x="1956044" y="4457700"/>
            <a:ext cx="57792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g370d6b45157_0_509"/>
          <p:cNvSpPr/>
          <p:nvPr/>
        </p:nvSpPr>
        <p:spPr>
          <a:xfrm>
            <a:off x="1956044" y="4457700"/>
            <a:ext cx="57792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g370d6b45157_0_509"/>
          <p:cNvSpPr/>
          <p:nvPr/>
        </p:nvSpPr>
        <p:spPr>
          <a:xfrm>
            <a:off x="1956044" y="4457700"/>
            <a:ext cx="59823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riginal Surfer"/>
              <a:buNone/>
            </a:pPr>
            <a:r>
              <a:rPr b="0" i="0" lang="en-US" sz="4800" u="none" cap="none" strike="noStrike">
                <a:solidFill>
                  <a:srgbClr val="0E0E0E"/>
                </a:solidFill>
                <a:latin typeface="Original Surfer"/>
                <a:ea typeface="Original Surfer"/>
                <a:cs typeface="Original Surfer"/>
                <a:sym typeface="Original Surfer"/>
              </a:rPr>
              <a:t>The Forest</a:t>
            </a:r>
            <a:endParaRPr b="0" i="0" sz="4800" u="none" cap="none" strike="noStrike">
              <a:solidFill>
                <a:schemeClr val="dk1"/>
              </a:solidFill>
              <a:latin typeface="Calibri"/>
              <a:ea typeface="Calibri"/>
              <a:cs typeface="Calibri"/>
              <a:sym typeface="Calibri"/>
            </a:endParaRPr>
          </a:p>
        </p:txBody>
      </p:sp>
      <p:sp>
        <p:nvSpPr>
          <p:cNvPr id="557" name="Google Shape;557;g370d6b45157_0_509"/>
          <p:cNvSpPr/>
          <p:nvPr/>
        </p:nvSpPr>
        <p:spPr>
          <a:xfrm>
            <a:off x="1956044" y="532130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animals and creatures.</a:t>
            </a:r>
            <a:endParaRPr b="0" i="0" sz="3200" u="none" cap="none" strike="noStrike">
              <a:solidFill>
                <a:schemeClr val="dk1"/>
              </a:solidFill>
              <a:latin typeface="Calibri"/>
              <a:ea typeface="Calibri"/>
              <a:cs typeface="Calibri"/>
              <a:sym typeface="Calibri"/>
            </a:endParaRPr>
          </a:p>
        </p:txBody>
      </p:sp>
      <p:sp>
        <p:nvSpPr>
          <p:cNvPr id="558" name="Google Shape;558;g370d6b45157_0_509"/>
          <p:cNvSpPr/>
          <p:nvPr/>
        </p:nvSpPr>
        <p:spPr>
          <a:xfrm>
            <a:off x="1956044" y="7150100"/>
            <a:ext cx="57792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g370d6b45157_0_509"/>
          <p:cNvSpPr/>
          <p:nvPr/>
        </p:nvSpPr>
        <p:spPr>
          <a:xfrm>
            <a:off x="1956044" y="7150100"/>
            <a:ext cx="57792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g370d6b45157_0_509"/>
          <p:cNvSpPr/>
          <p:nvPr/>
        </p:nvSpPr>
        <p:spPr>
          <a:xfrm>
            <a:off x="1956044" y="7150100"/>
            <a:ext cx="59823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riginal Surfer"/>
              <a:buNone/>
            </a:pPr>
            <a:r>
              <a:rPr b="0" i="0" lang="en-US" sz="4800" u="none" cap="none" strike="noStrike">
                <a:solidFill>
                  <a:srgbClr val="0E0E0E"/>
                </a:solidFill>
                <a:latin typeface="Original Surfer"/>
                <a:ea typeface="Original Surfer"/>
                <a:cs typeface="Original Surfer"/>
                <a:sym typeface="Original Surfer"/>
              </a:rPr>
              <a:t>The Caves</a:t>
            </a:r>
            <a:endParaRPr b="0" i="0" sz="4800" u="none" cap="none" strike="noStrike">
              <a:solidFill>
                <a:schemeClr val="dk1"/>
              </a:solidFill>
              <a:latin typeface="Calibri"/>
              <a:ea typeface="Calibri"/>
              <a:cs typeface="Calibri"/>
              <a:sym typeface="Calibri"/>
            </a:endParaRPr>
          </a:p>
        </p:txBody>
      </p:sp>
      <p:sp>
        <p:nvSpPr>
          <p:cNvPr id="561" name="Google Shape;561;g370d6b45157_0_509"/>
          <p:cNvSpPr/>
          <p:nvPr/>
        </p:nvSpPr>
        <p:spPr>
          <a:xfrm>
            <a:off x="1956044" y="801370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crystals.</a:t>
            </a:r>
            <a:endParaRPr b="0" i="0" sz="3200" u="none" cap="none" strike="noStrike">
              <a:solidFill>
                <a:schemeClr val="dk1"/>
              </a:solidFill>
              <a:latin typeface="Calibri"/>
              <a:ea typeface="Calibri"/>
              <a:cs typeface="Calibri"/>
              <a:sym typeface="Calibri"/>
            </a:endParaRPr>
          </a:p>
        </p:txBody>
      </p:sp>
      <p:sp>
        <p:nvSpPr>
          <p:cNvPr id="562" name="Google Shape;562;g370d6b45157_0_509"/>
          <p:cNvSpPr/>
          <p:nvPr/>
        </p:nvSpPr>
        <p:spPr>
          <a:xfrm>
            <a:off x="1956044" y="9842500"/>
            <a:ext cx="57792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g370d6b45157_0_509"/>
          <p:cNvSpPr/>
          <p:nvPr/>
        </p:nvSpPr>
        <p:spPr>
          <a:xfrm>
            <a:off x="1956044" y="9842500"/>
            <a:ext cx="57792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g370d6b45157_0_509"/>
          <p:cNvSpPr/>
          <p:nvPr/>
        </p:nvSpPr>
        <p:spPr>
          <a:xfrm>
            <a:off x="1956044" y="9842500"/>
            <a:ext cx="59823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riginal Surfer"/>
              <a:buNone/>
            </a:pPr>
            <a:r>
              <a:rPr b="0" i="0" lang="en-US" sz="4800" u="none" cap="none" strike="noStrike">
                <a:solidFill>
                  <a:srgbClr val="0E0E0E"/>
                </a:solidFill>
                <a:latin typeface="Original Surfer"/>
                <a:ea typeface="Original Surfer"/>
                <a:cs typeface="Original Surfer"/>
                <a:sym typeface="Original Surfer"/>
              </a:rPr>
              <a:t>The Lair</a:t>
            </a:r>
            <a:endParaRPr b="0" i="0" sz="4800" u="none" cap="none" strike="noStrike">
              <a:solidFill>
                <a:schemeClr val="dk1"/>
              </a:solidFill>
              <a:latin typeface="Calibri"/>
              <a:ea typeface="Calibri"/>
              <a:cs typeface="Calibri"/>
              <a:sym typeface="Calibri"/>
            </a:endParaRPr>
          </a:p>
        </p:txBody>
      </p:sp>
      <p:sp>
        <p:nvSpPr>
          <p:cNvPr id="565" name="Google Shape;565;g370d6b45157_0_509"/>
          <p:cNvSpPr/>
          <p:nvPr/>
        </p:nvSpPr>
        <p:spPr>
          <a:xfrm>
            <a:off x="1956044" y="1070610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BF7"/>
        </a:solidFill>
      </p:bgPr>
    </p:bg>
    <p:spTree>
      <p:nvGrpSpPr>
        <p:cNvPr id="570" name="Shape 570"/>
        <p:cNvGrpSpPr/>
        <p:nvPr/>
      </p:nvGrpSpPr>
      <p:grpSpPr>
        <a:xfrm>
          <a:off x="0" y="0"/>
          <a:ext cx="0" cy="0"/>
          <a:chOff x="0" y="0"/>
          <a:chExt cx="0" cy="0"/>
        </a:xfrm>
      </p:grpSpPr>
      <p:pic>
        <p:nvPicPr>
          <p:cNvPr descr=" " id="571" name="Google Shape;571;g370d6b45157_0_535"/>
          <p:cNvPicPr preferRelativeResize="0"/>
          <p:nvPr/>
        </p:nvPicPr>
        <p:blipFill rotWithShape="1">
          <a:blip r:embed="rId3">
            <a:alphaModFix/>
          </a:blip>
          <a:srcRect b="0" l="0" r="0" t="0"/>
          <a:stretch/>
        </p:blipFill>
        <p:spPr>
          <a:xfrm>
            <a:off x="5377569" y="939800"/>
            <a:ext cx="2895091" cy="4027289"/>
          </a:xfrm>
          <a:prstGeom prst="rect">
            <a:avLst/>
          </a:prstGeom>
          <a:noFill/>
          <a:ln>
            <a:noFill/>
          </a:ln>
        </p:spPr>
      </p:pic>
      <p:pic>
        <p:nvPicPr>
          <p:cNvPr descr=" " id="572" name="Google Shape;572;g370d6b45157_0_535"/>
          <p:cNvPicPr preferRelativeResize="0"/>
          <p:nvPr/>
        </p:nvPicPr>
        <p:blipFill rotWithShape="1">
          <a:blip r:embed="rId4">
            <a:alphaModFix/>
          </a:blip>
          <a:srcRect b="0" l="0" r="0" t="0"/>
          <a:stretch/>
        </p:blipFill>
        <p:spPr>
          <a:xfrm>
            <a:off x="1193949" y="1934220"/>
            <a:ext cx="4620128" cy="6511131"/>
          </a:xfrm>
          <a:prstGeom prst="rect">
            <a:avLst/>
          </a:prstGeom>
          <a:noFill/>
          <a:ln>
            <a:noFill/>
          </a:ln>
        </p:spPr>
      </p:pic>
      <p:pic>
        <p:nvPicPr>
          <p:cNvPr descr=" " id="573" name="Google Shape;573;g370d6b45157_0_535"/>
          <p:cNvPicPr preferRelativeResize="0"/>
          <p:nvPr/>
        </p:nvPicPr>
        <p:blipFill rotWithShape="1">
          <a:blip r:embed="rId5">
            <a:alphaModFix/>
          </a:blip>
          <a:srcRect b="0" l="0" r="0" t="0"/>
          <a:stretch/>
        </p:blipFill>
        <p:spPr>
          <a:xfrm>
            <a:off x="14733842" y="5194300"/>
            <a:ext cx="6630229" cy="7429500"/>
          </a:xfrm>
          <a:prstGeom prst="rect">
            <a:avLst/>
          </a:prstGeom>
          <a:noFill/>
          <a:ln>
            <a:noFill/>
          </a:ln>
        </p:spPr>
      </p:pic>
      <p:sp>
        <p:nvSpPr>
          <p:cNvPr id="574" name="Google Shape;574;g370d6b45157_0_53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5" name="Google Shape;575;g370d6b45157_0_53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576" name="Google Shape;576;g370d6b45157_0_535"/>
          <p:cNvPicPr preferRelativeResize="0"/>
          <p:nvPr/>
        </p:nvPicPr>
        <p:blipFill rotWithShape="1">
          <a:blip r:embed="rId7">
            <a:alphaModFix/>
          </a:blip>
          <a:srcRect b="0" l="0" r="0" t="0"/>
          <a:stretch/>
        </p:blipFill>
        <p:spPr>
          <a:xfrm>
            <a:off x="0" y="914400"/>
            <a:ext cx="24387048" cy="12801600"/>
          </a:xfrm>
          <a:prstGeom prst="rect">
            <a:avLst/>
          </a:prstGeom>
          <a:noFill/>
          <a:ln>
            <a:noFill/>
          </a:ln>
        </p:spPr>
      </p:pic>
      <p:sp>
        <p:nvSpPr>
          <p:cNvPr id="577" name="Google Shape;577;g370d6b45157_0_535"/>
          <p:cNvSpPr/>
          <p:nvPr/>
        </p:nvSpPr>
        <p:spPr>
          <a:xfrm>
            <a:off x="0" y="68834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8" name="Google Shape;578;g370d6b45157_0_535"/>
          <p:cNvPicPr preferRelativeResize="0"/>
          <p:nvPr/>
        </p:nvPicPr>
        <p:blipFill rotWithShape="1">
          <a:blip r:embed="rId8">
            <a:alphaModFix/>
          </a:blip>
          <a:srcRect b="0" l="0" r="0" t="0"/>
          <a:stretch/>
        </p:blipFill>
        <p:spPr>
          <a:xfrm>
            <a:off x="0" y="6870700"/>
            <a:ext cx="24387048" cy="12700"/>
          </a:xfrm>
          <a:prstGeom prst="rect">
            <a:avLst/>
          </a:prstGeom>
          <a:noFill/>
          <a:ln>
            <a:noFill/>
          </a:ln>
        </p:spPr>
      </p:pic>
      <p:pic>
        <p:nvPicPr>
          <p:cNvPr descr=" " id="579" name="Google Shape;579;g370d6b45157_0_535"/>
          <p:cNvPicPr preferRelativeResize="0"/>
          <p:nvPr/>
        </p:nvPicPr>
        <p:blipFill rotWithShape="1">
          <a:blip r:embed="rId9">
            <a:alphaModFix/>
          </a:blip>
          <a:srcRect b="0" l="0" r="0" t="0"/>
          <a:stretch/>
        </p:blipFill>
        <p:spPr>
          <a:xfrm>
            <a:off x="5207651" y="6781800"/>
            <a:ext cx="190524" cy="6934200"/>
          </a:xfrm>
          <a:prstGeom prst="rect">
            <a:avLst/>
          </a:prstGeom>
          <a:noFill/>
          <a:ln>
            <a:noFill/>
          </a:ln>
        </p:spPr>
      </p:pic>
      <p:pic>
        <p:nvPicPr>
          <p:cNvPr descr=" " id="580" name="Google Shape;580;g370d6b45157_0_535"/>
          <p:cNvPicPr preferRelativeResize="0"/>
          <p:nvPr/>
        </p:nvPicPr>
        <p:blipFill rotWithShape="1">
          <a:blip r:embed="rId10">
            <a:alphaModFix/>
          </a:blip>
          <a:srcRect b="0" l="0" r="0" t="0"/>
          <a:stretch/>
        </p:blipFill>
        <p:spPr>
          <a:xfrm>
            <a:off x="9386473" y="4495800"/>
            <a:ext cx="190524" cy="2476500"/>
          </a:xfrm>
          <a:prstGeom prst="rect">
            <a:avLst/>
          </a:prstGeom>
          <a:noFill/>
          <a:ln>
            <a:noFill/>
          </a:ln>
        </p:spPr>
      </p:pic>
      <p:pic>
        <p:nvPicPr>
          <p:cNvPr descr=" " id="581" name="Google Shape;581;g370d6b45157_0_535"/>
          <p:cNvPicPr preferRelativeResize="0"/>
          <p:nvPr/>
        </p:nvPicPr>
        <p:blipFill rotWithShape="1">
          <a:blip r:embed="rId11">
            <a:alphaModFix/>
          </a:blip>
          <a:srcRect b="0" l="0" r="0" t="0"/>
          <a:stretch/>
        </p:blipFill>
        <p:spPr>
          <a:xfrm>
            <a:off x="13565295" y="6781800"/>
            <a:ext cx="190524" cy="1854200"/>
          </a:xfrm>
          <a:prstGeom prst="rect">
            <a:avLst/>
          </a:prstGeom>
          <a:noFill/>
          <a:ln>
            <a:noFill/>
          </a:ln>
        </p:spPr>
      </p:pic>
      <p:pic>
        <p:nvPicPr>
          <p:cNvPr descr=" " id="582" name="Google Shape;582;g370d6b45157_0_535"/>
          <p:cNvPicPr preferRelativeResize="0"/>
          <p:nvPr/>
        </p:nvPicPr>
        <p:blipFill rotWithShape="1">
          <a:blip r:embed="rId12">
            <a:alphaModFix/>
          </a:blip>
          <a:srcRect b="0" l="0" r="0" t="0"/>
          <a:stretch/>
        </p:blipFill>
        <p:spPr>
          <a:xfrm>
            <a:off x="17642505" y="1841500"/>
            <a:ext cx="393750" cy="5130800"/>
          </a:xfrm>
          <a:prstGeom prst="rect">
            <a:avLst/>
          </a:prstGeom>
          <a:noFill/>
          <a:ln>
            <a:noFill/>
          </a:ln>
        </p:spPr>
      </p:pic>
      <p:sp>
        <p:nvSpPr>
          <p:cNvPr id="583" name="Google Shape;583;g370d6b45157_0_535"/>
          <p:cNvSpPr/>
          <p:nvPr/>
        </p:nvSpPr>
        <p:spPr>
          <a:xfrm>
            <a:off x="1371771" y="914400"/>
            <a:ext cx="6350700" cy="546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4" name="Google Shape;584;g370d6b45157_0_535"/>
          <p:cNvPicPr preferRelativeResize="0"/>
          <p:nvPr/>
        </p:nvPicPr>
        <p:blipFill rotWithShape="1">
          <a:blip r:embed="rId13">
            <a:alphaModFix/>
          </a:blip>
          <a:srcRect b="0" l="0" r="0" t="0"/>
          <a:stretch/>
        </p:blipFill>
        <p:spPr>
          <a:xfrm>
            <a:off x="1371771" y="914400"/>
            <a:ext cx="6350794" cy="3060700"/>
          </a:xfrm>
          <a:prstGeom prst="rect">
            <a:avLst/>
          </a:prstGeom>
          <a:noFill/>
          <a:ln>
            <a:noFill/>
          </a:ln>
        </p:spPr>
      </p:pic>
      <p:sp>
        <p:nvSpPr>
          <p:cNvPr id="585" name="Google Shape;585;g370d6b45157_0_535"/>
          <p:cNvSpPr/>
          <p:nvPr/>
        </p:nvSpPr>
        <p:spPr>
          <a:xfrm>
            <a:off x="1371771" y="4279900"/>
            <a:ext cx="1549500" cy="57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g370d6b45157_0_535"/>
          <p:cNvSpPr/>
          <p:nvPr/>
        </p:nvSpPr>
        <p:spPr>
          <a:xfrm>
            <a:off x="1371771" y="4279900"/>
            <a:ext cx="1701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Original Surfer"/>
              <a:buNone/>
            </a:pPr>
            <a:r>
              <a:rPr b="0" i="0" lang="en-US" sz="3600" u="none" cap="none" strike="noStrike">
                <a:solidFill>
                  <a:srgbClr val="0E0E0E"/>
                </a:solidFill>
                <a:latin typeface="Original Surfer"/>
                <a:ea typeface="Original Surfer"/>
                <a:cs typeface="Original Surfer"/>
                <a:sym typeface="Original Surfer"/>
              </a:rPr>
              <a:t>Eclipse</a:t>
            </a:r>
            <a:endParaRPr b="0" i="0" sz="3600" u="none" cap="none" strike="noStrike">
              <a:solidFill>
                <a:schemeClr val="dk1"/>
              </a:solidFill>
              <a:latin typeface="Calibri"/>
              <a:ea typeface="Calibri"/>
              <a:cs typeface="Calibri"/>
              <a:sym typeface="Calibri"/>
            </a:endParaRPr>
          </a:p>
        </p:txBody>
      </p:sp>
      <p:sp>
        <p:nvSpPr>
          <p:cNvPr id="587" name="Google Shape;587;g370d6b45157_0_535"/>
          <p:cNvSpPr/>
          <p:nvPr/>
        </p:nvSpPr>
        <p:spPr>
          <a:xfrm>
            <a:off x="1371771" y="5156200"/>
            <a:ext cx="63507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g370d6b45157_0_535"/>
          <p:cNvSpPr/>
          <p:nvPr/>
        </p:nvSpPr>
        <p:spPr>
          <a:xfrm>
            <a:off x="1371771" y="5156200"/>
            <a:ext cx="6486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589" name="Google Shape;589;g370d6b45157_0_535"/>
          <p:cNvSpPr/>
          <p:nvPr/>
        </p:nvSpPr>
        <p:spPr>
          <a:xfrm>
            <a:off x="5550594" y="7391400"/>
            <a:ext cx="4128000" cy="576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g370d6b45157_0_535"/>
          <p:cNvSpPr/>
          <p:nvPr/>
        </p:nvSpPr>
        <p:spPr>
          <a:xfrm>
            <a:off x="5550594" y="7391400"/>
            <a:ext cx="1778100" cy="57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g370d6b45157_0_535"/>
          <p:cNvSpPr/>
          <p:nvPr/>
        </p:nvSpPr>
        <p:spPr>
          <a:xfrm>
            <a:off x="5550594" y="7391400"/>
            <a:ext cx="19305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Original Surfer"/>
              <a:buNone/>
            </a:pPr>
            <a:r>
              <a:rPr b="0" i="0" lang="en-US" sz="3600" u="none" cap="none" strike="noStrike">
                <a:solidFill>
                  <a:srgbClr val="0E0E0E"/>
                </a:solidFill>
                <a:latin typeface="Original Surfer"/>
                <a:ea typeface="Original Surfer"/>
                <a:cs typeface="Original Surfer"/>
                <a:sym typeface="Original Surfer"/>
              </a:rPr>
              <a:t>Invasion</a:t>
            </a:r>
            <a:endParaRPr b="0" i="0" sz="3600" u="none" cap="none" strike="noStrike">
              <a:solidFill>
                <a:schemeClr val="dk1"/>
              </a:solidFill>
              <a:latin typeface="Calibri"/>
              <a:ea typeface="Calibri"/>
              <a:cs typeface="Calibri"/>
              <a:sym typeface="Calibri"/>
            </a:endParaRPr>
          </a:p>
        </p:txBody>
      </p:sp>
      <p:sp>
        <p:nvSpPr>
          <p:cNvPr id="592" name="Google Shape;592;g370d6b45157_0_535"/>
          <p:cNvSpPr/>
          <p:nvPr/>
        </p:nvSpPr>
        <p:spPr>
          <a:xfrm>
            <a:off x="5550594" y="8267700"/>
            <a:ext cx="41280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g370d6b45157_0_535"/>
          <p:cNvSpPr/>
          <p:nvPr/>
        </p:nvSpPr>
        <p:spPr>
          <a:xfrm>
            <a:off x="5550594" y="8267700"/>
            <a:ext cx="42636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 attacked by monsters.</a:t>
            </a:r>
            <a:endParaRPr b="0" i="0" sz="3200" u="none" cap="none" strike="noStrike">
              <a:solidFill>
                <a:schemeClr val="dk1"/>
              </a:solidFill>
              <a:latin typeface="Calibri"/>
              <a:ea typeface="Calibri"/>
              <a:cs typeface="Calibri"/>
              <a:sym typeface="Calibri"/>
            </a:endParaRPr>
          </a:p>
        </p:txBody>
      </p:sp>
      <p:pic>
        <p:nvPicPr>
          <p:cNvPr descr=" " id="594" name="Google Shape;594;g370d6b45157_0_535"/>
          <p:cNvPicPr preferRelativeResize="0"/>
          <p:nvPr/>
        </p:nvPicPr>
        <p:blipFill rotWithShape="1">
          <a:blip r:embed="rId14">
            <a:alphaModFix/>
          </a:blip>
          <a:srcRect b="0" l="0" r="0" t="0"/>
          <a:stretch/>
        </p:blipFill>
        <p:spPr>
          <a:xfrm>
            <a:off x="5550594" y="9791700"/>
            <a:ext cx="4128016" cy="3365500"/>
          </a:xfrm>
          <a:prstGeom prst="rect">
            <a:avLst/>
          </a:prstGeom>
          <a:noFill/>
          <a:ln>
            <a:noFill/>
          </a:ln>
        </p:spPr>
      </p:pic>
      <p:sp>
        <p:nvSpPr>
          <p:cNvPr id="595" name="Google Shape;595;g370d6b45157_0_535"/>
          <p:cNvSpPr/>
          <p:nvPr/>
        </p:nvSpPr>
        <p:spPr>
          <a:xfrm>
            <a:off x="13908238" y="7391400"/>
            <a:ext cx="99960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g370d6b45157_0_535"/>
          <p:cNvSpPr/>
          <p:nvPr/>
        </p:nvSpPr>
        <p:spPr>
          <a:xfrm>
            <a:off x="13908238" y="7391400"/>
            <a:ext cx="1791000" cy="57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g370d6b45157_0_535"/>
          <p:cNvSpPr/>
          <p:nvPr/>
        </p:nvSpPr>
        <p:spPr>
          <a:xfrm>
            <a:off x="13908238" y="7391400"/>
            <a:ext cx="19434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Original Surfer"/>
              <a:buNone/>
            </a:pPr>
            <a:r>
              <a:rPr b="0" i="0" lang="en-US" sz="3600" u="none" cap="none" strike="noStrike">
                <a:solidFill>
                  <a:srgbClr val="0E0E0E"/>
                </a:solidFill>
                <a:latin typeface="Original Surfer"/>
                <a:ea typeface="Original Surfer"/>
                <a:cs typeface="Original Surfer"/>
                <a:sym typeface="Original Surfer"/>
              </a:rPr>
              <a:t>Betrayal</a:t>
            </a:r>
            <a:endParaRPr b="0" i="0" sz="3600" u="none" cap="none" strike="noStrike">
              <a:solidFill>
                <a:schemeClr val="dk1"/>
              </a:solidFill>
              <a:latin typeface="Calibri"/>
              <a:ea typeface="Calibri"/>
              <a:cs typeface="Calibri"/>
              <a:sym typeface="Calibri"/>
            </a:endParaRPr>
          </a:p>
        </p:txBody>
      </p:sp>
      <p:sp>
        <p:nvSpPr>
          <p:cNvPr id="598" name="Google Shape;598;g370d6b45157_0_535"/>
          <p:cNvSpPr/>
          <p:nvPr/>
        </p:nvSpPr>
        <p:spPr>
          <a:xfrm>
            <a:off x="13908238" y="8267700"/>
            <a:ext cx="9996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g370d6b45157_0_535"/>
          <p:cNvSpPr/>
          <p:nvPr/>
        </p:nvSpPr>
        <p:spPr>
          <a:xfrm>
            <a:off x="13908238" y="8267700"/>
            <a:ext cx="10131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Queen's advisor revealed as spy.</a:t>
            </a:r>
            <a:endParaRPr b="0" i="0" sz="3200" u="none" cap="none" strike="noStrike">
              <a:solidFill>
                <a:schemeClr val="dk1"/>
              </a:solidFill>
              <a:latin typeface="Calibri"/>
              <a:ea typeface="Calibri"/>
              <a:cs typeface="Calibri"/>
              <a:sym typeface="Calibri"/>
            </a:endParaRPr>
          </a:p>
        </p:txBody>
      </p:sp>
      <p:sp>
        <p:nvSpPr>
          <p:cNvPr id="600" name="Google Shape;600;g370d6b45157_0_535"/>
          <p:cNvSpPr/>
          <p:nvPr/>
        </p:nvSpPr>
        <p:spPr>
          <a:xfrm>
            <a:off x="9729416" y="4406900"/>
            <a:ext cx="63507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g370d6b45157_0_535"/>
          <p:cNvSpPr/>
          <p:nvPr/>
        </p:nvSpPr>
        <p:spPr>
          <a:xfrm>
            <a:off x="9729416" y="4406900"/>
            <a:ext cx="1308300" cy="57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g370d6b45157_0_535"/>
          <p:cNvSpPr/>
          <p:nvPr/>
        </p:nvSpPr>
        <p:spPr>
          <a:xfrm>
            <a:off x="9729416" y="4406900"/>
            <a:ext cx="14607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Original Surfer"/>
              <a:buNone/>
            </a:pPr>
            <a:r>
              <a:rPr b="0" i="0" lang="en-US" sz="3600" u="none" cap="none" strike="noStrike">
                <a:solidFill>
                  <a:srgbClr val="0E0E0E"/>
                </a:solidFill>
                <a:latin typeface="Original Surfer"/>
                <a:ea typeface="Original Surfer"/>
                <a:cs typeface="Original Surfer"/>
                <a:sym typeface="Original Surfer"/>
              </a:rPr>
              <a:t>Quest</a:t>
            </a:r>
            <a:endParaRPr b="0" i="0" sz="3600" u="none" cap="none" strike="noStrike">
              <a:solidFill>
                <a:schemeClr val="dk1"/>
              </a:solidFill>
              <a:latin typeface="Calibri"/>
              <a:ea typeface="Calibri"/>
              <a:cs typeface="Calibri"/>
              <a:sym typeface="Calibri"/>
            </a:endParaRPr>
          </a:p>
        </p:txBody>
      </p:sp>
      <p:sp>
        <p:nvSpPr>
          <p:cNvPr id="603" name="Google Shape;603;g370d6b45157_0_535"/>
          <p:cNvSpPr/>
          <p:nvPr/>
        </p:nvSpPr>
        <p:spPr>
          <a:xfrm>
            <a:off x="9729416" y="5283200"/>
            <a:ext cx="63507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g370d6b45157_0_535"/>
          <p:cNvSpPr/>
          <p:nvPr/>
        </p:nvSpPr>
        <p:spPr>
          <a:xfrm>
            <a:off x="9729416" y="5283200"/>
            <a:ext cx="6486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sp>
        <p:nvSpPr>
          <p:cNvPr id="605" name="Google Shape;605;g370d6b45157_0_535"/>
          <p:cNvSpPr/>
          <p:nvPr/>
        </p:nvSpPr>
        <p:spPr>
          <a:xfrm>
            <a:off x="18087061" y="1841500"/>
            <a:ext cx="4839300" cy="453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6" name="Google Shape;606;g370d6b45157_0_535"/>
          <p:cNvPicPr preferRelativeResize="0"/>
          <p:nvPr/>
        </p:nvPicPr>
        <p:blipFill rotWithShape="1">
          <a:blip r:embed="rId15">
            <a:alphaModFix/>
          </a:blip>
          <a:srcRect b="0" l="0" r="0" t="0"/>
          <a:stretch/>
        </p:blipFill>
        <p:spPr>
          <a:xfrm>
            <a:off x="18087061" y="1841500"/>
            <a:ext cx="4839305" cy="2133600"/>
          </a:xfrm>
          <a:prstGeom prst="rect">
            <a:avLst/>
          </a:prstGeom>
          <a:noFill/>
          <a:ln>
            <a:noFill/>
          </a:ln>
        </p:spPr>
      </p:pic>
      <p:sp>
        <p:nvSpPr>
          <p:cNvPr id="607" name="Google Shape;607;g370d6b45157_0_535"/>
          <p:cNvSpPr/>
          <p:nvPr/>
        </p:nvSpPr>
        <p:spPr>
          <a:xfrm>
            <a:off x="18087061" y="4279900"/>
            <a:ext cx="1435200" cy="57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g370d6b45157_0_535"/>
          <p:cNvSpPr/>
          <p:nvPr/>
        </p:nvSpPr>
        <p:spPr>
          <a:xfrm>
            <a:off x="18087061" y="4279900"/>
            <a:ext cx="1587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Original Surfer"/>
              <a:buNone/>
            </a:pPr>
            <a:r>
              <a:rPr b="0" i="0" lang="en-US" sz="3600" u="none" cap="none" strike="noStrike">
                <a:solidFill>
                  <a:srgbClr val="0E0E0E"/>
                </a:solidFill>
                <a:latin typeface="Original Surfer"/>
                <a:ea typeface="Original Surfer"/>
                <a:cs typeface="Original Surfer"/>
                <a:sym typeface="Original Surfer"/>
              </a:rPr>
              <a:t>Obtain</a:t>
            </a:r>
            <a:endParaRPr b="0" i="0" sz="3600" u="none" cap="none" strike="noStrike">
              <a:solidFill>
                <a:schemeClr val="dk1"/>
              </a:solidFill>
              <a:latin typeface="Calibri"/>
              <a:ea typeface="Calibri"/>
              <a:cs typeface="Calibri"/>
              <a:sym typeface="Calibri"/>
            </a:endParaRPr>
          </a:p>
        </p:txBody>
      </p:sp>
      <p:sp>
        <p:nvSpPr>
          <p:cNvPr id="609" name="Google Shape;609;g370d6b45157_0_535"/>
          <p:cNvSpPr/>
          <p:nvPr/>
        </p:nvSpPr>
        <p:spPr>
          <a:xfrm>
            <a:off x="18087061" y="5156200"/>
            <a:ext cx="48393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g370d6b45157_0_535"/>
          <p:cNvSpPr/>
          <p:nvPr/>
        </p:nvSpPr>
        <p:spPr>
          <a:xfrm>
            <a:off x="18087061" y="5156200"/>
            <a:ext cx="49749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pic>
        <p:nvPicPr>
          <p:cNvPr descr=" " id="611" name="Google Shape;611;g370d6b45157_0_535"/>
          <p:cNvPicPr preferRelativeResize="0"/>
          <p:nvPr/>
        </p:nvPicPr>
        <p:blipFill rotWithShape="1">
          <a:blip r:embed="rId16">
            <a:alphaModFix/>
          </a:blip>
          <a:srcRect b="0" l="0" r="0" t="0"/>
          <a:stretch/>
        </p:blipFill>
        <p:spPr>
          <a:xfrm>
            <a:off x="1028828" y="914400"/>
            <a:ext cx="190524" cy="6057900"/>
          </a:xfrm>
          <a:prstGeom prst="rect">
            <a:avLst/>
          </a:prstGeom>
          <a:noFill/>
          <a:ln>
            <a:noFill/>
          </a:ln>
        </p:spPr>
      </p:pic>
      <p:sp>
        <p:nvSpPr>
          <p:cNvPr id="612" name="Google Shape;612;g370d6b45157_0_535"/>
          <p:cNvSpPr/>
          <p:nvPr/>
        </p:nvSpPr>
        <p:spPr>
          <a:xfrm>
            <a:off x="10317923" y="11722100"/>
            <a:ext cx="12278100" cy="1608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7160AE"/>
              </a:buClr>
              <a:buSzPts val="8000"/>
              <a:buFont typeface="Original Surfer"/>
              <a:buNone/>
            </a:pPr>
            <a:r>
              <a:rPr b="0" i="0" lang="en-US" sz="8000" u="none" cap="none" strike="noStrike">
                <a:solidFill>
                  <a:srgbClr val="7160AE"/>
                </a:solidFill>
                <a:latin typeface="Original Surfer"/>
                <a:ea typeface="Original Surfer"/>
                <a:cs typeface="Original Surfer"/>
                <a:sym typeface="Original Surfer"/>
              </a:rPr>
              <a:t>The Timeline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BF7"/>
        </a:solidFill>
      </p:bgPr>
    </p:bg>
    <p:spTree>
      <p:nvGrpSpPr>
        <p:cNvPr id="617" name="Shape 617"/>
        <p:cNvGrpSpPr/>
        <p:nvPr/>
      </p:nvGrpSpPr>
      <p:grpSpPr>
        <a:xfrm>
          <a:off x="0" y="0"/>
          <a:ext cx="0" cy="0"/>
          <a:chOff x="0" y="0"/>
          <a:chExt cx="0" cy="0"/>
        </a:xfrm>
      </p:grpSpPr>
      <p:pic>
        <p:nvPicPr>
          <p:cNvPr descr=" " id="618" name="Google Shape;618;g370d6b45157_0_581"/>
          <p:cNvPicPr preferRelativeResize="0"/>
          <p:nvPr/>
        </p:nvPicPr>
        <p:blipFill rotWithShape="1">
          <a:blip r:embed="rId3">
            <a:alphaModFix/>
          </a:blip>
          <a:srcRect b="0" l="0" r="0" t="0"/>
          <a:stretch/>
        </p:blipFill>
        <p:spPr>
          <a:xfrm>
            <a:off x="16812660" y="484510"/>
            <a:ext cx="4843857" cy="5570165"/>
          </a:xfrm>
          <a:prstGeom prst="rect">
            <a:avLst/>
          </a:prstGeom>
          <a:noFill/>
          <a:ln>
            <a:noFill/>
          </a:ln>
        </p:spPr>
      </p:pic>
      <p:pic>
        <p:nvPicPr>
          <p:cNvPr descr=" " id="619" name="Google Shape;619;g370d6b45157_0_581"/>
          <p:cNvPicPr preferRelativeResize="0"/>
          <p:nvPr/>
        </p:nvPicPr>
        <p:blipFill rotWithShape="1">
          <a:blip r:embed="rId4">
            <a:alphaModFix/>
          </a:blip>
          <a:srcRect b="0" l="0" r="0" t="0"/>
          <a:stretch/>
        </p:blipFill>
        <p:spPr>
          <a:xfrm>
            <a:off x="1460683" y="10172700"/>
            <a:ext cx="2428732" cy="2819400"/>
          </a:xfrm>
          <a:prstGeom prst="rect">
            <a:avLst/>
          </a:prstGeom>
          <a:noFill/>
          <a:ln>
            <a:noFill/>
          </a:ln>
        </p:spPr>
      </p:pic>
      <p:pic>
        <p:nvPicPr>
          <p:cNvPr descr=" " id="620" name="Google Shape;620;g370d6b45157_0_581"/>
          <p:cNvPicPr preferRelativeResize="0"/>
          <p:nvPr/>
        </p:nvPicPr>
        <p:blipFill rotWithShape="1">
          <a:blip r:embed="rId5">
            <a:alphaModFix/>
          </a:blip>
          <a:srcRect b="0" l="0" r="0" t="0"/>
          <a:stretch/>
        </p:blipFill>
        <p:spPr>
          <a:xfrm>
            <a:off x="3886686" y="7467600"/>
            <a:ext cx="1511489" cy="1752600"/>
          </a:xfrm>
          <a:prstGeom prst="rect">
            <a:avLst/>
          </a:prstGeom>
          <a:noFill/>
          <a:ln>
            <a:noFill/>
          </a:ln>
        </p:spPr>
      </p:pic>
      <p:sp>
        <p:nvSpPr>
          <p:cNvPr id="621" name="Google Shape;621;g370d6b45157_0_58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2" name="Google Shape;622;g370d6b45157_0_58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623" name="Google Shape;623;g370d6b45157_0_581"/>
          <p:cNvSpPr/>
          <p:nvPr/>
        </p:nvSpPr>
        <p:spPr>
          <a:xfrm>
            <a:off x="7883452" y="1955800"/>
            <a:ext cx="58512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7160AE"/>
              </a:buClr>
              <a:buSzPts val="8000"/>
              <a:buFont typeface="Original Surfer"/>
              <a:buNone/>
            </a:pPr>
            <a:r>
              <a:rPr b="0" i="0" lang="en-US" sz="8000" u="none" cap="none" strike="noStrike">
                <a:solidFill>
                  <a:srgbClr val="7160AE"/>
                </a:solidFill>
                <a:latin typeface="Original Surfer"/>
                <a:ea typeface="Original Surfer"/>
                <a:cs typeface="Original Surfer"/>
                <a:sym typeface="Original Surfer"/>
              </a:rPr>
              <a:t>Our Team</a:t>
            </a:r>
            <a:endParaRPr b="0" i="0" sz="8000" u="none" cap="none" strike="noStrike">
              <a:solidFill>
                <a:schemeClr val="dk1"/>
              </a:solidFill>
              <a:latin typeface="Calibri"/>
              <a:ea typeface="Calibri"/>
              <a:cs typeface="Calibri"/>
              <a:sym typeface="Calibri"/>
            </a:endParaRPr>
          </a:p>
        </p:txBody>
      </p:sp>
      <p:sp>
        <p:nvSpPr>
          <p:cNvPr id="624" name="Google Shape;624;g370d6b45157_0_581"/>
          <p:cNvSpPr/>
          <p:nvPr/>
        </p:nvSpPr>
        <p:spPr>
          <a:xfrm>
            <a:off x="2718140"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5" name="Google Shape;625;g370d6b45157_0_581"/>
          <p:cNvPicPr preferRelativeResize="0"/>
          <p:nvPr/>
        </p:nvPicPr>
        <p:blipFill rotWithShape="1">
          <a:blip r:embed="rId7">
            <a:alphaModFix/>
          </a:blip>
          <a:srcRect b="0" l="0" r="0" t="0"/>
          <a:stretch/>
        </p:blipFill>
        <p:spPr>
          <a:xfrm>
            <a:off x="2718140" y="3790950"/>
            <a:ext cx="3035679" cy="3035300"/>
          </a:xfrm>
          <a:prstGeom prst="rect">
            <a:avLst/>
          </a:prstGeom>
          <a:noFill/>
          <a:ln>
            <a:noFill/>
          </a:ln>
        </p:spPr>
      </p:pic>
      <p:sp>
        <p:nvSpPr>
          <p:cNvPr id="626" name="Google Shape;626;g370d6b45157_0_581"/>
          <p:cNvSpPr/>
          <p:nvPr/>
        </p:nvSpPr>
        <p:spPr>
          <a:xfrm>
            <a:off x="6058657" y="45466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g370d6b45157_0_581"/>
          <p:cNvSpPr/>
          <p:nvPr/>
        </p:nvSpPr>
        <p:spPr>
          <a:xfrm>
            <a:off x="6058657" y="45466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g370d6b45157_0_581"/>
          <p:cNvSpPr/>
          <p:nvPr/>
        </p:nvSpPr>
        <p:spPr>
          <a:xfrm>
            <a:off x="6058657" y="45466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g370d6b45157_0_581"/>
          <p:cNvSpPr/>
          <p:nvPr/>
        </p:nvSpPr>
        <p:spPr>
          <a:xfrm>
            <a:off x="6058657" y="4546600"/>
            <a:ext cx="21975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riginal Surfer"/>
              <a:buNone/>
            </a:pPr>
            <a:r>
              <a:rPr b="0" i="0" lang="en-US" sz="4800" u="none" cap="none" strike="noStrike">
                <a:solidFill>
                  <a:srgbClr val="0E0E0E"/>
                </a:solidFill>
                <a:latin typeface="Original Surfer"/>
                <a:ea typeface="Original Surfer"/>
                <a:cs typeface="Original Surfer"/>
                <a:sym typeface="Original Surfer"/>
              </a:rPr>
              <a:t>Eldruin</a:t>
            </a:r>
            <a:endParaRPr b="0" i="0" sz="4800" u="none" cap="none" strike="noStrike">
              <a:solidFill>
                <a:schemeClr val="dk1"/>
              </a:solidFill>
              <a:latin typeface="Calibri"/>
              <a:ea typeface="Calibri"/>
              <a:cs typeface="Calibri"/>
              <a:sym typeface="Calibri"/>
            </a:endParaRPr>
          </a:p>
        </p:txBody>
      </p:sp>
      <p:sp>
        <p:nvSpPr>
          <p:cNvPr id="630" name="Google Shape;630;g370d6b45157_0_581"/>
          <p:cNvSpPr/>
          <p:nvPr/>
        </p:nvSpPr>
        <p:spPr>
          <a:xfrm>
            <a:off x="6058657" y="5461000"/>
            <a:ext cx="295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631" name="Google Shape;631;g370d6b45157_0_581"/>
          <p:cNvSpPr/>
          <p:nvPr/>
        </p:nvSpPr>
        <p:spPr>
          <a:xfrm>
            <a:off x="12041105"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2" name="Google Shape;632;g370d6b45157_0_581"/>
          <p:cNvPicPr preferRelativeResize="0"/>
          <p:nvPr/>
        </p:nvPicPr>
        <p:blipFill rotWithShape="1">
          <a:blip r:embed="rId8">
            <a:alphaModFix/>
          </a:blip>
          <a:srcRect b="0" l="0" r="0" t="0"/>
          <a:stretch/>
        </p:blipFill>
        <p:spPr>
          <a:xfrm>
            <a:off x="12041105" y="8667750"/>
            <a:ext cx="3035679" cy="3035300"/>
          </a:xfrm>
          <a:prstGeom prst="rect">
            <a:avLst/>
          </a:prstGeom>
          <a:noFill/>
          <a:ln>
            <a:noFill/>
          </a:ln>
        </p:spPr>
      </p:pic>
      <p:sp>
        <p:nvSpPr>
          <p:cNvPr id="633" name="Google Shape;633;g370d6b45157_0_581"/>
          <p:cNvSpPr/>
          <p:nvPr/>
        </p:nvSpPr>
        <p:spPr>
          <a:xfrm>
            <a:off x="15381622" y="94234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g370d6b45157_0_581"/>
          <p:cNvSpPr/>
          <p:nvPr/>
        </p:nvSpPr>
        <p:spPr>
          <a:xfrm>
            <a:off x="15381622" y="94234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g370d6b45157_0_581"/>
          <p:cNvSpPr/>
          <p:nvPr/>
        </p:nvSpPr>
        <p:spPr>
          <a:xfrm>
            <a:off x="15381622" y="94234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g370d6b45157_0_581"/>
          <p:cNvSpPr/>
          <p:nvPr/>
        </p:nvSpPr>
        <p:spPr>
          <a:xfrm>
            <a:off x="15381622" y="9423400"/>
            <a:ext cx="21975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riginal Surfer"/>
              <a:buNone/>
            </a:pPr>
            <a:r>
              <a:rPr b="0" i="0" lang="en-US" sz="4800" u="none" cap="none" strike="noStrike">
                <a:solidFill>
                  <a:srgbClr val="0E0E0E"/>
                </a:solidFill>
                <a:latin typeface="Original Surfer"/>
                <a:ea typeface="Original Surfer"/>
                <a:cs typeface="Original Surfer"/>
                <a:sym typeface="Original Surfer"/>
              </a:rPr>
              <a:t>Eldruin</a:t>
            </a:r>
            <a:endParaRPr b="0" i="0" sz="4800" u="none" cap="none" strike="noStrike">
              <a:solidFill>
                <a:schemeClr val="dk1"/>
              </a:solidFill>
              <a:latin typeface="Calibri"/>
              <a:ea typeface="Calibri"/>
              <a:cs typeface="Calibri"/>
              <a:sym typeface="Calibri"/>
            </a:endParaRPr>
          </a:p>
        </p:txBody>
      </p:sp>
      <p:sp>
        <p:nvSpPr>
          <p:cNvPr id="637" name="Google Shape;637;g370d6b45157_0_581"/>
          <p:cNvSpPr/>
          <p:nvPr/>
        </p:nvSpPr>
        <p:spPr>
          <a:xfrm>
            <a:off x="15381622" y="10337800"/>
            <a:ext cx="295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638" name="Google Shape;638;g370d6b45157_0_581"/>
          <p:cNvSpPr/>
          <p:nvPr/>
        </p:nvSpPr>
        <p:spPr>
          <a:xfrm>
            <a:off x="2718140"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9" name="Google Shape;639;g370d6b45157_0_581"/>
          <p:cNvPicPr preferRelativeResize="0"/>
          <p:nvPr/>
        </p:nvPicPr>
        <p:blipFill rotWithShape="1">
          <a:blip r:embed="rId9">
            <a:alphaModFix/>
          </a:blip>
          <a:srcRect b="0" l="0" r="0" t="0"/>
          <a:stretch/>
        </p:blipFill>
        <p:spPr>
          <a:xfrm>
            <a:off x="2718140" y="8667750"/>
            <a:ext cx="3035679" cy="3035300"/>
          </a:xfrm>
          <a:prstGeom prst="rect">
            <a:avLst/>
          </a:prstGeom>
          <a:noFill/>
          <a:ln>
            <a:noFill/>
          </a:ln>
        </p:spPr>
      </p:pic>
      <p:sp>
        <p:nvSpPr>
          <p:cNvPr id="640" name="Google Shape;640;g370d6b45157_0_581"/>
          <p:cNvSpPr/>
          <p:nvPr/>
        </p:nvSpPr>
        <p:spPr>
          <a:xfrm>
            <a:off x="6058657" y="94234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g370d6b45157_0_581"/>
          <p:cNvSpPr/>
          <p:nvPr/>
        </p:nvSpPr>
        <p:spPr>
          <a:xfrm>
            <a:off x="6058657" y="94234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g370d6b45157_0_581"/>
          <p:cNvSpPr/>
          <p:nvPr/>
        </p:nvSpPr>
        <p:spPr>
          <a:xfrm>
            <a:off x="6058657" y="94234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g370d6b45157_0_581"/>
          <p:cNvSpPr/>
          <p:nvPr/>
        </p:nvSpPr>
        <p:spPr>
          <a:xfrm>
            <a:off x="6058657" y="9423400"/>
            <a:ext cx="3607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riginal Surfer"/>
              <a:buNone/>
            </a:pPr>
            <a:r>
              <a:rPr b="0" i="0" lang="en-US" sz="4800" u="none" cap="none" strike="noStrike">
                <a:solidFill>
                  <a:srgbClr val="0E0E0E"/>
                </a:solidFill>
                <a:latin typeface="Original Surfer"/>
                <a:ea typeface="Original Surfer"/>
                <a:cs typeface="Original Surfer"/>
                <a:sym typeface="Original Surfer"/>
              </a:rPr>
              <a:t>Elementalen</a:t>
            </a:r>
            <a:endParaRPr b="0" i="0" sz="4800" u="none" cap="none" strike="noStrike">
              <a:solidFill>
                <a:schemeClr val="dk1"/>
              </a:solidFill>
              <a:latin typeface="Calibri"/>
              <a:ea typeface="Calibri"/>
              <a:cs typeface="Calibri"/>
              <a:sym typeface="Calibri"/>
            </a:endParaRPr>
          </a:p>
        </p:txBody>
      </p:sp>
      <p:sp>
        <p:nvSpPr>
          <p:cNvPr id="644" name="Google Shape;644;g370d6b45157_0_581"/>
          <p:cNvSpPr/>
          <p:nvPr/>
        </p:nvSpPr>
        <p:spPr>
          <a:xfrm>
            <a:off x="6058657" y="10337800"/>
            <a:ext cx="2891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645" name="Google Shape;645;g370d6b45157_0_581"/>
          <p:cNvSpPr/>
          <p:nvPr/>
        </p:nvSpPr>
        <p:spPr>
          <a:xfrm>
            <a:off x="12041105"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6" name="Google Shape;646;g370d6b45157_0_581"/>
          <p:cNvPicPr preferRelativeResize="0"/>
          <p:nvPr/>
        </p:nvPicPr>
        <p:blipFill rotWithShape="1">
          <a:blip r:embed="rId10">
            <a:alphaModFix/>
          </a:blip>
          <a:srcRect b="0" l="0" r="0" t="0"/>
          <a:stretch/>
        </p:blipFill>
        <p:spPr>
          <a:xfrm>
            <a:off x="12041105" y="3790950"/>
            <a:ext cx="3035679" cy="3035300"/>
          </a:xfrm>
          <a:prstGeom prst="rect">
            <a:avLst/>
          </a:prstGeom>
          <a:noFill/>
          <a:ln>
            <a:noFill/>
          </a:ln>
        </p:spPr>
      </p:pic>
      <p:sp>
        <p:nvSpPr>
          <p:cNvPr id="647" name="Google Shape;647;g370d6b45157_0_581"/>
          <p:cNvSpPr/>
          <p:nvPr/>
        </p:nvSpPr>
        <p:spPr>
          <a:xfrm>
            <a:off x="15381622" y="45466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g370d6b45157_0_581"/>
          <p:cNvSpPr/>
          <p:nvPr/>
        </p:nvSpPr>
        <p:spPr>
          <a:xfrm>
            <a:off x="15381622" y="45466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g370d6b45157_0_581"/>
          <p:cNvSpPr/>
          <p:nvPr/>
        </p:nvSpPr>
        <p:spPr>
          <a:xfrm>
            <a:off x="15381622" y="45466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g370d6b45157_0_581"/>
          <p:cNvSpPr/>
          <p:nvPr/>
        </p:nvSpPr>
        <p:spPr>
          <a:xfrm>
            <a:off x="15381622" y="4546600"/>
            <a:ext cx="23499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riginal Surfer"/>
              <a:buNone/>
            </a:pPr>
            <a:r>
              <a:rPr b="0" i="0" lang="en-US" sz="4800" u="none" cap="none" strike="noStrike">
                <a:solidFill>
                  <a:srgbClr val="0E0E0E"/>
                </a:solidFill>
                <a:latin typeface="Original Surfer"/>
                <a:ea typeface="Original Surfer"/>
                <a:cs typeface="Original Surfer"/>
                <a:sym typeface="Original Surfer"/>
              </a:rPr>
              <a:t>Lunaria</a:t>
            </a:r>
            <a:endParaRPr b="0" i="0" sz="4800" u="none" cap="none" strike="noStrike">
              <a:solidFill>
                <a:schemeClr val="dk1"/>
              </a:solidFill>
              <a:latin typeface="Calibri"/>
              <a:ea typeface="Calibri"/>
              <a:cs typeface="Calibri"/>
              <a:sym typeface="Calibri"/>
            </a:endParaRPr>
          </a:p>
        </p:txBody>
      </p:sp>
      <p:sp>
        <p:nvSpPr>
          <p:cNvPr id="651" name="Google Shape;651;g370d6b45157_0_581"/>
          <p:cNvSpPr/>
          <p:nvPr/>
        </p:nvSpPr>
        <p:spPr>
          <a:xfrm>
            <a:off x="15381622" y="5461000"/>
            <a:ext cx="3996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BF7"/>
        </a:solidFill>
      </p:bgPr>
    </p:bg>
    <p:spTree>
      <p:nvGrpSpPr>
        <p:cNvPr id="656" name="Shape 656"/>
        <p:cNvGrpSpPr/>
        <p:nvPr/>
      </p:nvGrpSpPr>
      <p:grpSpPr>
        <a:xfrm>
          <a:off x="0" y="0"/>
          <a:ext cx="0" cy="0"/>
          <a:chOff x="0" y="0"/>
          <a:chExt cx="0" cy="0"/>
        </a:xfrm>
      </p:grpSpPr>
      <p:pic>
        <p:nvPicPr>
          <p:cNvPr descr=" " id="657" name="Google Shape;657;g370d6b45157_0_619"/>
          <p:cNvPicPr preferRelativeResize="0"/>
          <p:nvPr/>
        </p:nvPicPr>
        <p:blipFill rotWithShape="1">
          <a:blip r:embed="rId3">
            <a:alphaModFix/>
          </a:blip>
          <a:srcRect b="0" l="0" r="0" t="0"/>
          <a:stretch/>
        </p:blipFill>
        <p:spPr>
          <a:xfrm>
            <a:off x="10199375" y="3581400"/>
            <a:ext cx="5957045" cy="6146800"/>
          </a:xfrm>
          <a:prstGeom prst="rect">
            <a:avLst/>
          </a:prstGeom>
          <a:noFill/>
          <a:ln>
            <a:noFill/>
          </a:ln>
        </p:spPr>
      </p:pic>
      <p:pic>
        <p:nvPicPr>
          <p:cNvPr descr=" " id="658" name="Google Shape;658;g370d6b45157_0_619"/>
          <p:cNvPicPr preferRelativeResize="0"/>
          <p:nvPr/>
        </p:nvPicPr>
        <p:blipFill rotWithShape="1">
          <a:blip r:embed="rId4">
            <a:alphaModFix/>
          </a:blip>
          <a:srcRect b="0" l="0" r="0" t="0"/>
          <a:stretch/>
        </p:blipFill>
        <p:spPr>
          <a:xfrm>
            <a:off x="5233054" y="10223500"/>
            <a:ext cx="1956044" cy="2844800"/>
          </a:xfrm>
          <a:prstGeom prst="rect">
            <a:avLst/>
          </a:prstGeom>
          <a:noFill/>
          <a:ln>
            <a:noFill/>
          </a:ln>
        </p:spPr>
      </p:pic>
      <p:pic>
        <p:nvPicPr>
          <p:cNvPr descr=" " id="659" name="Google Shape;659;g370d6b45157_0_619"/>
          <p:cNvPicPr preferRelativeResize="0"/>
          <p:nvPr/>
        </p:nvPicPr>
        <p:blipFill rotWithShape="1">
          <a:blip r:embed="rId5">
            <a:alphaModFix/>
          </a:blip>
          <a:srcRect b="0" l="0" r="0" t="0"/>
          <a:stretch/>
        </p:blipFill>
        <p:spPr>
          <a:xfrm>
            <a:off x="19611251" y="6337300"/>
            <a:ext cx="1968746" cy="2832100"/>
          </a:xfrm>
          <a:prstGeom prst="rect">
            <a:avLst/>
          </a:prstGeom>
          <a:noFill/>
          <a:ln>
            <a:noFill/>
          </a:ln>
        </p:spPr>
      </p:pic>
      <p:pic>
        <p:nvPicPr>
          <p:cNvPr descr=" " id="660" name="Google Shape;660;g370d6b45157_0_619"/>
          <p:cNvPicPr preferRelativeResize="0"/>
          <p:nvPr/>
        </p:nvPicPr>
        <p:blipFill rotWithShape="1">
          <a:blip r:embed="rId6">
            <a:alphaModFix/>
          </a:blip>
          <a:srcRect b="0" l="0" r="0" t="0"/>
          <a:stretch/>
        </p:blipFill>
        <p:spPr>
          <a:xfrm>
            <a:off x="7011276" y="6756400"/>
            <a:ext cx="1727416" cy="2298700"/>
          </a:xfrm>
          <a:prstGeom prst="rect">
            <a:avLst/>
          </a:prstGeom>
          <a:noFill/>
          <a:ln>
            <a:noFill/>
          </a:ln>
        </p:spPr>
      </p:pic>
      <p:pic>
        <p:nvPicPr>
          <p:cNvPr descr=" " id="661" name="Google Shape;661;g370d6b45157_0_619"/>
          <p:cNvPicPr preferRelativeResize="0"/>
          <p:nvPr/>
        </p:nvPicPr>
        <p:blipFill rotWithShape="1">
          <a:blip r:embed="rId7">
            <a:alphaModFix/>
          </a:blip>
          <a:srcRect b="0" l="0" r="0" t="0"/>
          <a:stretch/>
        </p:blipFill>
        <p:spPr>
          <a:xfrm>
            <a:off x="8738692" y="647700"/>
            <a:ext cx="1727416" cy="2311400"/>
          </a:xfrm>
          <a:prstGeom prst="rect">
            <a:avLst/>
          </a:prstGeom>
          <a:noFill/>
          <a:ln>
            <a:noFill/>
          </a:ln>
        </p:spPr>
      </p:pic>
      <p:pic>
        <p:nvPicPr>
          <p:cNvPr descr=" " id="662" name="Google Shape;662;g370d6b45157_0_619"/>
          <p:cNvPicPr preferRelativeResize="0"/>
          <p:nvPr/>
        </p:nvPicPr>
        <p:blipFill rotWithShape="1">
          <a:blip r:embed="rId8">
            <a:alphaModFix/>
          </a:blip>
          <a:srcRect b="0" l="0" r="0" t="0"/>
          <a:stretch/>
        </p:blipFill>
        <p:spPr>
          <a:xfrm>
            <a:off x="1422578" y="5181600"/>
            <a:ext cx="2603825" cy="3759200"/>
          </a:xfrm>
          <a:prstGeom prst="rect">
            <a:avLst/>
          </a:prstGeom>
          <a:noFill/>
          <a:ln>
            <a:noFill/>
          </a:ln>
        </p:spPr>
      </p:pic>
      <p:pic>
        <p:nvPicPr>
          <p:cNvPr descr=" " id="663" name="Google Shape;663;g370d6b45157_0_619"/>
          <p:cNvPicPr preferRelativeResize="0"/>
          <p:nvPr/>
        </p:nvPicPr>
        <p:blipFill rotWithShape="1">
          <a:blip r:embed="rId9">
            <a:alphaModFix/>
          </a:blip>
          <a:srcRect b="0" l="0" r="0" t="0"/>
          <a:stretch/>
        </p:blipFill>
        <p:spPr>
          <a:xfrm>
            <a:off x="16740692" y="7759700"/>
            <a:ext cx="2578422" cy="3759200"/>
          </a:xfrm>
          <a:prstGeom prst="rect">
            <a:avLst/>
          </a:prstGeom>
          <a:noFill/>
          <a:ln>
            <a:noFill/>
          </a:ln>
        </p:spPr>
      </p:pic>
      <p:sp>
        <p:nvSpPr>
          <p:cNvPr id="664" name="Google Shape;664;g370d6b45157_0_61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5" name="Google Shape;665;g370d6b45157_0_619"/>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666" name="Google Shape;666;g370d6b45157_0_619"/>
          <p:cNvSpPr/>
          <p:nvPr/>
        </p:nvSpPr>
        <p:spPr>
          <a:xfrm>
            <a:off x="10072359" y="482600"/>
            <a:ext cx="1625700" cy="1137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g370d6b45157_0_619"/>
          <p:cNvSpPr/>
          <p:nvPr/>
        </p:nvSpPr>
        <p:spPr>
          <a:xfrm>
            <a:off x="10072359" y="4826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8" name="Google Shape;668;g370d6b45157_0_619"/>
          <p:cNvPicPr preferRelativeResize="0"/>
          <p:nvPr/>
        </p:nvPicPr>
        <p:blipFill rotWithShape="1">
          <a:blip r:embed="rId11">
            <a:alphaModFix/>
          </a:blip>
          <a:srcRect b="0" l="0" r="0" t="0"/>
          <a:stretch/>
        </p:blipFill>
        <p:spPr>
          <a:xfrm>
            <a:off x="10389899" y="736600"/>
            <a:ext cx="990724" cy="1117600"/>
          </a:xfrm>
          <a:prstGeom prst="rect">
            <a:avLst/>
          </a:prstGeom>
          <a:noFill/>
          <a:ln>
            <a:noFill/>
          </a:ln>
        </p:spPr>
      </p:pic>
      <p:pic>
        <p:nvPicPr>
          <p:cNvPr descr=" " id="669" name="Google Shape;669;g370d6b45157_0_619"/>
          <p:cNvPicPr preferRelativeResize="0"/>
          <p:nvPr/>
        </p:nvPicPr>
        <p:blipFill rotWithShape="1">
          <a:blip r:embed="rId12">
            <a:alphaModFix/>
          </a:blip>
          <a:srcRect b="0" l="0" r="0" t="0"/>
          <a:stretch/>
        </p:blipFill>
        <p:spPr>
          <a:xfrm>
            <a:off x="10847156" y="2108200"/>
            <a:ext cx="38105" cy="1625600"/>
          </a:xfrm>
          <a:prstGeom prst="rect">
            <a:avLst/>
          </a:prstGeom>
          <a:noFill/>
          <a:ln>
            <a:noFill/>
          </a:ln>
        </p:spPr>
      </p:pic>
      <p:sp>
        <p:nvSpPr>
          <p:cNvPr id="670" name="Google Shape;670;g370d6b45157_0_619"/>
          <p:cNvSpPr/>
          <p:nvPr/>
        </p:nvSpPr>
        <p:spPr>
          <a:xfrm>
            <a:off x="10072359" y="37338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1" name="Google Shape;671;g370d6b45157_0_619"/>
          <p:cNvPicPr preferRelativeResize="0"/>
          <p:nvPr/>
        </p:nvPicPr>
        <p:blipFill rotWithShape="1">
          <a:blip r:embed="rId13">
            <a:alphaModFix/>
          </a:blip>
          <a:srcRect b="0" l="0" r="0" t="0"/>
          <a:stretch/>
        </p:blipFill>
        <p:spPr>
          <a:xfrm>
            <a:off x="10491511" y="3987800"/>
            <a:ext cx="787498" cy="1117600"/>
          </a:xfrm>
          <a:prstGeom prst="rect">
            <a:avLst/>
          </a:prstGeom>
          <a:noFill/>
          <a:ln>
            <a:noFill/>
          </a:ln>
        </p:spPr>
      </p:pic>
      <p:pic>
        <p:nvPicPr>
          <p:cNvPr descr=" " id="672" name="Google Shape;672;g370d6b45157_0_619"/>
          <p:cNvPicPr preferRelativeResize="0"/>
          <p:nvPr/>
        </p:nvPicPr>
        <p:blipFill rotWithShape="1">
          <a:blip r:embed="rId12">
            <a:alphaModFix/>
          </a:blip>
          <a:srcRect b="0" l="0" r="0" t="0"/>
          <a:stretch/>
        </p:blipFill>
        <p:spPr>
          <a:xfrm>
            <a:off x="10847156" y="5359400"/>
            <a:ext cx="38105" cy="1625600"/>
          </a:xfrm>
          <a:prstGeom prst="rect">
            <a:avLst/>
          </a:prstGeom>
          <a:noFill/>
          <a:ln>
            <a:noFill/>
          </a:ln>
        </p:spPr>
      </p:pic>
      <p:sp>
        <p:nvSpPr>
          <p:cNvPr id="673" name="Google Shape;673;g370d6b45157_0_619"/>
          <p:cNvSpPr/>
          <p:nvPr/>
        </p:nvSpPr>
        <p:spPr>
          <a:xfrm>
            <a:off x="10072359" y="69850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4" name="Google Shape;674;g370d6b45157_0_619"/>
          <p:cNvPicPr preferRelativeResize="0"/>
          <p:nvPr/>
        </p:nvPicPr>
        <p:blipFill rotWithShape="1">
          <a:blip r:embed="rId14">
            <a:alphaModFix/>
          </a:blip>
          <a:srcRect b="0" l="0" r="0" t="0"/>
          <a:stretch/>
        </p:blipFill>
        <p:spPr>
          <a:xfrm>
            <a:off x="10326391" y="7239000"/>
            <a:ext cx="1117740" cy="1117600"/>
          </a:xfrm>
          <a:prstGeom prst="rect">
            <a:avLst/>
          </a:prstGeom>
          <a:noFill/>
          <a:ln>
            <a:noFill/>
          </a:ln>
        </p:spPr>
      </p:pic>
      <p:pic>
        <p:nvPicPr>
          <p:cNvPr descr=" " id="675" name="Google Shape;675;g370d6b45157_0_619"/>
          <p:cNvPicPr preferRelativeResize="0"/>
          <p:nvPr/>
        </p:nvPicPr>
        <p:blipFill rotWithShape="1">
          <a:blip r:embed="rId12">
            <a:alphaModFix/>
          </a:blip>
          <a:srcRect b="0" l="0" r="0" t="0"/>
          <a:stretch/>
        </p:blipFill>
        <p:spPr>
          <a:xfrm>
            <a:off x="10847156" y="8610600"/>
            <a:ext cx="38105" cy="1625600"/>
          </a:xfrm>
          <a:prstGeom prst="rect">
            <a:avLst/>
          </a:prstGeom>
          <a:noFill/>
          <a:ln>
            <a:noFill/>
          </a:ln>
        </p:spPr>
      </p:pic>
      <p:sp>
        <p:nvSpPr>
          <p:cNvPr id="676" name="Google Shape;676;g370d6b45157_0_619"/>
          <p:cNvSpPr/>
          <p:nvPr/>
        </p:nvSpPr>
        <p:spPr>
          <a:xfrm>
            <a:off x="10072359" y="102362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7" name="Google Shape;677;g370d6b45157_0_619"/>
          <p:cNvPicPr preferRelativeResize="0"/>
          <p:nvPr/>
        </p:nvPicPr>
        <p:blipFill rotWithShape="1">
          <a:blip r:embed="rId15">
            <a:alphaModFix/>
          </a:blip>
          <a:srcRect b="0" l="0" r="0" t="0"/>
          <a:stretch/>
        </p:blipFill>
        <p:spPr>
          <a:xfrm>
            <a:off x="10110464" y="10490200"/>
            <a:ext cx="1549594" cy="1117600"/>
          </a:xfrm>
          <a:prstGeom prst="rect">
            <a:avLst/>
          </a:prstGeom>
          <a:noFill/>
          <a:ln>
            <a:noFill/>
          </a:ln>
        </p:spPr>
      </p:pic>
      <p:sp>
        <p:nvSpPr>
          <p:cNvPr id="678" name="Google Shape;678;g370d6b45157_0_619"/>
          <p:cNvSpPr/>
          <p:nvPr/>
        </p:nvSpPr>
        <p:spPr>
          <a:xfrm>
            <a:off x="11698162" y="20320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679" name="Google Shape;679;g370d6b45157_0_619"/>
          <p:cNvSpPr/>
          <p:nvPr/>
        </p:nvSpPr>
        <p:spPr>
          <a:xfrm>
            <a:off x="11698162" y="54483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680" name="Google Shape;680;g370d6b45157_0_619"/>
          <p:cNvSpPr/>
          <p:nvPr/>
        </p:nvSpPr>
        <p:spPr>
          <a:xfrm>
            <a:off x="11698162" y="88011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681" name="Google Shape;681;g370d6b45157_0_619"/>
          <p:cNvSpPr/>
          <p:nvPr/>
        </p:nvSpPr>
        <p:spPr>
          <a:xfrm>
            <a:off x="7794541" y="12446000"/>
            <a:ext cx="88107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7160AE"/>
              </a:buClr>
              <a:buSzPts val="8000"/>
              <a:buFont typeface="Original Surfer"/>
              <a:buNone/>
            </a:pPr>
            <a:r>
              <a:rPr b="0" i="0" lang="en-US" sz="8000" u="none" cap="none" strike="noStrike">
                <a:solidFill>
                  <a:srgbClr val="7160AE"/>
                </a:solidFill>
                <a:latin typeface="Original Surfer"/>
                <a:ea typeface="Original Surfer"/>
                <a:cs typeface="Original Surfer"/>
                <a:sym typeface="Original Surfer"/>
              </a:rPr>
              <a:t>The Mystery</a:t>
            </a:r>
            <a:endParaRPr b="0" i="0" sz="8000" u="none" cap="none" strike="noStrike">
              <a:solidFill>
                <a:schemeClr val="dk1"/>
              </a:solidFill>
              <a:latin typeface="Calibri"/>
              <a:ea typeface="Calibri"/>
              <a:cs typeface="Calibri"/>
              <a:sym typeface="Calibri"/>
            </a:endParaRPr>
          </a:p>
        </p:txBody>
      </p:sp>
      <p:pic>
        <p:nvPicPr>
          <p:cNvPr descr=" " id="682" name="Google Shape;682;g370d6b45157_0_619"/>
          <p:cNvPicPr preferRelativeResize="0"/>
          <p:nvPr/>
        </p:nvPicPr>
        <p:blipFill rotWithShape="1">
          <a:blip r:embed="rId16">
            <a:alphaModFix/>
          </a:blip>
          <a:srcRect b="0" l="0" r="0" t="0"/>
          <a:stretch/>
        </p:blipFill>
        <p:spPr>
          <a:xfrm>
            <a:off x="419152" y="1587500"/>
            <a:ext cx="9183248" cy="91821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BF7"/>
        </a:solidFill>
      </p:bgPr>
    </p:bg>
    <p:spTree>
      <p:nvGrpSpPr>
        <p:cNvPr id="687" name="Shape 687"/>
        <p:cNvGrpSpPr/>
        <p:nvPr/>
      </p:nvGrpSpPr>
      <p:grpSpPr>
        <a:xfrm>
          <a:off x="0" y="0"/>
          <a:ext cx="0" cy="0"/>
          <a:chOff x="0" y="0"/>
          <a:chExt cx="0" cy="0"/>
        </a:xfrm>
      </p:grpSpPr>
      <p:pic>
        <p:nvPicPr>
          <p:cNvPr descr=" " id="688" name="Google Shape;688;g370d6b45157_0_649"/>
          <p:cNvPicPr preferRelativeResize="0"/>
          <p:nvPr/>
        </p:nvPicPr>
        <p:blipFill rotWithShape="1">
          <a:blip r:embed="rId3">
            <a:alphaModFix/>
          </a:blip>
          <a:srcRect b="0" l="0" r="0" t="0"/>
          <a:stretch/>
        </p:blipFill>
        <p:spPr>
          <a:xfrm>
            <a:off x="16812660" y="484510"/>
            <a:ext cx="4843857" cy="5570165"/>
          </a:xfrm>
          <a:prstGeom prst="rect">
            <a:avLst/>
          </a:prstGeom>
          <a:noFill/>
          <a:ln>
            <a:noFill/>
          </a:ln>
        </p:spPr>
      </p:pic>
      <p:pic>
        <p:nvPicPr>
          <p:cNvPr descr=" " id="689" name="Google Shape;689;g370d6b45157_0_649"/>
          <p:cNvPicPr preferRelativeResize="0"/>
          <p:nvPr/>
        </p:nvPicPr>
        <p:blipFill rotWithShape="1">
          <a:blip r:embed="rId4">
            <a:alphaModFix/>
          </a:blip>
          <a:srcRect b="0" l="0" r="0" t="0"/>
          <a:stretch/>
        </p:blipFill>
        <p:spPr>
          <a:xfrm>
            <a:off x="1460683" y="10172700"/>
            <a:ext cx="2428732" cy="2819400"/>
          </a:xfrm>
          <a:prstGeom prst="rect">
            <a:avLst/>
          </a:prstGeom>
          <a:noFill/>
          <a:ln>
            <a:noFill/>
          </a:ln>
        </p:spPr>
      </p:pic>
      <p:pic>
        <p:nvPicPr>
          <p:cNvPr descr=" " id="690" name="Google Shape;690;g370d6b45157_0_649"/>
          <p:cNvPicPr preferRelativeResize="0"/>
          <p:nvPr/>
        </p:nvPicPr>
        <p:blipFill rotWithShape="1">
          <a:blip r:embed="rId5">
            <a:alphaModFix/>
          </a:blip>
          <a:srcRect b="0" l="0" r="0" t="0"/>
          <a:stretch/>
        </p:blipFill>
        <p:spPr>
          <a:xfrm>
            <a:off x="3886686" y="7467600"/>
            <a:ext cx="1511489" cy="1752600"/>
          </a:xfrm>
          <a:prstGeom prst="rect">
            <a:avLst/>
          </a:prstGeom>
          <a:noFill/>
          <a:ln>
            <a:noFill/>
          </a:ln>
        </p:spPr>
      </p:pic>
      <p:sp>
        <p:nvSpPr>
          <p:cNvPr id="691" name="Google Shape;691;g370d6b45157_0_64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2" name="Google Shape;692;g370d6b45157_0_649"/>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693" name="Google Shape;693;g370d6b45157_0_649"/>
          <p:cNvSpPr/>
          <p:nvPr/>
        </p:nvSpPr>
        <p:spPr>
          <a:xfrm>
            <a:off x="4394749" y="1270000"/>
            <a:ext cx="88107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160AE"/>
              </a:buClr>
              <a:buSzPts val="8000"/>
              <a:buFont typeface="Original Surfer"/>
              <a:buNone/>
            </a:pPr>
            <a:r>
              <a:rPr b="0" i="0" lang="en-US" sz="8000" u="none" cap="none" strike="noStrike">
                <a:solidFill>
                  <a:srgbClr val="7160AE"/>
                </a:solidFill>
                <a:latin typeface="Original Surfer"/>
                <a:ea typeface="Original Surfer"/>
                <a:cs typeface="Original Surfer"/>
                <a:sym typeface="Original Surfer"/>
              </a:rPr>
              <a:t>The List</a:t>
            </a:r>
            <a:endParaRPr b="0" i="0" sz="8000" u="none" cap="none" strike="noStrike">
              <a:solidFill>
                <a:schemeClr val="dk1"/>
              </a:solidFill>
              <a:latin typeface="Calibri"/>
              <a:ea typeface="Calibri"/>
              <a:cs typeface="Calibri"/>
              <a:sym typeface="Calibri"/>
            </a:endParaRPr>
          </a:p>
        </p:txBody>
      </p:sp>
      <p:sp>
        <p:nvSpPr>
          <p:cNvPr id="694" name="Google Shape;694;g370d6b45157_0_649"/>
          <p:cNvSpPr/>
          <p:nvPr/>
        </p:nvSpPr>
        <p:spPr>
          <a:xfrm>
            <a:off x="4394749" y="3187700"/>
            <a:ext cx="17032800" cy="853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g370d6b45157_0_649"/>
          <p:cNvSpPr/>
          <p:nvPr/>
        </p:nvSpPr>
        <p:spPr>
          <a:xfrm>
            <a:off x="4394749" y="3187700"/>
            <a:ext cx="17032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g370d6b45157_0_649"/>
          <p:cNvSpPr/>
          <p:nvPr/>
        </p:nvSpPr>
        <p:spPr>
          <a:xfrm>
            <a:off x="4394749" y="3511550"/>
            <a:ext cx="62493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Original Surfer"/>
              <a:buNone/>
            </a:pPr>
            <a:r>
              <a:rPr b="0" i="0" lang="en-US" sz="3600" u="none" cap="none" strike="noStrike">
                <a:solidFill>
                  <a:srgbClr val="0E0E0E"/>
                </a:solidFill>
                <a:latin typeface="Original Surfer"/>
                <a:ea typeface="Original Surfer"/>
                <a:cs typeface="Original Surfer"/>
                <a:sym typeface="Original Surfer"/>
              </a:rPr>
              <a:t>Dragons</a:t>
            </a:r>
            <a:endParaRPr b="0" i="0" sz="3600" u="none" cap="none" strike="noStrike">
              <a:solidFill>
                <a:schemeClr val="dk1"/>
              </a:solidFill>
              <a:latin typeface="Calibri"/>
              <a:ea typeface="Calibri"/>
              <a:cs typeface="Calibri"/>
              <a:sym typeface="Calibri"/>
            </a:endParaRPr>
          </a:p>
        </p:txBody>
      </p:sp>
      <p:sp>
        <p:nvSpPr>
          <p:cNvPr id="697" name="Google Shape;697;g370d6b45157_0_649"/>
          <p:cNvSpPr/>
          <p:nvPr/>
        </p:nvSpPr>
        <p:spPr>
          <a:xfrm>
            <a:off x="10796349" y="3187700"/>
            <a:ext cx="10766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Fire-breathing creatures that are often powerful and dangerous</a:t>
            </a:r>
            <a:endParaRPr b="0" i="0" sz="3200" u="none" cap="none" strike="noStrike">
              <a:solidFill>
                <a:schemeClr val="dk1"/>
              </a:solidFill>
              <a:latin typeface="Calibri"/>
              <a:ea typeface="Calibri"/>
              <a:cs typeface="Calibri"/>
              <a:sym typeface="Calibri"/>
            </a:endParaRPr>
          </a:p>
        </p:txBody>
      </p:sp>
      <p:sp>
        <p:nvSpPr>
          <p:cNvPr id="698" name="Google Shape;698;g370d6b45157_0_649"/>
          <p:cNvSpPr/>
          <p:nvPr/>
        </p:nvSpPr>
        <p:spPr>
          <a:xfrm>
            <a:off x="4394749" y="5016500"/>
            <a:ext cx="170328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g370d6b45157_0_649"/>
          <p:cNvSpPr/>
          <p:nvPr/>
        </p:nvSpPr>
        <p:spPr>
          <a:xfrm>
            <a:off x="4394749" y="5035550"/>
            <a:ext cx="62493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Original Surfer"/>
              <a:buNone/>
            </a:pPr>
            <a:r>
              <a:rPr b="0" i="0" lang="en-US" sz="3600" u="none" cap="none" strike="noStrike">
                <a:solidFill>
                  <a:srgbClr val="0E0E0E"/>
                </a:solidFill>
                <a:latin typeface="Original Surfer"/>
                <a:ea typeface="Original Surfer"/>
                <a:cs typeface="Original Surfer"/>
                <a:sym typeface="Original Surfer"/>
              </a:rPr>
              <a:t>Medieval-like Settings</a:t>
            </a:r>
            <a:endParaRPr b="0" i="0" sz="3600" u="none" cap="none" strike="noStrike">
              <a:solidFill>
                <a:schemeClr val="dk1"/>
              </a:solidFill>
              <a:latin typeface="Calibri"/>
              <a:ea typeface="Calibri"/>
              <a:cs typeface="Calibri"/>
              <a:sym typeface="Calibri"/>
            </a:endParaRPr>
          </a:p>
        </p:txBody>
      </p:sp>
      <p:sp>
        <p:nvSpPr>
          <p:cNvPr id="700" name="Google Shape;700;g370d6b45157_0_649"/>
          <p:cNvSpPr/>
          <p:nvPr/>
        </p:nvSpPr>
        <p:spPr>
          <a:xfrm>
            <a:off x="10796349" y="5016500"/>
            <a:ext cx="10766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Worlds with castles, knights, and feudal systems</a:t>
            </a:r>
            <a:endParaRPr b="0" i="0" sz="3200" u="none" cap="none" strike="noStrike">
              <a:solidFill>
                <a:schemeClr val="dk1"/>
              </a:solidFill>
              <a:latin typeface="Calibri"/>
              <a:ea typeface="Calibri"/>
              <a:cs typeface="Calibri"/>
              <a:sym typeface="Calibri"/>
            </a:endParaRPr>
          </a:p>
        </p:txBody>
      </p:sp>
      <p:sp>
        <p:nvSpPr>
          <p:cNvPr id="701" name="Google Shape;701;g370d6b45157_0_649"/>
          <p:cNvSpPr/>
          <p:nvPr/>
        </p:nvSpPr>
        <p:spPr>
          <a:xfrm>
            <a:off x="4394749" y="6235700"/>
            <a:ext cx="170328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g370d6b45157_0_649"/>
          <p:cNvSpPr/>
          <p:nvPr/>
        </p:nvSpPr>
        <p:spPr>
          <a:xfrm>
            <a:off x="4394749" y="6254750"/>
            <a:ext cx="62493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Original Surfer"/>
              <a:buNone/>
            </a:pPr>
            <a:r>
              <a:rPr b="0" i="0" lang="en-US" sz="3600" u="none" cap="none" strike="noStrike">
                <a:solidFill>
                  <a:srgbClr val="0E0E0E"/>
                </a:solidFill>
                <a:latin typeface="Original Surfer"/>
                <a:ea typeface="Original Surfer"/>
                <a:cs typeface="Original Surfer"/>
                <a:sym typeface="Original Surfer"/>
              </a:rPr>
              <a:t>Chosen One Trope</a:t>
            </a:r>
            <a:endParaRPr b="0" i="0" sz="3600" u="none" cap="none" strike="noStrike">
              <a:solidFill>
                <a:schemeClr val="dk1"/>
              </a:solidFill>
              <a:latin typeface="Calibri"/>
              <a:ea typeface="Calibri"/>
              <a:cs typeface="Calibri"/>
              <a:sym typeface="Calibri"/>
            </a:endParaRPr>
          </a:p>
        </p:txBody>
      </p:sp>
      <p:sp>
        <p:nvSpPr>
          <p:cNvPr id="703" name="Google Shape;703;g370d6b45157_0_649"/>
          <p:cNvSpPr/>
          <p:nvPr/>
        </p:nvSpPr>
        <p:spPr>
          <a:xfrm>
            <a:off x="10796349" y="6235700"/>
            <a:ext cx="10766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hero chosen by destiny to save the world</a:t>
            </a:r>
            <a:endParaRPr b="0" i="0" sz="3200" u="none" cap="none" strike="noStrike">
              <a:solidFill>
                <a:schemeClr val="dk1"/>
              </a:solidFill>
              <a:latin typeface="Calibri"/>
              <a:ea typeface="Calibri"/>
              <a:cs typeface="Calibri"/>
              <a:sym typeface="Calibri"/>
            </a:endParaRPr>
          </a:p>
        </p:txBody>
      </p:sp>
      <p:sp>
        <p:nvSpPr>
          <p:cNvPr id="704" name="Google Shape;704;g370d6b45157_0_649"/>
          <p:cNvSpPr/>
          <p:nvPr/>
        </p:nvSpPr>
        <p:spPr>
          <a:xfrm>
            <a:off x="4394749" y="7454900"/>
            <a:ext cx="17032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g370d6b45157_0_649"/>
          <p:cNvSpPr/>
          <p:nvPr/>
        </p:nvSpPr>
        <p:spPr>
          <a:xfrm>
            <a:off x="4394749" y="7778750"/>
            <a:ext cx="62493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Original Surfer"/>
              <a:buNone/>
            </a:pPr>
            <a:r>
              <a:rPr b="0" i="0" lang="en-US" sz="3600" u="none" cap="none" strike="noStrike">
                <a:solidFill>
                  <a:srgbClr val="0E0E0E"/>
                </a:solidFill>
                <a:latin typeface="Original Surfer"/>
                <a:ea typeface="Original Surfer"/>
                <a:cs typeface="Original Surfer"/>
                <a:sym typeface="Original Surfer"/>
              </a:rPr>
              <a:t>Magic</a:t>
            </a:r>
            <a:endParaRPr b="0" i="0" sz="3600" u="none" cap="none" strike="noStrike">
              <a:solidFill>
                <a:schemeClr val="dk1"/>
              </a:solidFill>
              <a:latin typeface="Calibri"/>
              <a:ea typeface="Calibri"/>
              <a:cs typeface="Calibri"/>
              <a:sym typeface="Calibri"/>
            </a:endParaRPr>
          </a:p>
        </p:txBody>
      </p:sp>
      <p:sp>
        <p:nvSpPr>
          <p:cNvPr id="706" name="Google Shape;706;g370d6b45157_0_649"/>
          <p:cNvSpPr/>
          <p:nvPr/>
        </p:nvSpPr>
        <p:spPr>
          <a:xfrm>
            <a:off x="10796349" y="7454900"/>
            <a:ext cx="10766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integral part of fantasy stories, can take many forms</a:t>
            </a:r>
            <a:endParaRPr b="0" i="0" sz="3200" u="none" cap="none" strike="noStrike">
              <a:solidFill>
                <a:schemeClr val="dk1"/>
              </a:solidFill>
              <a:latin typeface="Calibri"/>
              <a:ea typeface="Calibri"/>
              <a:cs typeface="Calibri"/>
              <a:sym typeface="Calibri"/>
            </a:endParaRPr>
          </a:p>
        </p:txBody>
      </p:sp>
      <p:sp>
        <p:nvSpPr>
          <p:cNvPr id="707" name="Google Shape;707;g370d6b45157_0_649"/>
          <p:cNvSpPr/>
          <p:nvPr/>
        </p:nvSpPr>
        <p:spPr>
          <a:xfrm>
            <a:off x="4394749" y="9283700"/>
            <a:ext cx="17032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g370d6b45157_0_649"/>
          <p:cNvSpPr/>
          <p:nvPr/>
        </p:nvSpPr>
        <p:spPr>
          <a:xfrm>
            <a:off x="4394749" y="9607550"/>
            <a:ext cx="62493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Original Surfer"/>
              <a:buNone/>
            </a:pPr>
            <a:r>
              <a:rPr b="0" i="0" lang="en-US" sz="3600" u="none" cap="none" strike="noStrike">
                <a:solidFill>
                  <a:srgbClr val="0E0E0E"/>
                </a:solidFill>
                <a:latin typeface="Original Surfer"/>
                <a:ea typeface="Original Surfer"/>
                <a:cs typeface="Original Surfer"/>
                <a:sym typeface="Original Surfer"/>
              </a:rPr>
              <a:t>The Best Curse</a:t>
            </a:r>
            <a:endParaRPr b="0" i="0" sz="3600" u="none" cap="none" strike="noStrike">
              <a:solidFill>
                <a:schemeClr val="dk1"/>
              </a:solidFill>
              <a:latin typeface="Calibri"/>
              <a:ea typeface="Calibri"/>
              <a:cs typeface="Calibri"/>
              <a:sym typeface="Calibri"/>
            </a:endParaRPr>
          </a:p>
        </p:txBody>
      </p:sp>
      <p:sp>
        <p:nvSpPr>
          <p:cNvPr id="709" name="Google Shape;709;g370d6b45157_0_649"/>
          <p:cNvSpPr/>
          <p:nvPr/>
        </p:nvSpPr>
        <p:spPr>
          <a:xfrm>
            <a:off x="10796349" y="9283700"/>
            <a:ext cx="10766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curse that is unique, creative, and fits within the story</a:t>
            </a:r>
            <a:endParaRPr b="0" i="0" sz="3200" u="none" cap="none" strike="noStrike">
              <a:solidFill>
                <a:schemeClr val="dk1"/>
              </a:solidFill>
              <a:latin typeface="Calibri"/>
              <a:ea typeface="Calibri"/>
              <a:cs typeface="Calibri"/>
              <a:sym typeface="Calibri"/>
            </a:endParaRPr>
          </a:p>
        </p:txBody>
      </p:sp>
      <p:sp>
        <p:nvSpPr>
          <p:cNvPr id="710" name="Google Shape;710;g370d6b45157_0_649"/>
          <p:cNvSpPr/>
          <p:nvPr/>
        </p:nvSpPr>
        <p:spPr>
          <a:xfrm>
            <a:off x="4394749" y="11112500"/>
            <a:ext cx="170328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g370d6b45157_0_649"/>
          <p:cNvSpPr/>
          <p:nvPr/>
        </p:nvSpPr>
        <p:spPr>
          <a:xfrm>
            <a:off x="4394749" y="11131550"/>
            <a:ext cx="62493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Original Surfer"/>
              <a:buNone/>
            </a:pPr>
            <a:r>
              <a:rPr b="0" i="0" lang="en-US" sz="3600" u="none" cap="none" strike="noStrike">
                <a:solidFill>
                  <a:srgbClr val="0E0E0E"/>
                </a:solidFill>
                <a:latin typeface="Original Surfer"/>
                <a:ea typeface="Original Surfer"/>
                <a:cs typeface="Original Surfer"/>
                <a:sym typeface="Original Surfer"/>
              </a:rPr>
              <a:t>Unique Creatures</a:t>
            </a:r>
            <a:endParaRPr b="0" i="0" sz="3600" u="none" cap="none" strike="noStrike">
              <a:solidFill>
                <a:schemeClr val="dk1"/>
              </a:solidFill>
              <a:latin typeface="Calibri"/>
              <a:ea typeface="Calibri"/>
              <a:cs typeface="Calibri"/>
              <a:sym typeface="Calibri"/>
            </a:endParaRPr>
          </a:p>
        </p:txBody>
      </p:sp>
      <p:sp>
        <p:nvSpPr>
          <p:cNvPr id="712" name="Google Shape;712;g370d6b45157_0_649"/>
          <p:cNvSpPr/>
          <p:nvPr/>
        </p:nvSpPr>
        <p:spPr>
          <a:xfrm>
            <a:off x="10796349" y="11112500"/>
            <a:ext cx="10766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variety of fantastical beings that inhabit the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BF7"/>
        </a:solidFill>
      </p:bgPr>
    </p:bg>
    <p:spTree>
      <p:nvGrpSpPr>
        <p:cNvPr id="717" name="Shape 717"/>
        <p:cNvGrpSpPr/>
        <p:nvPr/>
      </p:nvGrpSpPr>
      <p:grpSpPr>
        <a:xfrm>
          <a:off x="0" y="0"/>
          <a:ext cx="0" cy="0"/>
          <a:chOff x="0" y="0"/>
          <a:chExt cx="0" cy="0"/>
        </a:xfrm>
      </p:grpSpPr>
      <p:pic>
        <p:nvPicPr>
          <p:cNvPr descr=" " id="718" name="Google Shape;718;g370d6b45157_0_678"/>
          <p:cNvPicPr preferRelativeResize="0"/>
          <p:nvPr/>
        </p:nvPicPr>
        <p:blipFill rotWithShape="1">
          <a:blip r:embed="rId3">
            <a:alphaModFix/>
          </a:blip>
          <a:srcRect b="0" l="0" r="0" t="0"/>
          <a:stretch/>
        </p:blipFill>
        <p:spPr>
          <a:xfrm>
            <a:off x="5377569" y="939800"/>
            <a:ext cx="2895091" cy="4027289"/>
          </a:xfrm>
          <a:prstGeom prst="rect">
            <a:avLst/>
          </a:prstGeom>
          <a:noFill/>
          <a:ln>
            <a:noFill/>
          </a:ln>
        </p:spPr>
      </p:pic>
      <p:pic>
        <p:nvPicPr>
          <p:cNvPr descr=" " id="719" name="Google Shape;719;g370d6b45157_0_678"/>
          <p:cNvPicPr preferRelativeResize="0"/>
          <p:nvPr/>
        </p:nvPicPr>
        <p:blipFill rotWithShape="1">
          <a:blip r:embed="rId4">
            <a:alphaModFix/>
          </a:blip>
          <a:srcRect b="0" l="0" r="0" t="0"/>
          <a:stretch/>
        </p:blipFill>
        <p:spPr>
          <a:xfrm>
            <a:off x="1193949" y="1934220"/>
            <a:ext cx="4620128" cy="6511131"/>
          </a:xfrm>
          <a:prstGeom prst="rect">
            <a:avLst/>
          </a:prstGeom>
          <a:noFill/>
          <a:ln>
            <a:noFill/>
          </a:ln>
        </p:spPr>
      </p:pic>
      <p:pic>
        <p:nvPicPr>
          <p:cNvPr descr=" " id="720" name="Google Shape;720;g370d6b45157_0_678"/>
          <p:cNvPicPr preferRelativeResize="0"/>
          <p:nvPr/>
        </p:nvPicPr>
        <p:blipFill rotWithShape="1">
          <a:blip r:embed="rId5">
            <a:alphaModFix/>
          </a:blip>
          <a:srcRect b="0" l="0" r="0" t="0"/>
          <a:stretch/>
        </p:blipFill>
        <p:spPr>
          <a:xfrm>
            <a:off x="14733842" y="5194300"/>
            <a:ext cx="6630229" cy="7429500"/>
          </a:xfrm>
          <a:prstGeom prst="rect">
            <a:avLst/>
          </a:prstGeom>
          <a:noFill/>
          <a:ln>
            <a:noFill/>
          </a:ln>
        </p:spPr>
      </p:pic>
      <p:sp>
        <p:nvSpPr>
          <p:cNvPr id="721" name="Google Shape;721;g370d6b45157_0_67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2" name="Google Shape;722;g370d6b45157_0_67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723" name="Google Shape;723;g370d6b45157_0_678"/>
          <p:cNvSpPr/>
          <p:nvPr/>
        </p:nvSpPr>
        <p:spPr>
          <a:xfrm>
            <a:off x="787498" y="2959100"/>
            <a:ext cx="22812000" cy="859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4" name="Google Shape;724;g370d6b45157_0_678"/>
          <p:cNvPicPr preferRelativeResize="0"/>
          <p:nvPr/>
        </p:nvPicPr>
        <p:blipFill rotWithShape="1">
          <a:blip r:embed="rId7">
            <a:alphaModFix/>
          </a:blip>
          <a:srcRect b="0" l="0" r="0" t="0"/>
          <a:stretch/>
        </p:blipFill>
        <p:spPr>
          <a:xfrm>
            <a:off x="10173972" y="2959100"/>
            <a:ext cx="5131441" cy="1549400"/>
          </a:xfrm>
          <a:prstGeom prst="rect">
            <a:avLst/>
          </a:prstGeom>
          <a:noFill/>
          <a:ln>
            <a:noFill/>
          </a:ln>
        </p:spPr>
      </p:pic>
      <p:sp>
        <p:nvSpPr>
          <p:cNvPr id="725" name="Google Shape;725;g370d6b45157_0_678"/>
          <p:cNvSpPr/>
          <p:nvPr/>
        </p:nvSpPr>
        <p:spPr>
          <a:xfrm>
            <a:off x="10732841" y="28892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g370d6b45157_0_678"/>
          <p:cNvSpPr/>
          <p:nvPr/>
        </p:nvSpPr>
        <p:spPr>
          <a:xfrm>
            <a:off x="11444130" y="30416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Original Surfer"/>
              <a:buNone/>
            </a:pPr>
            <a:r>
              <a:rPr b="0" i="0" lang="en-US" sz="3600" u="none" cap="none" strike="noStrike">
                <a:solidFill>
                  <a:srgbClr val="0E0E0E"/>
                </a:solidFill>
                <a:latin typeface="Original Surfer"/>
                <a:ea typeface="Original Surfer"/>
                <a:cs typeface="Original Surfer"/>
                <a:sym typeface="Original Surfer"/>
              </a:rPr>
              <a:t>Chloe Ng</a:t>
            </a:r>
            <a:endParaRPr b="0" i="0" sz="3600" u="none" cap="none" strike="noStrike">
              <a:solidFill>
                <a:schemeClr val="dk1"/>
              </a:solidFill>
              <a:latin typeface="Calibri"/>
              <a:ea typeface="Calibri"/>
              <a:cs typeface="Calibri"/>
              <a:sym typeface="Calibri"/>
            </a:endParaRPr>
          </a:p>
        </p:txBody>
      </p:sp>
      <p:sp>
        <p:nvSpPr>
          <p:cNvPr id="727" name="Google Shape;727;g370d6b45157_0_678"/>
          <p:cNvSpPr/>
          <p:nvPr/>
        </p:nvSpPr>
        <p:spPr>
          <a:xfrm>
            <a:off x="11444130" y="38163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pic>
        <p:nvPicPr>
          <p:cNvPr descr=" " id="728" name="Google Shape;728;g370d6b45157_0_678"/>
          <p:cNvPicPr preferRelativeResize="0"/>
          <p:nvPr/>
        </p:nvPicPr>
        <p:blipFill rotWithShape="1">
          <a:blip r:embed="rId8">
            <a:alphaModFix/>
          </a:blip>
          <a:srcRect b="0" l="0" r="0" t="0"/>
          <a:stretch/>
        </p:blipFill>
        <p:spPr>
          <a:xfrm>
            <a:off x="10173972" y="3175000"/>
            <a:ext cx="1117740" cy="1117600"/>
          </a:xfrm>
          <a:prstGeom prst="rect">
            <a:avLst/>
          </a:prstGeom>
          <a:noFill/>
          <a:ln>
            <a:noFill/>
          </a:ln>
        </p:spPr>
      </p:pic>
      <p:pic>
        <p:nvPicPr>
          <p:cNvPr descr=" " id="729" name="Google Shape;729;g370d6b45157_0_678"/>
          <p:cNvPicPr preferRelativeResize="0"/>
          <p:nvPr/>
        </p:nvPicPr>
        <p:blipFill rotWithShape="1">
          <a:blip r:embed="rId7">
            <a:alphaModFix/>
          </a:blip>
          <a:srcRect b="0" l="0" r="0" t="0"/>
          <a:stretch/>
        </p:blipFill>
        <p:spPr>
          <a:xfrm>
            <a:off x="787498" y="5321300"/>
            <a:ext cx="5131441" cy="1549400"/>
          </a:xfrm>
          <a:prstGeom prst="rect">
            <a:avLst/>
          </a:prstGeom>
          <a:noFill/>
          <a:ln>
            <a:noFill/>
          </a:ln>
        </p:spPr>
      </p:pic>
      <p:sp>
        <p:nvSpPr>
          <p:cNvPr id="730" name="Google Shape;730;g370d6b45157_0_678"/>
          <p:cNvSpPr/>
          <p:nvPr/>
        </p:nvSpPr>
        <p:spPr>
          <a:xfrm>
            <a:off x="1346368" y="52514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g370d6b45157_0_678"/>
          <p:cNvSpPr/>
          <p:nvPr/>
        </p:nvSpPr>
        <p:spPr>
          <a:xfrm>
            <a:off x="2057657" y="54038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Original Surfer"/>
              <a:buNone/>
            </a:pPr>
            <a:r>
              <a:rPr b="0" i="0" lang="en-US" sz="3600" u="none" cap="none" strike="noStrike">
                <a:solidFill>
                  <a:srgbClr val="0E0E0E"/>
                </a:solidFill>
                <a:latin typeface="Original Surfer"/>
                <a:ea typeface="Original Surfer"/>
                <a:cs typeface="Original Surfer"/>
                <a:sym typeface="Original Surfer"/>
              </a:rPr>
              <a:t>Valtorin</a:t>
            </a:r>
            <a:endParaRPr b="0" i="0" sz="3600" u="none" cap="none" strike="noStrike">
              <a:solidFill>
                <a:schemeClr val="dk1"/>
              </a:solidFill>
              <a:latin typeface="Calibri"/>
              <a:ea typeface="Calibri"/>
              <a:cs typeface="Calibri"/>
              <a:sym typeface="Calibri"/>
            </a:endParaRPr>
          </a:p>
        </p:txBody>
      </p:sp>
      <p:sp>
        <p:nvSpPr>
          <p:cNvPr id="732" name="Google Shape;732;g370d6b45157_0_678"/>
          <p:cNvSpPr/>
          <p:nvPr/>
        </p:nvSpPr>
        <p:spPr>
          <a:xfrm>
            <a:off x="2057657" y="61785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pic>
        <p:nvPicPr>
          <p:cNvPr descr=" " id="733" name="Google Shape;733;g370d6b45157_0_678"/>
          <p:cNvPicPr preferRelativeResize="0"/>
          <p:nvPr/>
        </p:nvPicPr>
        <p:blipFill rotWithShape="1">
          <a:blip r:embed="rId9">
            <a:alphaModFix/>
          </a:blip>
          <a:srcRect b="0" l="0" r="0" t="0"/>
          <a:stretch/>
        </p:blipFill>
        <p:spPr>
          <a:xfrm>
            <a:off x="787498" y="5537200"/>
            <a:ext cx="1117740" cy="1117600"/>
          </a:xfrm>
          <a:prstGeom prst="rect">
            <a:avLst/>
          </a:prstGeom>
          <a:noFill/>
          <a:ln>
            <a:noFill/>
          </a:ln>
        </p:spPr>
      </p:pic>
      <p:pic>
        <p:nvPicPr>
          <p:cNvPr descr=" " id="734" name="Google Shape;734;g370d6b45157_0_678"/>
          <p:cNvPicPr preferRelativeResize="0"/>
          <p:nvPr/>
        </p:nvPicPr>
        <p:blipFill rotWithShape="1">
          <a:blip r:embed="rId7">
            <a:alphaModFix/>
          </a:blip>
          <a:srcRect b="0" l="0" r="0" t="0"/>
          <a:stretch/>
        </p:blipFill>
        <p:spPr>
          <a:xfrm>
            <a:off x="787498" y="7683500"/>
            <a:ext cx="5131441" cy="1549400"/>
          </a:xfrm>
          <a:prstGeom prst="rect">
            <a:avLst/>
          </a:prstGeom>
          <a:noFill/>
          <a:ln>
            <a:noFill/>
          </a:ln>
        </p:spPr>
      </p:pic>
      <p:sp>
        <p:nvSpPr>
          <p:cNvPr id="735" name="Google Shape;735;g370d6b45157_0_678"/>
          <p:cNvSpPr/>
          <p:nvPr/>
        </p:nvSpPr>
        <p:spPr>
          <a:xfrm>
            <a:off x="1346368" y="76136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g370d6b45157_0_678"/>
          <p:cNvSpPr/>
          <p:nvPr/>
        </p:nvSpPr>
        <p:spPr>
          <a:xfrm>
            <a:off x="2057657" y="77660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Original Surfer"/>
              <a:buNone/>
            </a:pPr>
            <a:r>
              <a:rPr b="0" i="0" lang="en-US" sz="3600" u="none" cap="none" strike="noStrike">
                <a:solidFill>
                  <a:srgbClr val="0E0E0E"/>
                </a:solidFill>
                <a:latin typeface="Original Surfer"/>
                <a:ea typeface="Original Surfer"/>
                <a:cs typeface="Original Surfer"/>
                <a:sym typeface="Original Surfer"/>
              </a:rPr>
              <a:t>Lyrisa</a:t>
            </a:r>
            <a:endParaRPr b="0" i="0" sz="3600" u="none" cap="none" strike="noStrike">
              <a:solidFill>
                <a:schemeClr val="dk1"/>
              </a:solidFill>
              <a:latin typeface="Calibri"/>
              <a:ea typeface="Calibri"/>
              <a:cs typeface="Calibri"/>
              <a:sym typeface="Calibri"/>
            </a:endParaRPr>
          </a:p>
        </p:txBody>
      </p:sp>
      <p:sp>
        <p:nvSpPr>
          <p:cNvPr id="737" name="Google Shape;737;g370d6b45157_0_678"/>
          <p:cNvSpPr/>
          <p:nvPr/>
        </p:nvSpPr>
        <p:spPr>
          <a:xfrm>
            <a:off x="2057657" y="85407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Dreamer</a:t>
            </a:r>
            <a:endParaRPr b="0" i="0" sz="3200" u="none" cap="none" strike="noStrike">
              <a:solidFill>
                <a:schemeClr val="dk1"/>
              </a:solidFill>
              <a:latin typeface="Calibri"/>
              <a:ea typeface="Calibri"/>
              <a:cs typeface="Calibri"/>
              <a:sym typeface="Calibri"/>
            </a:endParaRPr>
          </a:p>
        </p:txBody>
      </p:sp>
      <p:pic>
        <p:nvPicPr>
          <p:cNvPr descr=" " id="738" name="Google Shape;738;g370d6b45157_0_678"/>
          <p:cNvPicPr preferRelativeResize="0"/>
          <p:nvPr/>
        </p:nvPicPr>
        <p:blipFill rotWithShape="1">
          <a:blip r:embed="rId10">
            <a:alphaModFix/>
          </a:blip>
          <a:srcRect b="0" l="0" r="0" t="0"/>
          <a:stretch/>
        </p:blipFill>
        <p:spPr>
          <a:xfrm>
            <a:off x="787498" y="7899400"/>
            <a:ext cx="1117740" cy="1117600"/>
          </a:xfrm>
          <a:prstGeom prst="rect">
            <a:avLst/>
          </a:prstGeom>
          <a:noFill/>
          <a:ln>
            <a:noFill/>
          </a:ln>
        </p:spPr>
      </p:pic>
      <p:pic>
        <p:nvPicPr>
          <p:cNvPr descr=" " id="739" name="Google Shape;739;g370d6b45157_0_678"/>
          <p:cNvPicPr preferRelativeResize="0"/>
          <p:nvPr/>
        </p:nvPicPr>
        <p:blipFill rotWithShape="1">
          <a:blip r:embed="rId7">
            <a:alphaModFix/>
          </a:blip>
          <a:srcRect b="0" l="0" r="0" t="0"/>
          <a:stretch/>
        </p:blipFill>
        <p:spPr>
          <a:xfrm>
            <a:off x="6681035" y="7683500"/>
            <a:ext cx="5131441" cy="1549400"/>
          </a:xfrm>
          <a:prstGeom prst="rect">
            <a:avLst/>
          </a:prstGeom>
          <a:noFill/>
          <a:ln>
            <a:noFill/>
          </a:ln>
        </p:spPr>
      </p:pic>
      <p:sp>
        <p:nvSpPr>
          <p:cNvPr id="740" name="Google Shape;740;g370d6b45157_0_678"/>
          <p:cNvSpPr/>
          <p:nvPr/>
        </p:nvSpPr>
        <p:spPr>
          <a:xfrm>
            <a:off x="7239905" y="76136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g370d6b45157_0_678"/>
          <p:cNvSpPr/>
          <p:nvPr/>
        </p:nvSpPr>
        <p:spPr>
          <a:xfrm>
            <a:off x="7951194" y="77660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Original Surfer"/>
              <a:buNone/>
            </a:pPr>
            <a:r>
              <a:rPr b="0" i="0" lang="en-US" sz="3600" u="none" cap="none" strike="noStrike">
                <a:solidFill>
                  <a:srgbClr val="0E0E0E"/>
                </a:solidFill>
                <a:latin typeface="Original Surfer"/>
                <a:ea typeface="Original Surfer"/>
                <a:cs typeface="Original Surfer"/>
                <a:sym typeface="Original Surfer"/>
              </a:rPr>
              <a:t>Lucian</a:t>
            </a:r>
            <a:endParaRPr b="0" i="0" sz="3600" u="none" cap="none" strike="noStrike">
              <a:solidFill>
                <a:schemeClr val="dk1"/>
              </a:solidFill>
              <a:latin typeface="Calibri"/>
              <a:ea typeface="Calibri"/>
              <a:cs typeface="Calibri"/>
              <a:sym typeface="Calibri"/>
            </a:endParaRPr>
          </a:p>
        </p:txBody>
      </p:sp>
      <p:sp>
        <p:nvSpPr>
          <p:cNvPr id="742" name="Google Shape;742;g370d6b45157_0_678"/>
          <p:cNvSpPr/>
          <p:nvPr/>
        </p:nvSpPr>
        <p:spPr>
          <a:xfrm>
            <a:off x="7951194" y="85407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pic>
        <p:nvPicPr>
          <p:cNvPr descr=" " id="743" name="Google Shape;743;g370d6b45157_0_678"/>
          <p:cNvPicPr preferRelativeResize="0"/>
          <p:nvPr/>
        </p:nvPicPr>
        <p:blipFill rotWithShape="1">
          <a:blip r:embed="rId11">
            <a:alphaModFix/>
          </a:blip>
          <a:srcRect b="0" l="0" r="0" t="0"/>
          <a:stretch/>
        </p:blipFill>
        <p:spPr>
          <a:xfrm>
            <a:off x="6681035" y="7899400"/>
            <a:ext cx="1117740" cy="1117600"/>
          </a:xfrm>
          <a:prstGeom prst="rect">
            <a:avLst/>
          </a:prstGeom>
          <a:noFill/>
          <a:ln>
            <a:noFill/>
          </a:ln>
        </p:spPr>
      </p:pic>
      <p:pic>
        <p:nvPicPr>
          <p:cNvPr descr=" " id="744" name="Google Shape;744;g370d6b45157_0_678"/>
          <p:cNvPicPr preferRelativeResize="0"/>
          <p:nvPr/>
        </p:nvPicPr>
        <p:blipFill rotWithShape="1">
          <a:blip r:embed="rId7">
            <a:alphaModFix/>
          </a:blip>
          <a:srcRect b="0" l="0" r="0" t="0"/>
          <a:stretch/>
        </p:blipFill>
        <p:spPr>
          <a:xfrm>
            <a:off x="6681035" y="10045700"/>
            <a:ext cx="5131441" cy="1549400"/>
          </a:xfrm>
          <a:prstGeom prst="rect">
            <a:avLst/>
          </a:prstGeom>
          <a:noFill/>
          <a:ln>
            <a:noFill/>
          </a:ln>
        </p:spPr>
      </p:pic>
      <p:sp>
        <p:nvSpPr>
          <p:cNvPr id="745" name="Google Shape;745;g370d6b45157_0_678"/>
          <p:cNvSpPr/>
          <p:nvPr/>
        </p:nvSpPr>
        <p:spPr>
          <a:xfrm>
            <a:off x="7239905" y="99758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g370d6b45157_0_678"/>
          <p:cNvSpPr/>
          <p:nvPr/>
        </p:nvSpPr>
        <p:spPr>
          <a:xfrm>
            <a:off x="7951194" y="101282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Original Surfer"/>
              <a:buNone/>
            </a:pPr>
            <a:r>
              <a:rPr b="0" i="0" lang="en-US" sz="3600" u="none" cap="none" strike="noStrike">
                <a:solidFill>
                  <a:srgbClr val="0E0E0E"/>
                </a:solidFill>
                <a:latin typeface="Original Surfer"/>
                <a:ea typeface="Original Surfer"/>
                <a:cs typeface="Original Surfer"/>
                <a:sym typeface="Original Surfer"/>
              </a:rPr>
              <a:t>Cedric</a:t>
            </a:r>
            <a:endParaRPr b="0" i="0" sz="3600" u="none" cap="none" strike="noStrike">
              <a:solidFill>
                <a:schemeClr val="dk1"/>
              </a:solidFill>
              <a:latin typeface="Calibri"/>
              <a:ea typeface="Calibri"/>
              <a:cs typeface="Calibri"/>
              <a:sym typeface="Calibri"/>
            </a:endParaRPr>
          </a:p>
        </p:txBody>
      </p:sp>
      <p:sp>
        <p:nvSpPr>
          <p:cNvPr id="747" name="Google Shape;747;g370d6b45157_0_678"/>
          <p:cNvSpPr/>
          <p:nvPr/>
        </p:nvSpPr>
        <p:spPr>
          <a:xfrm>
            <a:off x="7951194" y="109029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pic>
        <p:nvPicPr>
          <p:cNvPr descr=" " id="748" name="Google Shape;748;g370d6b45157_0_678"/>
          <p:cNvPicPr preferRelativeResize="0"/>
          <p:nvPr/>
        </p:nvPicPr>
        <p:blipFill rotWithShape="1">
          <a:blip r:embed="rId12">
            <a:alphaModFix/>
          </a:blip>
          <a:srcRect b="0" l="0" r="0" t="0"/>
          <a:stretch/>
        </p:blipFill>
        <p:spPr>
          <a:xfrm>
            <a:off x="6681035" y="10261600"/>
            <a:ext cx="1117740" cy="1117600"/>
          </a:xfrm>
          <a:prstGeom prst="rect">
            <a:avLst/>
          </a:prstGeom>
          <a:noFill/>
          <a:ln>
            <a:noFill/>
          </a:ln>
        </p:spPr>
      </p:pic>
      <p:pic>
        <p:nvPicPr>
          <p:cNvPr descr=" " id="749" name="Google Shape;749;g370d6b45157_0_678"/>
          <p:cNvPicPr preferRelativeResize="0"/>
          <p:nvPr/>
        </p:nvPicPr>
        <p:blipFill rotWithShape="1">
          <a:blip r:embed="rId7">
            <a:alphaModFix/>
          </a:blip>
          <a:srcRect b="0" l="0" r="0" t="0"/>
          <a:stretch/>
        </p:blipFill>
        <p:spPr>
          <a:xfrm>
            <a:off x="12574572" y="7683500"/>
            <a:ext cx="5131441" cy="1549400"/>
          </a:xfrm>
          <a:prstGeom prst="rect">
            <a:avLst/>
          </a:prstGeom>
          <a:noFill/>
          <a:ln>
            <a:noFill/>
          </a:ln>
        </p:spPr>
      </p:pic>
      <p:sp>
        <p:nvSpPr>
          <p:cNvPr id="750" name="Google Shape;750;g370d6b45157_0_678"/>
          <p:cNvSpPr/>
          <p:nvPr/>
        </p:nvSpPr>
        <p:spPr>
          <a:xfrm>
            <a:off x="13133441" y="76136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g370d6b45157_0_678"/>
          <p:cNvSpPr/>
          <p:nvPr/>
        </p:nvSpPr>
        <p:spPr>
          <a:xfrm>
            <a:off x="13844730" y="77660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Original Surfer"/>
              <a:buNone/>
            </a:pPr>
            <a:r>
              <a:rPr b="0" i="0" lang="en-US" sz="3600" u="none" cap="none" strike="noStrike">
                <a:solidFill>
                  <a:srgbClr val="0E0E0E"/>
                </a:solidFill>
                <a:latin typeface="Original Surfer"/>
                <a:ea typeface="Original Surfer"/>
                <a:cs typeface="Original Surfer"/>
                <a:sym typeface="Original Surfer"/>
              </a:rPr>
              <a:t>Elvina</a:t>
            </a:r>
            <a:endParaRPr b="0" i="0" sz="3600" u="none" cap="none" strike="noStrike">
              <a:solidFill>
                <a:schemeClr val="dk1"/>
              </a:solidFill>
              <a:latin typeface="Calibri"/>
              <a:ea typeface="Calibri"/>
              <a:cs typeface="Calibri"/>
              <a:sym typeface="Calibri"/>
            </a:endParaRPr>
          </a:p>
        </p:txBody>
      </p:sp>
      <p:sp>
        <p:nvSpPr>
          <p:cNvPr id="752" name="Google Shape;752;g370d6b45157_0_678"/>
          <p:cNvSpPr/>
          <p:nvPr/>
        </p:nvSpPr>
        <p:spPr>
          <a:xfrm>
            <a:off x="13844730" y="85407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pic>
        <p:nvPicPr>
          <p:cNvPr descr=" " id="753" name="Google Shape;753;g370d6b45157_0_678"/>
          <p:cNvPicPr preferRelativeResize="0"/>
          <p:nvPr/>
        </p:nvPicPr>
        <p:blipFill rotWithShape="1">
          <a:blip r:embed="rId13">
            <a:alphaModFix/>
          </a:blip>
          <a:srcRect b="0" l="0" r="0" t="0"/>
          <a:stretch/>
        </p:blipFill>
        <p:spPr>
          <a:xfrm>
            <a:off x="12574572" y="7899400"/>
            <a:ext cx="1117740" cy="1117600"/>
          </a:xfrm>
          <a:prstGeom prst="rect">
            <a:avLst/>
          </a:prstGeom>
          <a:noFill/>
          <a:ln>
            <a:noFill/>
          </a:ln>
        </p:spPr>
      </p:pic>
      <p:pic>
        <p:nvPicPr>
          <p:cNvPr descr=" " id="754" name="Google Shape;754;g370d6b45157_0_678"/>
          <p:cNvPicPr preferRelativeResize="0"/>
          <p:nvPr/>
        </p:nvPicPr>
        <p:blipFill rotWithShape="1">
          <a:blip r:embed="rId7">
            <a:alphaModFix/>
          </a:blip>
          <a:srcRect b="0" l="0" r="0" t="0"/>
          <a:stretch/>
        </p:blipFill>
        <p:spPr>
          <a:xfrm>
            <a:off x="12574572" y="10045700"/>
            <a:ext cx="5131441" cy="1549400"/>
          </a:xfrm>
          <a:prstGeom prst="rect">
            <a:avLst/>
          </a:prstGeom>
          <a:noFill/>
          <a:ln>
            <a:noFill/>
          </a:ln>
        </p:spPr>
      </p:pic>
      <p:sp>
        <p:nvSpPr>
          <p:cNvPr id="755" name="Google Shape;755;g370d6b45157_0_678"/>
          <p:cNvSpPr/>
          <p:nvPr/>
        </p:nvSpPr>
        <p:spPr>
          <a:xfrm>
            <a:off x="13133441" y="99758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g370d6b45157_0_678"/>
          <p:cNvSpPr/>
          <p:nvPr/>
        </p:nvSpPr>
        <p:spPr>
          <a:xfrm>
            <a:off x="13844730" y="101282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Original Surfer"/>
              <a:buNone/>
            </a:pPr>
            <a:r>
              <a:rPr b="0" i="0" lang="en-US" sz="3600" u="none" cap="none" strike="noStrike">
                <a:solidFill>
                  <a:srgbClr val="0E0E0E"/>
                </a:solidFill>
                <a:latin typeface="Original Surfer"/>
                <a:ea typeface="Original Surfer"/>
                <a:cs typeface="Original Surfer"/>
                <a:sym typeface="Original Surfer"/>
              </a:rPr>
              <a:t>Seraphina</a:t>
            </a:r>
            <a:endParaRPr b="0" i="0" sz="3600" u="none" cap="none" strike="noStrike">
              <a:solidFill>
                <a:schemeClr val="dk1"/>
              </a:solidFill>
              <a:latin typeface="Calibri"/>
              <a:ea typeface="Calibri"/>
              <a:cs typeface="Calibri"/>
              <a:sym typeface="Calibri"/>
            </a:endParaRPr>
          </a:p>
        </p:txBody>
      </p:sp>
      <p:sp>
        <p:nvSpPr>
          <p:cNvPr id="757" name="Google Shape;757;g370d6b45157_0_678"/>
          <p:cNvSpPr/>
          <p:nvPr/>
        </p:nvSpPr>
        <p:spPr>
          <a:xfrm>
            <a:off x="13844730" y="109029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pic>
        <p:nvPicPr>
          <p:cNvPr descr=" " id="758" name="Google Shape;758;g370d6b45157_0_678"/>
          <p:cNvPicPr preferRelativeResize="0"/>
          <p:nvPr/>
        </p:nvPicPr>
        <p:blipFill rotWithShape="1">
          <a:blip r:embed="rId14">
            <a:alphaModFix/>
          </a:blip>
          <a:srcRect b="0" l="0" r="0" t="0"/>
          <a:stretch/>
        </p:blipFill>
        <p:spPr>
          <a:xfrm>
            <a:off x="12574572" y="10261600"/>
            <a:ext cx="1117740" cy="1117600"/>
          </a:xfrm>
          <a:prstGeom prst="rect">
            <a:avLst/>
          </a:prstGeom>
          <a:noFill/>
          <a:ln>
            <a:noFill/>
          </a:ln>
        </p:spPr>
      </p:pic>
      <p:pic>
        <p:nvPicPr>
          <p:cNvPr descr=" " id="759" name="Google Shape;759;g370d6b45157_0_678"/>
          <p:cNvPicPr preferRelativeResize="0"/>
          <p:nvPr/>
        </p:nvPicPr>
        <p:blipFill rotWithShape="1">
          <a:blip r:embed="rId7">
            <a:alphaModFix/>
          </a:blip>
          <a:srcRect b="0" l="0" r="0" t="0"/>
          <a:stretch/>
        </p:blipFill>
        <p:spPr>
          <a:xfrm>
            <a:off x="18468108" y="7683500"/>
            <a:ext cx="5131441" cy="1549400"/>
          </a:xfrm>
          <a:prstGeom prst="rect">
            <a:avLst/>
          </a:prstGeom>
          <a:noFill/>
          <a:ln>
            <a:noFill/>
          </a:ln>
        </p:spPr>
      </p:pic>
      <p:sp>
        <p:nvSpPr>
          <p:cNvPr id="760" name="Google Shape;760;g370d6b45157_0_678"/>
          <p:cNvSpPr/>
          <p:nvPr/>
        </p:nvSpPr>
        <p:spPr>
          <a:xfrm>
            <a:off x="19026978" y="76136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g370d6b45157_0_678"/>
          <p:cNvSpPr/>
          <p:nvPr/>
        </p:nvSpPr>
        <p:spPr>
          <a:xfrm>
            <a:off x="19738267" y="77660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Original Surfer"/>
              <a:buNone/>
            </a:pPr>
            <a:r>
              <a:rPr b="0" i="0" lang="en-US" sz="3600" u="none" cap="none" strike="noStrike">
                <a:solidFill>
                  <a:srgbClr val="0E0E0E"/>
                </a:solidFill>
                <a:latin typeface="Original Surfer"/>
                <a:ea typeface="Original Surfer"/>
                <a:cs typeface="Original Surfer"/>
                <a:sym typeface="Original Surfer"/>
              </a:rPr>
              <a:t>Kaelen</a:t>
            </a:r>
            <a:endParaRPr b="0" i="0" sz="3600" u="none" cap="none" strike="noStrike">
              <a:solidFill>
                <a:schemeClr val="dk1"/>
              </a:solidFill>
              <a:latin typeface="Calibri"/>
              <a:ea typeface="Calibri"/>
              <a:cs typeface="Calibri"/>
              <a:sym typeface="Calibri"/>
            </a:endParaRPr>
          </a:p>
        </p:txBody>
      </p:sp>
      <p:sp>
        <p:nvSpPr>
          <p:cNvPr id="762" name="Google Shape;762;g370d6b45157_0_678"/>
          <p:cNvSpPr/>
          <p:nvPr/>
        </p:nvSpPr>
        <p:spPr>
          <a:xfrm>
            <a:off x="19738267" y="85407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Sentinel</a:t>
            </a:r>
            <a:endParaRPr b="0" i="0" sz="3200" u="none" cap="none" strike="noStrike">
              <a:solidFill>
                <a:schemeClr val="dk1"/>
              </a:solidFill>
              <a:latin typeface="Calibri"/>
              <a:ea typeface="Calibri"/>
              <a:cs typeface="Calibri"/>
              <a:sym typeface="Calibri"/>
            </a:endParaRPr>
          </a:p>
        </p:txBody>
      </p:sp>
      <p:pic>
        <p:nvPicPr>
          <p:cNvPr descr=" " id="763" name="Google Shape;763;g370d6b45157_0_678"/>
          <p:cNvPicPr preferRelativeResize="0"/>
          <p:nvPr/>
        </p:nvPicPr>
        <p:blipFill rotWithShape="1">
          <a:blip r:embed="rId15">
            <a:alphaModFix/>
          </a:blip>
          <a:srcRect b="0" l="0" r="0" t="0"/>
          <a:stretch/>
        </p:blipFill>
        <p:spPr>
          <a:xfrm>
            <a:off x="18468108" y="7899400"/>
            <a:ext cx="1117740" cy="1117600"/>
          </a:xfrm>
          <a:prstGeom prst="rect">
            <a:avLst/>
          </a:prstGeom>
          <a:noFill/>
          <a:ln>
            <a:noFill/>
          </a:ln>
        </p:spPr>
      </p:pic>
      <p:pic>
        <p:nvPicPr>
          <p:cNvPr descr=" " id="764" name="Google Shape;764;g370d6b45157_0_678"/>
          <p:cNvPicPr preferRelativeResize="0"/>
          <p:nvPr/>
        </p:nvPicPr>
        <p:blipFill rotWithShape="1">
          <a:blip r:embed="rId7">
            <a:alphaModFix/>
          </a:blip>
          <a:srcRect b="0" l="0" r="0" t="0"/>
          <a:stretch/>
        </p:blipFill>
        <p:spPr>
          <a:xfrm>
            <a:off x="6681035" y="5321300"/>
            <a:ext cx="5131441" cy="1549400"/>
          </a:xfrm>
          <a:prstGeom prst="rect">
            <a:avLst/>
          </a:prstGeom>
          <a:noFill/>
          <a:ln>
            <a:noFill/>
          </a:ln>
        </p:spPr>
      </p:pic>
      <p:sp>
        <p:nvSpPr>
          <p:cNvPr id="765" name="Google Shape;765;g370d6b45157_0_678"/>
          <p:cNvSpPr/>
          <p:nvPr/>
        </p:nvSpPr>
        <p:spPr>
          <a:xfrm>
            <a:off x="7239905" y="52514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g370d6b45157_0_678"/>
          <p:cNvSpPr/>
          <p:nvPr/>
        </p:nvSpPr>
        <p:spPr>
          <a:xfrm>
            <a:off x="7951194" y="54038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Original Surfer"/>
              <a:buNone/>
            </a:pPr>
            <a:r>
              <a:rPr b="0" i="0" lang="en-US" sz="3600" u="none" cap="none" strike="noStrike">
                <a:solidFill>
                  <a:srgbClr val="0E0E0E"/>
                </a:solidFill>
                <a:latin typeface="Original Surfer"/>
                <a:ea typeface="Original Surfer"/>
                <a:cs typeface="Original Surfer"/>
                <a:sym typeface="Original Surfer"/>
              </a:rPr>
              <a:t>Aurielle</a:t>
            </a:r>
            <a:endParaRPr b="0" i="0" sz="3600" u="none" cap="none" strike="noStrike">
              <a:solidFill>
                <a:schemeClr val="dk1"/>
              </a:solidFill>
              <a:latin typeface="Calibri"/>
              <a:ea typeface="Calibri"/>
              <a:cs typeface="Calibri"/>
              <a:sym typeface="Calibri"/>
            </a:endParaRPr>
          </a:p>
        </p:txBody>
      </p:sp>
      <p:sp>
        <p:nvSpPr>
          <p:cNvPr id="767" name="Google Shape;767;g370d6b45157_0_678"/>
          <p:cNvSpPr/>
          <p:nvPr/>
        </p:nvSpPr>
        <p:spPr>
          <a:xfrm>
            <a:off x="7951194" y="61785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pic>
        <p:nvPicPr>
          <p:cNvPr descr=" " id="768" name="Google Shape;768;g370d6b45157_0_678"/>
          <p:cNvPicPr preferRelativeResize="0"/>
          <p:nvPr/>
        </p:nvPicPr>
        <p:blipFill rotWithShape="1">
          <a:blip r:embed="rId16">
            <a:alphaModFix/>
          </a:blip>
          <a:srcRect b="0" l="0" r="0" t="0"/>
          <a:stretch/>
        </p:blipFill>
        <p:spPr>
          <a:xfrm>
            <a:off x="6681035" y="5537200"/>
            <a:ext cx="1117740" cy="1117600"/>
          </a:xfrm>
          <a:prstGeom prst="rect">
            <a:avLst/>
          </a:prstGeom>
          <a:noFill/>
          <a:ln>
            <a:noFill/>
          </a:ln>
        </p:spPr>
      </p:pic>
      <p:pic>
        <p:nvPicPr>
          <p:cNvPr descr=" " id="769" name="Google Shape;769;g370d6b45157_0_678"/>
          <p:cNvPicPr preferRelativeResize="0"/>
          <p:nvPr/>
        </p:nvPicPr>
        <p:blipFill rotWithShape="1">
          <a:blip r:embed="rId7">
            <a:alphaModFix/>
          </a:blip>
          <a:srcRect b="0" l="0" r="0" t="0"/>
          <a:stretch/>
        </p:blipFill>
        <p:spPr>
          <a:xfrm>
            <a:off x="18468108" y="5321300"/>
            <a:ext cx="5131441" cy="1549400"/>
          </a:xfrm>
          <a:prstGeom prst="rect">
            <a:avLst/>
          </a:prstGeom>
          <a:noFill/>
          <a:ln>
            <a:noFill/>
          </a:ln>
        </p:spPr>
      </p:pic>
      <p:sp>
        <p:nvSpPr>
          <p:cNvPr id="770" name="Google Shape;770;g370d6b45157_0_678"/>
          <p:cNvSpPr/>
          <p:nvPr/>
        </p:nvSpPr>
        <p:spPr>
          <a:xfrm>
            <a:off x="19026978" y="52514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g370d6b45157_0_678"/>
          <p:cNvSpPr/>
          <p:nvPr/>
        </p:nvSpPr>
        <p:spPr>
          <a:xfrm>
            <a:off x="19738267" y="54038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Original Surfer"/>
              <a:buNone/>
            </a:pPr>
            <a:r>
              <a:rPr b="0" i="0" lang="en-US" sz="3600" u="none" cap="none" strike="noStrike">
                <a:solidFill>
                  <a:srgbClr val="0E0E0E"/>
                </a:solidFill>
                <a:latin typeface="Original Surfer"/>
                <a:ea typeface="Original Surfer"/>
                <a:cs typeface="Original Surfer"/>
                <a:sym typeface="Original Surfer"/>
              </a:rPr>
              <a:t>Dariana</a:t>
            </a:r>
            <a:endParaRPr b="0" i="0" sz="3600" u="none" cap="none" strike="noStrike">
              <a:solidFill>
                <a:schemeClr val="dk1"/>
              </a:solidFill>
              <a:latin typeface="Calibri"/>
              <a:ea typeface="Calibri"/>
              <a:cs typeface="Calibri"/>
              <a:sym typeface="Calibri"/>
            </a:endParaRPr>
          </a:p>
        </p:txBody>
      </p:sp>
      <p:sp>
        <p:nvSpPr>
          <p:cNvPr id="772" name="Google Shape;772;g370d6b45157_0_678"/>
          <p:cNvSpPr/>
          <p:nvPr/>
        </p:nvSpPr>
        <p:spPr>
          <a:xfrm>
            <a:off x="19738267" y="61785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pic>
        <p:nvPicPr>
          <p:cNvPr descr=" " id="773" name="Google Shape;773;g370d6b45157_0_678"/>
          <p:cNvPicPr preferRelativeResize="0"/>
          <p:nvPr/>
        </p:nvPicPr>
        <p:blipFill rotWithShape="1">
          <a:blip r:embed="rId17">
            <a:alphaModFix/>
          </a:blip>
          <a:srcRect b="0" l="0" r="0" t="0"/>
          <a:stretch/>
        </p:blipFill>
        <p:spPr>
          <a:xfrm>
            <a:off x="18468108" y="5537200"/>
            <a:ext cx="1117740" cy="1117600"/>
          </a:xfrm>
          <a:prstGeom prst="rect">
            <a:avLst/>
          </a:prstGeom>
          <a:noFill/>
          <a:ln>
            <a:noFill/>
          </a:ln>
        </p:spPr>
      </p:pic>
      <p:pic>
        <p:nvPicPr>
          <p:cNvPr descr=" " id="774" name="Google Shape;774;g370d6b45157_0_678"/>
          <p:cNvPicPr preferRelativeResize="0"/>
          <p:nvPr/>
        </p:nvPicPr>
        <p:blipFill rotWithShape="1">
          <a:blip r:embed="rId7">
            <a:alphaModFix/>
          </a:blip>
          <a:srcRect b="0" l="0" r="0" t="0"/>
          <a:stretch/>
        </p:blipFill>
        <p:spPr>
          <a:xfrm>
            <a:off x="12574572" y="5321300"/>
            <a:ext cx="5131441" cy="1549400"/>
          </a:xfrm>
          <a:prstGeom prst="rect">
            <a:avLst/>
          </a:prstGeom>
          <a:noFill/>
          <a:ln>
            <a:noFill/>
          </a:ln>
        </p:spPr>
      </p:pic>
      <p:sp>
        <p:nvSpPr>
          <p:cNvPr id="775" name="Google Shape;775;g370d6b45157_0_678"/>
          <p:cNvSpPr/>
          <p:nvPr/>
        </p:nvSpPr>
        <p:spPr>
          <a:xfrm>
            <a:off x="13133441" y="52514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g370d6b45157_0_678"/>
          <p:cNvSpPr/>
          <p:nvPr/>
        </p:nvSpPr>
        <p:spPr>
          <a:xfrm>
            <a:off x="13844730" y="54038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Original Surfer"/>
              <a:buNone/>
            </a:pPr>
            <a:r>
              <a:rPr b="0" i="0" lang="en-US" sz="3600" u="none" cap="none" strike="noStrike">
                <a:solidFill>
                  <a:srgbClr val="0E0E0E"/>
                </a:solidFill>
                <a:latin typeface="Original Surfer"/>
                <a:ea typeface="Original Surfer"/>
                <a:cs typeface="Original Surfer"/>
                <a:sym typeface="Original Surfer"/>
              </a:rPr>
              <a:t>Theronis</a:t>
            </a:r>
            <a:endParaRPr b="0" i="0" sz="3600" u="none" cap="none" strike="noStrike">
              <a:solidFill>
                <a:schemeClr val="dk1"/>
              </a:solidFill>
              <a:latin typeface="Calibri"/>
              <a:ea typeface="Calibri"/>
              <a:cs typeface="Calibri"/>
              <a:sym typeface="Calibri"/>
            </a:endParaRPr>
          </a:p>
        </p:txBody>
      </p:sp>
      <p:sp>
        <p:nvSpPr>
          <p:cNvPr id="777" name="Google Shape;777;g370d6b45157_0_678"/>
          <p:cNvSpPr/>
          <p:nvPr/>
        </p:nvSpPr>
        <p:spPr>
          <a:xfrm>
            <a:off x="13844730" y="61785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778" name="Google Shape;778;g370d6b45157_0_678"/>
          <p:cNvPicPr preferRelativeResize="0"/>
          <p:nvPr/>
        </p:nvPicPr>
        <p:blipFill rotWithShape="1">
          <a:blip r:embed="rId18">
            <a:alphaModFix/>
          </a:blip>
          <a:srcRect b="0" l="0" r="0" t="0"/>
          <a:stretch/>
        </p:blipFill>
        <p:spPr>
          <a:xfrm>
            <a:off x="12574572" y="5537200"/>
            <a:ext cx="1117740" cy="1117600"/>
          </a:xfrm>
          <a:prstGeom prst="rect">
            <a:avLst/>
          </a:prstGeom>
          <a:noFill/>
          <a:ln>
            <a:noFill/>
          </a:ln>
        </p:spPr>
      </p:pic>
      <p:pic>
        <p:nvPicPr>
          <p:cNvPr descr=" " id="779" name="Google Shape;779;g370d6b45157_0_678"/>
          <p:cNvPicPr preferRelativeResize="0"/>
          <p:nvPr/>
        </p:nvPicPr>
        <p:blipFill rotWithShape="1">
          <a:blip r:embed="rId19">
            <a:alphaModFix/>
          </a:blip>
          <a:srcRect b="0" l="0" r="0" t="0"/>
          <a:stretch/>
        </p:blipFill>
        <p:spPr>
          <a:xfrm>
            <a:off x="3353219" y="4902200"/>
            <a:ext cx="17680610" cy="12700"/>
          </a:xfrm>
          <a:prstGeom prst="rect">
            <a:avLst/>
          </a:prstGeom>
          <a:noFill/>
          <a:ln>
            <a:noFill/>
          </a:ln>
        </p:spPr>
      </p:pic>
      <p:pic>
        <p:nvPicPr>
          <p:cNvPr descr=" " id="780" name="Google Shape;780;g370d6b45157_0_678"/>
          <p:cNvPicPr preferRelativeResize="0"/>
          <p:nvPr/>
        </p:nvPicPr>
        <p:blipFill rotWithShape="1">
          <a:blip r:embed="rId20">
            <a:alphaModFix/>
          </a:blip>
          <a:srcRect b="0" l="0" r="0" t="0"/>
          <a:stretch/>
        </p:blipFill>
        <p:spPr>
          <a:xfrm>
            <a:off x="13006426" y="4508500"/>
            <a:ext cx="12702" cy="406400"/>
          </a:xfrm>
          <a:prstGeom prst="rect">
            <a:avLst/>
          </a:prstGeom>
          <a:noFill/>
          <a:ln>
            <a:noFill/>
          </a:ln>
        </p:spPr>
      </p:pic>
      <p:pic>
        <p:nvPicPr>
          <p:cNvPr descr=" " id="781" name="Google Shape;781;g370d6b45157_0_678"/>
          <p:cNvPicPr preferRelativeResize="0"/>
          <p:nvPr/>
        </p:nvPicPr>
        <p:blipFill rotWithShape="1">
          <a:blip r:embed="rId21">
            <a:alphaModFix/>
          </a:blip>
          <a:srcRect b="0" l="0" r="0" t="0"/>
          <a:stretch/>
        </p:blipFill>
        <p:spPr>
          <a:xfrm>
            <a:off x="3353219" y="4914900"/>
            <a:ext cx="12702" cy="419100"/>
          </a:xfrm>
          <a:prstGeom prst="rect">
            <a:avLst/>
          </a:prstGeom>
          <a:noFill/>
          <a:ln>
            <a:noFill/>
          </a:ln>
        </p:spPr>
      </p:pic>
      <p:pic>
        <p:nvPicPr>
          <p:cNvPr descr=" " id="782" name="Google Shape;782;g370d6b45157_0_678"/>
          <p:cNvPicPr preferRelativeResize="0"/>
          <p:nvPr/>
        </p:nvPicPr>
        <p:blipFill rotWithShape="1">
          <a:blip r:embed="rId21">
            <a:alphaModFix/>
          </a:blip>
          <a:srcRect b="0" l="0" r="0" t="0"/>
          <a:stretch/>
        </p:blipFill>
        <p:spPr>
          <a:xfrm>
            <a:off x="9513489" y="4914900"/>
            <a:ext cx="12702" cy="419100"/>
          </a:xfrm>
          <a:prstGeom prst="rect">
            <a:avLst/>
          </a:prstGeom>
          <a:noFill/>
          <a:ln>
            <a:noFill/>
          </a:ln>
        </p:spPr>
      </p:pic>
      <p:pic>
        <p:nvPicPr>
          <p:cNvPr descr=" " id="783" name="Google Shape;783;g370d6b45157_0_678"/>
          <p:cNvPicPr preferRelativeResize="0"/>
          <p:nvPr/>
        </p:nvPicPr>
        <p:blipFill rotWithShape="1">
          <a:blip r:embed="rId21">
            <a:alphaModFix/>
          </a:blip>
          <a:srcRect b="0" l="0" r="0" t="0"/>
          <a:stretch/>
        </p:blipFill>
        <p:spPr>
          <a:xfrm>
            <a:off x="15407026" y="4914900"/>
            <a:ext cx="12702" cy="419100"/>
          </a:xfrm>
          <a:prstGeom prst="rect">
            <a:avLst/>
          </a:prstGeom>
          <a:noFill/>
          <a:ln>
            <a:noFill/>
          </a:ln>
        </p:spPr>
      </p:pic>
      <p:pic>
        <p:nvPicPr>
          <p:cNvPr descr=" " id="784" name="Google Shape;784;g370d6b45157_0_678"/>
          <p:cNvPicPr preferRelativeResize="0"/>
          <p:nvPr/>
        </p:nvPicPr>
        <p:blipFill rotWithShape="1">
          <a:blip r:embed="rId21">
            <a:alphaModFix/>
          </a:blip>
          <a:srcRect b="0" l="0" r="0" t="0"/>
          <a:stretch/>
        </p:blipFill>
        <p:spPr>
          <a:xfrm>
            <a:off x="21021127" y="4914900"/>
            <a:ext cx="12702" cy="419100"/>
          </a:xfrm>
          <a:prstGeom prst="rect">
            <a:avLst/>
          </a:prstGeom>
          <a:noFill/>
          <a:ln>
            <a:noFill/>
          </a:ln>
        </p:spPr>
      </p:pic>
      <p:pic>
        <p:nvPicPr>
          <p:cNvPr descr=" " id="785" name="Google Shape;785;g370d6b45157_0_678"/>
          <p:cNvPicPr preferRelativeResize="0"/>
          <p:nvPr/>
        </p:nvPicPr>
        <p:blipFill rotWithShape="1">
          <a:blip r:embed="rId22">
            <a:alphaModFix/>
          </a:blip>
          <a:srcRect b="0" l="0" r="0" t="0"/>
          <a:stretch/>
        </p:blipFill>
        <p:spPr>
          <a:xfrm>
            <a:off x="3353219" y="6870700"/>
            <a:ext cx="12702" cy="812800"/>
          </a:xfrm>
          <a:prstGeom prst="rect">
            <a:avLst/>
          </a:prstGeom>
          <a:noFill/>
          <a:ln>
            <a:noFill/>
          </a:ln>
        </p:spPr>
      </p:pic>
      <p:pic>
        <p:nvPicPr>
          <p:cNvPr descr=" " id="786" name="Google Shape;786;g370d6b45157_0_678"/>
          <p:cNvPicPr preferRelativeResize="0"/>
          <p:nvPr/>
        </p:nvPicPr>
        <p:blipFill rotWithShape="1">
          <a:blip r:embed="rId22">
            <a:alphaModFix/>
          </a:blip>
          <a:srcRect b="0" l="0" r="0" t="0"/>
          <a:stretch/>
        </p:blipFill>
        <p:spPr>
          <a:xfrm>
            <a:off x="9513489" y="6870700"/>
            <a:ext cx="12702" cy="812800"/>
          </a:xfrm>
          <a:prstGeom prst="rect">
            <a:avLst/>
          </a:prstGeom>
          <a:noFill/>
          <a:ln>
            <a:noFill/>
          </a:ln>
        </p:spPr>
      </p:pic>
      <p:pic>
        <p:nvPicPr>
          <p:cNvPr descr=" " id="787" name="Google Shape;787;g370d6b45157_0_678"/>
          <p:cNvPicPr preferRelativeResize="0"/>
          <p:nvPr/>
        </p:nvPicPr>
        <p:blipFill rotWithShape="1">
          <a:blip r:embed="rId22">
            <a:alphaModFix/>
          </a:blip>
          <a:srcRect b="0" l="0" r="0" t="0"/>
          <a:stretch/>
        </p:blipFill>
        <p:spPr>
          <a:xfrm>
            <a:off x="15407026" y="6870700"/>
            <a:ext cx="12702" cy="812800"/>
          </a:xfrm>
          <a:prstGeom prst="rect">
            <a:avLst/>
          </a:prstGeom>
          <a:noFill/>
          <a:ln>
            <a:noFill/>
          </a:ln>
        </p:spPr>
      </p:pic>
      <p:pic>
        <p:nvPicPr>
          <p:cNvPr descr=" " id="788" name="Google Shape;788;g370d6b45157_0_678"/>
          <p:cNvPicPr preferRelativeResize="0"/>
          <p:nvPr/>
        </p:nvPicPr>
        <p:blipFill rotWithShape="1">
          <a:blip r:embed="rId22">
            <a:alphaModFix/>
          </a:blip>
          <a:srcRect b="0" l="0" r="0" t="0"/>
          <a:stretch/>
        </p:blipFill>
        <p:spPr>
          <a:xfrm>
            <a:off x="21021127" y="6870700"/>
            <a:ext cx="12702" cy="812800"/>
          </a:xfrm>
          <a:prstGeom prst="rect">
            <a:avLst/>
          </a:prstGeom>
          <a:noFill/>
          <a:ln>
            <a:noFill/>
          </a:ln>
        </p:spPr>
      </p:pic>
      <p:pic>
        <p:nvPicPr>
          <p:cNvPr descr=" " id="789" name="Google Shape;789;g370d6b45157_0_678"/>
          <p:cNvPicPr preferRelativeResize="0"/>
          <p:nvPr/>
        </p:nvPicPr>
        <p:blipFill rotWithShape="1">
          <a:blip r:embed="rId22">
            <a:alphaModFix/>
          </a:blip>
          <a:srcRect b="0" l="0" r="0" t="0"/>
          <a:stretch/>
        </p:blipFill>
        <p:spPr>
          <a:xfrm>
            <a:off x="9513489" y="9232900"/>
            <a:ext cx="12702" cy="812800"/>
          </a:xfrm>
          <a:prstGeom prst="rect">
            <a:avLst/>
          </a:prstGeom>
          <a:noFill/>
          <a:ln>
            <a:noFill/>
          </a:ln>
        </p:spPr>
      </p:pic>
      <p:pic>
        <p:nvPicPr>
          <p:cNvPr descr=" " id="790" name="Google Shape;790;g370d6b45157_0_678"/>
          <p:cNvPicPr preferRelativeResize="0"/>
          <p:nvPr/>
        </p:nvPicPr>
        <p:blipFill rotWithShape="1">
          <a:blip r:embed="rId22">
            <a:alphaModFix/>
          </a:blip>
          <a:srcRect b="0" l="0" r="0" t="0"/>
          <a:stretch/>
        </p:blipFill>
        <p:spPr>
          <a:xfrm>
            <a:off x="15407026" y="9232900"/>
            <a:ext cx="12702" cy="812800"/>
          </a:xfrm>
          <a:prstGeom prst="rect">
            <a:avLst/>
          </a:prstGeom>
          <a:noFill/>
          <a:ln>
            <a:noFill/>
          </a:ln>
        </p:spPr>
      </p:pic>
      <p:sp>
        <p:nvSpPr>
          <p:cNvPr id="791" name="Google Shape;791;g370d6b45157_0_678"/>
          <p:cNvSpPr/>
          <p:nvPr/>
        </p:nvSpPr>
        <p:spPr>
          <a:xfrm>
            <a:off x="7747968" y="12801600"/>
            <a:ext cx="9051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 download more editable chart, </a:t>
            </a:r>
            <a:r>
              <a:rPr b="0" i="0" lang="en-US" sz="3200" u="sng" cap="none" strike="noStrike">
                <a:solidFill>
                  <a:srgbClr val="0E0E0E"/>
                </a:solidFill>
                <a:latin typeface="Poppins"/>
                <a:ea typeface="Poppins"/>
                <a:cs typeface="Poppins"/>
                <a:sym typeface="Poppins"/>
                <a:hlinkClick r:id="rId23">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792" name="Google Shape;792;g370d6b45157_0_678"/>
          <p:cNvSpPr/>
          <p:nvPr/>
        </p:nvSpPr>
        <p:spPr>
          <a:xfrm>
            <a:off x="6816519" y="660400"/>
            <a:ext cx="107541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7160AE"/>
              </a:buClr>
              <a:buSzPts val="8000"/>
              <a:buFont typeface="Original Surfer"/>
              <a:buNone/>
            </a:pPr>
            <a:r>
              <a:rPr b="0" i="0" lang="en-US" sz="8000" u="none" cap="none" strike="noStrike">
                <a:solidFill>
                  <a:srgbClr val="7160AE"/>
                </a:solidFill>
                <a:latin typeface="Original Surfer"/>
                <a:ea typeface="Original Surfer"/>
                <a:cs typeface="Original Surfer"/>
                <a:sym typeface="Original Surfer"/>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BF7"/>
        </a:solidFill>
      </p:bgPr>
    </p:bg>
    <p:spTree>
      <p:nvGrpSpPr>
        <p:cNvPr id="797" name="Shape 797"/>
        <p:cNvGrpSpPr/>
        <p:nvPr/>
      </p:nvGrpSpPr>
      <p:grpSpPr>
        <a:xfrm>
          <a:off x="0" y="0"/>
          <a:ext cx="0" cy="0"/>
          <a:chOff x="0" y="0"/>
          <a:chExt cx="0" cy="0"/>
        </a:xfrm>
      </p:grpSpPr>
      <p:pic>
        <p:nvPicPr>
          <p:cNvPr descr=" " id="798" name="Google Shape;798;g370d6b45157_0_757"/>
          <p:cNvPicPr preferRelativeResize="0"/>
          <p:nvPr/>
        </p:nvPicPr>
        <p:blipFill rotWithShape="1">
          <a:blip r:embed="rId3">
            <a:alphaModFix/>
          </a:blip>
          <a:srcRect b="0" l="0" r="0" t="0"/>
          <a:stretch/>
        </p:blipFill>
        <p:spPr>
          <a:xfrm>
            <a:off x="11220839" y="2430066"/>
            <a:ext cx="2526013" cy="2549575"/>
          </a:xfrm>
          <a:prstGeom prst="rect">
            <a:avLst/>
          </a:prstGeom>
          <a:noFill/>
          <a:ln>
            <a:noFill/>
          </a:ln>
        </p:spPr>
      </p:pic>
      <p:pic>
        <p:nvPicPr>
          <p:cNvPr descr=" " id="799" name="Google Shape;799;g370d6b45157_0_757"/>
          <p:cNvPicPr preferRelativeResize="0"/>
          <p:nvPr/>
        </p:nvPicPr>
        <p:blipFill rotWithShape="1">
          <a:blip r:embed="rId4">
            <a:alphaModFix/>
          </a:blip>
          <a:srcRect b="0" l="0" r="0" t="0"/>
          <a:stretch/>
        </p:blipFill>
        <p:spPr>
          <a:xfrm>
            <a:off x="1446710" y="2032000"/>
            <a:ext cx="5716986" cy="4777829"/>
          </a:xfrm>
          <a:prstGeom prst="rect">
            <a:avLst/>
          </a:prstGeom>
          <a:noFill/>
          <a:ln>
            <a:noFill/>
          </a:ln>
        </p:spPr>
      </p:pic>
      <p:pic>
        <p:nvPicPr>
          <p:cNvPr descr=" " id="800" name="Google Shape;800;g370d6b45157_0_757"/>
          <p:cNvPicPr preferRelativeResize="0"/>
          <p:nvPr/>
        </p:nvPicPr>
        <p:blipFill rotWithShape="1">
          <a:blip r:embed="rId5">
            <a:alphaModFix/>
          </a:blip>
          <a:srcRect b="0" l="0" r="0" t="0"/>
          <a:stretch/>
        </p:blipFill>
        <p:spPr>
          <a:xfrm>
            <a:off x="7160715" y="6371630"/>
            <a:ext cx="3273884" cy="2736056"/>
          </a:xfrm>
          <a:prstGeom prst="rect">
            <a:avLst/>
          </a:prstGeom>
          <a:noFill/>
          <a:ln>
            <a:noFill/>
          </a:ln>
        </p:spPr>
      </p:pic>
      <p:pic>
        <p:nvPicPr>
          <p:cNvPr descr=" " id="801" name="Google Shape;801;g370d6b45157_0_757"/>
          <p:cNvPicPr preferRelativeResize="0"/>
          <p:nvPr/>
        </p:nvPicPr>
        <p:blipFill rotWithShape="1">
          <a:blip r:embed="rId6">
            <a:alphaModFix/>
          </a:blip>
          <a:srcRect b="0" l="0" r="0" t="0"/>
          <a:stretch/>
        </p:blipFill>
        <p:spPr>
          <a:xfrm>
            <a:off x="15179216" y="4203898"/>
            <a:ext cx="6350226" cy="7403107"/>
          </a:xfrm>
          <a:prstGeom prst="rect">
            <a:avLst/>
          </a:prstGeom>
          <a:noFill/>
          <a:ln>
            <a:noFill/>
          </a:ln>
        </p:spPr>
      </p:pic>
      <p:pic>
        <p:nvPicPr>
          <p:cNvPr descr=" " id="802" name="Google Shape;802;g370d6b45157_0_757"/>
          <p:cNvPicPr preferRelativeResize="0"/>
          <p:nvPr/>
        </p:nvPicPr>
        <p:blipFill rotWithShape="1">
          <a:blip r:embed="rId7">
            <a:alphaModFix/>
          </a:blip>
          <a:srcRect b="0" l="0" r="0" t="0"/>
          <a:stretch/>
        </p:blipFill>
        <p:spPr>
          <a:xfrm>
            <a:off x="16719500" y="1191493"/>
            <a:ext cx="872688" cy="837431"/>
          </a:xfrm>
          <a:prstGeom prst="rect">
            <a:avLst/>
          </a:prstGeom>
          <a:noFill/>
          <a:ln>
            <a:noFill/>
          </a:ln>
        </p:spPr>
      </p:pic>
      <p:pic>
        <p:nvPicPr>
          <p:cNvPr descr=" " id="803" name="Google Shape;803;g370d6b45157_0_757"/>
          <p:cNvPicPr preferRelativeResize="0"/>
          <p:nvPr/>
        </p:nvPicPr>
        <p:blipFill rotWithShape="1">
          <a:blip r:embed="rId8">
            <a:alphaModFix/>
          </a:blip>
          <a:srcRect b="0" l="0" r="0" t="0"/>
          <a:stretch/>
        </p:blipFill>
        <p:spPr>
          <a:xfrm>
            <a:off x="21570913" y="-1186093"/>
            <a:ext cx="479043" cy="463037"/>
          </a:xfrm>
          <a:prstGeom prst="rect">
            <a:avLst/>
          </a:prstGeom>
          <a:noFill/>
          <a:ln>
            <a:noFill/>
          </a:ln>
        </p:spPr>
      </p:pic>
      <p:pic>
        <p:nvPicPr>
          <p:cNvPr descr=" " id="804" name="Google Shape;804;g370d6b45157_0_757"/>
          <p:cNvPicPr preferRelativeResize="0"/>
          <p:nvPr/>
        </p:nvPicPr>
        <p:blipFill rotWithShape="1">
          <a:blip r:embed="rId8">
            <a:alphaModFix/>
          </a:blip>
          <a:srcRect b="0" l="0" r="0" t="0"/>
          <a:stretch/>
        </p:blipFill>
        <p:spPr>
          <a:xfrm>
            <a:off x="19585197" y="13867248"/>
            <a:ext cx="1065445" cy="1029852"/>
          </a:xfrm>
          <a:prstGeom prst="rect">
            <a:avLst/>
          </a:prstGeom>
          <a:noFill/>
          <a:ln>
            <a:noFill/>
          </a:ln>
        </p:spPr>
      </p:pic>
      <p:pic>
        <p:nvPicPr>
          <p:cNvPr descr=" " id="805" name="Google Shape;805;g370d6b45157_0_757"/>
          <p:cNvPicPr preferRelativeResize="0"/>
          <p:nvPr/>
        </p:nvPicPr>
        <p:blipFill rotWithShape="1">
          <a:blip r:embed="rId9">
            <a:alphaModFix/>
          </a:blip>
          <a:srcRect b="0" l="0" r="0" t="0"/>
          <a:stretch/>
        </p:blipFill>
        <p:spPr>
          <a:xfrm>
            <a:off x="21199880" y="11655524"/>
            <a:ext cx="586444" cy="587821"/>
          </a:xfrm>
          <a:prstGeom prst="rect">
            <a:avLst/>
          </a:prstGeom>
          <a:noFill/>
          <a:ln>
            <a:noFill/>
          </a:ln>
        </p:spPr>
      </p:pic>
      <p:sp>
        <p:nvSpPr>
          <p:cNvPr id="806" name="Google Shape;806;g370d6b45157_0_757"/>
          <p:cNvSpPr/>
          <p:nvPr/>
        </p:nvSpPr>
        <p:spPr>
          <a:xfrm>
            <a:off x="23370921" y="8483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07" name="Google Shape;807;g370d6b45157_0_757"/>
          <p:cNvPicPr preferRelativeResize="0"/>
          <p:nvPr/>
        </p:nvPicPr>
        <p:blipFill rotWithShape="1">
          <a:blip r:embed="rId10">
            <a:alphaModFix/>
          </a:blip>
          <a:srcRect b="0" l="0" r="0" t="0"/>
          <a:stretch/>
        </p:blipFill>
        <p:spPr>
          <a:xfrm>
            <a:off x="23523340" y="8788400"/>
            <a:ext cx="711289" cy="2590800"/>
          </a:xfrm>
          <a:prstGeom prst="rect">
            <a:avLst/>
          </a:prstGeom>
          <a:noFill/>
          <a:ln>
            <a:noFill/>
          </a:ln>
        </p:spPr>
      </p:pic>
      <p:sp>
        <p:nvSpPr>
          <p:cNvPr id="808" name="Google Shape;808;g370d6b45157_0_757"/>
          <p:cNvSpPr/>
          <p:nvPr/>
        </p:nvSpPr>
        <p:spPr>
          <a:xfrm>
            <a:off x="1752819" y="5880100"/>
            <a:ext cx="8785200" cy="592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Yes, you can use this for both personal and commercial projects.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No, you don't have to credit us.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No, you can't resell or redistribute it, including uploading this template online.</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And you can support us by sharing our site, EaTemp.com, with others.</a:t>
            </a:r>
            <a:endParaRPr b="0" i="0" sz="3200" u="none" cap="none" strike="noStrike">
              <a:solidFill>
                <a:schemeClr val="dk1"/>
              </a:solidFill>
              <a:latin typeface="Calibri"/>
              <a:ea typeface="Calibri"/>
              <a:cs typeface="Calibri"/>
              <a:sym typeface="Calibri"/>
            </a:endParaRPr>
          </a:p>
        </p:txBody>
      </p:sp>
      <p:sp>
        <p:nvSpPr>
          <p:cNvPr id="809" name="Google Shape;809;g370d6b45157_0_757"/>
          <p:cNvSpPr/>
          <p:nvPr/>
        </p:nvSpPr>
        <p:spPr>
          <a:xfrm>
            <a:off x="1714714" y="2057400"/>
            <a:ext cx="9026700" cy="2878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160AE"/>
              </a:buClr>
              <a:buSzPts val="8000"/>
              <a:buFont typeface="Original Surfer"/>
              <a:buNone/>
            </a:pPr>
            <a:r>
              <a:rPr b="0" i="0" lang="en-US" sz="8000" u="none" cap="none" strike="noStrike">
                <a:solidFill>
                  <a:srgbClr val="7160AE"/>
                </a:solidFill>
                <a:latin typeface="Original Surfer"/>
                <a:ea typeface="Original Surfer"/>
                <a:cs typeface="Original Surfer"/>
                <a:sym typeface="Original Surfer"/>
              </a:rPr>
              <a:t>Thank you for choosing EaTemp</a:t>
            </a:r>
            <a:endParaRPr b="0" i="0" sz="8000" u="none" cap="none" strike="noStrike">
              <a:solidFill>
                <a:schemeClr val="dk1"/>
              </a:solidFill>
              <a:latin typeface="Calibri"/>
              <a:ea typeface="Calibri"/>
              <a:cs typeface="Calibri"/>
              <a:sym typeface="Calibri"/>
            </a:endParaRPr>
          </a:p>
        </p:txBody>
      </p:sp>
      <p:sp>
        <p:nvSpPr>
          <p:cNvPr id="810" name="Google Shape;810;g370d6b45157_0_757"/>
          <p:cNvSpPr/>
          <p:nvPr/>
        </p:nvSpPr>
        <p:spPr>
          <a:xfrm rot="-5400000">
            <a:off x="21454320" y="5476873"/>
            <a:ext cx="510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Credit | Image: </a:t>
            </a:r>
            <a:r>
              <a:rPr b="0" i="0" lang="en-US" sz="3200" u="sng" cap="none" strike="noStrike">
                <a:solidFill>
                  <a:srgbClr val="0E0E0E"/>
                </a:solidFill>
                <a:latin typeface="Poppins"/>
                <a:ea typeface="Poppins"/>
                <a:cs typeface="Poppins"/>
                <a:sym typeface="Poppins"/>
                <a:hlinkClick r:id="rId11">
                  <a:extLst>
                    <a:ext uri="{A12FA001-AC4F-418D-AE19-62706E023703}">
                      <ahyp:hlinkClr val="tx"/>
                    </a:ext>
                  </a:extLst>
                </a:hlinkClick>
              </a:rPr>
              <a:t>Unsplash</a:t>
            </a:r>
            <a:r>
              <a:rPr b="0" i="0" lang="en-US" sz="3200" u="none" cap="none" strike="noStrike">
                <a:solidFill>
                  <a:srgbClr val="0E0E0E"/>
                </a:solidFill>
                <a:latin typeface="Poppins"/>
                <a:ea typeface="Poppins"/>
                <a:cs typeface="Poppins"/>
                <a:sym typeface="Poppins"/>
              </a:rPr>
              <a:t> </a:t>
            </a:r>
            <a:endParaRPr b="0" i="0" sz="3200" u="none" cap="none" strike="noStrike">
              <a:solidFill>
                <a:schemeClr val="dk1"/>
              </a:solidFill>
              <a:latin typeface="Calibri"/>
              <a:ea typeface="Calibri"/>
              <a:cs typeface="Calibri"/>
              <a:sym typeface="Calibri"/>
            </a:endParaRPr>
          </a:p>
        </p:txBody>
      </p:sp>
      <p:pic>
        <p:nvPicPr>
          <p:cNvPr descr=" " id="811" name="Google Shape;811;g370d6b45157_0_757"/>
          <p:cNvPicPr preferRelativeResize="0"/>
          <p:nvPr/>
        </p:nvPicPr>
        <p:blipFill rotWithShape="1">
          <a:blip r:embed="rId12">
            <a:alphaModFix/>
          </a:blip>
          <a:srcRect b="0" l="0" r="0" t="0"/>
          <a:stretch/>
        </p:blipFill>
        <p:spPr>
          <a:xfrm>
            <a:off x="10707438" y="1625600"/>
            <a:ext cx="12358645" cy="10477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BF7"/>
        </a:solidFill>
      </p:bgPr>
    </p:bg>
    <p:spTree>
      <p:nvGrpSpPr>
        <p:cNvPr id="45" name="Shape 45"/>
        <p:cNvGrpSpPr/>
        <p:nvPr/>
      </p:nvGrpSpPr>
      <p:grpSpPr>
        <a:xfrm>
          <a:off x="0" y="0"/>
          <a:ext cx="0" cy="0"/>
          <a:chOff x="0" y="0"/>
          <a:chExt cx="0" cy="0"/>
        </a:xfrm>
      </p:grpSpPr>
      <p:pic>
        <p:nvPicPr>
          <p:cNvPr descr=" " id="46" name="Google Shape;46;g370d6b45157_0_28"/>
          <p:cNvPicPr preferRelativeResize="0"/>
          <p:nvPr/>
        </p:nvPicPr>
        <p:blipFill rotWithShape="1">
          <a:blip r:embed="rId3">
            <a:alphaModFix/>
          </a:blip>
          <a:srcRect b="0" l="0" r="0" t="0"/>
          <a:stretch/>
        </p:blipFill>
        <p:spPr>
          <a:xfrm>
            <a:off x="10199375" y="3581400"/>
            <a:ext cx="5957045" cy="6146800"/>
          </a:xfrm>
          <a:prstGeom prst="rect">
            <a:avLst/>
          </a:prstGeom>
          <a:noFill/>
          <a:ln>
            <a:noFill/>
          </a:ln>
        </p:spPr>
      </p:pic>
      <p:pic>
        <p:nvPicPr>
          <p:cNvPr descr=" " id="47" name="Google Shape;47;g370d6b45157_0_28"/>
          <p:cNvPicPr preferRelativeResize="0"/>
          <p:nvPr/>
        </p:nvPicPr>
        <p:blipFill rotWithShape="1">
          <a:blip r:embed="rId4">
            <a:alphaModFix/>
          </a:blip>
          <a:srcRect b="0" l="0" r="0" t="0"/>
          <a:stretch/>
        </p:blipFill>
        <p:spPr>
          <a:xfrm>
            <a:off x="5233054" y="10223500"/>
            <a:ext cx="1956044" cy="2844800"/>
          </a:xfrm>
          <a:prstGeom prst="rect">
            <a:avLst/>
          </a:prstGeom>
          <a:noFill/>
          <a:ln>
            <a:noFill/>
          </a:ln>
        </p:spPr>
      </p:pic>
      <p:pic>
        <p:nvPicPr>
          <p:cNvPr descr=" " id="48" name="Google Shape;48;g370d6b45157_0_28"/>
          <p:cNvPicPr preferRelativeResize="0"/>
          <p:nvPr/>
        </p:nvPicPr>
        <p:blipFill rotWithShape="1">
          <a:blip r:embed="rId5">
            <a:alphaModFix/>
          </a:blip>
          <a:srcRect b="0" l="0" r="0" t="0"/>
          <a:stretch/>
        </p:blipFill>
        <p:spPr>
          <a:xfrm>
            <a:off x="19611251" y="6337300"/>
            <a:ext cx="1968746" cy="2832100"/>
          </a:xfrm>
          <a:prstGeom prst="rect">
            <a:avLst/>
          </a:prstGeom>
          <a:noFill/>
          <a:ln>
            <a:noFill/>
          </a:ln>
        </p:spPr>
      </p:pic>
      <p:pic>
        <p:nvPicPr>
          <p:cNvPr descr=" " id="49" name="Google Shape;49;g370d6b45157_0_28"/>
          <p:cNvPicPr preferRelativeResize="0"/>
          <p:nvPr/>
        </p:nvPicPr>
        <p:blipFill rotWithShape="1">
          <a:blip r:embed="rId6">
            <a:alphaModFix/>
          </a:blip>
          <a:srcRect b="0" l="0" r="0" t="0"/>
          <a:stretch/>
        </p:blipFill>
        <p:spPr>
          <a:xfrm>
            <a:off x="7011276" y="6756400"/>
            <a:ext cx="1727416" cy="2298700"/>
          </a:xfrm>
          <a:prstGeom prst="rect">
            <a:avLst/>
          </a:prstGeom>
          <a:noFill/>
          <a:ln>
            <a:noFill/>
          </a:ln>
        </p:spPr>
      </p:pic>
      <p:pic>
        <p:nvPicPr>
          <p:cNvPr descr=" " id="50" name="Google Shape;50;g370d6b45157_0_28"/>
          <p:cNvPicPr preferRelativeResize="0"/>
          <p:nvPr/>
        </p:nvPicPr>
        <p:blipFill rotWithShape="1">
          <a:blip r:embed="rId7">
            <a:alphaModFix/>
          </a:blip>
          <a:srcRect b="0" l="0" r="0" t="0"/>
          <a:stretch/>
        </p:blipFill>
        <p:spPr>
          <a:xfrm>
            <a:off x="8738692" y="647700"/>
            <a:ext cx="1727416" cy="2311400"/>
          </a:xfrm>
          <a:prstGeom prst="rect">
            <a:avLst/>
          </a:prstGeom>
          <a:noFill/>
          <a:ln>
            <a:noFill/>
          </a:ln>
        </p:spPr>
      </p:pic>
      <p:pic>
        <p:nvPicPr>
          <p:cNvPr descr=" " id="51" name="Google Shape;51;g370d6b45157_0_28"/>
          <p:cNvPicPr preferRelativeResize="0"/>
          <p:nvPr/>
        </p:nvPicPr>
        <p:blipFill rotWithShape="1">
          <a:blip r:embed="rId8">
            <a:alphaModFix/>
          </a:blip>
          <a:srcRect b="0" l="0" r="0" t="0"/>
          <a:stretch/>
        </p:blipFill>
        <p:spPr>
          <a:xfrm>
            <a:off x="1422578" y="5181600"/>
            <a:ext cx="2603825" cy="3759200"/>
          </a:xfrm>
          <a:prstGeom prst="rect">
            <a:avLst/>
          </a:prstGeom>
          <a:noFill/>
          <a:ln>
            <a:noFill/>
          </a:ln>
        </p:spPr>
      </p:pic>
      <p:pic>
        <p:nvPicPr>
          <p:cNvPr descr=" " id="52" name="Google Shape;52;g370d6b45157_0_28"/>
          <p:cNvPicPr preferRelativeResize="0"/>
          <p:nvPr/>
        </p:nvPicPr>
        <p:blipFill rotWithShape="1">
          <a:blip r:embed="rId9">
            <a:alphaModFix/>
          </a:blip>
          <a:srcRect b="0" l="0" r="0" t="0"/>
          <a:stretch/>
        </p:blipFill>
        <p:spPr>
          <a:xfrm>
            <a:off x="16740692" y="7759700"/>
            <a:ext cx="2578422" cy="3759200"/>
          </a:xfrm>
          <a:prstGeom prst="rect">
            <a:avLst/>
          </a:prstGeom>
          <a:noFill/>
          <a:ln>
            <a:noFill/>
          </a:ln>
        </p:spPr>
      </p:pic>
      <p:pic>
        <p:nvPicPr>
          <p:cNvPr descr=" " id="53" name="Google Shape;53;g370d6b45157_0_28"/>
          <p:cNvPicPr preferRelativeResize="0"/>
          <p:nvPr/>
        </p:nvPicPr>
        <p:blipFill rotWithShape="1">
          <a:blip r:embed="rId10">
            <a:alphaModFix/>
          </a:blip>
          <a:srcRect b="0" l="0" r="0" t="0"/>
          <a:stretch/>
        </p:blipFill>
        <p:spPr>
          <a:xfrm>
            <a:off x="6122165" y="1485900"/>
            <a:ext cx="8675184" cy="10756900"/>
          </a:xfrm>
          <a:prstGeom prst="rect">
            <a:avLst/>
          </a:prstGeom>
          <a:noFill/>
          <a:ln>
            <a:noFill/>
          </a:ln>
        </p:spPr>
      </p:pic>
      <p:pic>
        <p:nvPicPr>
          <p:cNvPr descr=" " id="54" name="Google Shape;54;g370d6b45157_0_28"/>
          <p:cNvPicPr preferRelativeResize="0"/>
          <p:nvPr/>
        </p:nvPicPr>
        <p:blipFill rotWithShape="1">
          <a:blip r:embed="rId11">
            <a:alphaModFix/>
          </a:blip>
          <a:srcRect b="0" l="0" r="0" t="0"/>
          <a:stretch/>
        </p:blipFill>
        <p:spPr>
          <a:xfrm>
            <a:off x="21186248" y="12674600"/>
            <a:ext cx="3200800" cy="1016000"/>
          </a:xfrm>
          <a:prstGeom prst="rect">
            <a:avLst/>
          </a:prstGeom>
          <a:noFill/>
          <a:ln>
            <a:noFill/>
          </a:ln>
        </p:spPr>
      </p:pic>
      <p:sp>
        <p:nvSpPr>
          <p:cNvPr id="55" name="Google Shape;55;g370d6b45157_0_28"/>
          <p:cNvSpPr/>
          <p:nvPr/>
        </p:nvSpPr>
        <p:spPr>
          <a:xfrm rot="-5400000">
            <a:off x="-4455882" y="8142248"/>
            <a:ext cx="13497600" cy="460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160AE"/>
              </a:buClr>
              <a:buSzPts val="12800"/>
              <a:buFont typeface="Original Surfer"/>
              <a:buNone/>
            </a:pPr>
            <a:r>
              <a:rPr b="0" i="0" lang="en-US" sz="12800" u="none" cap="none" strike="noStrike">
                <a:solidFill>
                  <a:srgbClr val="7160AE"/>
                </a:solidFill>
                <a:latin typeface="Original Surfer"/>
                <a:ea typeface="Original Surfer"/>
                <a:cs typeface="Original Surfer"/>
                <a:sym typeface="Original Surfer"/>
              </a:rPr>
              <a:t>Table of Contents</a:t>
            </a:r>
            <a:endParaRPr b="0" i="0" sz="12800" u="none" cap="none" strike="noStrike">
              <a:solidFill>
                <a:schemeClr val="dk1"/>
              </a:solidFill>
              <a:latin typeface="Calibri"/>
              <a:ea typeface="Calibri"/>
              <a:cs typeface="Calibri"/>
              <a:sym typeface="Calibri"/>
            </a:endParaRPr>
          </a:p>
        </p:txBody>
      </p:sp>
      <p:sp>
        <p:nvSpPr>
          <p:cNvPr id="56" name="Google Shape;56;g370d6b45157_0_28"/>
          <p:cNvSpPr/>
          <p:nvPr/>
        </p:nvSpPr>
        <p:spPr>
          <a:xfrm>
            <a:off x="16321540" y="647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 name="Google Shape;57;g370d6b45157_0_28"/>
          <p:cNvPicPr preferRelativeResize="0"/>
          <p:nvPr/>
        </p:nvPicPr>
        <p:blipFill rotWithShape="1">
          <a:blip r:embed="rId12">
            <a:alphaModFix/>
          </a:blip>
          <a:srcRect b="0" l="0" r="0" t="0"/>
          <a:stretch/>
        </p:blipFill>
        <p:spPr>
          <a:xfrm>
            <a:off x="16321540" y="647700"/>
            <a:ext cx="1625803" cy="1625600"/>
          </a:xfrm>
          <a:prstGeom prst="rect">
            <a:avLst/>
          </a:prstGeom>
          <a:noFill/>
          <a:ln>
            <a:noFill/>
          </a:ln>
        </p:spPr>
      </p:pic>
      <p:sp>
        <p:nvSpPr>
          <p:cNvPr id="58" name="Google Shape;58;g370d6b45157_0_28"/>
          <p:cNvSpPr/>
          <p:nvPr/>
        </p:nvSpPr>
        <p:spPr>
          <a:xfrm>
            <a:off x="16321540" y="6477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g370d6b45157_0_28"/>
          <p:cNvSpPr/>
          <p:nvPr/>
        </p:nvSpPr>
        <p:spPr>
          <a:xfrm>
            <a:off x="16689886" y="977900"/>
            <a:ext cx="8892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Original Surfer"/>
              <a:buNone/>
            </a:pPr>
            <a:r>
              <a:rPr b="0" i="0" lang="en-US" sz="4800" u="none" cap="none" strike="noStrike">
                <a:solidFill>
                  <a:srgbClr val="000000"/>
                </a:solidFill>
                <a:latin typeface="Original Surfer"/>
                <a:ea typeface="Original Surfer"/>
                <a:cs typeface="Original Surfer"/>
                <a:sym typeface="Original Surfer"/>
              </a:rPr>
              <a:t>01</a:t>
            </a:r>
            <a:endParaRPr b="0" i="0" sz="4800" u="none" cap="none" strike="noStrike">
              <a:solidFill>
                <a:schemeClr val="dk1"/>
              </a:solidFill>
              <a:latin typeface="Calibri"/>
              <a:ea typeface="Calibri"/>
              <a:cs typeface="Calibri"/>
              <a:sym typeface="Calibri"/>
            </a:endParaRPr>
          </a:p>
        </p:txBody>
      </p:sp>
      <p:sp>
        <p:nvSpPr>
          <p:cNvPr id="60" name="Google Shape;60;g370d6b45157_0_28"/>
          <p:cNvSpPr/>
          <p:nvPr/>
        </p:nvSpPr>
        <p:spPr>
          <a:xfrm>
            <a:off x="18150569" y="723900"/>
            <a:ext cx="5931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370d6b45157_0_28"/>
          <p:cNvSpPr/>
          <p:nvPr/>
        </p:nvSpPr>
        <p:spPr>
          <a:xfrm>
            <a:off x="18150569" y="723900"/>
            <a:ext cx="6135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riginal Surfer"/>
              <a:buNone/>
            </a:pPr>
            <a:r>
              <a:rPr b="0" i="0" lang="en-US" sz="4800" u="none" cap="none" strike="noStrike">
                <a:solidFill>
                  <a:srgbClr val="0E0E0E"/>
                </a:solidFill>
                <a:latin typeface="Original Surfer"/>
                <a:ea typeface="Original Surfer"/>
                <a:cs typeface="Original Surfer"/>
                <a:sym typeface="Original Surfer"/>
              </a:rPr>
              <a:t>Introduction</a:t>
            </a:r>
            <a:endParaRPr b="0" i="0" sz="4800" u="none" cap="none" strike="noStrike">
              <a:solidFill>
                <a:schemeClr val="dk1"/>
              </a:solidFill>
              <a:latin typeface="Calibri"/>
              <a:ea typeface="Calibri"/>
              <a:cs typeface="Calibri"/>
              <a:sym typeface="Calibri"/>
            </a:endParaRPr>
          </a:p>
        </p:txBody>
      </p:sp>
      <p:sp>
        <p:nvSpPr>
          <p:cNvPr id="62" name="Google Shape;62;g370d6b45157_0_28"/>
          <p:cNvSpPr/>
          <p:nvPr/>
        </p:nvSpPr>
        <p:spPr>
          <a:xfrm>
            <a:off x="18150569" y="15875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63" name="Google Shape;63;g370d6b45157_0_28"/>
          <p:cNvSpPr/>
          <p:nvPr/>
        </p:nvSpPr>
        <p:spPr>
          <a:xfrm>
            <a:off x="16321540" y="33655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 name="Google Shape;64;g370d6b45157_0_28"/>
          <p:cNvPicPr preferRelativeResize="0"/>
          <p:nvPr/>
        </p:nvPicPr>
        <p:blipFill rotWithShape="1">
          <a:blip r:embed="rId12">
            <a:alphaModFix/>
          </a:blip>
          <a:srcRect b="0" l="0" r="0" t="0"/>
          <a:stretch/>
        </p:blipFill>
        <p:spPr>
          <a:xfrm>
            <a:off x="16321540" y="3365500"/>
            <a:ext cx="1625803" cy="1625600"/>
          </a:xfrm>
          <a:prstGeom prst="rect">
            <a:avLst/>
          </a:prstGeom>
          <a:noFill/>
          <a:ln>
            <a:noFill/>
          </a:ln>
        </p:spPr>
      </p:pic>
      <p:sp>
        <p:nvSpPr>
          <p:cNvPr id="65" name="Google Shape;65;g370d6b45157_0_28"/>
          <p:cNvSpPr/>
          <p:nvPr/>
        </p:nvSpPr>
        <p:spPr>
          <a:xfrm>
            <a:off x="16321540" y="33655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370d6b45157_0_28"/>
          <p:cNvSpPr/>
          <p:nvPr/>
        </p:nvSpPr>
        <p:spPr>
          <a:xfrm>
            <a:off x="16600975" y="3695700"/>
            <a:ext cx="10668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Original Surfer"/>
              <a:buNone/>
            </a:pPr>
            <a:r>
              <a:rPr b="0" i="0" lang="en-US" sz="4800" u="none" cap="none" strike="noStrike">
                <a:solidFill>
                  <a:srgbClr val="000000"/>
                </a:solidFill>
                <a:latin typeface="Original Surfer"/>
                <a:ea typeface="Original Surfer"/>
                <a:cs typeface="Original Surfer"/>
                <a:sym typeface="Original Surfer"/>
              </a:rPr>
              <a:t>02</a:t>
            </a:r>
            <a:endParaRPr b="0" i="0" sz="4800" u="none" cap="none" strike="noStrike">
              <a:solidFill>
                <a:schemeClr val="dk1"/>
              </a:solidFill>
              <a:latin typeface="Calibri"/>
              <a:ea typeface="Calibri"/>
              <a:cs typeface="Calibri"/>
              <a:sym typeface="Calibri"/>
            </a:endParaRPr>
          </a:p>
        </p:txBody>
      </p:sp>
      <p:sp>
        <p:nvSpPr>
          <p:cNvPr id="67" name="Google Shape;67;g370d6b45157_0_28"/>
          <p:cNvSpPr/>
          <p:nvPr/>
        </p:nvSpPr>
        <p:spPr>
          <a:xfrm>
            <a:off x="18150569" y="3441700"/>
            <a:ext cx="5931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370d6b45157_0_28"/>
          <p:cNvSpPr/>
          <p:nvPr/>
        </p:nvSpPr>
        <p:spPr>
          <a:xfrm>
            <a:off x="18150569" y="3441700"/>
            <a:ext cx="6135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riginal Surfer"/>
              <a:buNone/>
            </a:pPr>
            <a:r>
              <a:rPr b="0" i="0" lang="en-US" sz="4800" u="none" cap="none" strike="noStrike">
                <a:solidFill>
                  <a:srgbClr val="0E0E0E"/>
                </a:solidFill>
                <a:latin typeface="Original Surfer"/>
                <a:ea typeface="Original Surfer"/>
                <a:cs typeface="Original Surfer"/>
                <a:sym typeface="Original Surfer"/>
              </a:rPr>
              <a:t>Encounters</a:t>
            </a:r>
            <a:endParaRPr b="0" i="0" sz="4800" u="none" cap="none" strike="noStrike">
              <a:solidFill>
                <a:schemeClr val="dk1"/>
              </a:solidFill>
              <a:latin typeface="Calibri"/>
              <a:ea typeface="Calibri"/>
              <a:cs typeface="Calibri"/>
              <a:sym typeface="Calibri"/>
            </a:endParaRPr>
          </a:p>
        </p:txBody>
      </p:sp>
      <p:sp>
        <p:nvSpPr>
          <p:cNvPr id="69" name="Google Shape;69;g370d6b45157_0_28"/>
          <p:cNvSpPr/>
          <p:nvPr/>
        </p:nvSpPr>
        <p:spPr>
          <a:xfrm>
            <a:off x="18150569" y="43053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70" name="Google Shape;70;g370d6b45157_0_28"/>
          <p:cNvSpPr/>
          <p:nvPr/>
        </p:nvSpPr>
        <p:spPr>
          <a:xfrm>
            <a:off x="16321540" y="60833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 name="Google Shape;71;g370d6b45157_0_28"/>
          <p:cNvPicPr preferRelativeResize="0"/>
          <p:nvPr/>
        </p:nvPicPr>
        <p:blipFill rotWithShape="1">
          <a:blip r:embed="rId12">
            <a:alphaModFix/>
          </a:blip>
          <a:srcRect b="0" l="0" r="0" t="0"/>
          <a:stretch/>
        </p:blipFill>
        <p:spPr>
          <a:xfrm>
            <a:off x="16321540" y="6083300"/>
            <a:ext cx="1625803" cy="1625600"/>
          </a:xfrm>
          <a:prstGeom prst="rect">
            <a:avLst/>
          </a:prstGeom>
          <a:noFill/>
          <a:ln>
            <a:noFill/>
          </a:ln>
        </p:spPr>
      </p:pic>
      <p:sp>
        <p:nvSpPr>
          <p:cNvPr id="72" name="Google Shape;72;g370d6b45157_0_28"/>
          <p:cNvSpPr/>
          <p:nvPr/>
        </p:nvSpPr>
        <p:spPr>
          <a:xfrm>
            <a:off x="16321540" y="60833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370d6b45157_0_28"/>
          <p:cNvSpPr/>
          <p:nvPr/>
        </p:nvSpPr>
        <p:spPr>
          <a:xfrm>
            <a:off x="16607326" y="6413500"/>
            <a:ext cx="10542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Original Surfer"/>
              <a:buNone/>
            </a:pPr>
            <a:r>
              <a:rPr b="0" i="0" lang="en-US" sz="4800" u="none" cap="none" strike="noStrike">
                <a:solidFill>
                  <a:srgbClr val="000000"/>
                </a:solidFill>
                <a:latin typeface="Original Surfer"/>
                <a:ea typeface="Original Surfer"/>
                <a:cs typeface="Original Surfer"/>
                <a:sym typeface="Original Surfer"/>
              </a:rPr>
              <a:t>03</a:t>
            </a:r>
            <a:endParaRPr b="0" i="0" sz="4800" u="none" cap="none" strike="noStrike">
              <a:solidFill>
                <a:schemeClr val="dk1"/>
              </a:solidFill>
              <a:latin typeface="Calibri"/>
              <a:ea typeface="Calibri"/>
              <a:cs typeface="Calibri"/>
              <a:sym typeface="Calibri"/>
            </a:endParaRPr>
          </a:p>
        </p:txBody>
      </p:sp>
      <p:sp>
        <p:nvSpPr>
          <p:cNvPr id="74" name="Google Shape;74;g370d6b45157_0_28"/>
          <p:cNvSpPr/>
          <p:nvPr/>
        </p:nvSpPr>
        <p:spPr>
          <a:xfrm>
            <a:off x="18150569" y="6159500"/>
            <a:ext cx="5931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g370d6b45157_0_28"/>
          <p:cNvSpPr/>
          <p:nvPr/>
        </p:nvSpPr>
        <p:spPr>
          <a:xfrm>
            <a:off x="18150569" y="6159500"/>
            <a:ext cx="6135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riginal Surfer"/>
              <a:buNone/>
            </a:pPr>
            <a:r>
              <a:rPr b="0" i="0" lang="en-US" sz="4800" u="none" cap="none" strike="noStrike">
                <a:solidFill>
                  <a:srgbClr val="0E0E0E"/>
                </a:solidFill>
                <a:latin typeface="Original Surfer"/>
                <a:ea typeface="Original Surfer"/>
                <a:cs typeface="Original Surfer"/>
                <a:sym typeface="Original Surfer"/>
              </a:rPr>
              <a:t>Wonders</a:t>
            </a:r>
            <a:endParaRPr b="0" i="0" sz="4800" u="none" cap="none" strike="noStrike">
              <a:solidFill>
                <a:schemeClr val="dk1"/>
              </a:solidFill>
              <a:latin typeface="Calibri"/>
              <a:ea typeface="Calibri"/>
              <a:cs typeface="Calibri"/>
              <a:sym typeface="Calibri"/>
            </a:endParaRPr>
          </a:p>
        </p:txBody>
      </p:sp>
      <p:sp>
        <p:nvSpPr>
          <p:cNvPr id="76" name="Google Shape;76;g370d6b45157_0_28"/>
          <p:cNvSpPr/>
          <p:nvPr/>
        </p:nvSpPr>
        <p:spPr>
          <a:xfrm>
            <a:off x="18150569" y="70231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77" name="Google Shape;77;g370d6b45157_0_28"/>
          <p:cNvSpPr/>
          <p:nvPr/>
        </p:nvSpPr>
        <p:spPr>
          <a:xfrm>
            <a:off x="16321540" y="88011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8" name="Google Shape;78;g370d6b45157_0_28"/>
          <p:cNvPicPr preferRelativeResize="0"/>
          <p:nvPr/>
        </p:nvPicPr>
        <p:blipFill rotWithShape="1">
          <a:blip r:embed="rId12">
            <a:alphaModFix/>
          </a:blip>
          <a:srcRect b="0" l="0" r="0" t="0"/>
          <a:stretch/>
        </p:blipFill>
        <p:spPr>
          <a:xfrm>
            <a:off x="16321540" y="8801100"/>
            <a:ext cx="1625803" cy="1625600"/>
          </a:xfrm>
          <a:prstGeom prst="rect">
            <a:avLst/>
          </a:prstGeom>
          <a:noFill/>
          <a:ln>
            <a:noFill/>
          </a:ln>
        </p:spPr>
      </p:pic>
      <p:sp>
        <p:nvSpPr>
          <p:cNvPr id="79" name="Google Shape;79;g370d6b45157_0_28"/>
          <p:cNvSpPr/>
          <p:nvPr/>
        </p:nvSpPr>
        <p:spPr>
          <a:xfrm>
            <a:off x="16321540" y="88011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g370d6b45157_0_28"/>
          <p:cNvSpPr/>
          <p:nvPr/>
        </p:nvSpPr>
        <p:spPr>
          <a:xfrm>
            <a:off x="16607326" y="9131300"/>
            <a:ext cx="10542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Original Surfer"/>
              <a:buNone/>
            </a:pPr>
            <a:r>
              <a:rPr b="0" i="0" lang="en-US" sz="4800" u="none" cap="none" strike="noStrike">
                <a:solidFill>
                  <a:srgbClr val="000000"/>
                </a:solidFill>
                <a:latin typeface="Original Surfer"/>
                <a:ea typeface="Original Surfer"/>
                <a:cs typeface="Original Surfer"/>
                <a:sym typeface="Original Surfer"/>
              </a:rPr>
              <a:t>04</a:t>
            </a:r>
            <a:endParaRPr b="0" i="0" sz="4800" u="none" cap="none" strike="noStrike">
              <a:solidFill>
                <a:schemeClr val="dk1"/>
              </a:solidFill>
              <a:latin typeface="Calibri"/>
              <a:ea typeface="Calibri"/>
              <a:cs typeface="Calibri"/>
              <a:sym typeface="Calibri"/>
            </a:endParaRPr>
          </a:p>
        </p:txBody>
      </p:sp>
      <p:sp>
        <p:nvSpPr>
          <p:cNvPr id="81" name="Google Shape;81;g370d6b45157_0_28"/>
          <p:cNvSpPr/>
          <p:nvPr/>
        </p:nvSpPr>
        <p:spPr>
          <a:xfrm>
            <a:off x="18150569" y="8877300"/>
            <a:ext cx="5931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g370d6b45157_0_28"/>
          <p:cNvSpPr/>
          <p:nvPr/>
        </p:nvSpPr>
        <p:spPr>
          <a:xfrm>
            <a:off x="18150569" y="8877300"/>
            <a:ext cx="6135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riginal Surfer"/>
              <a:buNone/>
            </a:pPr>
            <a:r>
              <a:rPr b="0" i="0" lang="en-US" sz="4800" u="none" cap="none" strike="noStrike">
                <a:solidFill>
                  <a:srgbClr val="0E0E0E"/>
                </a:solidFill>
                <a:latin typeface="Original Surfer"/>
                <a:ea typeface="Original Surfer"/>
                <a:cs typeface="Original Surfer"/>
                <a:sym typeface="Original Surfer"/>
              </a:rPr>
              <a:t>Magic</a:t>
            </a:r>
            <a:endParaRPr b="0" i="0" sz="4800" u="none" cap="none" strike="noStrike">
              <a:solidFill>
                <a:schemeClr val="dk1"/>
              </a:solidFill>
              <a:latin typeface="Calibri"/>
              <a:ea typeface="Calibri"/>
              <a:cs typeface="Calibri"/>
              <a:sym typeface="Calibri"/>
            </a:endParaRPr>
          </a:p>
        </p:txBody>
      </p:sp>
      <p:sp>
        <p:nvSpPr>
          <p:cNvPr id="83" name="Google Shape;83;g370d6b45157_0_28"/>
          <p:cNvSpPr/>
          <p:nvPr/>
        </p:nvSpPr>
        <p:spPr>
          <a:xfrm>
            <a:off x="18150569" y="97409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BF7"/>
        </a:solidFill>
      </p:bgPr>
    </p:bg>
    <p:spTree>
      <p:nvGrpSpPr>
        <p:cNvPr id="88" name="Shape 88"/>
        <p:cNvGrpSpPr/>
        <p:nvPr/>
      </p:nvGrpSpPr>
      <p:grpSpPr>
        <a:xfrm>
          <a:off x="0" y="0"/>
          <a:ext cx="0" cy="0"/>
          <a:chOff x="0" y="0"/>
          <a:chExt cx="0" cy="0"/>
        </a:xfrm>
      </p:grpSpPr>
      <p:pic>
        <p:nvPicPr>
          <p:cNvPr descr=" " id="89" name="Google Shape;89;g370d6b45157_0_70"/>
          <p:cNvPicPr preferRelativeResize="0"/>
          <p:nvPr/>
        </p:nvPicPr>
        <p:blipFill rotWithShape="1">
          <a:blip r:embed="rId3">
            <a:alphaModFix/>
          </a:blip>
          <a:srcRect b="0" l="0" r="0" t="0"/>
          <a:stretch/>
        </p:blipFill>
        <p:spPr>
          <a:xfrm>
            <a:off x="5377569" y="939800"/>
            <a:ext cx="2895091" cy="4027286"/>
          </a:xfrm>
          <a:prstGeom prst="rect">
            <a:avLst/>
          </a:prstGeom>
          <a:noFill/>
          <a:ln>
            <a:noFill/>
          </a:ln>
        </p:spPr>
      </p:pic>
      <p:pic>
        <p:nvPicPr>
          <p:cNvPr descr=" " id="90" name="Google Shape;90;g370d6b45157_0_70"/>
          <p:cNvPicPr preferRelativeResize="0"/>
          <p:nvPr/>
        </p:nvPicPr>
        <p:blipFill rotWithShape="1">
          <a:blip r:embed="rId4">
            <a:alphaModFix/>
          </a:blip>
          <a:srcRect b="0" l="0" r="0" t="0"/>
          <a:stretch/>
        </p:blipFill>
        <p:spPr>
          <a:xfrm>
            <a:off x="1193949" y="1934208"/>
            <a:ext cx="4620128" cy="6511122"/>
          </a:xfrm>
          <a:prstGeom prst="rect">
            <a:avLst/>
          </a:prstGeom>
          <a:noFill/>
          <a:ln>
            <a:noFill/>
          </a:ln>
        </p:spPr>
      </p:pic>
      <p:pic>
        <p:nvPicPr>
          <p:cNvPr descr=" " id="91" name="Google Shape;91;g370d6b45157_0_70"/>
          <p:cNvPicPr preferRelativeResize="0"/>
          <p:nvPr/>
        </p:nvPicPr>
        <p:blipFill rotWithShape="1">
          <a:blip r:embed="rId5">
            <a:alphaModFix/>
          </a:blip>
          <a:srcRect b="0" l="0" r="0" t="0"/>
          <a:stretch/>
        </p:blipFill>
        <p:spPr>
          <a:xfrm>
            <a:off x="14733842" y="5194300"/>
            <a:ext cx="6630229" cy="7429500"/>
          </a:xfrm>
          <a:prstGeom prst="rect">
            <a:avLst/>
          </a:prstGeom>
          <a:noFill/>
          <a:ln>
            <a:noFill/>
          </a:ln>
        </p:spPr>
      </p:pic>
      <p:sp>
        <p:nvSpPr>
          <p:cNvPr id="92" name="Google Shape;92;g370d6b45157_0_7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3" name="Google Shape;93;g370d6b45157_0_7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94" name="Google Shape;94;g370d6b45157_0_70"/>
          <p:cNvSpPr/>
          <p:nvPr/>
        </p:nvSpPr>
        <p:spPr>
          <a:xfrm>
            <a:off x="2959470" y="2603500"/>
            <a:ext cx="150597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160AE"/>
              </a:buClr>
              <a:buSzPts val="8000"/>
              <a:buFont typeface="Original Surfer"/>
              <a:buNone/>
            </a:pPr>
            <a:r>
              <a:rPr b="0" i="0" lang="en-US" sz="8000" u="none" cap="none" strike="noStrike">
                <a:solidFill>
                  <a:srgbClr val="7160AE"/>
                </a:solidFill>
                <a:latin typeface="Original Surfer"/>
                <a:ea typeface="Original Surfer"/>
                <a:cs typeface="Original Surfer"/>
                <a:sym typeface="Original Surfer"/>
              </a:rPr>
              <a:t>The Realm of the Extraordinary</a:t>
            </a:r>
            <a:endParaRPr b="0" i="0" sz="8000" u="none" cap="none" strike="noStrike">
              <a:solidFill>
                <a:schemeClr val="dk1"/>
              </a:solidFill>
              <a:latin typeface="Calibri"/>
              <a:ea typeface="Calibri"/>
              <a:cs typeface="Calibri"/>
              <a:sym typeface="Calibri"/>
            </a:endParaRPr>
          </a:p>
        </p:txBody>
      </p:sp>
      <p:sp>
        <p:nvSpPr>
          <p:cNvPr id="95" name="Google Shape;95;g370d6b45157_0_70"/>
          <p:cNvSpPr/>
          <p:nvPr/>
        </p:nvSpPr>
        <p:spPr>
          <a:xfrm>
            <a:off x="2959470" y="4749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6" name="Google Shape;96;g370d6b45157_0_70"/>
          <p:cNvSpPr/>
          <p:nvPr/>
        </p:nvSpPr>
        <p:spPr>
          <a:xfrm>
            <a:off x="12701588" y="4749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BF7"/>
        </a:solidFill>
      </p:bgPr>
    </p:bg>
    <p:spTree>
      <p:nvGrpSpPr>
        <p:cNvPr id="101" name="Shape 101"/>
        <p:cNvGrpSpPr/>
        <p:nvPr/>
      </p:nvGrpSpPr>
      <p:grpSpPr>
        <a:xfrm>
          <a:off x="0" y="0"/>
          <a:ext cx="0" cy="0"/>
          <a:chOff x="0" y="0"/>
          <a:chExt cx="0" cy="0"/>
        </a:xfrm>
      </p:grpSpPr>
      <p:pic>
        <p:nvPicPr>
          <p:cNvPr descr=" " id="102" name="Google Shape;102;g370d6b45157_0_82"/>
          <p:cNvPicPr preferRelativeResize="0"/>
          <p:nvPr/>
        </p:nvPicPr>
        <p:blipFill rotWithShape="1">
          <a:blip r:embed="rId3">
            <a:alphaModFix/>
          </a:blip>
          <a:srcRect b="0" l="0" r="0" t="0"/>
          <a:stretch/>
        </p:blipFill>
        <p:spPr>
          <a:xfrm>
            <a:off x="16812660" y="484504"/>
            <a:ext cx="4843857" cy="5570172"/>
          </a:xfrm>
          <a:prstGeom prst="rect">
            <a:avLst/>
          </a:prstGeom>
          <a:noFill/>
          <a:ln>
            <a:noFill/>
          </a:ln>
        </p:spPr>
      </p:pic>
      <p:pic>
        <p:nvPicPr>
          <p:cNvPr descr=" " id="103" name="Google Shape;103;g370d6b45157_0_82"/>
          <p:cNvPicPr preferRelativeResize="0"/>
          <p:nvPr/>
        </p:nvPicPr>
        <p:blipFill rotWithShape="1">
          <a:blip r:embed="rId4">
            <a:alphaModFix/>
          </a:blip>
          <a:srcRect b="0" l="0" r="0" t="0"/>
          <a:stretch/>
        </p:blipFill>
        <p:spPr>
          <a:xfrm>
            <a:off x="1460683" y="10172700"/>
            <a:ext cx="2428732" cy="2819400"/>
          </a:xfrm>
          <a:prstGeom prst="rect">
            <a:avLst/>
          </a:prstGeom>
          <a:noFill/>
          <a:ln>
            <a:noFill/>
          </a:ln>
        </p:spPr>
      </p:pic>
      <p:pic>
        <p:nvPicPr>
          <p:cNvPr descr=" " id="104" name="Google Shape;104;g370d6b45157_0_82"/>
          <p:cNvPicPr preferRelativeResize="0"/>
          <p:nvPr/>
        </p:nvPicPr>
        <p:blipFill rotWithShape="1">
          <a:blip r:embed="rId5">
            <a:alphaModFix/>
          </a:blip>
          <a:srcRect b="0" l="0" r="0" t="0"/>
          <a:stretch/>
        </p:blipFill>
        <p:spPr>
          <a:xfrm>
            <a:off x="3886686" y="7467600"/>
            <a:ext cx="1511489" cy="1752600"/>
          </a:xfrm>
          <a:prstGeom prst="rect">
            <a:avLst/>
          </a:prstGeom>
          <a:noFill/>
          <a:ln>
            <a:noFill/>
          </a:ln>
        </p:spPr>
      </p:pic>
      <p:sp>
        <p:nvSpPr>
          <p:cNvPr id="105" name="Google Shape;105;g370d6b45157_0_8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6" name="Google Shape;106;g370d6b45157_0_8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07" name="Google Shape;107;g370d6b45157_0_82"/>
          <p:cNvPicPr preferRelativeResize="0"/>
          <p:nvPr/>
        </p:nvPicPr>
        <p:blipFill rotWithShape="1">
          <a:blip r:embed="rId7">
            <a:alphaModFix/>
          </a:blip>
          <a:srcRect b="0" l="0" r="0" t="0"/>
          <a:stretch/>
        </p:blipFill>
        <p:spPr>
          <a:xfrm>
            <a:off x="13260457" y="1270000"/>
            <a:ext cx="9818327" cy="12446000"/>
          </a:xfrm>
          <a:prstGeom prst="rect">
            <a:avLst/>
          </a:prstGeom>
          <a:noFill/>
          <a:ln>
            <a:noFill/>
          </a:ln>
        </p:spPr>
      </p:pic>
      <p:sp>
        <p:nvSpPr>
          <p:cNvPr id="108" name="Google Shape;108;g370d6b45157_0_82"/>
          <p:cNvSpPr/>
          <p:nvPr/>
        </p:nvSpPr>
        <p:spPr>
          <a:xfrm>
            <a:off x="2502213" y="2489200"/>
            <a:ext cx="7875000" cy="482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9" name="Google Shape;109;g370d6b45157_0_82"/>
          <p:cNvPicPr preferRelativeResize="0"/>
          <p:nvPr/>
        </p:nvPicPr>
        <p:blipFill rotWithShape="1">
          <a:blip r:embed="rId8">
            <a:alphaModFix/>
          </a:blip>
          <a:srcRect b="0" l="0" r="0" t="0"/>
          <a:stretch/>
        </p:blipFill>
        <p:spPr>
          <a:xfrm>
            <a:off x="2502213" y="2489200"/>
            <a:ext cx="1054232" cy="1117600"/>
          </a:xfrm>
          <a:prstGeom prst="rect">
            <a:avLst/>
          </a:prstGeom>
          <a:noFill/>
          <a:ln>
            <a:noFill/>
          </a:ln>
        </p:spPr>
      </p:pic>
      <p:sp>
        <p:nvSpPr>
          <p:cNvPr id="110" name="Google Shape;110;g370d6b45157_0_82"/>
          <p:cNvSpPr/>
          <p:nvPr/>
        </p:nvSpPr>
        <p:spPr>
          <a:xfrm>
            <a:off x="2502213" y="3911600"/>
            <a:ext cx="7875000" cy="340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g370d6b45157_0_82"/>
          <p:cNvSpPr/>
          <p:nvPr/>
        </p:nvSpPr>
        <p:spPr>
          <a:xfrm>
            <a:off x="2502213" y="3911600"/>
            <a:ext cx="80781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riginal Surfer"/>
              <a:buNone/>
            </a:pPr>
            <a:r>
              <a:rPr b="0" i="0" lang="en-US" sz="4800" u="none" cap="none" strike="noStrike">
                <a:solidFill>
                  <a:srgbClr val="0E0E0E"/>
                </a:solidFill>
                <a:latin typeface="Original Surfer"/>
                <a:ea typeface="Original Surfer"/>
                <a:cs typeface="Original Surfer"/>
                <a:sym typeface="Original Surfer"/>
              </a:rPr>
              <a:t>Unicorn Sightings</a:t>
            </a:r>
            <a:endParaRPr b="0" i="0" sz="4800" u="none" cap="none" strike="noStrike">
              <a:solidFill>
                <a:schemeClr val="dk1"/>
              </a:solidFill>
              <a:latin typeface="Calibri"/>
              <a:ea typeface="Calibri"/>
              <a:cs typeface="Calibri"/>
              <a:sym typeface="Calibri"/>
            </a:endParaRPr>
          </a:p>
        </p:txBody>
      </p:sp>
      <p:sp>
        <p:nvSpPr>
          <p:cNvPr id="112" name="Google Shape;112;g370d6b45157_0_82"/>
          <p:cNvSpPr/>
          <p:nvPr/>
        </p:nvSpPr>
        <p:spPr>
          <a:xfrm>
            <a:off x="2502213" y="48768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13" name="Google Shape;113;g370d6b45157_0_82"/>
          <p:cNvSpPr/>
          <p:nvPr/>
        </p:nvSpPr>
        <p:spPr>
          <a:xfrm>
            <a:off x="2502213" y="8001000"/>
            <a:ext cx="7875000" cy="482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4" name="Google Shape;114;g370d6b45157_0_82"/>
          <p:cNvPicPr preferRelativeResize="0"/>
          <p:nvPr/>
        </p:nvPicPr>
        <p:blipFill rotWithShape="1">
          <a:blip r:embed="rId9">
            <a:alphaModFix/>
          </a:blip>
          <a:srcRect b="0" l="0" r="0" t="0"/>
          <a:stretch/>
        </p:blipFill>
        <p:spPr>
          <a:xfrm>
            <a:off x="2502213" y="8001000"/>
            <a:ext cx="1105038" cy="1117600"/>
          </a:xfrm>
          <a:prstGeom prst="rect">
            <a:avLst/>
          </a:prstGeom>
          <a:noFill/>
          <a:ln>
            <a:noFill/>
          </a:ln>
        </p:spPr>
      </p:pic>
      <p:sp>
        <p:nvSpPr>
          <p:cNvPr id="115" name="Google Shape;115;g370d6b45157_0_82"/>
          <p:cNvSpPr/>
          <p:nvPr/>
        </p:nvSpPr>
        <p:spPr>
          <a:xfrm>
            <a:off x="2502213" y="9423400"/>
            <a:ext cx="7875000" cy="340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g370d6b45157_0_82"/>
          <p:cNvSpPr/>
          <p:nvPr/>
        </p:nvSpPr>
        <p:spPr>
          <a:xfrm>
            <a:off x="2502213" y="9423400"/>
            <a:ext cx="80781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riginal Surfer"/>
              <a:buNone/>
            </a:pPr>
            <a:r>
              <a:rPr b="0" i="0" lang="en-US" sz="4800" u="none" cap="none" strike="noStrike">
                <a:solidFill>
                  <a:srgbClr val="0E0E0E"/>
                </a:solidFill>
                <a:latin typeface="Original Surfer"/>
                <a:ea typeface="Original Surfer"/>
                <a:cs typeface="Original Surfer"/>
                <a:sym typeface="Original Surfer"/>
              </a:rPr>
              <a:t>Dragon Taming</a:t>
            </a:r>
            <a:endParaRPr b="0" i="0" sz="4800" u="none" cap="none" strike="noStrike">
              <a:solidFill>
                <a:schemeClr val="dk1"/>
              </a:solidFill>
              <a:latin typeface="Calibri"/>
              <a:ea typeface="Calibri"/>
              <a:cs typeface="Calibri"/>
              <a:sym typeface="Calibri"/>
            </a:endParaRPr>
          </a:p>
        </p:txBody>
      </p:sp>
      <p:sp>
        <p:nvSpPr>
          <p:cNvPr id="117" name="Google Shape;117;g370d6b45157_0_82"/>
          <p:cNvSpPr/>
          <p:nvPr/>
        </p:nvSpPr>
        <p:spPr>
          <a:xfrm>
            <a:off x="2502213" y="103886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BF7"/>
        </a:solidFill>
      </p:bgPr>
    </p:bg>
    <p:spTree>
      <p:nvGrpSpPr>
        <p:cNvPr id="122" name="Shape 122"/>
        <p:cNvGrpSpPr/>
        <p:nvPr/>
      </p:nvGrpSpPr>
      <p:grpSpPr>
        <a:xfrm>
          <a:off x="0" y="0"/>
          <a:ext cx="0" cy="0"/>
          <a:chOff x="0" y="0"/>
          <a:chExt cx="0" cy="0"/>
        </a:xfrm>
      </p:grpSpPr>
      <p:pic>
        <p:nvPicPr>
          <p:cNvPr descr=" " id="123" name="Google Shape;123;g370d6b45157_0_102"/>
          <p:cNvPicPr preferRelativeResize="0"/>
          <p:nvPr/>
        </p:nvPicPr>
        <p:blipFill rotWithShape="1">
          <a:blip r:embed="rId3">
            <a:alphaModFix/>
          </a:blip>
          <a:srcRect b="0" l="0" r="0" t="0"/>
          <a:stretch/>
        </p:blipFill>
        <p:spPr>
          <a:xfrm>
            <a:off x="10199375" y="3581400"/>
            <a:ext cx="5957045" cy="6146800"/>
          </a:xfrm>
          <a:prstGeom prst="rect">
            <a:avLst/>
          </a:prstGeom>
          <a:noFill/>
          <a:ln>
            <a:noFill/>
          </a:ln>
        </p:spPr>
      </p:pic>
      <p:pic>
        <p:nvPicPr>
          <p:cNvPr descr=" " id="124" name="Google Shape;124;g370d6b45157_0_102"/>
          <p:cNvPicPr preferRelativeResize="0"/>
          <p:nvPr/>
        </p:nvPicPr>
        <p:blipFill rotWithShape="1">
          <a:blip r:embed="rId4">
            <a:alphaModFix/>
          </a:blip>
          <a:srcRect b="0" l="0" r="0" t="0"/>
          <a:stretch/>
        </p:blipFill>
        <p:spPr>
          <a:xfrm>
            <a:off x="5233054" y="10223500"/>
            <a:ext cx="1956044" cy="2844800"/>
          </a:xfrm>
          <a:prstGeom prst="rect">
            <a:avLst/>
          </a:prstGeom>
          <a:noFill/>
          <a:ln>
            <a:noFill/>
          </a:ln>
        </p:spPr>
      </p:pic>
      <p:pic>
        <p:nvPicPr>
          <p:cNvPr descr=" " id="125" name="Google Shape;125;g370d6b45157_0_102"/>
          <p:cNvPicPr preferRelativeResize="0"/>
          <p:nvPr/>
        </p:nvPicPr>
        <p:blipFill rotWithShape="1">
          <a:blip r:embed="rId5">
            <a:alphaModFix/>
          </a:blip>
          <a:srcRect b="0" l="0" r="0" t="0"/>
          <a:stretch/>
        </p:blipFill>
        <p:spPr>
          <a:xfrm>
            <a:off x="19611251" y="6337300"/>
            <a:ext cx="1968746" cy="2832100"/>
          </a:xfrm>
          <a:prstGeom prst="rect">
            <a:avLst/>
          </a:prstGeom>
          <a:noFill/>
          <a:ln>
            <a:noFill/>
          </a:ln>
        </p:spPr>
      </p:pic>
      <p:pic>
        <p:nvPicPr>
          <p:cNvPr descr=" " id="126" name="Google Shape;126;g370d6b45157_0_102"/>
          <p:cNvPicPr preferRelativeResize="0"/>
          <p:nvPr/>
        </p:nvPicPr>
        <p:blipFill rotWithShape="1">
          <a:blip r:embed="rId6">
            <a:alphaModFix/>
          </a:blip>
          <a:srcRect b="0" l="0" r="0" t="0"/>
          <a:stretch/>
        </p:blipFill>
        <p:spPr>
          <a:xfrm>
            <a:off x="7011276" y="6756400"/>
            <a:ext cx="1727416" cy="2298700"/>
          </a:xfrm>
          <a:prstGeom prst="rect">
            <a:avLst/>
          </a:prstGeom>
          <a:noFill/>
          <a:ln>
            <a:noFill/>
          </a:ln>
        </p:spPr>
      </p:pic>
      <p:pic>
        <p:nvPicPr>
          <p:cNvPr descr=" " id="127" name="Google Shape;127;g370d6b45157_0_102"/>
          <p:cNvPicPr preferRelativeResize="0"/>
          <p:nvPr/>
        </p:nvPicPr>
        <p:blipFill rotWithShape="1">
          <a:blip r:embed="rId7">
            <a:alphaModFix/>
          </a:blip>
          <a:srcRect b="0" l="0" r="0" t="0"/>
          <a:stretch/>
        </p:blipFill>
        <p:spPr>
          <a:xfrm>
            <a:off x="8738692" y="647700"/>
            <a:ext cx="1727416" cy="2311400"/>
          </a:xfrm>
          <a:prstGeom prst="rect">
            <a:avLst/>
          </a:prstGeom>
          <a:noFill/>
          <a:ln>
            <a:noFill/>
          </a:ln>
        </p:spPr>
      </p:pic>
      <p:pic>
        <p:nvPicPr>
          <p:cNvPr descr=" " id="128" name="Google Shape;128;g370d6b45157_0_102"/>
          <p:cNvPicPr preferRelativeResize="0"/>
          <p:nvPr/>
        </p:nvPicPr>
        <p:blipFill rotWithShape="1">
          <a:blip r:embed="rId8">
            <a:alphaModFix/>
          </a:blip>
          <a:srcRect b="0" l="0" r="0" t="0"/>
          <a:stretch/>
        </p:blipFill>
        <p:spPr>
          <a:xfrm>
            <a:off x="1422578" y="5181600"/>
            <a:ext cx="2603825" cy="3759200"/>
          </a:xfrm>
          <a:prstGeom prst="rect">
            <a:avLst/>
          </a:prstGeom>
          <a:noFill/>
          <a:ln>
            <a:noFill/>
          </a:ln>
        </p:spPr>
      </p:pic>
      <p:pic>
        <p:nvPicPr>
          <p:cNvPr descr=" " id="129" name="Google Shape;129;g370d6b45157_0_102"/>
          <p:cNvPicPr preferRelativeResize="0"/>
          <p:nvPr/>
        </p:nvPicPr>
        <p:blipFill rotWithShape="1">
          <a:blip r:embed="rId9">
            <a:alphaModFix/>
          </a:blip>
          <a:srcRect b="0" l="0" r="0" t="0"/>
          <a:stretch/>
        </p:blipFill>
        <p:spPr>
          <a:xfrm>
            <a:off x="16740692" y="7759700"/>
            <a:ext cx="2578422" cy="3759200"/>
          </a:xfrm>
          <a:prstGeom prst="rect">
            <a:avLst/>
          </a:prstGeom>
          <a:noFill/>
          <a:ln>
            <a:noFill/>
          </a:ln>
        </p:spPr>
      </p:pic>
      <p:sp>
        <p:nvSpPr>
          <p:cNvPr id="130" name="Google Shape;130;g370d6b45157_0_10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1" name="Google Shape;131;g370d6b45157_0_102"/>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132" name="Google Shape;132;g370d6b45157_0_102"/>
          <p:cNvSpPr/>
          <p:nvPr/>
        </p:nvSpPr>
        <p:spPr>
          <a:xfrm>
            <a:off x="800200"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3" name="Google Shape;133;g370d6b45157_0_102"/>
          <p:cNvPicPr preferRelativeResize="0"/>
          <p:nvPr/>
        </p:nvPicPr>
        <p:blipFill rotWithShape="1">
          <a:blip r:embed="rId11">
            <a:alphaModFix/>
          </a:blip>
          <a:srcRect b="0" l="0" r="0" t="0"/>
          <a:stretch/>
        </p:blipFill>
        <p:spPr>
          <a:xfrm>
            <a:off x="800200" y="1181100"/>
            <a:ext cx="7049381" cy="5422900"/>
          </a:xfrm>
          <a:prstGeom prst="rect">
            <a:avLst/>
          </a:prstGeom>
          <a:noFill/>
          <a:ln>
            <a:noFill/>
          </a:ln>
        </p:spPr>
      </p:pic>
      <p:sp>
        <p:nvSpPr>
          <p:cNvPr id="134" name="Google Shape;134;g370d6b45157_0_102"/>
          <p:cNvSpPr/>
          <p:nvPr/>
        </p:nvSpPr>
        <p:spPr>
          <a:xfrm>
            <a:off x="1765521" y="7213600"/>
            <a:ext cx="51186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g370d6b45157_0_102"/>
          <p:cNvSpPr/>
          <p:nvPr/>
        </p:nvSpPr>
        <p:spPr>
          <a:xfrm>
            <a:off x="1765521" y="7213600"/>
            <a:ext cx="5322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riginal Surfer"/>
              <a:buNone/>
            </a:pPr>
            <a:r>
              <a:rPr b="0" i="0" lang="en-US" sz="4800" u="none" cap="none" strike="noStrike">
                <a:solidFill>
                  <a:srgbClr val="0E0E0E"/>
                </a:solidFill>
                <a:latin typeface="Original Surfer"/>
                <a:ea typeface="Original Surfer"/>
                <a:cs typeface="Original Surfer"/>
                <a:sym typeface="Original Surfer"/>
              </a:rPr>
              <a:t>Unicorn Sightings</a:t>
            </a:r>
            <a:endParaRPr b="0" i="0" sz="4800" u="none" cap="none" strike="noStrike">
              <a:solidFill>
                <a:schemeClr val="dk1"/>
              </a:solidFill>
              <a:latin typeface="Calibri"/>
              <a:ea typeface="Calibri"/>
              <a:cs typeface="Calibri"/>
              <a:sym typeface="Calibri"/>
            </a:endParaRPr>
          </a:p>
        </p:txBody>
      </p:sp>
      <p:sp>
        <p:nvSpPr>
          <p:cNvPr id="136" name="Google Shape;136;g370d6b45157_0_102"/>
          <p:cNvSpPr/>
          <p:nvPr/>
        </p:nvSpPr>
        <p:spPr>
          <a:xfrm>
            <a:off x="800200" y="85852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g370d6b45157_0_102"/>
          <p:cNvSpPr/>
          <p:nvPr/>
        </p:nvSpPr>
        <p:spPr>
          <a:xfrm>
            <a:off x="732458" y="85852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38" name="Google Shape;138;g370d6b45157_0_102"/>
          <p:cNvSpPr/>
          <p:nvPr/>
        </p:nvSpPr>
        <p:spPr>
          <a:xfrm>
            <a:off x="3721565" y="11633200"/>
            <a:ext cx="12066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g370d6b45157_0_102"/>
          <p:cNvSpPr/>
          <p:nvPr/>
        </p:nvSpPr>
        <p:spPr>
          <a:xfrm>
            <a:off x="3721565" y="11633200"/>
            <a:ext cx="1410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160AE"/>
              </a:buClr>
              <a:buSzPts val="4800"/>
              <a:buFont typeface="Original Surfer"/>
              <a:buNone/>
            </a:pPr>
            <a:r>
              <a:rPr b="0" i="0" lang="en-US" sz="4800" u="none" cap="none" strike="noStrike">
                <a:solidFill>
                  <a:srgbClr val="7160AE"/>
                </a:solidFill>
                <a:latin typeface="Original Surfer"/>
                <a:ea typeface="Original Surfer"/>
                <a:cs typeface="Original Surfer"/>
                <a:sym typeface="Original Surfer"/>
              </a:rPr>
              <a:t>45%</a:t>
            </a:r>
            <a:endParaRPr b="0" i="0" sz="4800" u="none" cap="none" strike="noStrike">
              <a:solidFill>
                <a:schemeClr val="dk1"/>
              </a:solidFill>
              <a:latin typeface="Calibri"/>
              <a:ea typeface="Calibri"/>
              <a:cs typeface="Calibri"/>
              <a:sym typeface="Calibri"/>
            </a:endParaRPr>
          </a:p>
        </p:txBody>
      </p:sp>
      <p:sp>
        <p:nvSpPr>
          <p:cNvPr id="140" name="Google Shape;140;g370d6b45157_0_102"/>
          <p:cNvSpPr/>
          <p:nvPr/>
        </p:nvSpPr>
        <p:spPr>
          <a:xfrm>
            <a:off x="16016702"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1" name="Google Shape;141;g370d6b45157_0_102"/>
          <p:cNvPicPr preferRelativeResize="0"/>
          <p:nvPr/>
        </p:nvPicPr>
        <p:blipFill rotWithShape="1">
          <a:blip r:embed="rId12">
            <a:alphaModFix/>
          </a:blip>
          <a:srcRect b="0" l="0" r="0" t="0"/>
          <a:stretch/>
        </p:blipFill>
        <p:spPr>
          <a:xfrm>
            <a:off x="16016702" y="1181100"/>
            <a:ext cx="7049381" cy="5422900"/>
          </a:xfrm>
          <a:prstGeom prst="rect">
            <a:avLst/>
          </a:prstGeom>
          <a:noFill/>
          <a:ln>
            <a:noFill/>
          </a:ln>
        </p:spPr>
      </p:pic>
      <p:sp>
        <p:nvSpPr>
          <p:cNvPr id="142" name="Google Shape;142;g370d6b45157_0_102"/>
          <p:cNvSpPr/>
          <p:nvPr/>
        </p:nvSpPr>
        <p:spPr>
          <a:xfrm>
            <a:off x="16982022" y="7213600"/>
            <a:ext cx="51186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g370d6b45157_0_102"/>
          <p:cNvSpPr/>
          <p:nvPr/>
        </p:nvSpPr>
        <p:spPr>
          <a:xfrm>
            <a:off x="16982022" y="7213600"/>
            <a:ext cx="5322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riginal Surfer"/>
              <a:buNone/>
            </a:pPr>
            <a:r>
              <a:rPr b="0" i="0" lang="en-US" sz="4800" u="none" cap="none" strike="noStrike">
                <a:solidFill>
                  <a:srgbClr val="0E0E0E"/>
                </a:solidFill>
                <a:latin typeface="Original Surfer"/>
                <a:ea typeface="Original Surfer"/>
                <a:cs typeface="Original Surfer"/>
                <a:sym typeface="Original Surfer"/>
              </a:rPr>
              <a:t>Unicorn Sightings</a:t>
            </a:r>
            <a:endParaRPr b="0" i="0" sz="4800" u="none" cap="none" strike="noStrike">
              <a:solidFill>
                <a:schemeClr val="dk1"/>
              </a:solidFill>
              <a:latin typeface="Calibri"/>
              <a:ea typeface="Calibri"/>
              <a:cs typeface="Calibri"/>
              <a:sym typeface="Calibri"/>
            </a:endParaRPr>
          </a:p>
        </p:txBody>
      </p:sp>
      <p:sp>
        <p:nvSpPr>
          <p:cNvPr id="144" name="Google Shape;144;g370d6b45157_0_102"/>
          <p:cNvSpPr/>
          <p:nvPr/>
        </p:nvSpPr>
        <p:spPr>
          <a:xfrm>
            <a:off x="16016702" y="85852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g370d6b45157_0_102"/>
          <p:cNvSpPr/>
          <p:nvPr/>
        </p:nvSpPr>
        <p:spPr>
          <a:xfrm>
            <a:off x="15948960" y="85852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46" name="Google Shape;146;g370d6b45157_0_102"/>
          <p:cNvSpPr/>
          <p:nvPr/>
        </p:nvSpPr>
        <p:spPr>
          <a:xfrm>
            <a:off x="18938067" y="11633200"/>
            <a:ext cx="12066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g370d6b45157_0_102"/>
          <p:cNvSpPr/>
          <p:nvPr/>
        </p:nvSpPr>
        <p:spPr>
          <a:xfrm>
            <a:off x="18938067" y="11633200"/>
            <a:ext cx="1410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160AE"/>
              </a:buClr>
              <a:buSzPts val="4800"/>
              <a:buFont typeface="Original Surfer"/>
              <a:buNone/>
            </a:pPr>
            <a:r>
              <a:rPr b="0" i="0" lang="en-US" sz="4800" u="none" cap="none" strike="noStrike">
                <a:solidFill>
                  <a:srgbClr val="7160AE"/>
                </a:solidFill>
                <a:latin typeface="Original Surfer"/>
                <a:ea typeface="Original Surfer"/>
                <a:cs typeface="Original Surfer"/>
                <a:sym typeface="Original Surfer"/>
              </a:rPr>
              <a:t>45%</a:t>
            </a:r>
            <a:endParaRPr b="0" i="0" sz="4800" u="none" cap="none" strike="noStrike">
              <a:solidFill>
                <a:schemeClr val="dk1"/>
              </a:solidFill>
              <a:latin typeface="Calibri"/>
              <a:ea typeface="Calibri"/>
              <a:cs typeface="Calibri"/>
              <a:sym typeface="Calibri"/>
            </a:endParaRPr>
          </a:p>
        </p:txBody>
      </p:sp>
      <p:sp>
        <p:nvSpPr>
          <p:cNvPr id="148" name="Google Shape;148;g370d6b45157_0_102"/>
          <p:cNvSpPr/>
          <p:nvPr/>
        </p:nvSpPr>
        <p:spPr>
          <a:xfrm>
            <a:off x="8408451"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g370d6b45157_0_102"/>
          <p:cNvSpPr/>
          <p:nvPr/>
        </p:nvSpPr>
        <p:spPr>
          <a:xfrm>
            <a:off x="9773872" y="1181100"/>
            <a:ext cx="43185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g370d6b45157_0_102"/>
          <p:cNvSpPr/>
          <p:nvPr/>
        </p:nvSpPr>
        <p:spPr>
          <a:xfrm>
            <a:off x="9773872" y="1181100"/>
            <a:ext cx="45219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riginal Surfer"/>
              <a:buNone/>
            </a:pPr>
            <a:r>
              <a:rPr b="0" i="0" lang="en-US" sz="4800" u="none" cap="none" strike="noStrike">
                <a:solidFill>
                  <a:srgbClr val="0E0E0E"/>
                </a:solidFill>
                <a:latin typeface="Original Surfer"/>
                <a:ea typeface="Original Surfer"/>
                <a:cs typeface="Original Surfer"/>
                <a:sym typeface="Original Surfer"/>
              </a:rPr>
              <a:t>Dragon Taming</a:t>
            </a:r>
            <a:endParaRPr b="0" i="0" sz="4800" u="none" cap="none" strike="noStrike">
              <a:solidFill>
                <a:schemeClr val="dk1"/>
              </a:solidFill>
              <a:latin typeface="Calibri"/>
              <a:ea typeface="Calibri"/>
              <a:cs typeface="Calibri"/>
              <a:sym typeface="Calibri"/>
            </a:endParaRPr>
          </a:p>
        </p:txBody>
      </p:sp>
      <p:sp>
        <p:nvSpPr>
          <p:cNvPr id="151" name="Google Shape;151;g370d6b45157_0_102"/>
          <p:cNvSpPr/>
          <p:nvPr/>
        </p:nvSpPr>
        <p:spPr>
          <a:xfrm>
            <a:off x="8408451" y="25527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g370d6b45157_0_102"/>
          <p:cNvSpPr/>
          <p:nvPr/>
        </p:nvSpPr>
        <p:spPr>
          <a:xfrm>
            <a:off x="8340709" y="25527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53" name="Google Shape;153;g370d6b45157_0_102"/>
          <p:cNvPicPr preferRelativeResize="0"/>
          <p:nvPr/>
        </p:nvPicPr>
        <p:blipFill rotWithShape="1">
          <a:blip r:embed="rId13">
            <a:alphaModFix/>
          </a:blip>
          <a:srcRect b="0" l="0" r="0" t="0"/>
          <a:stretch/>
        </p:blipFill>
        <p:spPr>
          <a:xfrm>
            <a:off x="8408451" y="5600700"/>
            <a:ext cx="7049381" cy="5422900"/>
          </a:xfrm>
          <a:prstGeom prst="rect">
            <a:avLst/>
          </a:prstGeom>
          <a:noFill/>
          <a:ln>
            <a:noFill/>
          </a:ln>
        </p:spPr>
      </p:pic>
      <p:sp>
        <p:nvSpPr>
          <p:cNvPr id="154" name="Google Shape;154;g370d6b45157_0_102"/>
          <p:cNvSpPr/>
          <p:nvPr/>
        </p:nvSpPr>
        <p:spPr>
          <a:xfrm>
            <a:off x="11355219" y="11633200"/>
            <a:ext cx="11559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g370d6b45157_0_102"/>
          <p:cNvSpPr/>
          <p:nvPr/>
        </p:nvSpPr>
        <p:spPr>
          <a:xfrm>
            <a:off x="11355219" y="11633200"/>
            <a:ext cx="1359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160AE"/>
              </a:buClr>
              <a:buSzPts val="4800"/>
              <a:buFont typeface="Original Surfer"/>
              <a:buNone/>
            </a:pPr>
            <a:r>
              <a:rPr b="0" i="0" lang="en-US" sz="4800" u="none" cap="none" strike="noStrike">
                <a:solidFill>
                  <a:srgbClr val="7160AE"/>
                </a:solidFill>
                <a:latin typeface="Original Surfer"/>
                <a:ea typeface="Original Surfer"/>
                <a:cs typeface="Original Surfer"/>
                <a:sym typeface="Original Surfer"/>
              </a:rPr>
              <a:t>67%</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BF7"/>
        </a:solidFill>
      </p:bgPr>
    </p:bg>
    <p:spTree>
      <p:nvGrpSpPr>
        <p:cNvPr id="160" name="Shape 160"/>
        <p:cNvGrpSpPr/>
        <p:nvPr/>
      </p:nvGrpSpPr>
      <p:grpSpPr>
        <a:xfrm>
          <a:off x="0" y="0"/>
          <a:ext cx="0" cy="0"/>
          <a:chOff x="0" y="0"/>
          <a:chExt cx="0" cy="0"/>
        </a:xfrm>
      </p:grpSpPr>
      <p:pic>
        <p:nvPicPr>
          <p:cNvPr descr=" " id="161" name="Google Shape;161;g370d6b45157_0_139"/>
          <p:cNvPicPr preferRelativeResize="0"/>
          <p:nvPr/>
        </p:nvPicPr>
        <p:blipFill rotWithShape="1">
          <a:blip r:embed="rId3">
            <a:alphaModFix/>
          </a:blip>
          <a:srcRect b="0" l="0" r="0" t="0"/>
          <a:stretch/>
        </p:blipFill>
        <p:spPr>
          <a:xfrm>
            <a:off x="10640197" y="2430053"/>
            <a:ext cx="2526013" cy="2549587"/>
          </a:xfrm>
          <a:prstGeom prst="rect">
            <a:avLst/>
          </a:prstGeom>
          <a:noFill/>
          <a:ln>
            <a:noFill/>
          </a:ln>
        </p:spPr>
      </p:pic>
      <p:pic>
        <p:nvPicPr>
          <p:cNvPr descr=" " id="162" name="Google Shape;162;g370d6b45157_0_139"/>
          <p:cNvPicPr preferRelativeResize="0"/>
          <p:nvPr/>
        </p:nvPicPr>
        <p:blipFill rotWithShape="1">
          <a:blip r:embed="rId4">
            <a:alphaModFix/>
          </a:blip>
          <a:srcRect b="0" l="0" r="0" t="0"/>
          <a:stretch/>
        </p:blipFill>
        <p:spPr>
          <a:xfrm>
            <a:off x="17223353" y="2032000"/>
            <a:ext cx="5716986" cy="4777829"/>
          </a:xfrm>
          <a:prstGeom prst="rect">
            <a:avLst/>
          </a:prstGeom>
          <a:noFill/>
          <a:ln>
            <a:noFill/>
          </a:ln>
        </p:spPr>
      </p:pic>
      <p:pic>
        <p:nvPicPr>
          <p:cNvPr descr=" " id="163" name="Google Shape;163;g370d6b45157_0_139"/>
          <p:cNvPicPr preferRelativeResize="0"/>
          <p:nvPr/>
        </p:nvPicPr>
        <p:blipFill rotWithShape="1">
          <a:blip r:embed="rId5">
            <a:alphaModFix/>
          </a:blip>
          <a:srcRect b="0" l="0" r="0" t="0"/>
          <a:stretch/>
        </p:blipFill>
        <p:spPr>
          <a:xfrm>
            <a:off x="13952449" y="6371630"/>
            <a:ext cx="3273884" cy="2736056"/>
          </a:xfrm>
          <a:prstGeom prst="rect">
            <a:avLst/>
          </a:prstGeom>
          <a:noFill/>
          <a:ln>
            <a:noFill/>
          </a:ln>
        </p:spPr>
      </p:pic>
      <p:pic>
        <p:nvPicPr>
          <p:cNvPr descr=" " id="164" name="Google Shape;164;g370d6b45157_0_139"/>
          <p:cNvPicPr preferRelativeResize="0"/>
          <p:nvPr/>
        </p:nvPicPr>
        <p:blipFill rotWithShape="1">
          <a:blip r:embed="rId6">
            <a:alphaModFix/>
          </a:blip>
          <a:srcRect b="0" l="0" r="0" t="0"/>
          <a:stretch/>
        </p:blipFill>
        <p:spPr>
          <a:xfrm>
            <a:off x="2857606" y="4203898"/>
            <a:ext cx="6350226" cy="7403107"/>
          </a:xfrm>
          <a:prstGeom prst="rect">
            <a:avLst/>
          </a:prstGeom>
          <a:noFill/>
          <a:ln>
            <a:noFill/>
          </a:ln>
        </p:spPr>
      </p:pic>
      <p:pic>
        <p:nvPicPr>
          <p:cNvPr descr=" " id="165" name="Google Shape;165;g370d6b45157_0_139"/>
          <p:cNvPicPr preferRelativeResize="0"/>
          <p:nvPr/>
        </p:nvPicPr>
        <p:blipFill rotWithShape="1">
          <a:blip r:embed="rId7">
            <a:alphaModFix/>
          </a:blip>
          <a:srcRect b="0" l="0" r="0" t="0"/>
          <a:stretch/>
        </p:blipFill>
        <p:spPr>
          <a:xfrm>
            <a:off x="6794859" y="1191481"/>
            <a:ext cx="872688" cy="837437"/>
          </a:xfrm>
          <a:prstGeom prst="rect">
            <a:avLst/>
          </a:prstGeom>
          <a:noFill/>
          <a:ln>
            <a:noFill/>
          </a:ln>
        </p:spPr>
      </p:pic>
      <p:pic>
        <p:nvPicPr>
          <p:cNvPr descr=" " id="166" name="Google Shape;166;g370d6b45157_0_139"/>
          <p:cNvPicPr preferRelativeResize="0"/>
          <p:nvPr/>
        </p:nvPicPr>
        <p:blipFill rotWithShape="1">
          <a:blip r:embed="rId8">
            <a:alphaModFix/>
          </a:blip>
          <a:srcRect b="0" l="0" r="0" t="0"/>
          <a:stretch/>
        </p:blipFill>
        <p:spPr>
          <a:xfrm>
            <a:off x="2337092" y="-1186099"/>
            <a:ext cx="479043" cy="463037"/>
          </a:xfrm>
          <a:prstGeom prst="rect">
            <a:avLst/>
          </a:prstGeom>
          <a:noFill/>
          <a:ln>
            <a:noFill/>
          </a:ln>
        </p:spPr>
      </p:pic>
      <p:pic>
        <p:nvPicPr>
          <p:cNvPr descr=" " id="167" name="Google Shape;167;g370d6b45157_0_139"/>
          <p:cNvPicPr preferRelativeResize="0"/>
          <p:nvPr/>
        </p:nvPicPr>
        <p:blipFill rotWithShape="1">
          <a:blip r:embed="rId8">
            <a:alphaModFix/>
          </a:blip>
          <a:srcRect b="0" l="0" r="0" t="0"/>
          <a:stretch/>
        </p:blipFill>
        <p:spPr>
          <a:xfrm>
            <a:off x="3736406" y="13867248"/>
            <a:ext cx="1065445" cy="1029852"/>
          </a:xfrm>
          <a:prstGeom prst="rect">
            <a:avLst/>
          </a:prstGeom>
          <a:noFill/>
          <a:ln>
            <a:noFill/>
          </a:ln>
        </p:spPr>
      </p:pic>
      <p:pic>
        <p:nvPicPr>
          <p:cNvPr descr=" " id="168" name="Google Shape;168;g370d6b45157_0_139"/>
          <p:cNvPicPr preferRelativeResize="0"/>
          <p:nvPr/>
        </p:nvPicPr>
        <p:blipFill rotWithShape="1">
          <a:blip r:embed="rId9">
            <a:alphaModFix/>
          </a:blip>
          <a:srcRect b="0" l="0" r="0" t="0"/>
          <a:stretch/>
        </p:blipFill>
        <p:spPr>
          <a:xfrm>
            <a:off x="2600724" y="11655549"/>
            <a:ext cx="586444" cy="587821"/>
          </a:xfrm>
          <a:prstGeom prst="rect">
            <a:avLst/>
          </a:prstGeom>
          <a:noFill/>
          <a:ln>
            <a:noFill/>
          </a:ln>
        </p:spPr>
      </p:pic>
      <p:sp>
        <p:nvSpPr>
          <p:cNvPr id="169" name="Google Shape;169;g370d6b45157_0_13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0" name="Google Shape;170;g370d6b45157_0_139"/>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pic>
        <p:nvPicPr>
          <p:cNvPr descr=" " id="171" name="Google Shape;171;g370d6b45157_0_139"/>
          <p:cNvPicPr preferRelativeResize="0"/>
          <p:nvPr/>
        </p:nvPicPr>
        <p:blipFill rotWithShape="1">
          <a:blip r:embed="rId11">
            <a:alphaModFix/>
          </a:blip>
          <a:srcRect b="0" l="0" r="0" t="0"/>
          <a:stretch/>
        </p:blipFill>
        <p:spPr>
          <a:xfrm>
            <a:off x="0" y="1498600"/>
            <a:ext cx="5966698" cy="4437887"/>
          </a:xfrm>
          <a:prstGeom prst="rect">
            <a:avLst/>
          </a:prstGeom>
          <a:noFill/>
          <a:ln>
            <a:noFill/>
          </a:ln>
        </p:spPr>
      </p:pic>
      <p:sp>
        <p:nvSpPr>
          <p:cNvPr id="172" name="Google Shape;172;g370d6b45157_0_139"/>
          <p:cNvSpPr/>
          <p:nvPr/>
        </p:nvSpPr>
        <p:spPr>
          <a:xfrm>
            <a:off x="5398175" y="4521200"/>
            <a:ext cx="13603500" cy="468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g370d6b45157_0_139"/>
          <p:cNvSpPr/>
          <p:nvPr/>
        </p:nvSpPr>
        <p:spPr>
          <a:xfrm>
            <a:off x="5398175" y="4521200"/>
            <a:ext cx="13806600" cy="401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riginal Surfer"/>
              <a:buNone/>
            </a:pPr>
            <a:r>
              <a:rPr b="0" i="0" lang="en-US" sz="4800" u="none" cap="none" strike="noStrike">
                <a:solidFill>
                  <a:srgbClr val="0E0E0E"/>
                </a:solidFill>
                <a:latin typeface="Original Surfer"/>
                <a:ea typeface="Original Surfer"/>
                <a:cs typeface="Original Surfer"/>
                <a:sym typeface="Original Surfer"/>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74" name="Google Shape;174;g370d6b45157_0_139"/>
          <p:cNvSpPr/>
          <p:nvPr/>
        </p:nvSpPr>
        <p:spPr>
          <a:xfrm>
            <a:off x="14898962" y="8636000"/>
            <a:ext cx="4254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Original Surfer"/>
              <a:buNone/>
            </a:pPr>
            <a:r>
              <a:rPr b="0" i="0" lang="en-US" sz="3600" u="none" cap="none" strike="noStrike">
                <a:solidFill>
                  <a:srgbClr val="0E0E0E"/>
                </a:solidFill>
                <a:latin typeface="Original Surfer"/>
                <a:ea typeface="Original Surfer"/>
                <a:cs typeface="Original Surfer"/>
                <a:sym typeface="Original Surfer"/>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BF7"/>
        </a:solidFill>
      </p:bgPr>
    </p:bg>
    <p:spTree>
      <p:nvGrpSpPr>
        <p:cNvPr id="179" name="Shape 179"/>
        <p:cNvGrpSpPr/>
        <p:nvPr/>
      </p:nvGrpSpPr>
      <p:grpSpPr>
        <a:xfrm>
          <a:off x="0" y="0"/>
          <a:ext cx="0" cy="0"/>
          <a:chOff x="0" y="0"/>
          <a:chExt cx="0" cy="0"/>
        </a:xfrm>
      </p:grpSpPr>
      <p:pic>
        <p:nvPicPr>
          <p:cNvPr descr=" " id="180" name="Google Shape;180;g370d6b45157_0_157"/>
          <p:cNvPicPr preferRelativeResize="0"/>
          <p:nvPr/>
        </p:nvPicPr>
        <p:blipFill rotWithShape="1">
          <a:blip r:embed="rId3">
            <a:alphaModFix/>
          </a:blip>
          <a:srcRect b="0" l="0" r="0" t="0"/>
          <a:stretch/>
        </p:blipFill>
        <p:spPr>
          <a:xfrm>
            <a:off x="5377569" y="939800"/>
            <a:ext cx="2895091" cy="4027289"/>
          </a:xfrm>
          <a:prstGeom prst="rect">
            <a:avLst/>
          </a:prstGeom>
          <a:noFill/>
          <a:ln>
            <a:noFill/>
          </a:ln>
        </p:spPr>
      </p:pic>
      <p:pic>
        <p:nvPicPr>
          <p:cNvPr descr=" " id="181" name="Google Shape;181;g370d6b45157_0_157"/>
          <p:cNvPicPr preferRelativeResize="0"/>
          <p:nvPr/>
        </p:nvPicPr>
        <p:blipFill rotWithShape="1">
          <a:blip r:embed="rId4">
            <a:alphaModFix/>
          </a:blip>
          <a:srcRect b="0" l="0" r="0" t="0"/>
          <a:stretch/>
        </p:blipFill>
        <p:spPr>
          <a:xfrm>
            <a:off x="1193949" y="1934208"/>
            <a:ext cx="4620128" cy="6511119"/>
          </a:xfrm>
          <a:prstGeom prst="rect">
            <a:avLst/>
          </a:prstGeom>
          <a:noFill/>
          <a:ln>
            <a:noFill/>
          </a:ln>
        </p:spPr>
      </p:pic>
      <p:pic>
        <p:nvPicPr>
          <p:cNvPr descr=" " id="182" name="Google Shape;182;g370d6b45157_0_157"/>
          <p:cNvPicPr preferRelativeResize="0"/>
          <p:nvPr/>
        </p:nvPicPr>
        <p:blipFill rotWithShape="1">
          <a:blip r:embed="rId5">
            <a:alphaModFix/>
          </a:blip>
          <a:srcRect b="0" l="0" r="0" t="0"/>
          <a:stretch/>
        </p:blipFill>
        <p:spPr>
          <a:xfrm>
            <a:off x="14733842" y="5194300"/>
            <a:ext cx="6630229" cy="7429500"/>
          </a:xfrm>
          <a:prstGeom prst="rect">
            <a:avLst/>
          </a:prstGeom>
          <a:noFill/>
          <a:ln>
            <a:noFill/>
          </a:ln>
        </p:spPr>
      </p:pic>
      <p:sp>
        <p:nvSpPr>
          <p:cNvPr id="183" name="Google Shape;183;g370d6b45157_0_15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4" name="Google Shape;184;g370d6b45157_0_15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85" name="Google Shape;185;g370d6b45157_0_157"/>
          <p:cNvSpPr/>
          <p:nvPr/>
        </p:nvSpPr>
        <p:spPr>
          <a:xfrm>
            <a:off x="2235479" y="9690100"/>
            <a:ext cx="5067900" cy="289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g370d6b45157_0_157"/>
          <p:cNvSpPr/>
          <p:nvPr/>
        </p:nvSpPr>
        <p:spPr>
          <a:xfrm>
            <a:off x="2235479" y="9690100"/>
            <a:ext cx="52713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riginal Surfer"/>
              <a:buNone/>
            </a:pPr>
            <a:r>
              <a:rPr b="0" i="0" lang="en-US" sz="4800" u="none" cap="none" strike="noStrike">
                <a:solidFill>
                  <a:srgbClr val="0E0E0E"/>
                </a:solidFill>
                <a:latin typeface="Original Surfer"/>
                <a:ea typeface="Original Surfer"/>
                <a:cs typeface="Original Surfer"/>
                <a:sym typeface="Original Surfer"/>
              </a:rPr>
              <a:t>Dragon Taming</a:t>
            </a:r>
            <a:endParaRPr b="0" i="0" sz="4800" u="none" cap="none" strike="noStrike">
              <a:solidFill>
                <a:schemeClr val="dk1"/>
              </a:solidFill>
              <a:latin typeface="Calibri"/>
              <a:ea typeface="Calibri"/>
              <a:cs typeface="Calibri"/>
              <a:sym typeface="Calibri"/>
            </a:endParaRPr>
          </a:p>
        </p:txBody>
      </p:sp>
      <p:sp>
        <p:nvSpPr>
          <p:cNvPr id="187" name="Google Shape;187;g370d6b45157_0_157"/>
          <p:cNvSpPr/>
          <p:nvPr/>
        </p:nvSpPr>
        <p:spPr>
          <a:xfrm>
            <a:off x="2235479" y="10756900"/>
            <a:ext cx="52035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88" name="Google Shape;188;g370d6b45157_0_157"/>
          <p:cNvSpPr/>
          <p:nvPr/>
        </p:nvSpPr>
        <p:spPr>
          <a:xfrm>
            <a:off x="16715289" y="1155700"/>
            <a:ext cx="5436300" cy="289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370d6b45157_0_157"/>
          <p:cNvSpPr/>
          <p:nvPr/>
        </p:nvSpPr>
        <p:spPr>
          <a:xfrm>
            <a:off x="16715289" y="1155700"/>
            <a:ext cx="5639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riginal Surfer"/>
              <a:buNone/>
            </a:pPr>
            <a:r>
              <a:rPr b="0" i="0" lang="en-US" sz="4800" u="none" cap="none" strike="noStrike">
                <a:solidFill>
                  <a:srgbClr val="0E0E0E"/>
                </a:solidFill>
                <a:latin typeface="Original Surfer"/>
                <a:ea typeface="Original Surfer"/>
                <a:cs typeface="Original Surfer"/>
                <a:sym typeface="Original Surfer"/>
              </a:rPr>
              <a:t>Unicorn Sighting</a:t>
            </a:r>
            <a:endParaRPr b="0" i="0" sz="4800" u="none" cap="none" strike="noStrike">
              <a:solidFill>
                <a:schemeClr val="dk1"/>
              </a:solidFill>
              <a:latin typeface="Calibri"/>
              <a:ea typeface="Calibri"/>
              <a:cs typeface="Calibri"/>
              <a:sym typeface="Calibri"/>
            </a:endParaRPr>
          </a:p>
        </p:txBody>
      </p:sp>
      <p:sp>
        <p:nvSpPr>
          <p:cNvPr id="190" name="Google Shape;190;g370d6b45157_0_157"/>
          <p:cNvSpPr/>
          <p:nvPr/>
        </p:nvSpPr>
        <p:spPr>
          <a:xfrm>
            <a:off x="16715289" y="2222500"/>
            <a:ext cx="55719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pic>
        <p:nvPicPr>
          <p:cNvPr descr=" " id="191" name="Google Shape;191;g370d6b45157_0_157"/>
          <p:cNvPicPr preferRelativeResize="0"/>
          <p:nvPr/>
        </p:nvPicPr>
        <p:blipFill rotWithShape="1">
          <a:blip r:embed="rId7">
            <a:alphaModFix/>
          </a:blip>
          <a:srcRect b="0" l="0" r="0" t="0"/>
          <a:stretch/>
        </p:blipFill>
        <p:spPr>
          <a:xfrm>
            <a:off x="2235479" y="1155700"/>
            <a:ext cx="5436279" cy="8153400"/>
          </a:xfrm>
          <a:prstGeom prst="rect">
            <a:avLst/>
          </a:prstGeom>
          <a:noFill/>
          <a:ln>
            <a:noFill/>
          </a:ln>
        </p:spPr>
      </p:pic>
      <p:pic>
        <p:nvPicPr>
          <p:cNvPr descr=" " id="192" name="Google Shape;192;g370d6b45157_0_157"/>
          <p:cNvPicPr preferRelativeResize="0"/>
          <p:nvPr/>
        </p:nvPicPr>
        <p:blipFill rotWithShape="1">
          <a:blip r:embed="rId8">
            <a:alphaModFix/>
          </a:blip>
          <a:srcRect b="0" l="0" r="0" t="0"/>
          <a:stretch/>
        </p:blipFill>
        <p:spPr>
          <a:xfrm>
            <a:off x="16715289" y="4406900"/>
            <a:ext cx="5436279" cy="8153400"/>
          </a:xfrm>
          <a:prstGeom prst="rect">
            <a:avLst/>
          </a:prstGeom>
          <a:noFill/>
          <a:ln>
            <a:noFill/>
          </a:ln>
        </p:spPr>
      </p:pic>
      <p:pic>
        <p:nvPicPr>
          <p:cNvPr descr=" " id="193" name="Google Shape;193;g370d6b45157_0_157"/>
          <p:cNvPicPr preferRelativeResize="0"/>
          <p:nvPr/>
        </p:nvPicPr>
        <p:blipFill rotWithShape="1">
          <a:blip r:embed="rId9">
            <a:alphaModFix/>
          </a:blip>
          <a:srcRect b="0" l="0" r="0" t="0"/>
          <a:stretch/>
        </p:blipFill>
        <p:spPr>
          <a:xfrm>
            <a:off x="8052806" y="2667000"/>
            <a:ext cx="8294137" cy="8394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BF7"/>
        </a:solidFill>
      </p:bgPr>
    </p:bg>
    <p:spTree>
      <p:nvGrpSpPr>
        <p:cNvPr id="198" name="Shape 198"/>
        <p:cNvGrpSpPr/>
        <p:nvPr/>
      </p:nvGrpSpPr>
      <p:grpSpPr>
        <a:xfrm>
          <a:off x="0" y="0"/>
          <a:ext cx="0" cy="0"/>
          <a:chOff x="0" y="0"/>
          <a:chExt cx="0" cy="0"/>
        </a:xfrm>
      </p:grpSpPr>
      <p:pic>
        <p:nvPicPr>
          <p:cNvPr descr=" " id="199" name="Google Shape;199;g370d6b45157_0_175"/>
          <p:cNvPicPr preferRelativeResize="0"/>
          <p:nvPr/>
        </p:nvPicPr>
        <p:blipFill rotWithShape="1">
          <a:blip r:embed="rId3">
            <a:alphaModFix/>
          </a:blip>
          <a:srcRect b="0" l="0" r="0" t="0"/>
          <a:stretch/>
        </p:blipFill>
        <p:spPr>
          <a:xfrm>
            <a:off x="5377569" y="939800"/>
            <a:ext cx="2895091" cy="4027289"/>
          </a:xfrm>
          <a:prstGeom prst="rect">
            <a:avLst/>
          </a:prstGeom>
          <a:noFill/>
          <a:ln>
            <a:noFill/>
          </a:ln>
        </p:spPr>
      </p:pic>
      <p:pic>
        <p:nvPicPr>
          <p:cNvPr descr=" " id="200" name="Google Shape;200;g370d6b45157_0_175"/>
          <p:cNvPicPr preferRelativeResize="0"/>
          <p:nvPr/>
        </p:nvPicPr>
        <p:blipFill rotWithShape="1">
          <a:blip r:embed="rId4">
            <a:alphaModFix/>
          </a:blip>
          <a:srcRect b="0" l="0" r="0" t="0"/>
          <a:stretch/>
        </p:blipFill>
        <p:spPr>
          <a:xfrm>
            <a:off x="1193949" y="1934208"/>
            <a:ext cx="4620128" cy="6511119"/>
          </a:xfrm>
          <a:prstGeom prst="rect">
            <a:avLst/>
          </a:prstGeom>
          <a:noFill/>
          <a:ln>
            <a:noFill/>
          </a:ln>
        </p:spPr>
      </p:pic>
      <p:pic>
        <p:nvPicPr>
          <p:cNvPr descr=" " id="201" name="Google Shape;201;g370d6b45157_0_175"/>
          <p:cNvPicPr preferRelativeResize="0"/>
          <p:nvPr/>
        </p:nvPicPr>
        <p:blipFill rotWithShape="1">
          <a:blip r:embed="rId5">
            <a:alphaModFix/>
          </a:blip>
          <a:srcRect b="0" l="0" r="0" t="0"/>
          <a:stretch/>
        </p:blipFill>
        <p:spPr>
          <a:xfrm>
            <a:off x="14733842" y="5194300"/>
            <a:ext cx="6630229" cy="7429500"/>
          </a:xfrm>
          <a:prstGeom prst="rect">
            <a:avLst/>
          </a:prstGeom>
          <a:noFill/>
          <a:ln>
            <a:noFill/>
          </a:ln>
        </p:spPr>
      </p:pic>
      <p:sp>
        <p:nvSpPr>
          <p:cNvPr id="202" name="Google Shape;202;g370d6b45157_0_175"/>
          <p:cNvSpPr/>
          <p:nvPr/>
        </p:nvSpPr>
        <p:spPr>
          <a:xfrm>
            <a:off x="2091528" y="1079500"/>
            <a:ext cx="202167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7160AE"/>
              </a:buClr>
              <a:buSzPts val="8000"/>
              <a:buFont typeface="Original Surfer"/>
              <a:buNone/>
            </a:pPr>
            <a:r>
              <a:rPr b="0" i="0" lang="en-US" sz="8000" u="none" cap="none" strike="noStrike">
                <a:solidFill>
                  <a:srgbClr val="7160AE"/>
                </a:solidFill>
                <a:latin typeface="Original Surfer"/>
                <a:ea typeface="Original Surfer"/>
                <a:cs typeface="Original Surfer"/>
                <a:sym typeface="Original Surfer"/>
              </a:rPr>
              <a:t>The Magic of Dragons: A Research</a:t>
            </a:r>
            <a:endParaRPr b="0" i="0" sz="8000" u="none" cap="none" strike="noStrike">
              <a:solidFill>
                <a:schemeClr val="dk1"/>
              </a:solidFill>
              <a:latin typeface="Calibri"/>
              <a:ea typeface="Calibri"/>
              <a:cs typeface="Calibri"/>
              <a:sym typeface="Calibri"/>
            </a:endParaRPr>
          </a:p>
        </p:txBody>
      </p:sp>
      <p:sp>
        <p:nvSpPr>
          <p:cNvPr id="203" name="Google Shape;203;g370d6b45157_0_17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4" name="Google Shape;204;g370d6b45157_0_17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205" name="Google Shape;205;g370d6b45157_0_175"/>
          <p:cNvSpPr/>
          <p:nvPr/>
        </p:nvSpPr>
        <p:spPr>
          <a:xfrm>
            <a:off x="2121165" y="3695700"/>
            <a:ext cx="6096900" cy="6096000"/>
          </a:xfrm>
          <a:prstGeom prst="rect">
            <a:avLst/>
          </a:prstGeom>
          <a:noFill/>
          <a:ln cap="flat" cmpd="sng" w="38100">
            <a:solidFill>
              <a:srgbClr val="7160A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6" name="Google Shape;206;g370d6b45157_0_175"/>
          <p:cNvPicPr preferRelativeResize="0"/>
          <p:nvPr/>
        </p:nvPicPr>
        <p:blipFill rotWithShape="1">
          <a:blip r:embed="rId7">
            <a:alphaModFix/>
          </a:blip>
          <a:srcRect b="0" l="0" r="0" t="0"/>
          <a:stretch/>
        </p:blipFill>
        <p:spPr>
          <a:xfrm>
            <a:off x="4731580" y="5016500"/>
            <a:ext cx="875935" cy="1625600"/>
          </a:xfrm>
          <a:prstGeom prst="rect">
            <a:avLst/>
          </a:prstGeom>
          <a:noFill/>
          <a:ln>
            <a:noFill/>
          </a:ln>
        </p:spPr>
      </p:pic>
      <p:sp>
        <p:nvSpPr>
          <p:cNvPr id="207" name="Google Shape;207;g370d6b45157_0_175"/>
          <p:cNvSpPr/>
          <p:nvPr/>
        </p:nvSpPr>
        <p:spPr>
          <a:xfrm>
            <a:off x="2273584" y="6946900"/>
            <a:ext cx="57918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g370d6b45157_0_175"/>
          <p:cNvSpPr/>
          <p:nvPr/>
        </p:nvSpPr>
        <p:spPr>
          <a:xfrm>
            <a:off x="2171971" y="6946900"/>
            <a:ext cx="5995200" cy="1727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Original Surfer"/>
              <a:buNone/>
            </a:pPr>
            <a:r>
              <a:rPr b="0" i="0" lang="en-US" sz="4800" u="none" cap="none" strike="noStrike">
                <a:solidFill>
                  <a:srgbClr val="0E0E0E"/>
                </a:solidFill>
                <a:latin typeface="Original Surfer"/>
                <a:ea typeface="Original Surfer"/>
                <a:cs typeface="Original Surfer"/>
                <a:sym typeface="Original Surfer"/>
              </a:rPr>
              <a:t>Unicorn</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Original Surfer"/>
              <a:buNone/>
            </a:pPr>
            <a:r>
              <a:rPr b="0" i="0" lang="en-US" sz="4800" u="none" cap="none" strike="noStrike">
                <a:solidFill>
                  <a:srgbClr val="0E0E0E"/>
                </a:solidFill>
                <a:latin typeface="Original Surfer"/>
                <a:ea typeface="Original Surfer"/>
                <a:cs typeface="Original Surfer"/>
                <a:sym typeface="Original Surfer"/>
              </a:rPr>
              <a:t>Sighting</a:t>
            </a:r>
            <a:endParaRPr b="0" i="0" sz="4800" u="none" cap="none" strike="noStrike">
              <a:solidFill>
                <a:schemeClr val="dk1"/>
              </a:solidFill>
              <a:latin typeface="Calibri"/>
              <a:ea typeface="Calibri"/>
              <a:cs typeface="Calibri"/>
              <a:sym typeface="Calibri"/>
            </a:endParaRPr>
          </a:p>
        </p:txBody>
      </p:sp>
      <p:sp>
        <p:nvSpPr>
          <p:cNvPr id="209" name="Google Shape;209;g370d6b45157_0_175"/>
          <p:cNvSpPr/>
          <p:nvPr/>
        </p:nvSpPr>
        <p:spPr>
          <a:xfrm>
            <a:off x="9145143" y="3695700"/>
            <a:ext cx="6096900" cy="6096000"/>
          </a:xfrm>
          <a:prstGeom prst="rect">
            <a:avLst/>
          </a:prstGeom>
          <a:noFill/>
          <a:ln cap="flat" cmpd="sng" w="38100">
            <a:solidFill>
              <a:srgbClr val="7160A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0" name="Google Shape;210;g370d6b45157_0_175"/>
          <p:cNvPicPr preferRelativeResize="0"/>
          <p:nvPr/>
        </p:nvPicPr>
        <p:blipFill rotWithShape="1">
          <a:blip r:embed="rId8">
            <a:alphaModFix/>
          </a:blip>
          <a:srcRect b="0" l="0" r="0" t="0"/>
          <a:stretch/>
        </p:blipFill>
        <p:spPr>
          <a:xfrm>
            <a:off x="11430390" y="5016500"/>
            <a:ext cx="1526268" cy="1625600"/>
          </a:xfrm>
          <a:prstGeom prst="rect">
            <a:avLst/>
          </a:prstGeom>
          <a:noFill/>
          <a:ln>
            <a:noFill/>
          </a:ln>
        </p:spPr>
      </p:pic>
      <p:sp>
        <p:nvSpPr>
          <p:cNvPr id="211" name="Google Shape;211;g370d6b45157_0_175"/>
          <p:cNvSpPr/>
          <p:nvPr/>
        </p:nvSpPr>
        <p:spPr>
          <a:xfrm>
            <a:off x="9297562" y="6946900"/>
            <a:ext cx="57918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g370d6b45157_0_175"/>
          <p:cNvSpPr/>
          <p:nvPr/>
        </p:nvSpPr>
        <p:spPr>
          <a:xfrm>
            <a:off x="9195949" y="6946900"/>
            <a:ext cx="5995200" cy="1727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Original Surfer"/>
              <a:buNone/>
            </a:pPr>
            <a:r>
              <a:rPr b="0" i="0" lang="en-US" sz="4800" u="none" cap="none" strike="noStrike">
                <a:solidFill>
                  <a:srgbClr val="0E0E0E"/>
                </a:solidFill>
                <a:latin typeface="Original Surfer"/>
                <a:ea typeface="Original Surfer"/>
                <a:cs typeface="Original Surfer"/>
                <a:sym typeface="Original Surfer"/>
              </a:rPr>
              <a:t>Dragon</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Original Surfer"/>
              <a:buNone/>
            </a:pPr>
            <a:r>
              <a:rPr b="0" i="0" lang="en-US" sz="4800" u="none" cap="none" strike="noStrike">
                <a:solidFill>
                  <a:srgbClr val="0E0E0E"/>
                </a:solidFill>
                <a:latin typeface="Original Surfer"/>
                <a:ea typeface="Original Surfer"/>
                <a:cs typeface="Original Surfer"/>
                <a:sym typeface="Original Surfer"/>
              </a:rPr>
              <a:t>Taming</a:t>
            </a:r>
            <a:endParaRPr b="0" i="0" sz="4800" u="none" cap="none" strike="noStrike">
              <a:solidFill>
                <a:schemeClr val="dk1"/>
              </a:solidFill>
              <a:latin typeface="Calibri"/>
              <a:ea typeface="Calibri"/>
              <a:cs typeface="Calibri"/>
              <a:sym typeface="Calibri"/>
            </a:endParaRPr>
          </a:p>
        </p:txBody>
      </p:sp>
      <p:sp>
        <p:nvSpPr>
          <p:cNvPr id="213" name="Google Shape;213;g370d6b45157_0_175"/>
          <p:cNvSpPr/>
          <p:nvPr/>
        </p:nvSpPr>
        <p:spPr>
          <a:xfrm>
            <a:off x="16169121" y="3695700"/>
            <a:ext cx="6096900" cy="6096000"/>
          </a:xfrm>
          <a:prstGeom prst="rect">
            <a:avLst/>
          </a:prstGeom>
          <a:noFill/>
          <a:ln cap="flat" cmpd="sng" w="38100">
            <a:solidFill>
              <a:srgbClr val="7160A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4" name="Google Shape;214;g370d6b45157_0_175"/>
          <p:cNvPicPr preferRelativeResize="0"/>
          <p:nvPr/>
        </p:nvPicPr>
        <p:blipFill rotWithShape="1">
          <a:blip r:embed="rId9">
            <a:alphaModFix/>
          </a:blip>
          <a:srcRect b="0" l="0" r="0" t="0"/>
          <a:stretch/>
        </p:blipFill>
        <p:spPr>
          <a:xfrm>
            <a:off x="18530646" y="5016500"/>
            <a:ext cx="1373710" cy="1625600"/>
          </a:xfrm>
          <a:prstGeom prst="rect">
            <a:avLst/>
          </a:prstGeom>
          <a:noFill/>
          <a:ln>
            <a:noFill/>
          </a:ln>
        </p:spPr>
      </p:pic>
      <p:sp>
        <p:nvSpPr>
          <p:cNvPr id="215" name="Google Shape;215;g370d6b45157_0_175"/>
          <p:cNvSpPr/>
          <p:nvPr/>
        </p:nvSpPr>
        <p:spPr>
          <a:xfrm>
            <a:off x="16321540" y="6946900"/>
            <a:ext cx="57918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g370d6b45157_0_175"/>
          <p:cNvSpPr/>
          <p:nvPr/>
        </p:nvSpPr>
        <p:spPr>
          <a:xfrm>
            <a:off x="16219927" y="6946900"/>
            <a:ext cx="5995200" cy="1727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Original Surfer"/>
              <a:buNone/>
            </a:pPr>
            <a:r>
              <a:rPr b="0" i="0" lang="en-US" sz="4800" u="none" cap="none" strike="noStrike">
                <a:solidFill>
                  <a:srgbClr val="0E0E0E"/>
                </a:solidFill>
                <a:latin typeface="Original Surfer"/>
                <a:ea typeface="Original Surfer"/>
                <a:cs typeface="Original Surfer"/>
                <a:sym typeface="Original Surfer"/>
              </a:rPr>
              <a:t>Rainbow</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Original Surfer"/>
              <a:buNone/>
            </a:pPr>
            <a:r>
              <a:rPr b="0" i="0" lang="en-US" sz="4800" u="none" cap="none" strike="noStrike">
                <a:solidFill>
                  <a:srgbClr val="0E0E0E"/>
                </a:solidFill>
                <a:latin typeface="Original Surfer"/>
                <a:ea typeface="Original Surfer"/>
                <a:cs typeface="Original Surfer"/>
                <a:sym typeface="Original Surfer"/>
              </a:rPr>
              <a:t>Seeing</a:t>
            </a:r>
            <a:endParaRPr b="0" i="0" sz="4800" u="none" cap="none" strike="noStrike">
              <a:solidFill>
                <a:schemeClr val="dk1"/>
              </a:solidFill>
              <a:latin typeface="Calibri"/>
              <a:ea typeface="Calibri"/>
              <a:cs typeface="Calibri"/>
              <a:sym typeface="Calibri"/>
            </a:endParaRPr>
          </a:p>
        </p:txBody>
      </p:sp>
      <p:sp>
        <p:nvSpPr>
          <p:cNvPr id="217" name="Google Shape;217;g370d6b45157_0_175"/>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g370d6b45157_0_175"/>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g370d6b45157_0_175"/>
          <p:cNvSpPr/>
          <p:nvPr/>
        </p:nvSpPr>
        <p:spPr>
          <a:xfrm>
            <a:off x="2078826" y="10401300"/>
            <a:ext cx="62322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20" name="Google Shape;220;g370d6b45157_0_175"/>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g370d6b45157_0_175"/>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g370d6b45157_0_175"/>
          <p:cNvSpPr/>
          <p:nvPr/>
        </p:nvSpPr>
        <p:spPr>
          <a:xfrm>
            <a:off x="9077401" y="10401300"/>
            <a:ext cx="62322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223" name="Google Shape;223;g370d6b45157_0_175"/>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g370d6b45157_0_175"/>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g370d6b45157_0_175"/>
          <p:cNvSpPr/>
          <p:nvPr/>
        </p:nvSpPr>
        <p:spPr>
          <a:xfrm>
            <a:off x="16101379" y="10401300"/>
            <a:ext cx="62322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2025-07-21T08:21:09Z</dcterms:created>
  <dc:creator>PptxGenJS</dc:creator>
</cp:coreProperties>
</file>