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752">
          <p15:clr>
            <a:srgbClr val="EAD1DC"/>
          </p15:clr>
        </p15:guide>
        <p15:guide id="2" orient="horz" pos="6192">
          <p15:clr>
            <a:srgbClr val="EAD1DC"/>
          </p15:clr>
        </p15:guide>
        <p15:guide id="3" pos="144">
          <p15:clr>
            <a:srgbClr val="EAD1DC"/>
          </p15:clr>
        </p15:guide>
        <p15:guide id="4" orient="horz" pos="144">
          <p15:clr>
            <a:srgbClr val="EAD1DC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460A6FF-0595-493D-9142-8C6031CCC7D5}">
  <a:tblStyle styleId="{F460A6FF-0595-493D-9142-8C6031CCC7D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752"/>
        <p:guide pos="6192" orient="horz"/>
        <p:guide pos="144"/>
        <p:guide pos="14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7ffceb54b_0_648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57ffceb54b_0_6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396050" y="9196825"/>
            <a:ext cx="4980300" cy="378150"/>
            <a:chOff x="1616800" y="3282475"/>
            <a:chExt cx="4980300" cy="37815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1616800" y="3438325"/>
              <a:ext cx="4980300" cy="22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900">
                  <a:solidFill>
                    <a:schemeClr val="dk1"/>
                  </a:solidFill>
                </a:rPr>
                <a:t>Who set the first clock?</a:t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FF0000"/>
                </a:solidFill>
              </a:endParaRPr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336096" y="3282475"/>
              <a:ext cx="1497664" cy="1979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8671" y="476225"/>
            <a:ext cx="1497664" cy="1979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8" name="Google Shape;58;p13"/>
          <p:cNvGraphicFramePr/>
          <p:nvPr/>
        </p:nvGraphicFramePr>
        <p:xfrm>
          <a:off x="755800" y="1669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{F460A6FF-0595-493D-9142-8C6031CCC7D5}</a:tableStyleId>
              </a:tblPr>
              <a:tblGrid>
                <a:gridCol w="1388825"/>
                <a:gridCol w="4882625"/>
              </a:tblGrid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este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uno de los cuatro puntos cardinales; si estás mirando hacia el norte, está a tu derecha</a:t>
                      </a:r>
                      <a:endParaRPr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norte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uno de los cuatro puntos cardinales; si estás mirando hacia el norte, el oeste está a tu izquierda y el este a tu derecha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sur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uno de los cuatro puntos cardinales; si estás mirando hacia el norte, esta atrás de ti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reloj solar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una herramienta para indicar la hora y que utiliza el cambio de las sombras causadas por el movimiento del Sol en el cielo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oeste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uno de los cuatro puntos cardinales; si estás mirando hacia el norte, está a tu izquierda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413702" y="860625"/>
            <a:ext cx="5390400" cy="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Lesson: Who set the first clock?</a:t>
            </a:r>
            <a:endParaRPr sz="24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497077" y="1360150"/>
            <a:ext cx="67827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 txBox="1"/>
          <p:nvPr/>
        </p:nvSpPr>
        <p:spPr>
          <a:xfrm>
            <a:off x="413677" y="316675"/>
            <a:ext cx="5956200" cy="4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Vocabulary </a:t>
            </a:r>
            <a:endParaRPr sz="26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