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7.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8500" y="-48550"/>
            <a:ext cx="12200400" cy="690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 name="Google Shape;12;p2"/>
          <p:cNvPicPr preferRelativeResize="0"/>
          <p:nvPr/>
        </p:nvPicPr>
        <p:blipFill rotWithShape="1">
          <a:blip r:embed="rId2">
            <a:alphaModFix amt="55000"/>
          </a:blip>
          <a:srcRect b="15196" l="0" r="0" t="0"/>
          <a:stretch/>
        </p:blipFill>
        <p:spPr>
          <a:xfrm>
            <a:off x="0" y="-33175"/>
            <a:ext cx="12192000" cy="6891175"/>
          </a:xfrm>
          <a:prstGeom prst="rect">
            <a:avLst/>
          </a:prstGeom>
          <a:noFill/>
          <a:ln>
            <a:noFill/>
          </a:ln>
        </p:spPr>
      </p:pic>
      <p:sp>
        <p:nvSpPr>
          <p:cNvPr id="13" name="Google Shape;13;p2"/>
          <p:cNvSpPr/>
          <p:nvPr/>
        </p:nvSpPr>
        <p:spPr>
          <a:xfrm>
            <a:off x="2604450" y="1101050"/>
            <a:ext cx="6983100" cy="405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 type="subTitle"/>
          </p:nvPr>
        </p:nvSpPr>
        <p:spPr>
          <a:xfrm>
            <a:off x="3280650" y="4902575"/>
            <a:ext cx="5630700" cy="586500"/>
          </a:xfrm>
          <a:prstGeom prst="rect">
            <a:avLst/>
          </a:prstGeom>
          <a:solidFill>
            <a:schemeClr val="accent2"/>
          </a:solidFill>
        </p:spPr>
        <p:txBody>
          <a:bodyPr anchorCtr="0" anchor="ctr" bIns="121900" lIns="121900" spcFirstLastPara="1" rIns="121900" wrap="square" tIns="121900">
            <a:noAutofit/>
          </a:bodyPr>
          <a:lstStyle>
            <a:lvl1pPr lvl="0" algn="ctr">
              <a:lnSpc>
                <a:spcPct val="100000"/>
              </a:lnSpc>
              <a:spcBef>
                <a:spcPts val="0"/>
              </a:spcBef>
              <a:spcAft>
                <a:spcPts val="0"/>
              </a:spcAft>
              <a:buSzPts val="1500"/>
              <a:buNone/>
              <a:defRPr/>
            </a:lvl1pPr>
            <a:lvl2pPr lvl="1">
              <a:spcBef>
                <a:spcPts val="0"/>
              </a:spcBef>
              <a:spcAft>
                <a:spcPts val="0"/>
              </a:spcAft>
              <a:buSzPts val="1500"/>
              <a:buNone/>
              <a:defRPr/>
            </a:lvl2pPr>
            <a:lvl3pPr lvl="2">
              <a:spcBef>
                <a:spcPts val="2100"/>
              </a:spcBef>
              <a:spcAft>
                <a:spcPts val="0"/>
              </a:spcAft>
              <a:buSzPts val="1500"/>
              <a:buNone/>
              <a:defRPr/>
            </a:lvl3pPr>
            <a:lvl4pPr lvl="3">
              <a:spcBef>
                <a:spcPts val="2100"/>
              </a:spcBef>
              <a:spcAft>
                <a:spcPts val="0"/>
              </a:spcAft>
              <a:buSzPts val="1500"/>
              <a:buNone/>
              <a:defRPr/>
            </a:lvl4pPr>
            <a:lvl5pPr lvl="4">
              <a:spcBef>
                <a:spcPts val="2100"/>
              </a:spcBef>
              <a:spcAft>
                <a:spcPts val="0"/>
              </a:spcAft>
              <a:buSzPts val="1500"/>
              <a:buNone/>
              <a:defRPr/>
            </a:lvl5pPr>
            <a:lvl6pPr lvl="5">
              <a:spcBef>
                <a:spcPts val="2100"/>
              </a:spcBef>
              <a:spcAft>
                <a:spcPts val="0"/>
              </a:spcAft>
              <a:buSzPts val="1500"/>
              <a:buNone/>
              <a:defRPr/>
            </a:lvl6pPr>
            <a:lvl7pPr lvl="6">
              <a:spcBef>
                <a:spcPts val="2100"/>
              </a:spcBef>
              <a:spcAft>
                <a:spcPts val="0"/>
              </a:spcAft>
              <a:buSzPts val="1500"/>
              <a:buNone/>
              <a:defRPr/>
            </a:lvl7pPr>
            <a:lvl8pPr lvl="7">
              <a:spcBef>
                <a:spcPts val="2100"/>
              </a:spcBef>
              <a:spcAft>
                <a:spcPts val="0"/>
              </a:spcAft>
              <a:buSzPts val="1500"/>
              <a:buNone/>
              <a:defRPr/>
            </a:lvl8pPr>
            <a:lvl9pPr lvl="8">
              <a:spcBef>
                <a:spcPts val="2100"/>
              </a:spcBef>
              <a:spcAft>
                <a:spcPts val="2100"/>
              </a:spcAft>
              <a:buSzPts val="1500"/>
              <a:buNone/>
              <a:defRPr/>
            </a:lvl9pPr>
          </a:lstStyle>
          <a:p/>
        </p:txBody>
      </p:sp>
      <p:sp>
        <p:nvSpPr>
          <p:cNvPr id="15" name="Google Shape;15;p2"/>
          <p:cNvSpPr txBox="1"/>
          <p:nvPr>
            <p:ph type="title"/>
          </p:nvPr>
        </p:nvSpPr>
        <p:spPr>
          <a:xfrm>
            <a:off x="3788400" y="1676150"/>
            <a:ext cx="4615200" cy="28101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6" name="Google Shape;16;p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bg>
      <p:bgPr>
        <a:solidFill>
          <a:schemeClr val="accent1"/>
        </a:solidFill>
      </p:bgPr>
    </p:bg>
    <p:spTree>
      <p:nvGrpSpPr>
        <p:cNvPr id="76" name="Shape 76"/>
        <p:cNvGrpSpPr/>
        <p:nvPr/>
      </p:nvGrpSpPr>
      <p:grpSpPr>
        <a:xfrm>
          <a:off x="0" y="0"/>
          <a:ext cx="0" cy="0"/>
          <a:chOff x="0" y="0"/>
          <a:chExt cx="0" cy="0"/>
        </a:xfrm>
      </p:grpSpPr>
      <p:pic>
        <p:nvPicPr>
          <p:cNvPr id="77" name="Google Shape;77;p11"/>
          <p:cNvPicPr preferRelativeResize="0"/>
          <p:nvPr/>
        </p:nvPicPr>
        <p:blipFill rotWithShape="1">
          <a:blip r:embed="rId2">
            <a:alphaModFix amt="55000"/>
          </a:blip>
          <a:srcRect b="15196" l="0" r="0" t="0"/>
          <a:stretch/>
        </p:blipFill>
        <p:spPr>
          <a:xfrm>
            <a:off x="0" y="-33175"/>
            <a:ext cx="12192000" cy="6891175"/>
          </a:xfrm>
          <a:prstGeom prst="rect">
            <a:avLst/>
          </a:prstGeom>
          <a:noFill/>
          <a:ln>
            <a:noFill/>
          </a:ln>
        </p:spPr>
      </p:pic>
      <p:sp>
        <p:nvSpPr>
          <p:cNvPr id="78" name="Google Shape;78;p11"/>
          <p:cNvSpPr txBox="1"/>
          <p:nvPr>
            <p:ph idx="1" type="subTitle"/>
          </p:nvPr>
        </p:nvSpPr>
        <p:spPr>
          <a:xfrm>
            <a:off x="912641" y="2544606"/>
            <a:ext cx="18108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2600">
                <a:solidFill>
                  <a:schemeClr val="accent3"/>
                </a:solidFill>
                <a:latin typeface="Rozha One"/>
                <a:ea typeface="Rozha One"/>
                <a:cs typeface="Rozha One"/>
                <a:sym typeface="Rozha One"/>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9" name="Google Shape;79;p11"/>
          <p:cNvSpPr txBox="1"/>
          <p:nvPr>
            <p:ph idx="2" type="subTitle"/>
          </p:nvPr>
        </p:nvSpPr>
        <p:spPr>
          <a:xfrm>
            <a:off x="3051620" y="2544606"/>
            <a:ext cx="18108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2600">
                <a:solidFill>
                  <a:schemeClr val="accent3"/>
                </a:solidFill>
                <a:latin typeface="Rozha One"/>
                <a:ea typeface="Rozha One"/>
                <a:cs typeface="Rozha One"/>
                <a:sym typeface="Rozha One"/>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80" name="Google Shape;80;p11"/>
          <p:cNvSpPr txBox="1"/>
          <p:nvPr>
            <p:ph idx="3" type="subTitle"/>
          </p:nvPr>
        </p:nvSpPr>
        <p:spPr>
          <a:xfrm>
            <a:off x="5190600" y="2544606"/>
            <a:ext cx="18108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2600">
                <a:solidFill>
                  <a:schemeClr val="accent3"/>
                </a:solidFill>
                <a:latin typeface="Rozha One"/>
                <a:ea typeface="Rozha One"/>
                <a:cs typeface="Rozha One"/>
                <a:sym typeface="Rozha One"/>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81" name="Google Shape;81;p11"/>
          <p:cNvSpPr txBox="1"/>
          <p:nvPr>
            <p:ph idx="4" type="subTitle"/>
          </p:nvPr>
        </p:nvSpPr>
        <p:spPr>
          <a:xfrm>
            <a:off x="7329580" y="2544606"/>
            <a:ext cx="18108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2600">
                <a:solidFill>
                  <a:schemeClr val="accent3"/>
                </a:solidFill>
                <a:latin typeface="Rozha One"/>
                <a:ea typeface="Rozha One"/>
                <a:cs typeface="Rozha One"/>
                <a:sym typeface="Rozha One"/>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82" name="Google Shape;82;p11"/>
          <p:cNvSpPr txBox="1"/>
          <p:nvPr>
            <p:ph idx="5" type="subTitle"/>
          </p:nvPr>
        </p:nvSpPr>
        <p:spPr>
          <a:xfrm>
            <a:off x="9468559" y="2544606"/>
            <a:ext cx="18108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2600">
                <a:solidFill>
                  <a:schemeClr val="accent3"/>
                </a:solidFill>
                <a:latin typeface="Rozha One"/>
                <a:ea typeface="Rozha One"/>
                <a:cs typeface="Rozha One"/>
                <a:sym typeface="Rozha One"/>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83" name="Google Shape;83;p11"/>
          <p:cNvSpPr txBox="1"/>
          <p:nvPr>
            <p:ph type="title"/>
          </p:nvPr>
        </p:nvSpPr>
        <p:spPr>
          <a:xfrm>
            <a:off x="912650" y="974375"/>
            <a:ext cx="10366800" cy="763500"/>
          </a:xfrm>
          <a:prstGeom prst="rect">
            <a:avLst/>
          </a:prstGeom>
          <a:solidFill>
            <a:schemeClr val="accent3"/>
          </a:solidFill>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4" name="Google Shape;84;p11"/>
          <p:cNvSpPr txBox="1"/>
          <p:nvPr>
            <p:ph idx="6" type="body"/>
          </p:nvPr>
        </p:nvSpPr>
        <p:spPr>
          <a:xfrm>
            <a:off x="912650" y="2952874"/>
            <a:ext cx="1810800" cy="2854800"/>
          </a:xfrm>
          <a:prstGeom prst="rect">
            <a:avLst/>
          </a:prstGeom>
          <a:solidFill>
            <a:schemeClr val="accent3"/>
          </a:solidFill>
        </p:spPr>
        <p:txBody>
          <a:bodyPr anchorCtr="0" anchor="ctr" bIns="121900" lIns="121900" spcFirstLastPara="1" rIns="121900" wrap="square" tIns="121900">
            <a:noAutofit/>
          </a:bodyPr>
          <a:lstStyle>
            <a:lvl1pPr indent="-330200" lvl="0" marL="457200" algn="ctr">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85" name="Google Shape;85;p11"/>
          <p:cNvSpPr txBox="1"/>
          <p:nvPr>
            <p:ph idx="7" type="body"/>
          </p:nvPr>
        </p:nvSpPr>
        <p:spPr>
          <a:xfrm>
            <a:off x="3051626" y="2952874"/>
            <a:ext cx="1810800" cy="2854800"/>
          </a:xfrm>
          <a:prstGeom prst="rect">
            <a:avLst/>
          </a:prstGeom>
          <a:solidFill>
            <a:schemeClr val="accent3"/>
          </a:solidFill>
        </p:spPr>
        <p:txBody>
          <a:bodyPr anchorCtr="0" anchor="ctr"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6" name="Google Shape;86;p11"/>
          <p:cNvSpPr txBox="1"/>
          <p:nvPr>
            <p:ph idx="8" type="body"/>
          </p:nvPr>
        </p:nvSpPr>
        <p:spPr>
          <a:xfrm>
            <a:off x="5190601" y="2952874"/>
            <a:ext cx="1810800" cy="2854800"/>
          </a:xfrm>
          <a:prstGeom prst="rect">
            <a:avLst/>
          </a:prstGeom>
          <a:solidFill>
            <a:schemeClr val="accent3"/>
          </a:solidFill>
        </p:spPr>
        <p:txBody>
          <a:bodyPr anchorCtr="0" anchor="ctr"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7" name="Google Shape;87;p11"/>
          <p:cNvSpPr txBox="1"/>
          <p:nvPr>
            <p:ph idx="9" type="body"/>
          </p:nvPr>
        </p:nvSpPr>
        <p:spPr>
          <a:xfrm>
            <a:off x="7329577" y="2952874"/>
            <a:ext cx="1810800" cy="2854800"/>
          </a:xfrm>
          <a:prstGeom prst="rect">
            <a:avLst/>
          </a:prstGeom>
          <a:solidFill>
            <a:schemeClr val="accent3"/>
          </a:solidFill>
        </p:spPr>
        <p:txBody>
          <a:bodyPr anchorCtr="0" anchor="ctr"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8" name="Google Shape;88;p11"/>
          <p:cNvSpPr txBox="1"/>
          <p:nvPr>
            <p:ph idx="13" type="body"/>
          </p:nvPr>
        </p:nvSpPr>
        <p:spPr>
          <a:xfrm>
            <a:off x="9468552" y="2952874"/>
            <a:ext cx="1810800" cy="2854800"/>
          </a:xfrm>
          <a:prstGeom prst="rect">
            <a:avLst/>
          </a:prstGeom>
          <a:solidFill>
            <a:schemeClr val="accent3"/>
          </a:solidFill>
        </p:spPr>
        <p:txBody>
          <a:bodyPr anchorCtr="0" anchor="ctr"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9" name="Google Shape;89;p1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bg>
      <p:bgPr>
        <a:solidFill>
          <a:schemeClr val="accent1"/>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2" name="Google Shape;92;p12"/>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lvl1pPr indent="-323850" lvl="0" marL="457200" rtl="0" algn="r">
              <a:spcBef>
                <a:spcPts val="0"/>
              </a:spcBef>
              <a:spcAft>
                <a:spcPts val="0"/>
              </a:spcAft>
              <a:buSzPts val="1500"/>
              <a:buChar char="●"/>
              <a:defRPr/>
            </a:lvl1pPr>
            <a:lvl2pPr indent="-323850" lvl="1" marL="914400" rtl="0" algn="r">
              <a:spcBef>
                <a:spcPts val="0"/>
              </a:spcBef>
              <a:spcAft>
                <a:spcPts val="0"/>
              </a:spcAft>
              <a:buSzPts val="1500"/>
              <a:buChar char="○"/>
              <a:defRPr/>
            </a:lvl2pPr>
            <a:lvl3pPr indent="-323850" lvl="2" marL="1371600" rtl="0" algn="r">
              <a:spcBef>
                <a:spcPts val="2100"/>
              </a:spcBef>
              <a:spcAft>
                <a:spcPts val="0"/>
              </a:spcAft>
              <a:buSzPts val="1500"/>
              <a:buChar char="■"/>
              <a:defRPr/>
            </a:lvl3pPr>
            <a:lvl4pPr indent="-323850" lvl="3" marL="1828800" rtl="0" algn="r">
              <a:spcBef>
                <a:spcPts val="2100"/>
              </a:spcBef>
              <a:spcAft>
                <a:spcPts val="0"/>
              </a:spcAft>
              <a:buSzPts val="1500"/>
              <a:buChar char="●"/>
              <a:defRPr/>
            </a:lvl4pPr>
            <a:lvl5pPr indent="-323850" lvl="4" marL="2286000" rtl="0" algn="r">
              <a:spcBef>
                <a:spcPts val="2100"/>
              </a:spcBef>
              <a:spcAft>
                <a:spcPts val="0"/>
              </a:spcAft>
              <a:buSzPts val="1500"/>
              <a:buChar char="○"/>
              <a:defRPr/>
            </a:lvl5pPr>
            <a:lvl6pPr indent="-323850" lvl="5" marL="2743200" rtl="0" algn="r">
              <a:spcBef>
                <a:spcPts val="2100"/>
              </a:spcBef>
              <a:spcAft>
                <a:spcPts val="0"/>
              </a:spcAft>
              <a:buSzPts val="1500"/>
              <a:buChar char="■"/>
              <a:defRPr/>
            </a:lvl6pPr>
            <a:lvl7pPr indent="-323850" lvl="6" marL="3200400" rtl="0" algn="r">
              <a:spcBef>
                <a:spcPts val="2100"/>
              </a:spcBef>
              <a:spcAft>
                <a:spcPts val="0"/>
              </a:spcAft>
              <a:buSzPts val="1500"/>
              <a:buChar char="●"/>
              <a:defRPr/>
            </a:lvl7pPr>
            <a:lvl8pPr indent="-323850" lvl="7" marL="3657600" rtl="0" algn="r">
              <a:spcBef>
                <a:spcPts val="2100"/>
              </a:spcBef>
              <a:spcAft>
                <a:spcPts val="0"/>
              </a:spcAft>
              <a:buSzPts val="1500"/>
              <a:buChar char="○"/>
              <a:defRPr/>
            </a:lvl8pPr>
            <a:lvl9pPr indent="-323850" lvl="8" marL="4114800" rtl="0" algn="r">
              <a:spcBef>
                <a:spcPts val="2100"/>
              </a:spcBef>
              <a:spcAft>
                <a:spcPts val="2100"/>
              </a:spcAft>
              <a:buSzPts val="15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bg>
      <p:bgPr>
        <a:solidFill>
          <a:schemeClr val="accent2"/>
        </a:solidFill>
      </p:bgPr>
    </p:bg>
    <p:spTree>
      <p:nvGrpSpPr>
        <p:cNvPr id="93" name="Shape 93"/>
        <p:cNvGrpSpPr/>
        <p:nvPr/>
      </p:nvGrpSpPr>
      <p:grpSpPr>
        <a:xfrm>
          <a:off x="0" y="0"/>
          <a:ext cx="0" cy="0"/>
          <a:chOff x="0" y="0"/>
          <a:chExt cx="0" cy="0"/>
        </a:xfrm>
      </p:grpSpPr>
      <p:sp>
        <p:nvSpPr>
          <p:cNvPr id="94" name="Google Shape;94;p13"/>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5" name="Google Shape;95;p13"/>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bg>
      <p:bgPr>
        <a:solidFill>
          <a:schemeClr val="accent2"/>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bg>
      <p:bgPr>
        <a:solidFill>
          <a:schemeClr val="accent1"/>
        </a:solidFill>
      </p:bgPr>
    </p:bg>
    <p:spTree>
      <p:nvGrpSpPr>
        <p:cNvPr id="98" name="Shape 98"/>
        <p:cNvGrpSpPr/>
        <p:nvPr/>
      </p:nvGrpSpPr>
      <p:grpSpPr>
        <a:xfrm>
          <a:off x="0" y="0"/>
          <a:ext cx="0" cy="0"/>
          <a:chOff x="0" y="0"/>
          <a:chExt cx="0" cy="0"/>
        </a:xfrm>
      </p:grpSpPr>
      <p:pic>
        <p:nvPicPr>
          <p:cNvPr id="99" name="Google Shape;99;p15"/>
          <p:cNvPicPr preferRelativeResize="0"/>
          <p:nvPr/>
        </p:nvPicPr>
        <p:blipFill rotWithShape="1">
          <a:blip r:embed="rId2">
            <a:alphaModFix amt="55000"/>
          </a:blip>
          <a:srcRect b="15196" l="0" r="0" t="0"/>
          <a:stretch/>
        </p:blipFill>
        <p:spPr>
          <a:xfrm>
            <a:off x="0" y="-33175"/>
            <a:ext cx="12192000" cy="6891175"/>
          </a:xfrm>
          <a:prstGeom prst="rect">
            <a:avLst/>
          </a:prstGeom>
          <a:noFill/>
          <a:ln>
            <a:noFill/>
          </a:ln>
        </p:spPr>
      </p:pic>
      <p:sp>
        <p:nvSpPr>
          <p:cNvPr id="100" name="Google Shape;100;p15"/>
          <p:cNvSpPr/>
          <p:nvPr/>
        </p:nvSpPr>
        <p:spPr>
          <a:xfrm>
            <a:off x="574813" y="646713"/>
            <a:ext cx="11042400" cy="5531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txBox="1"/>
          <p:nvPr>
            <p:ph type="title"/>
          </p:nvPr>
        </p:nvSpPr>
        <p:spPr>
          <a:xfrm>
            <a:off x="415650" y="71271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02" name="Google Shape;102;p15"/>
          <p:cNvSpPr txBox="1"/>
          <p:nvPr>
            <p:ph idx="1" type="subTitle"/>
          </p:nvPr>
        </p:nvSpPr>
        <p:spPr>
          <a:xfrm>
            <a:off x="2359797" y="2378075"/>
            <a:ext cx="74724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103" name="Google Shape;103;p15"/>
          <p:cNvCxnSpPr/>
          <p:nvPr/>
        </p:nvCxnSpPr>
        <p:spPr>
          <a:xfrm>
            <a:off x="1783800" y="2957313"/>
            <a:ext cx="8624400" cy="0"/>
          </a:xfrm>
          <a:prstGeom prst="straightConnector1">
            <a:avLst/>
          </a:prstGeom>
          <a:noFill/>
          <a:ln cap="flat" cmpd="sng" w="9525">
            <a:solidFill>
              <a:schemeClr val="dk2"/>
            </a:solidFill>
            <a:prstDash val="solid"/>
            <a:round/>
            <a:headEnd len="med" w="med" type="none"/>
            <a:tailEnd len="med" w="med" type="none"/>
          </a:ln>
        </p:spPr>
      </p:cxnSp>
      <p:sp>
        <p:nvSpPr>
          <p:cNvPr id="104" name="Google Shape;104;p15"/>
          <p:cNvSpPr txBox="1"/>
          <p:nvPr>
            <p:ph idx="2" type="subTitle"/>
          </p:nvPr>
        </p:nvSpPr>
        <p:spPr>
          <a:xfrm>
            <a:off x="4010694" y="3281175"/>
            <a:ext cx="41709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500"/>
              <a:buNone/>
              <a:defRPr/>
            </a:lvl1pPr>
            <a:lvl2pPr lvl="1">
              <a:spcBef>
                <a:spcPts val="0"/>
              </a:spcBef>
              <a:spcAft>
                <a:spcPts val="0"/>
              </a:spcAft>
              <a:buSzPts val="1500"/>
              <a:buNone/>
              <a:defRPr/>
            </a:lvl2pPr>
            <a:lvl3pPr lvl="2">
              <a:spcBef>
                <a:spcPts val="2100"/>
              </a:spcBef>
              <a:spcAft>
                <a:spcPts val="0"/>
              </a:spcAft>
              <a:buSzPts val="1500"/>
              <a:buNone/>
              <a:defRPr/>
            </a:lvl3pPr>
            <a:lvl4pPr lvl="3">
              <a:spcBef>
                <a:spcPts val="2100"/>
              </a:spcBef>
              <a:spcAft>
                <a:spcPts val="0"/>
              </a:spcAft>
              <a:buSzPts val="1500"/>
              <a:buNone/>
              <a:defRPr/>
            </a:lvl4pPr>
            <a:lvl5pPr lvl="4">
              <a:spcBef>
                <a:spcPts val="2100"/>
              </a:spcBef>
              <a:spcAft>
                <a:spcPts val="0"/>
              </a:spcAft>
              <a:buSzPts val="1500"/>
              <a:buNone/>
              <a:defRPr/>
            </a:lvl5pPr>
            <a:lvl6pPr lvl="5">
              <a:spcBef>
                <a:spcPts val="2100"/>
              </a:spcBef>
              <a:spcAft>
                <a:spcPts val="0"/>
              </a:spcAft>
              <a:buSzPts val="1500"/>
              <a:buNone/>
              <a:defRPr/>
            </a:lvl6pPr>
            <a:lvl7pPr lvl="6">
              <a:spcBef>
                <a:spcPts val="2100"/>
              </a:spcBef>
              <a:spcAft>
                <a:spcPts val="0"/>
              </a:spcAft>
              <a:buSzPts val="1500"/>
              <a:buNone/>
              <a:defRPr/>
            </a:lvl7pPr>
            <a:lvl8pPr lvl="7">
              <a:spcBef>
                <a:spcPts val="2100"/>
              </a:spcBef>
              <a:spcAft>
                <a:spcPts val="0"/>
              </a:spcAft>
              <a:buSzPts val="1500"/>
              <a:buNone/>
              <a:defRPr/>
            </a:lvl8pPr>
            <a:lvl9pPr lvl="8">
              <a:spcBef>
                <a:spcPts val="2100"/>
              </a:spcBef>
              <a:spcAft>
                <a:spcPts val="2100"/>
              </a:spcAft>
              <a:buSzPts val="1500"/>
              <a:buNone/>
              <a:defRPr/>
            </a:lvl9pPr>
          </a:lstStyle>
          <a:p/>
        </p:txBody>
      </p:sp>
      <p:sp>
        <p:nvSpPr>
          <p:cNvPr id="105" name="Google Shape;105;p15"/>
          <p:cNvSpPr txBox="1"/>
          <p:nvPr>
            <p:ph idx="3" type="title"/>
          </p:nvPr>
        </p:nvSpPr>
        <p:spPr>
          <a:xfrm>
            <a:off x="1200150" y="3818025"/>
            <a:ext cx="9791700" cy="596100"/>
          </a:xfrm>
          <a:prstGeom prst="rect">
            <a:avLst/>
          </a:prstGeom>
          <a:solidFill>
            <a:schemeClr val="accent1"/>
          </a:solidFill>
        </p:spPr>
        <p:txBody>
          <a:bodyPr anchorCtr="0" anchor="ctr" bIns="121900" lIns="121900" spcFirstLastPara="1" rIns="121900" wrap="square" tIns="121900">
            <a:noAutofit/>
          </a:bodyPr>
          <a:lstStyle>
            <a:lvl1pPr lvl="0" rtl="0" algn="ctr">
              <a:spcBef>
                <a:spcPts val="0"/>
              </a:spcBef>
              <a:spcAft>
                <a:spcPts val="0"/>
              </a:spcAft>
              <a:buSzPts val="4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06" name="Google Shape;106;p15"/>
          <p:cNvSpPr txBox="1"/>
          <p:nvPr>
            <p:ph idx="4" type="subTitle"/>
          </p:nvPr>
        </p:nvSpPr>
        <p:spPr>
          <a:xfrm>
            <a:off x="4010694" y="4652775"/>
            <a:ext cx="41709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
              <a:buNone/>
              <a:defRPr i="1"/>
            </a:lvl1pPr>
            <a:lvl2pPr lvl="1" rtl="0">
              <a:spcBef>
                <a:spcPts val="0"/>
              </a:spcBef>
              <a:spcAft>
                <a:spcPts val="0"/>
              </a:spcAft>
              <a:buSzPts val="1500"/>
              <a:buNone/>
              <a:defRPr/>
            </a:lvl2pPr>
            <a:lvl3pPr lvl="2" rtl="0">
              <a:spcBef>
                <a:spcPts val="2100"/>
              </a:spcBef>
              <a:spcAft>
                <a:spcPts val="0"/>
              </a:spcAft>
              <a:buSzPts val="1500"/>
              <a:buNone/>
              <a:defRPr/>
            </a:lvl3pPr>
            <a:lvl4pPr lvl="3" rtl="0">
              <a:spcBef>
                <a:spcPts val="2100"/>
              </a:spcBef>
              <a:spcAft>
                <a:spcPts val="0"/>
              </a:spcAft>
              <a:buSzPts val="1500"/>
              <a:buNone/>
              <a:defRPr/>
            </a:lvl4pPr>
            <a:lvl5pPr lvl="4" rtl="0">
              <a:spcBef>
                <a:spcPts val="2100"/>
              </a:spcBef>
              <a:spcAft>
                <a:spcPts val="0"/>
              </a:spcAft>
              <a:buSzPts val="1500"/>
              <a:buNone/>
              <a:defRPr/>
            </a:lvl5pPr>
            <a:lvl6pPr lvl="5" rtl="0">
              <a:spcBef>
                <a:spcPts val="2100"/>
              </a:spcBef>
              <a:spcAft>
                <a:spcPts val="0"/>
              </a:spcAft>
              <a:buSzPts val="1500"/>
              <a:buNone/>
              <a:defRPr/>
            </a:lvl6pPr>
            <a:lvl7pPr lvl="6" rtl="0">
              <a:spcBef>
                <a:spcPts val="2100"/>
              </a:spcBef>
              <a:spcAft>
                <a:spcPts val="0"/>
              </a:spcAft>
              <a:buSzPts val="1500"/>
              <a:buNone/>
              <a:defRPr/>
            </a:lvl7pPr>
            <a:lvl8pPr lvl="7" rtl="0">
              <a:spcBef>
                <a:spcPts val="2100"/>
              </a:spcBef>
              <a:spcAft>
                <a:spcPts val="0"/>
              </a:spcAft>
              <a:buSzPts val="1500"/>
              <a:buNone/>
              <a:defRPr/>
            </a:lvl8pPr>
            <a:lvl9pPr lvl="8" rtl="0">
              <a:spcBef>
                <a:spcPts val="2100"/>
              </a:spcBef>
              <a:spcAft>
                <a:spcPts val="2100"/>
              </a:spcAft>
              <a:buSzPts val="1500"/>
              <a:buNone/>
              <a:defRPr/>
            </a:lvl9pPr>
          </a:lstStyle>
          <a:p/>
        </p:txBody>
      </p:sp>
      <p:grpSp>
        <p:nvGrpSpPr>
          <p:cNvPr id="107" name="Google Shape;107;p15"/>
          <p:cNvGrpSpPr/>
          <p:nvPr/>
        </p:nvGrpSpPr>
        <p:grpSpPr>
          <a:xfrm>
            <a:off x="996863" y="5542288"/>
            <a:ext cx="10198275" cy="0"/>
            <a:chOff x="1007625" y="5986750"/>
            <a:chExt cx="10198275" cy="0"/>
          </a:xfrm>
        </p:grpSpPr>
        <p:cxnSp>
          <p:nvCxnSpPr>
            <p:cNvPr id="108" name="Google Shape;108;p15"/>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109" name="Google Shape;109;p15"/>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110" name="Google Shape;110;p15"/>
          <p:cNvSpPr txBox="1"/>
          <p:nvPr>
            <p:ph idx="5" type="subTitle"/>
          </p:nvPr>
        </p:nvSpPr>
        <p:spPr>
          <a:xfrm>
            <a:off x="1222282" y="5542300"/>
            <a:ext cx="2849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
              <a:buNone/>
              <a:defRPr i="1" sz="1600"/>
            </a:lvl1pPr>
            <a:lvl2pPr lvl="1" rtl="0">
              <a:spcBef>
                <a:spcPts val="0"/>
              </a:spcBef>
              <a:spcAft>
                <a:spcPts val="0"/>
              </a:spcAft>
              <a:buSzPts val="1500"/>
              <a:buNone/>
              <a:defRPr i="1"/>
            </a:lvl2pPr>
            <a:lvl3pPr lvl="2" rtl="0">
              <a:spcBef>
                <a:spcPts val="2100"/>
              </a:spcBef>
              <a:spcAft>
                <a:spcPts val="0"/>
              </a:spcAft>
              <a:buSzPts val="1500"/>
              <a:buNone/>
              <a:defRPr i="1"/>
            </a:lvl3pPr>
            <a:lvl4pPr lvl="3" rtl="0">
              <a:spcBef>
                <a:spcPts val="2100"/>
              </a:spcBef>
              <a:spcAft>
                <a:spcPts val="0"/>
              </a:spcAft>
              <a:buSzPts val="1500"/>
              <a:buNone/>
              <a:defRPr i="1"/>
            </a:lvl4pPr>
            <a:lvl5pPr lvl="4" rtl="0">
              <a:spcBef>
                <a:spcPts val="2100"/>
              </a:spcBef>
              <a:spcAft>
                <a:spcPts val="0"/>
              </a:spcAft>
              <a:buSzPts val="1500"/>
              <a:buNone/>
              <a:defRPr i="1"/>
            </a:lvl5pPr>
            <a:lvl6pPr lvl="5" rtl="0">
              <a:spcBef>
                <a:spcPts val="2100"/>
              </a:spcBef>
              <a:spcAft>
                <a:spcPts val="0"/>
              </a:spcAft>
              <a:buSzPts val="1500"/>
              <a:buNone/>
              <a:defRPr i="1"/>
            </a:lvl6pPr>
            <a:lvl7pPr lvl="6" rtl="0">
              <a:spcBef>
                <a:spcPts val="2100"/>
              </a:spcBef>
              <a:spcAft>
                <a:spcPts val="0"/>
              </a:spcAft>
              <a:buSzPts val="1500"/>
              <a:buNone/>
              <a:defRPr i="1"/>
            </a:lvl7pPr>
            <a:lvl8pPr lvl="7" rtl="0">
              <a:spcBef>
                <a:spcPts val="2100"/>
              </a:spcBef>
              <a:spcAft>
                <a:spcPts val="0"/>
              </a:spcAft>
              <a:buSzPts val="1500"/>
              <a:buNone/>
              <a:defRPr i="1"/>
            </a:lvl8pPr>
            <a:lvl9pPr lvl="8" rtl="0">
              <a:spcBef>
                <a:spcPts val="2100"/>
              </a:spcBef>
              <a:spcAft>
                <a:spcPts val="2100"/>
              </a:spcAft>
              <a:buSzPts val="1500"/>
              <a:buNone/>
              <a:defRPr i="1"/>
            </a:lvl9pPr>
          </a:lstStyle>
          <a:p/>
        </p:txBody>
      </p:sp>
      <p:sp>
        <p:nvSpPr>
          <p:cNvPr id="111" name="Google Shape;111;p15"/>
          <p:cNvSpPr txBox="1"/>
          <p:nvPr>
            <p:ph idx="6" type="subTitle"/>
          </p:nvPr>
        </p:nvSpPr>
        <p:spPr>
          <a:xfrm>
            <a:off x="8120422" y="5542300"/>
            <a:ext cx="2849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
              <a:buNone/>
              <a:defRPr i="1" sz="1600"/>
            </a:lvl1pPr>
            <a:lvl2pPr lvl="1" rtl="0">
              <a:spcBef>
                <a:spcPts val="0"/>
              </a:spcBef>
              <a:spcAft>
                <a:spcPts val="0"/>
              </a:spcAft>
              <a:buSzPts val="1500"/>
              <a:buNone/>
              <a:defRPr i="1"/>
            </a:lvl2pPr>
            <a:lvl3pPr lvl="2" rtl="0">
              <a:spcBef>
                <a:spcPts val="2100"/>
              </a:spcBef>
              <a:spcAft>
                <a:spcPts val="0"/>
              </a:spcAft>
              <a:buSzPts val="1500"/>
              <a:buNone/>
              <a:defRPr i="1"/>
            </a:lvl3pPr>
            <a:lvl4pPr lvl="3" rtl="0">
              <a:spcBef>
                <a:spcPts val="2100"/>
              </a:spcBef>
              <a:spcAft>
                <a:spcPts val="0"/>
              </a:spcAft>
              <a:buSzPts val="1500"/>
              <a:buNone/>
              <a:defRPr i="1"/>
            </a:lvl4pPr>
            <a:lvl5pPr lvl="4" rtl="0">
              <a:spcBef>
                <a:spcPts val="2100"/>
              </a:spcBef>
              <a:spcAft>
                <a:spcPts val="0"/>
              </a:spcAft>
              <a:buSzPts val="1500"/>
              <a:buNone/>
              <a:defRPr i="1"/>
            </a:lvl5pPr>
            <a:lvl6pPr lvl="5" rtl="0">
              <a:spcBef>
                <a:spcPts val="2100"/>
              </a:spcBef>
              <a:spcAft>
                <a:spcPts val="0"/>
              </a:spcAft>
              <a:buSzPts val="1500"/>
              <a:buNone/>
              <a:defRPr i="1"/>
            </a:lvl6pPr>
            <a:lvl7pPr lvl="6" rtl="0">
              <a:spcBef>
                <a:spcPts val="2100"/>
              </a:spcBef>
              <a:spcAft>
                <a:spcPts val="0"/>
              </a:spcAft>
              <a:buSzPts val="1500"/>
              <a:buNone/>
              <a:defRPr i="1"/>
            </a:lvl7pPr>
            <a:lvl8pPr lvl="7" rtl="0">
              <a:spcBef>
                <a:spcPts val="2100"/>
              </a:spcBef>
              <a:spcAft>
                <a:spcPts val="0"/>
              </a:spcAft>
              <a:buSzPts val="1500"/>
              <a:buNone/>
              <a:defRPr i="1"/>
            </a:lvl8pPr>
            <a:lvl9pPr lvl="8" rtl="0">
              <a:spcBef>
                <a:spcPts val="2100"/>
              </a:spcBef>
              <a:spcAft>
                <a:spcPts val="2100"/>
              </a:spcAft>
              <a:buSzPts val="1500"/>
              <a:buNone/>
              <a:defRPr i="1"/>
            </a:lvl9pPr>
          </a:lstStyle>
          <a:p/>
        </p:txBody>
      </p:sp>
      <p:sp>
        <p:nvSpPr>
          <p:cNvPr id="112" name="Google Shape;112;p15"/>
          <p:cNvSpPr txBox="1"/>
          <p:nvPr>
            <p:ph idx="7" type="subTitle"/>
          </p:nvPr>
        </p:nvSpPr>
        <p:spPr>
          <a:xfrm>
            <a:off x="1222282" y="5244100"/>
            <a:ext cx="2849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
              <a:buNone/>
              <a:defRPr i="1"/>
            </a:lvl1pPr>
            <a:lvl2pPr lvl="1" rtl="0">
              <a:spcBef>
                <a:spcPts val="0"/>
              </a:spcBef>
              <a:spcAft>
                <a:spcPts val="0"/>
              </a:spcAft>
              <a:buSzPts val="1500"/>
              <a:buNone/>
              <a:defRPr i="1"/>
            </a:lvl2pPr>
            <a:lvl3pPr lvl="2" rtl="0">
              <a:spcBef>
                <a:spcPts val="2100"/>
              </a:spcBef>
              <a:spcAft>
                <a:spcPts val="0"/>
              </a:spcAft>
              <a:buSzPts val="1500"/>
              <a:buNone/>
              <a:defRPr i="1"/>
            </a:lvl3pPr>
            <a:lvl4pPr lvl="3" rtl="0">
              <a:spcBef>
                <a:spcPts val="2100"/>
              </a:spcBef>
              <a:spcAft>
                <a:spcPts val="0"/>
              </a:spcAft>
              <a:buSzPts val="1500"/>
              <a:buNone/>
              <a:defRPr i="1"/>
            </a:lvl4pPr>
            <a:lvl5pPr lvl="4" rtl="0">
              <a:spcBef>
                <a:spcPts val="2100"/>
              </a:spcBef>
              <a:spcAft>
                <a:spcPts val="0"/>
              </a:spcAft>
              <a:buSzPts val="1500"/>
              <a:buNone/>
              <a:defRPr i="1"/>
            </a:lvl5pPr>
            <a:lvl6pPr lvl="5" rtl="0">
              <a:spcBef>
                <a:spcPts val="2100"/>
              </a:spcBef>
              <a:spcAft>
                <a:spcPts val="0"/>
              </a:spcAft>
              <a:buSzPts val="1500"/>
              <a:buNone/>
              <a:defRPr i="1"/>
            </a:lvl6pPr>
            <a:lvl7pPr lvl="6" rtl="0">
              <a:spcBef>
                <a:spcPts val="2100"/>
              </a:spcBef>
              <a:spcAft>
                <a:spcPts val="0"/>
              </a:spcAft>
              <a:buSzPts val="1500"/>
              <a:buNone/>
              <a:defRPr i="1"/>
            </a:lvl7pPr>
            <a:lvl8pPr lvl="7" rtl="0">
              <a:spcBef>
                <a:spcPts val="2100"/>
              </a:spcBef>
              <a:spcAft>
                <a:spcPts val="0"/>
              </a:spcAft>
              <a:buSzPts val="1500"/>
              <a:buNone/>
              <a:defRPr i="1"/>
            </a:lvl8pPr>
            <a:lvl9pPr lvl="8" rtl="0">
              <a:spcBef>
                <a:spcPts val="2100"/>
              </a:spcBef>
              <a:spcAft>
                <a:spcPts val="2100"/>
              </a:spcAft>
              <a:buSzPts val="1500"/>
              <a:buNone/>
              <a:defRPr i="1"/>
            </a:lvl9pPr>
          </a:lstStyle>
          <a:p/>
        </p:txBody>
      </p:sp>
      <p:sp>
        <p:nvSpPr>
          <p:cNvPr id="113" name="Google Shape;113;p15"/>
          <p:cNvSpPr txBox="1"/>
          <p:nvPr>
            <p:ph idx="8" type="subTitle"/>
          </p:nvPr>
        </p:nvSpPr>
        <p:spPr>
          <a:xfrm>
            <a:off x="8214050"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
              <a:buNone/>
              <a:defRPr i="1"/>
            </a:lvl1pPr>
            <a:lvl2pPr lvl="1" rtl="0">
              <a:spcBef>
                <a:spcPts val="0"/>
              </a:spcBef>
              <a:spcAft>
                <a:spcPts val="0"/>
              </a:spcAft>
              <a:buSzPts val="1500"/>
              <a:buNone/>
              <a:defRPr i="1"/>
            </a:lvl2pPr>
            <a:lvl3pPr lvl="2" rtl="0">
              <a:spcBef>
                <a:spcPts val="2100"/>
              </a:spcBef>
              <a:spcAft>
                <a:spcPts val="0"/>
              </a:spcAft>
              <a:buSzPts val="1500"/>
              <a:buNone/>
              <a:defRPr i="1"/>
            </a:lvl3pPr>
            <a:lvl4pPr lvl="3" rtl="0">
              <a:spcBef>
                <a:spcPts val="2100"/>
              </a:spcBef>
              <a:spcAft>
                <a:spcPts val="0"/>
              </a:spcAft>
              <a:buSzPts val="1500"/>
              <a:buNone/>
              <a:defRPr i="1"/>
            </a:lvl4pPr>
            <a:lvl5pPr lvl="4" rtl="0">
              <a:spcBef>
                <a:spcPts val="2100"/>
              </a:spcBef>
              <a:spcAft>
                <a:spcPts val="0"/>
              </a:spcAft>
              <a:buSzPts val="1500"/>
              <a:buNone/>
              <a:defRPr i="1"/>
            </a:lvl5pPr>
            <a:lvl6pPr lvl="5" rtl="0">
              <a:spcBef>
                <a:spcPts val="2100"/>
              </a:spcBef>
              <a:spcAft>
                <a:spcPts val="0"/>
              </a:spcAft>
              <a:buSzPts val="1500"/>
              <a:buNone/>
              <a:defRPr i="1"/>
            </a:lvl6pPr>
            <a:lvl7pPr lvl="6" rtl="0">
              <a:spcBef>
                <a:spcPts val="2100"/>
              </a:spcBef>
              <a:spcAft>
                <a:spcPts val="0"/>
              </a:spcAft>
              <a:buSzPts val="1500"/>
              <a:buNone/>
              <a:defRPr i="1"/>
            </a:lvl7pPr>
            <a:lvl8pPr lvl="7" rtl="0">
              <a:spcBef>
                <a:spcPts val="2100"/>
              </a:spcBef>
              <a:spcAft>
                <a:spcPts val="0"/>
              </a:spcAft>
              <a:buSzPts val="1500"/>
              <a:buNone/>
              <a:defRPr i="1"/>
            </a:lvl8pPr>
            <a:lvl9pPr lvl="8" rtl="0">
              <a:spcBef>
                <a:spcPts val="2100"/>
              </a:spcBef>
              <a:spcAft>
                <a:spcPts val="2100"/>
              </a:spcAft>
              <a:buSzPts val="1500"/>
              <a:buNone/>
              <a:defRPr i="1"/>
            </a:lvl9pPr>
          </a:lstStyle>
          <a:p/>
        </p:txBody>
      </p:sp>
      <p:sp>
        <p:nvSpPr>
          <p:cNvPr id="114" name="Google Shape;114;p1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15" name="Shape 115"/>
        <p:cNvGrpSpPr/>
        <p:nvPr/>
      </p:nvGrpSpPr>
      <p:grpSpPr>
        <a:xfrm>
          <a:off x="0" y="0"/>
          <a:ext cx="0" cy="0"/>
          <a:chOff x="0" y="0"/>
          <a:chExt cx="0" cy="0"/>
        </a:xfrm>
      </p:grpSpPr>
      <p:grpSp>
        <p:nvGrpSpPr>
          <p:cNvPr id="116" name="Google Shape;116;p16"/>
          <p:cNvGrpSpPr/>
          <p:nvPr/>
        </p:nvGrpSpPr>
        <p:grpSpPr>
          <a:xfrm>
            <a:off x="0" y="0"/>
            <a:ext cx="12192000" cy="6858000"/>
            <a:chOff x="0" y="0"/>
            <a:chExt cx="12192000" cy="6858000"/>
          </a:xfrm>
        </p:grpSpPr>
        <p:sp>
          <p:nvSpPr>
            <p:cNvPr id="117" name="Google Shape;117;p1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19" name="Google Shape;119;p16"/>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20" name="Google Shape;120;p16">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21" name="Google Shape;121;p16">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22" name="Google Shape;122;p16">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23" name="Google Shape;123;p16">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24" name="Google Shape;124;p1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25" name="Google Shape;125;p16"/>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bg>
      <p:bgPr>
        <a:solidFill>
          <a:schemeClr val="accent2"/>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4828425" y="1807800"/>
            <a:ext cx="5322600" cy="13248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9" name="Google Shape;19;p3"/>
          <p:cNvSpPr txBox="1"/>
          <p:nvPr>
            <p:ph idx="1" type="body"/>
          </p:nvPr>
        </p:nvSpPr>
        <p:spPr>
          <a:xfrm>
            <a:off x="4828413" y="3212100"/>
            <a:ext cx="5322600" cy="1838100"/>
          </a:xfrm>
          <a:prstGeom prst="rect">
            <a:avLst/>
          </a:prstGeom>
        </p:spPr>
        <p:txBody>
          <a:bodyPr anchorCtr="0" anchor="t" bIns="121900" lIns="121900" spcFirstLastPara="1" rIns="121900" wrap="square" tIns="121900">
            <a:noAutofit/>
          </a:bodyPr>
          <a:lstStyle>
            <a:lvl1pPr indent="-323850" lvl="0" marL="457200">
              <a:spcBef>
                <a:spcPts val="0"/>
              </a:spcBef>
              <a:spcAft>
                <a:spcPts val="0"/>
              </a:spcAft>
              <a:buSzPts val="1500"/>
              <a:buChar char="●"/>
              <a:defRPr/>
            </a:lvl1pPr>
            <a:lvl2pPr indent="-323850" lvl="1" marL="914400" algn="r">
              <a:spcBef>
                <a:spcPts val="0"/>
              </a:spcBef>
              <a:spcAft>
                <a:spcPts val="0"/>
              </a:spcAft>
              <a:buSzPts val="1500"/>
              <a:buChar char="○"/>
              <a:defRPr/>
            </a:lvl2pPr>
            <a:lvl3pPr indent="-323850" lvl="2" marL="1371600" algn="r">
              <a:spcBef>
                <a:spcPts val="2100"/>
              </a:spcBef>
              <a:spcAft>
                <a:spcPts val="0"/>
              </a:spcAft>
              <a:buSzPts val="1500"/>
              <a:buChar char="■"/>
              <a:defRPr/>
            </a:lvl3pPr>
            <a:lvl4pPr indent="-323850" lvl="3" marL="1828800" algn="r">
              <a:spcBef>
                <a:spcPts val="2100"/>
              </a:spcBef>
              <a:spcAft>
                <a:spcPts val="0"/>
              </a:spcAft>
              <a:buSzPts val="1500"/>
              <a:buChar char="●"/>
              <a:defRPr/>
            </a:lvl4pPr>
            <a:lvl5pPr indent="-323850" lvl="4" marL="2286000" algn="r">
              <a:spcBef>
                <a:spcPts val="2100"/>
              </a:spcBef>
              <a:spcAft>
                <a:spcPts val="0"/>
              </a:spcAft>
              <a:buSzPts val="1500"/>
              <a:buChar char="○"/>
              <a:defRPr/>
            </a:lvl5pPr>
            <a:lvl6pPr indent="-323850" lvl="5" marL="2743200" algn="r">
              <a:spcBef>
                <a:spcPts val="2100"/>
              </a:spcBef>
              <a:spcAft>
                <a:spcPts val="0"/>
              </a:spcAft>
              <a:buSzPts val="1500"/>
              <a:buChar char="■"/>
              <a:defRPr/>
            </a:lvl6pPr>
            <a:lvl7pPr indent="-323850" lvl="6" marL="3200400" algn="r">
              <a:spcBef>
                <a:spcPts val="2100"/>
              </a:spcBef>
              <a:spcAft>
                <a:spcPts val="0"/>
              </a:spcAft>
              <a:buSzPts val="1500"/>
              <a:buChar char="●"/>
              <a:defRPr/>
            </a:lvl7pPr>
            <a:lvl8pPr indent="-323850" lvl="7" marL="3657600" algn="r">
              <a:spcBef>
                <a:spcPts val="2100"/>
              </a:spcBef>
              <a:spcAft>
                <a:spcPts val="0"/>
              </a:spcAft>
              <a:buSzPts val="1500"/>
              <a:buChar char="○"/>
              <a:defRPr/>
            </a:lvl8pPr>
            <a:lvl9pPr indent="-323850" lvl="8" marL="4114800" algn="r">
              <a:spcBef>
                <a:spcPts val="2100"/>
              </a:spcBef>
              <a:spcAft>
                <a:spcPts val="2100"/>
              </a:spcAft>
              <a:buSzPts val="15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bg>
      <p:bgPr>
        <a:solidFill>
          <a:schemeClr val="accent1"/>
        </a:solidFill>
      </p:bgPr>
    </p:bg>
    <p:spTree>
      <p:nvGrpSpPr>
        <p:cNvPr id="20" name="Shape 20"/>
        <p:cNvGrpSpPr/>
        <p:nvPr/>
      </p:nvGrpSpPr>
      <p:grpSpPr>
        <a:xfrm>
          <a:off x="0" y="0"/>
          <a:ext cx="0" cy="0"/>
          <a:chOff x="0" y="0"/>
          <a:chExt cx="0" cy="0"/>
        </a:xfrm>
      </p:grpSpPr>
      <p:pic>
        <p:nvPicPr>
          <p:cNvPr id="21" name="Google Shape;21;p4"/>
          <p:cNvPicPr preferRelativeResize="0"/>
          <p:nvPr/>
        </p:nvPicPr>
        <p:blipFill rotWithShape="1">
          <a:blip r:embed="rId2">
            <a:alphaModFix amt="55000"/>
          </a:blip>
          <a:srcRect b="15196" l="0" r="0" t="0"/>
          <a:stretch/>
        </p:blipFill>
        <p:spPr>
          <a:xfrm>
            <a:off x="0" y="-33175"/>
            <a:ext cx="12192000" cy="6891175"/>
          </a:xfrm>
          <a:prstGeom prst="rect">
            <a:avLst/>
          </a:prstGeom>
          <a:noFill/>
          <a:ln>
            <a:noFill/>
          </a:ln>
        </p:spPr>
      </p:pic>
      <p:sp>
        <p:nvSpPr>
          <p:cNvPr id="22" name="Google Shape;22;p4"/>
          <p:cNvSpPr/>
          <p:nvPr/>
        </p:nvSpPr>
        <p:spPr>
          <a:xfrm>
            <a:off x="463800" y="663300"/>
            <a:ext cx="11264400" cy="5531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type="title"/>
          </p:nvPr>
        </p:nvSpPr>
        <p:spPr>
          <a:xfrm>
            <a:off x="992275" y="1056675"/>
            <a:ext cx="101535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 name="Google Shape;24;p4"/>
          <p:cNvSpPr txBox="1"/>
          <p:nvPr>
            <p:ph idx="1" type="body"/>
          </p:nvPr>
        </p:nvSpPr>
        <p:spPr>
          <a:xfrm>
            <a:off x="992275" y="2729898"/>
            <a:ext cx="2984100" cy="1154400"/>
          </a:xfrm>
          <a:prstGeom prst="rect">
            <a:avLst/>
          </a:prstGeom>
        </p:spPr>
        <p:txBody>
          <a:bodyPr anchorCtr="0" anchor="t" bIns="121900" lIns="121900" spcFirstLastPara="1" rIns="121900" wrap="square" tIns="121900">
            <a:noAutofit/>
          </a:bodyPr>
          <a:lstStyle>
            <a:lvl1pPr indent="-323850" lvl="0" marL="457200" rtl="0">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2100"/>
              </a:spcBef>
              <a:spcAft>
                <a:spcPts val="0"/>
              </a:spcAft>
              <a:buSzPts val="1500"/>
              <a:buChar char="■"/>
              <a:defRPr/>
            </a:lvl3pPr>
            <a:lvl4pPr indent="-323850" lvl="3" marL="1828800" rtl="0">
              <a:lnSpc>
                <a:spcPct val="100000"/>
              </a:lnSpc>
              <a:spcBef>
                <a:spcPts val="2100"/>
              </a:spcBef>
              <a:spcAft>
                <a:spcPts val="0"/>
              </a:spcAft>
              <a:buSzPts val="1500"/>
              <a:buChar char="●"/>
              <a:defRPr/>
            </a:lvl4pPr>
            <a:lvl5pPr indent="-323850" lvl="4" marL="2286000" rtl="0">
              <a:lnSpc>
                <a:spcPct val="100000"/>
              </a:lnSpc>
              <a:spcBef>
                <a:spcPts val="2100"/>
              </a:spcBef>
              <a:spcAft>
                <a:spcPts val="0"/>
              </a:spcAft>
              <a:buSzPts val="1500"/>
              <a:buChar char="○"/>
              <a:defRPr/>
            </a:lvl5pPr>
            <a:lvl6pPr indent="-323850" lvl="5" marL="2743200" rtl="0">
              <a:lnSpc>
                <a:spcPct val="100000"/>
              </a:lnSpc>
              <a:spcBef>
                <a:spcPts val="2100"/>
              </a:spcBef>
              <a:spcAft>
                <a:spcPts val="0"/>
              </a:spcAft>
              <a:buSzPts val="1500"/>
              <a:buChar char="■"/>
              <a:defRPr/>
            </a:lvl6pPr>
            <a:lvl7pPr indent="-323850" lvl="6" marL="3200400" rtl="0">
              <a:lnSpc>
                <a:spcPct val="100000"/>
              </a:lnSpc>
              <a:spcBef>
                <a:spcPts val="2100"/>
              </a:spcBef>
              <a:spcAft>
                <a:spcPts val="0"/>
              </a:spcAft>
              <a:buSzPts val="1500"/>
              <a:buChar char="●"/>
              <a:defRPr/>
            </a:lvl7pPr>
            <a:lvl8pPr indent="-323850" lvl="7" marL="3657600" rtl="0">
              <a:lnSpc>
                <a:spcPct val="100000"/>
              </a:lnSpc>
              <a:spcBef>
                <a:spcPts val="2100"/>
              </a:spcBef>
              <a:spcAft>
                <a:spcPts val="0"/>
              </a:spcAft>
              <a:buSzPts val="1500"/>
              <a:buChar char="○"/>
              <a:defRPr/>
            </a:lvl8pPr>
            <a:lvl9pPr indent="-323850" lvl="8" marL="4114800" rtl="0">
              <a:lnSpc>
                <a:spcPct val="100000"/>
              </a:lnSpc>
              <a:spcBef>
                <a:spcPts val="2100"/>
              </a:spcBef>
              <a:spcAft>
                <a:spcPts val="2100"/>
              </a:spcAft>
              <a:buSzPts val="1500"/>
              <a:buChar char="■"/>
              <a:defRPr/>
            </a:lvl9pPr>
          </a:lstStyle>
          <a:p/>
        </p:txBody>
      </p:sp>
      <p:sp>
        <p:nvSpPr>
          <p:cNvPr id="25" name="Google Shape;25;p4"/>
          <p:cNvSpPr txBox="1"/>
          <p:nvPr>
            <p:ph idx="2" type="body"/>
          </p:nvPr>
        </p:nvSpPr>
        <p:spPr>
          <a:xfrm>
            <a:off x="4577074" y="2729898"/>
            <a:ext cx="2984100" cy="1154400"/>
          </a:xfrm>
          <a:prstGeom prst="rect">
            <a:avLst/>
          </a:prstGeom>
        </p:spPr>
        <p:txBody>
          <a:bodyPr anchorCtr="0" anchor="t" bIns="121900" lIns="121900" spcFirstLastPara="1" rIns="121900" wrap="square" tIns="121900">
            <a:noAutofit/>
          </a:bodyPr>
          <a:lstStyle>
            <a:lvl1pPr indent="-323850" lvl="0" marL="457200" rtl="0">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2100"/>
              </a:spcBef>
              <a:spcAft>
                <a:spcPts val="0"/>
              </a:spcAft>
              <a:buSzPts val="1500"/>
              <a:buChar char="■"/>
              <a:defRPr/>
            </a:lvl3pPr>
            <a:lvl4pPr indent="-323850" lvl="3" marL="1828800" rtl="0">
              <a:lnSpc>
                <a:spcPct val="100000"/>
              </a:lnSpc>
              <a:spcBef>
                <a:spcPts val="2100"/>
              </a:spcBef>
              <a:spcAft>
                <a:spcPts val="0"/>
              </a:spcAft>
              <a:buSzPts val="1500"/>
              <a:buChar char="●"/>
              <a:defRPr/>
            </a:lvl4pPr>
            <a:lvl5pPr indent="-323850" lvl="4" marL="2286000" rtl="0">
              <a:lnSpc>
                <a:spcPct val="100000"/>
              </a:lnSpc>
              <a:spcBef>
                <a:spcPts val="2100"/>
              </a:spcBef>
              <a:spcAft>
                <a:spcPts val="0"/>
              </a:spcAft>
              <a:buSzPts val="1500"/>
              <a:buChar char="○"/>
              <a:defRPr/>
            </a:lvl5pPr>
            <a:lvl6pPr indent="-323850" lvl="5" marL="2743200" rtl="0">
              <a:lnSpc>
                <a:spcPct val="100000"/>
              </a:lnSpc>
              <a:spcBef>
                <a:spcPts val="2100"/>
              </a:spcBef>
              <a:spcAft>
                <a:spcPts val="0"/>
              </a:spcAft>
              <a:buSzPts val="1500"/>
              <a:buChar char="■"/>
              <a:defRPr/>
            </a:lvl6pPr>
            <a:lvl7pPr indent="-323850" lvl="6" marL="3200400" rtl="0">
              <a:lnSpc>
                <a:spcPct val="100000"/>
              </a:lnSpc>
              <a:spcBef>
                <a:spcPts val="2100"/>
              </a:spcBef>
              <a:spcAft>
                <a:spcPts val="0"/>
              </a:spcAft>
              <a:buSzPts val="1500"/>
              <a:buChar char="●"/>
              <a:defRPr/>
            </a:lvl7pPr>
            <a:lvl8pPr indent="-323850" lvl="7" marL="3657600" rtl="0">
              <a:lnSpc>
                <a:spcPct val="100000"/>
              </a:lnSpc>
              <a:spcBef>
                <a:spcPts val="2100"/>
              </a:spcBef>
              <a:spcAft>
                <a:spcPts val="0"/>
              </a:spcAft>
              <a:buSzPts val="1500"/>
              <a:buChar char="○"/>
              <a:defRPr/>
            </a:lvl8pPr>
            <a:lvl9pPr indent="-323850" lvl="8" marL="4114800" rtl="0">
              <a:lnSpc>
                <a:spcPct val="100000"/>
              </a:lnSpc>
              <a:spcBef>
                <a:spcPts val="2100"/>
              </a:spcBef>
              <a:spcAft>
                <a:spcPts val="2100"/>
              </a:spcAft>
              <a:buSzPts val="1500"/>
              <a:buChar char="■"/>
              <a:defRPr/>
            </a:lvl9pPr>
          </a:lstStyle>
          <a:p/>
        </p:txBody>
      </p:sp>
      <p:sp>
        <p:nvSpPr>
          <p:cNvPr id="26" name="Google Shape;26;p4"/>
          <p:cNvSpPr txBox="1"/>
          <p:nvPr>
            <p:ph idx="3" type="body"/>
          </p:nvPr>
        </p:nvSpPr>
        <p:spPr>
          <a:xfrm>
            <a:off x="992275" y="4510836"/>
            <a:ext cx="2984100" cy="1154400"/>
          </a:xfrm>
          <a:prstGeom prst="rect">
            <a:avLst/>
          </a:prstGeom>
        </p:spPr>
        <p:txBody>
          <a:bodyPr anchorCtr="0" anchor="t" bIns="121900" lIns="121900" spcFirstLastPara="1" rIns="121900" wrap="square" tIns="121900">
            <a:noAutofit/>
          </a:bodyPr>
          <a:lstStyle>
            <a:lvl1pPr indent="-323850" lvl="0" marL="457200" rtl="0">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2100"/>
              </a:spcBef>
              <a:spcAft>
                <a:spcPts val="0"/>
              </a:spcAft>
              <a:buSzPts val="1500"/>
              <a:buChar char="■"/>
              <a:defRPr/>
            </a:lvl3pPr>
            <a:lvl4pPr indent="-323850" lvl="3" marL="1828800" rtl="0">
              <a:lnSpc>
                <a:spcPct val="100000"/>
              </a:lnSpc>
              <a:spcBef>
                <a:spcPts val="2100"/>
              </a:spcBef>
              <a:spcAft>
                <a:spcPts val="0"/>
              </a:spcAft>
              <a:buSzPts val="1500"/>
              <a:buChar char="●"/>
              <a:defRPr/>
            </a:lvl4pPr>
            <a:lvl5pPr indent="-323850" lvl="4" marL="2286000" rtl="0">
              <a:lnSpc>
                <a:spcPct val="100000"/>
              </a:lnSpc>
              <a:spcBef>
                <a:spcPts val="2100"/>
              </a:spcBef>
              <a:spcAft>
                <a:spcPts val="0"/>
              </a:spcAft>
              <a:buSzPts val="1500"/>
              <a:buChar char="○"/>
              <a:defRPr/>
            </a:lvl5pPr>
            <a:lvl6pPr indent="-323850" lvl="5" marL="2743200" rtl="0">
              <a:lnSpc>
                <a:spcPct val="100000"/>
              </a:lnSpc>
              <a:spcBef>
                <a:spcPts val="2100"/>
              </a:spcBef>
              <a:spcAft>
                <a:spcPts val="0"/>
              </a:spcAft>
              <a:buSzPts val="1500"/>
              <a:buChar char="■"/>
              <a:defRPr/>
            </a:lvl6pPr>
            <a:lvl7pPr indent="-323850" lvl="6" marL="3200400" rtl="0">
              <a:lnSpc>
                <a:spcPct val="100000"/>
              </a:lnSpc>
              <a:spcBef>
                <a:spcPts val="2100"/>
              </a:spcBef>
              <a:spcAft>
                <a:spcPts val="0"/>
              </a:spcAft>
              <a:buSzPts val="1500"/>
              <a:buChar char="●"/>
              <a:defRPr/>
            </a:lvl7pPr>
            <a:lvl8pPr indent="-323850" lvl="7" marL="3657600" rtl="0">
              <a:lnSpc>
                <a:spcPct val="100000"/>
              </a:lnSpc>
              <a:spcBef>
                <a:spcPts val="2100"/>
              </a:spcBef>
              <a:spcAft>
                <a:spcPts val="0"/>
              </a:spcAft>
              <a:buSzPts val="1500"/>
              <a:buChar char="○"/>
              <a:defRPr/>
            </a:lvl8pPr>
            <a:lvl9pPr indent="-323850" lvl="8" marL="4114800" rtl="0">
              <a:lnSpc>
                <a:spcPct val="100000"/>
              </a:lnSpc>
              <a:spcBef>
                <a:spcPts val="2100"/>
              </a:spcBef>
              <a:spcAft>
                <a:spcPts val="2100"/>
              </a:spcAft>
              <a:buSzPts val="1500"/>
              <a:buChar char="■"/>
              <a:defRPr/>
            </a:lvl9pPr>
          </a:lstStyle>
          <a:p/>
        </p:txBody>
      </p:sp>
      <p:sp>
        <p:nvSpPr>
          <p:cNvPr id="27" name="Google Shape;27;p4"/>
          <p:cNvSpPr txBox="1"/>
          <p:nvPr>
            <p:ph idx="4" type="body"/>
          </p:nvPr>
        </p:nvSpPr>
        <p:spPr>
          <a:xfrm>
            <a:off x="4577074" y="4510836"/>
            <a:ext cx="2984100" cy="1154400"/>
          </a:xfrm>
          <a:prstGeom prst="rect">
            <a:avLst/>
          </a:prstGeom>
        </p:spPr>
        <p:txBody>
          <a:bodyPr anchorCtr="0" anchor="t" bIns="121900" lIns="121900" spcFirstLastPara="1" rIns="121900" wrap="square" tIns="121900">
            <a:noAutofit/>
          </a:bodyPr>
          <a:lstStyle>
            <a:lvl1pPr indent="-323850" lvl="0" marL="457200" rtl="0">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2100"/>
              </a:spcBef>
              <a:spcAft>
                <a:spcPts val="0"/>
              </a:spcAft>
              <a:buSzPts val="1500"/>
              <a:buChar char="■"/>
              <a:defRPr/>
            </a:lvl3pPr>
            <a:lvl4pPr indent="-323850" lvl="3" marL="1828800" rtl="0">
              <a:lnSpc>
                <a:spcPct val="100000"/>
              </a:lnSpc>
              <a:spcBef>
                <a:spcPts val="2100"/>
              </a:spcBef>
              <a:spcAft>
                <a:spcPts val="0"/>
              </a:spcAft>
              <a:buSzPts val="1500"/>
              <a:buChar char="●"/>
              <a:defRPr/>
            </a:lvl4pPr>
            <a:lvl5pPr indent="-323850" lvl="4" marL="2286000" rtl="0">
              <a:lnSpc>
                <a:spcPct val="100000"/>
              </a:lnSpc>
              <a:spcBef>
                <a:spcPts val="2100"/>
              </a:spcBef>
              <a:spcAft>
                <a:spcPts val="0"/>
              </a:spcAft>
              <a:buSzPts val="1500"/>
              <a:buChar char="○"/>
              <a:defRPr/>
            </a:lvl5pPr>
            <a:lvl6pPr indent="-323850" lvl="5" marL="2743200" rtl="0">
              <a:lnSpc>
                <a:spcPct val="100000"/>
              </a:lnSpc>
              <a:spcBef>
                <a:spcPts val="2100"/>
              </a:spcBef>
              <a:spcAft>
                <a:spcPts val="0"/>
              </a:spcAft>
              <a:buSzPts val="1500"/>
              <a:buChar char="■"/>
              <a:defRPr/>
            </a:lvl6pPr>
            <a:lvl7pPr indent="-323850" lvl="6" marL="3200400" rtl="0">
              <a:lnSpc>
                <a:spcPct val="100000"/>
              </a:lnSpc>
              <a:spcBef>
                <a:spcPts val="2100"/>
              </a:spcBef>
              <a:spcAft>
                <a:spcPts val="0"/>
              </a:spcAft>
              <a:buSzPts val="1500"/>
              <a:buChar char="●"/>
              <a:defRPr/>
            </a:lvl7pPr>
            <a:lvl8pPr indent="-323850" lvl="7" marL="3657600" rtl="0">
              <a:lnSpc>
                <a:spcPct val="100000"/>
              </a:lnSpc>
              <a:spcBef>
                <a:spcPts val="2100"/>
              </a:spcBef>
              <a:spcAft>
                <a:spcPts val="0"/>
              </a:spcAft>
              <a:buSzPts val="1500"/>
              <a:buChar char="○"/>
              <a:defRPr/>
            </a:lvl8pPr>
            <a:lvl9pPr indent="-323850" lvl="8" marL="4114800" rtl="0">
              <a:lnSpc>
                <a:spcPct val="100000"/>
              </a:lnSpc>
              <a:spcBef>
                <a:spcPts val="2100"/>
              </a:spcBef>
              <a:spcAft>
                <a:spcPts val="2100"/>
              </a:spcAft>
              <a:buSzPts val="1500"/>
              <a:buChar char="■"/>
              <a:defRPr/>
            </a:lvl9pPr>
          </a:lstStyle>
          <a:p/>
        </p:txBody>
      </p:sp>
      <p:sp>
        <p:nvSpPr>
          <p:cNvPr id="28" name="Google Shape;28;p4"/>
          <p:cNvSpPr txBox="1"/>
          <p:nvPr>
            <p:ph idx="5" type="title"/>
          </p:nvPr>
        </p:nvSpPr>
        <p:spPr>
          <a:xfrm>
            <a:off x="992275" y="2122800"/>
            <a:ext cx="2984100" cy="606900"/>
          </a:xfrm>
          <a:prstGeom prst="rect">
            <a:avLst/>
          </a:prstGeom>
          <a:solidFill>
            <a:schemeClr val="accent1"/>
          </a:solidFill>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 name="Google Shape;29;p4"/>
          <p:cNvSpPr txBox="1"/>
          <p:nvPr>
            <p:ph idx="6" type="title"/>
          </p:nvPr>
        </p:nvSpPr>
        <p:spPr>
          <a:xfrm>
            <a:off x="4577074" y="2122800"/>
            <a:ext cx="2984100" cy="606900"/>
          </a:xfrm>
          <a:prstGeom prst="rect">
            <a:avLst/>
          </a:prstGeom>
          <a:solidFill>
            <a:schemeClr val="accent1"/>
          </a:solidFill>
        </p:spPr>
        <p:txBody>
          <a:bodyPr anchorCtr="0" anchor="ctr" bIns="121900" lIns="121900" spcFirstLastPara="1" rIns="121900" wrap="square" tIns="121900">
            <a:noAutofit/>
          </a:bodyPr>
          <a:lstStyle>
            <a:lvl1pPr indent="0" lvl="0" marL="0" rtl="0" algn="ctr">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30" name="Google Shape;30;p4"/>
          <p:cNvSpPr txBox="1"/>
          <p:nvPr>
            <p:ph idx="7" type="title"/>
          </p:nvPr>
        </p:nvSpPr>
        <p:spPr>
          <a:xfrm>
            <a:off x="992275" y="3903738"/>
            <a:ext cx="2984100" cy="606900"/>
          </a:xfrm>
          <a:prstGeom prst="rect">
            <a:avLst/>
          </a:prstGeom>
          <a:solidFill>
            <a:schemeClr val="accent1"/>
          </a:solidFill>
        </p:spPr>
        <p:txBody>
          <a:bodyPr anchorCtr="0" anchor="ctr" bIns="121900" lIns="121900" spcFirstLastPara="1" rIns="121900" wrap="square" tIns="121900">
            <a:noAutofit/>
          </a:bodyPr>
          <a:lstStyle>
            <a:lvl1pPr indent="0" lvl="0" marL="0" rtl="0" algn="ctr">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31" name="Google Shape;31;p4"/>
          <p:cNvSpPr txBox="1"/>
          <p:nvPr>
            <p:ph idx="8" type="title"/>
          </p:nvPr>
        </p:nvSpPr>
        <p:spPr>
          <a:xfrm>
            <a:off x="4577074" y="3903738"/>
            <a:ext cx="2984100" cy="606900"/>
          </a:xfrm>
          <a:prstGeom prst="rect">
            <a:avLst/>
          </a:prstGeom>
          <a:solidFill>
            <a:schemeClr val="accent1"/>
          </a:solidFill>
        </p:spPr>
        <p:txBody>
          <a:bodyPr anchorCtr="0" anchor="ctr" bIns="121900" lIns="121900" spcFirstLastPara="1" rIns="121900" wrap="square" tIns="121900">
            <a:noAutofit/>
          </a:bodyPr>
          <a:lstStyle>
            <a:lvl1pPr indent="0" lvl="0" marL="0" rtl="0" algn="ctr">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32" name="Google Shape;32;p4"/>
          <p:cNvSpPr txBox="1"/>
          <p:nvPr>
            <p:ph idx="9" type="body"/>
          </p:nvPr>
        </p:nvSpPr>
        <p:spPr>
          <a:xfrm>
            <a:off x="8161874" y="2729898"/>
            <a:ext cx="2984100" cy="1154400"/>
          </a:xfrm>
          <a:prstGeom prst="rect">
            <a:avLst/>
          </a:prstGeom>
        </p:spPr>
        <p:txBody>
          <a:bodyPr anchorCtr="0" anchor="t" bIns="121900" lIns="121900" spcFirstLastPara="1" rIns="121900" wrap="square" tIns="121900">
            <a:noAutofit/>
          </a:bodyPr>
          <a:lstStyle>
            <a:lvl1pPr indent="-323850" lvl="0" marL="457200" rtl="0">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2100"/>
              </a:spcBef>
              <a:spcAft>
                <a:spcPts val="0"/>
              </a:spcAft>
              <a:buSzPts val="1500"/>
              <a:buChar char="■"/>
              <a:defRPr/>
            </a:lvl3pPr>
            <a:lvl4pPr indent="-323850" lvl="3" marL="1828800" rtl="0">
              <a:lnSpc>
                <a:spcPct val="100000"/>
              </a:lnSpc>
              <a:spcBef>
                <a:spcPts val="2100"/>
              </a:spcBef>
              <a:spcAft>
                <a:spcPts val="0"/>
              </a:spcAft>
              <a:buSzPts val="1500"/>
              <a:buChar char="●"/>
              <a:defRPr/>
            </a:lvl4pPr>
            <a:lvl5pPr indent="-323850" lvl="4" marL="2286000" rtl="0">
              <a:lnSpc>
                <a:spcPct val="100000"/>
              </a:lnSpc>
              <a:spcBef>
                <a:spcPts val="2100"/>
              </a:spcBef>
              <a:spcAft>
                <a:spcPts val="0"/>
              </a:spcAft>
              <a:buSzPts val="1500"/>
              <a:buChar char="○"/>
              <a:defRPr/>
            </a:lvl5pPr>
            <a:lvl6pPr indent="-323850" lvl="5" marL="2743200" rtl="0">
              <a:lnSpc>
                <a:spcPct val="100000"/>
              </a:lnSpc>
              <a:spcBef>
                <a:spcPts val="2100"/>
              </a:spcBef>
              <a:spcAft>
                <a:spcPts val="0"/>
              </a:spcAft>
              <a:buSzPts val="1500"/>
              <a:buChar char="■"/>
              <a:defRPr/>
            </a:lvl6pPr>
            <a:lvl7pPr indent="-323850" lvl="6" marL="3200400" rtl="0">
              <a:lnSpc>
                <a:spcPct val="100000"/>
              </a:lnSpc>
              <a:spcBef>
                <a:spcPts val="2100"/>
              </a:spcBef>
              <a:spcAft>
                <a:spcPts val="0"/>
              </a:spcAft>
              <a:buSzPts val="1500"/>
              <a:buChar char="●"/>
              <a:defRPr/>
            </a:lvl7pPr>
            <a:lvl8pPr indent="-323850" lvl="7" marL="3657600" rtl="0">
              <a:lnSpc>
                <a:spcPct val="100000"/>
              </a:lnSpc>
              <a:spcBef>
                <a:spcPts val="2100"/>
              </a:spcBef>
              <a:spcAft>
                <a:spcPts val="0"/>
              </a:spcAft>
              <a:buSzPts val="1500"/>
              <a:buChar char="○"/>
              <a:defRPr/>
            </a:lvl8pPr>
            <a:lvl9pPr indent="-323850" lvl="8" marL="4114800" rtl="0">
              <a:lnSpc>
                <a:spcPct val="100000"/>
              </a:lnSpc>
              <a:spcBef>
                <a:spcPts val="2100"/>
              </a:spcBef>
              <a:spcAft>
                <a:spcPts val="2100"/>
              </a:spcAft>
              <a:buSzPts val="1500"/>
              <a:buChar char="■"/>
              <a:defRPr/>
            </a:lvl9pPr>
          </a:lstStyle>
          <a:p/>
        </p:txBody>
      </p:sp>
      <p:sp>
        <p:nvSpPr>
          <p:cNvPr id="33" name="Google Shape;33;p4"/>
          <p:cNvSpPr txBox="1"/>
          <p:nvPr>
            <p:ph idx="13" type="body"/>
          </p:nvPr>
        </p:nvSpPr>
        <p:spPr>
          <a:xfrm>
            <a:off x="8161874" y="4510836"/>
            <a:ext cx="2984100" cy="1154400"/>
          </a:xfrm>
          <a:prstGeom prst="rect">
            <a:avLst/>
          </a:prstGeom>
        </p:spPr>
        <p:txBody>
          <a:bodyPr anchorCtr="0" anchor="t" bIns="121900" lIns="121900" spcFirstLastPara="1" rIns="121900" wrap="square" tIns="121900">
            <a:noAutofit/>
          </a:bodyPr>
          <a:lstStyle>
            <a:lvl1pPr indent="-323850" lvl="0" marL="457200" rtl="0">
              <a:spcBef>
                <a:spcPts val="0"/>
              </a:spcBef>
              <a:spcAft>
                <a:spcPts val="0"/>
              </a:spcAft>
              <a:buSzPts val="15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2100"/>
              </a:spcBef>
              <a:spcAft>
                <a:spcPts val="0"/>
              </a:spcAft>
              <a:buSzPts val="1500"/>
              <a:buChar char="■"/>
              <a:defRPr/>
            </a:lvl3pPr>
            <a:lvl4pPr indent="-323850" lvl="3" marL="1828800" rtl="0">
              <a:lnSpc>
                <a:spcPct val="100000"/>
              </a:lnSpc>
              <a:spcBef>
                <a:spcPts val="2100"/>
              </a:spcBef>
              <a:spcAft>
                <a:spcPts val="0"/>
              </a:spcAft>
              <a:buSzPts val="1500"/>
              <a:buChar char="●"/>
              <a:defRPr/>
            </a:lvl4pPr>
            <a:lvl5pPr indent="-323850" lvl="4" marL="2286000" rtl="0">
              <a:lnSpc>
                <a:spcPct val="100000"/>
              </a:lnSpc>
              <a:spcBef>
                <a:spcPts val="2100"/>
              </a:spcBef>
              <a:spcAft>
                <a:spcPts val="0"/>
              </a:spcAft>
              <a:buSzPts val="1500"/>
              <a:buChar char="○"/>
              <a:defRPr/>
            </a:lvl5pPr>
            <a:lvl6pPr indent="-323850" lvl="5" marL="2743200" rtl="0">
              <a:lnSpc>
                <a:spcPct val="100000"/>
              </a:lnSpc>
              <a:spcBef>
                <a:spcPts val="2100"/>
              </a:spcBef>
              <a:spcAft>
                <a:spcPts val="0"/>
              </a:spcAft>
              <a:buSzPts val="1500"/>
              <a:buChar char="■"/>
              <a:defRPr/>
            </a:lvl6pPr>
            <a:lvl7pPr indent="-323850" lvl="6" marL="3200400" rtl="0">
              <a:lnSpc>
                <a:spcPct val="100000"/>
              </a:lnSpc>
              <a:spcBef>
                <a:spcPts val="2100"/>
              </a:spcBef>
              <a:spcAft>
                <a:spcPts val="0"/>
              </a:spcAft>
              <a:buSzPts val="1500"/>
              <a:buChar char="●"/>
              <a:defRPr/>
            </a:lvl7pPr>
            <a:lvl8pPr indent="-323850" lvl="7" marL="3657600" rtl="0">
              <a:lnSpc>
                <a:spcPct val="100000"/>
              </a:lnSpc>
              <a:spcBef>
                <a:spcPts val="2100"/>
              </a:spcBef>
              <a:spcAft>
                <a:spcPts val="0"/>
              </a:spcAft>
              <a:buSzPts val="1500"/>
              <a:buChar char="○"/>
              <a:defRPr/>
            </a:lvl8pPr>
            <a:lvl9pPr indent="-323850" lvl="8" marL="4114800" rtl="0">
              <a:lnSpc>
                <a:spcPct val="100000"/>
              </a:lnSpc>
              <a:spcBef>
                <a:spcPts val="2100"/>
              </a:spcBef>
              <a:spcAft>
                <a:spcPts val="2100"/>
              </a:spcAft>
              <a:buSzPts val="1500"/>
              <a:buChar char="■"/>
              <a:defRPr/>
            </a:lvl9pPr>
          </a:lstStyle>
          <a:p/>
        </p:txBody>
      </p:sp>
      <p:sp>
        <p:nvSpPr>
          <p:cNvPr id="34" name="Google Shape;34;p4"/>
          <p:cNvSpPr txBox="1"/>
          <p:nvPr>
            <p:ph idx="14" type="title"/>
          </p:nvPr>
        </p:nvSpPr>
        <p:spPr>
          <a:xfrm>
            <a:off x="8161874" y="2122800"/>
            <a:ext cx="2984100" cy="606900"/>
          </a:xfrm>
          <a:prstGeom prst="rect">
            <a:avLst/>
          </a:prstGeom>
          <a:solidFill>
            <a:schemeClr val="accent1"/>
          </a:solidFill>
        </p:spPr>
        <p:txBody>
          <a:bodyPr anchorCtr="0" anchor="ctr" bIns="121900" lIns="121900" spcFirstLastPara="1" rIns="121900" wrap="square" tIns="121900">
            <a:noAutofit/>
          </a:bodyPr>
          <a:lstStyle>
            <a:lvl1pPr indent="0" lvl="0" marL="0" rtl="0" algn="ctr">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35" name="Google Shape;35;p4"/>
          <p:cNvSpPr txBox="1"/>
          <p:nvPr>
            <p:ph idx="15" type="title"/>
          </p:nvPr>
        </p:nvSpPr>
        <p:spPr>
          <a:xfrm>
            <a:off x="8161874" y="3903738"/>
            <a:ext cx="2984100" cy="606900"/>
          </a:xfrm>
          <a:prstGeom prst="rect">
            <a:avLst/>
          </a:prstGeom>
          <a:solidFill>
            <a:schemeClr val="accent1"/>
          </a:solidFill>
        </p:spPr>
        <p:txBody>
          <a:bodyPr anchorCtr="0" anchor="ctr" bIns="121900" lIns="121900" spcFirstLastPara="1" rIns="121900" wrap="square" tIns="121900">
            <a:noAutofit/>
          </a:bodyPr>
          <a:lstStyle>
            <a:lvl1pPr indent="0" lvl="0" marL="0" rtl="0" algn="ctr">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36" name="Google Shape;36;p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bg>
      <p:bgPr>
        <a:solidFill>
          <a:schemeClr val="accent1"/>
        </a:solidFill>
      </p:bgPr>
    </p:bg>
    <p:spTree>
      <p:nvGrpSpPr>
        <p:cNvPr id="37" name="Shape 37"/>
        <p:cNvGrpSpPr/>
        <p:nvPr/>
      </p:nvGrpSpPr>
      <p:grpSpPr>
        <a:xfrm>
          <a:off x="0" y="0"/>
          <a:ext cx="0" cy="0"/>
          <a:chOff x="0" y="0"/>
          <a:chExt cx="0" cy="0"/>
        </a:xfrm>
      </p:grpSpPr>
      <p:sp>
        <p:nvSpPr>
          <p:cNvPr id="38" name="Google Shape;38;p5"/>
          <p:cNvSpPr/>
          <p:nvPr/>
        </p:nvSpPr>
        <p:spPr>
          <a:xfrm>
            <a:off x="1888650" y="1362900"/>
            <a:ext cx="8414700" cy="41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txBox="1"/>
          <p:nvPr>
            <p:ph type="title"/>
          </p:nvPr>
        </p:nvSpPr>
        <p:spPr>
          <a:xfrm>
            <a:off x="2401350" y="2393050"/>
            <a:ext cx="7389300" cy="2390400"/>
          </a:xfrm>
          <a:prstGeom prst="rect">
            <a:avLst/>
          </a:prstGeom>
        </p:spPr>
        <p:txBody>
          <a:bodyPr anchorCtr="0" anchor="ctr" bIns="121900" lIns="121900" spcFirstLastPara="1" rIns="121900" wrap="square" tIns="121900">
            <a:noAutofit/>
          </a:bodyPr>
          <a:lstStyle>
            <a:lvl1pPr indent="0" lvl="0" marL="0" marR="0" rtl="0" algn="ctr">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40" name="Google Shape;40;p5"/>
          <p:cNvSpPr txBox="1"/>
          <p:nvPr>
            <p:ph idx="1" type="body"/>
          </p:nvPr>
        </p:nvSpPr>
        <p:spPr>
          <a:xfrm>
            <a:off x="2401350" y="5112275"/>
            <a:ext cx="7389300" cy="763500"/>
          </a:xfrm>
          <a:prstGeom prst="rect">
            <a:avLst/>
          </a:prstGeom>
          <a:solidFill>
            <a:schemeClr val="accent4"/>
          </a:solidFill>
        </p:spPr>
        <p:txBody>
          <a:bodyPr anchorCtr="0" anchor="t" bIns="121900" lIns="121900" spcFirstLastPara="1" rIns="121900" wrap="square" tIns="121900">
            <a:noAutofit/>
          </a:bodyPr>
          <a:lstStyle>
            <a:lvl1pPr indent="-323850" lvl="0" marL="457200" algn="ctr">
              <a:spcBef>
                <a:spcPts val="0"/>
              </a:spcBef>
              <a:spcAft>
                <a:spcPts val="0"/>
              </a:spcAft>
              <a:buSzPts val="1500"/>
              <a:buChar char="●"/>
              <a:defRPr>
                <a:solidFill>
                  <a:schemeClr val="accent3"/>
                </a:solidFill>
              </a:defRPr>
            </a:lvl1pPr>
            <a:lvl2pPr indent="-323850" lvl="1" marL="914400">
              <a:spcBef>
                <a:spcPts val="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bg>
      <p:bgPr>
        <a:solidFill>
          <a:schemeClr val="accent1"/>
        </a:solidFill>
      </p:bgPr>
    </p:bg>
    <p:spTree>
      <p:nvGrpSpPr>
        <p:cNvPr id="41" name="Shape 41"/>
        <p:cNvGrpSpPr/>
        <p:nvPr/>
      </p:nvGrpSpPr>
      <p:grpSpPr>
        <a:xfrm>
          <a:off x="0" y="0"/>
          <a:ext cx="0" cy="0"/>
          <a:chOff x="0" y="0"/>
          <a:chExt cx="0" cy="0"/>
        </a:xfrm>
      </p:grpSpPr>
      <p:pic>
        <p:nvPicPr>
          <p:cNvPr id="42" name="Google Shape;42;p6"/>
          <p:cNvPicPr preferRelativeResize="0"/>
          <p:nvPr/>
        </p:nvPicPr>
        <p:blipFill rotWithShape="1">
          <a:blip r:embed="rId2">
            <a:alphaModFix amt="55000"/>
          </a:blip>
          <a:srcRect b="15196" l="0" r="0" t="0"/>
          <a:stretch/>
        </p:blipFill>
        <p:spPr>
          <a:xfrm>
            <a:off x="0" y="-33175"/>
            <a:ext cx="12192000" cy="6891175"/>
          </a:xfrm>
          <a:prstGeom prst="rect">
            <a:avLst/>
          </a:prstGeom>
          <a:noFill/>
          <a:ln>
            <a:noFill/>
          </a:ln>
        </p:spPr>
      </p:pic>
      <p:sp>
        <p:nvSpPr>
          <p:cNvPr id="43" name="Google Shape;43;p6"/>
          <p:cNvSpPr/>
          <p:nvPr/>
        </p:nvSpPr>
        <p:spPr>
          <a:xfrm>
            <a:off x="0" y="953100"/>
            <a:ext cx="12192000" cy="4951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txBox="1"/>
          <p:nvPr>
            <p:ph type="title"/>
          </p:nvPr>
        </p:nvSpPr>
        <p:spPr>
          <a:xfrm>
            <a:off x="873350" y="1369700"/>
            <a:ext cx="105519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 name="Google Shape;45;p6"/>
          <p:cNvSpPr txBox="1"/>
          <p:nvPr>
            <p:ph idx="1" type="body"/>
          </p:nvPr>
        </p:nvSpPr>
        <p:spPr>
          <a:xfrm>
            <a:off x="873350" y="2580978"/>
            <a:ext cx="4960800" cy="2807400"/>
          </a:xfrm>
          <a:prstGeom prst="rect">
            <a:avLst/>
          </a:prstGeom>
        </p:spPr>
        <p:txBody>
          <a:bodyPr anchorCtr="0" anchor="t" bIns="121900" lIns="121900" spcFirstLastPara="1" rIns="121900" wrap="square" tIns="12190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46" name="Google Shape;46;p6"/>
          <p:cNvSpPr txBox="1"/>
          <p:nvPr>
            <p:ph idx="2" type="body"/>
          </p:nvPr>
        </p:nvSpPr>
        <p:spPr>
          <a:xfrm>
            <a:off x="6464149" y="2570400"/>
            <a:ext cx="4961100" cy="2807400"/>
          </a:xfrm>
          <a:prstGeom prst="rect">
            <a:avLst/>
          </a:prstGeom>
        </p:spPr>
        <p:txBody>
          <a:bodyPr anchorCtr="0" anchor="t" bIns="121900" lIns="121900" spcFirstLastPara="1" rIns="121900" wrap="square" tIns="121900">
            <a:noAutofit/>
          </a:bodyPr>
          <a:lstStyle>
            <a:lvl1pPr indent="-323850" lvl="0" marL="457200">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47" name="Google Shape;47;p6"/>
          <p:cNvSpPr/>
          <p:nvPr/>
        </p:nvSpPr>
        <p:spPr>
          <a:xfrm>
            <a:off x="4467150" y="5510013"/>
            <a:ext cx="3257700" cy="68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bg>
      <p:bgPr>
        <a:solidFill>
          <a:schemeClr val="accent1"/>
        </a:solidFill>
      </p:bgPr>
    </p:bg>
    <p:spTree>
      <p:nvGrpSpPr>
        <p:cNvPr id="49" name="Shape 49"/>
        <p:cNvGrpSpPr/>
        <p:nvPr/>
      </p:nvGrpSpPr>
      <p:grpSpPr>
        <a:xfrm>
          <a:off x="0" y="0"/>
          <a:ext cx="0" cy="0"/>
          <a:chOff x="0" y="0"/>
          <a:chExt cx="0" cy="0"/>
        </a:xfrm>
      </p:grpSpPr>
      <p:pic>
        <p:nvPicPr>
          <p:cNvPr id="50" name="Google Shape;50;p7"/>
          <p:cNvPicPr preferRelativeResize="0"/>
          <p:nvPr/>
        </p:nvPicPr>
        <p:blipFill rotWithShape="1">
          <a:blip r:embed="rId2">
            <a:alphaModFix amt="55000"/>
          </a:blip>
          <a:srcRect b="15196" l="0" r="0" t="0"/>
          <a:stretch/>
        </p:blipFill>
        <p:spPr>
          <a:xfrm>
            <a:off x="0" y="-33175"/>
            <a:ext cx="12192000" cy="6891175"/>
          </a:xfrm>
          <a:prstGeom prst="rect">
            <a:avLst/>
          </a:prstGeom>
          <a:noFill/>
          <a:ln>
            <a:noFill/>
          </a:ln>
        </p:spPr>
      </p:pic>
      <p:sp>
        <p:nvSpPr>
          <p:cNvPr id="51" name="Google Shape;51;p7"/>
          <p:cNvSpPr/>
          <p:nvPr/>
        </p:nvSpPr>
        <p:spPr>
          <a:xfrm>
            <a:off x="1406400" y="967200"/>
            <a:ext cx="9379200" cy="492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txBox="1"/>
          <p:nvPr>
            <p:ph type="title"/>
          </p:nvPr>
        </p:nvSpPr>
        <p:spPr>
          <a:xfrm>
            <a:off x="2199000" y="1493425"/>
            <a:ext cx="77940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3" name="Google Shape;53;p7"/>
          <p:cNvSpPr/>
          <p:nvPr/>
        </p:nvSpPr>
        <p:spPr>
          <a:xfrm>
            <a:off x="4467150" y="5510013"/>
            <a:ext cx="3257700" cy="685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txBox="1"/>
          <p:nvPr>
            <p:ph idx="1" type="body"/>
          </p:nvPr>
        </p:nvSpPr>
        <p:spPr>
          <a:xfrm>
            <a:off x="2199000" y="2759525"/>
            <a:ext cx="7794000" cy="2247900"/>
          </a:xfrm>
          <a:prstGeom prst="rect">
            <a:avLst/>
          </a:prstGeom>
        </p:spPr>
        <p:txBody>
          <a:bodyPr anchorCtr="0" anchor="t" bIns="121900" lIns="121900" spcFirstLastPara="1" rIns="121900" wrap="square" tIns="121900">
            <a:noAutofit/>
          </a:bodyPr>
          <a:lstStyle>
            <a:lvl1pPr indent="-323850" lvl="0" marL="457200" algn="ctr">
              <a:spcBef>
                <a:spcPts val="0"/>
              </a:spcBef>
              <a:spcAft>
                <a:spcPts val="0"/>
              </a:spcAft>
              <a:buSzPts val="1500"/>
              <a:buChar char="●"/>
              <a:defRPr/>
            </a:lvl1pPr>
            <a:lvl2pPr indent="-323850" lvl="1" marL="914400">
              <a:spcBef>
                <a:spcPts val="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55" name="Google Shape;55;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bg>
      <p:bgPr>
        <a:solidFill>
          <a:schemeClr val="accent2"/>
        </a:solidFill>
      </p:bgPr>
    </p:bg>
    <p:spTree>
      <p:nvGrpSpPr>
        <p:cNvPr id="56" name="Shape 56"/>
        <p:cNvGrpSpPr/>
        <p:nvPr/>
      </p:nvGrpSpPr>
      <p:grpSpPr>
        <a:xfrm>
          <a:off x="0" y="0"/>
          <a:ext cx="0" cy="0"/>
          <a:chOff x="0" y="0"/>
          <a:chExt cx="0" cy="0"/>
        </a:xfrm>
      </p:grpSpPr>
      <p:sp>
        <p:nvSpPr>
          <p:cNvPr id="57" name="Google Shape;57;p8"/>
          <p:cNvSpPr/>
          <p:nvPr/>
        </p:nvSpPr>
        <p:spPr>
          <a:xfrm>
            <a:off x="0" y="953100"/>
            <a:ext cx="12192000" cy="4951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59" name="Google Shape;59;p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500"/>
              <a:buNone/>
              <a:defRPr/>
            </a:lvl1pPr>
            <a:lvl2pPr lvl="1" rtl="0" algn="r">
              <a:lnSpc>
                <a:spcPct val="100000"/>
              </a:lnSpc>
              <a:spcBef>
                <a:spcPts val="0"/>
              </a:spcBef>
              <a:spcAft>
                <a:spcPts val="0"/>
              </a:spcAft>
              <a:buSzPts val="1500"/>
              <a:buNone/>
              <a:defRPr/>
            </a:lvl2pPr>
            <a:lvl3pPr lvl="2" rtl="0" algn="r">
              <a:lnSpc>
                <a:spcPct val="100000"/>
              </a:lnSpc>
              <a:spcBef>
                <a:spcPts val="0"/>
              </a:spcBef>
              <a:spcAft>
                <a:spcPts val="0"/>
              </a:spcAft>
              <a:buSzPts val="1500"/>
              <a:buNone/>
              <a:defRPr/>
            </a:lvl3pPr>
            <a:lvl4pPr lvl="3" rtl="0" algn="r">
              <a:lnSpc>
                <a:spcPct val="100000"/>
              </a:lnSpc>
              <a:spcBef>
                <a:spcPts val="0"/>
              </a:spcBef>
              <a:spcAft>
                <a:spcPts val="0"/>
              </a:spcAft>
              <a:buSzPts val="1500"/>
              <a:buNone/>
              <a:defRPr/>
            </a:lvl4pPr>
            <a:lvl5pPr lvl="4" rtl="0" algn="r">
              <a:lnSpc>
                <a:spcPct val="100000"/>
              </a:lnSpc>
              <a:spcBef>
                <a:spcPts val="0"/>
              </a:spcBef>
              <a:spcAft>
                <a:spcPts val="0"/>
              </a:spcAft>
              <a:buSzPts val="1500"/>
              <a:buNone/>
              <a:defRPr/>
            </a:lvl5pPr>
            <a:lvl6pPr lvl="5" rtl="0" algn="r">
              <a:lnSpc>
                <a:spcPct val="100000"/>
              </a:lnSpc>
              <a:spcBef>
                <a:spcPts val="0"/>
              </a:spcBef>
              <a:spcAft>
                <a:spcPts val="0"/>
              </a:spcAft>
              <a:buSzPts val="1500"/>
              <a:buNone/>
              <a:defRPr/>
            </a:lvl6pPr>
            <a:lvl7pPr lvl="6" rtl="0" algn="r">
              <a:lnSpc>
                <a:spcPct val="100000"/>
              </a:lnSpc>
              <a:spcBef>
                <a:spcPts val="0"/>
              </a:spcBef>
              <a:spcAft>
                <a:spcPts val="0"/>
              </a:spcAft>
              <a:buSzPts val="1500"/>
              <a:buNone/>
              <a:defRPr/>
            </a:lvl7pPr>
            <a:lvl8pPr lvl="7" rtl="0" algn="r">
              <a:lnSpc>
                <a:spcPct val="100000"/>
              </a:lnSpc>
              <a:spcBef>
                <a:spcPts val="0"/>
              </a:spcBef>
              <a:spcAft>
                <a:spcPts val="0"/>
              </a:spcAft>
              <a:buSzPts val="1500"/>
              <a:buNone/>
              <a:defRPr/>
            </a:lvl8pPr>
            <a:lvl9pPr lvl="8" rtl="0" algn="r">
              <a:lnSpc>
                <a:spcPct val="100000"/>
              </a:lnSpc>
              <a:spcBef>
                <a:spcPts val="0"/>
              </a:spcBef>
              <a:spcAft>
                <a:spcPts val="0"/>
              </a:spcAft>
              <a:buSzPts val="1500"/>
              <a:buNone/>
              <a:defRPr/>
            </a:lvl9pPr>
          </a:lstStyle>
          <a:p/>
        </p:txBody>
      </p:sp>
      <p:sp>
        <p:nvSpPr>
          <p:cNvPr id="60" name="Google Shape;60;p8"/>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bg>
      <p:bgPr>
        <a:solidFill>
          <a:schemeClr val="accent2"/>
        </a:solidFill>
      </p:bgPr>
    </p:bg>
    <p:spTree>
      <p:nvGrpSpPr>
        <p:cNvPr id="61" name="Shape 61"/>
        <p:cNvGrpSpPr/>
        <p:nvPr/>
      </p:nvGrpSpPr>
      <p:grpSpPr>
        <a:xfrm>
          <a:off x="0" y="0"/>
          <a:ext cx="0" cy="0"/>
          <a:chOff x="0" y="0"/>
          <a:chExt cx="0" cy="0"/>
        </a:xfrm>
      </p:grpSpPr>
      <p:sp>
        <p:nvSpPr>
          <p:cNvPr id="62" name="Google Shape;62;p9"/>
          <p:cNvSpPr/>
          <p:nvPr/>
        </p:nvSpPr>
        <p:spPr>
          <a:xfrm>
            <a:off x="8086950" y="2590350"/>
            <a:ext cx="2863800" cy="3731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p:nvPr/>
        </p:nvSpPr>
        <p:spPr>
          <a:xfrm>
            <a:off x="4586775" y="2590350"/>
            <a:ext cx="2863800" cy="3731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p:nvPr/>
        </p:nvSpPr>
        <p:spPr>
          <a:xfrm>
            <a:off x="1086600" y="2590350"/>
            <a:ext cx="2863800" cy="3731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6" name="Google Shape;66;p9"/>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7" name="Google Shape;67;p9"/>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8" name="Google Shape;68;p9"/>
          <p:cNvSpPr txBox="1"/>
          <p:nvPr>
            <p:ph type="title"/>
          </p:nvPr>
        </p:nvSpPr>
        <p:spPr>
          <a:xfrm>
            <a:off x="1086600" y="669575"/>
            <a:ext cx="9864300" cy="763500"/>
          </a:xfrm>
          <a:prstGeom prst="rect">
            <a:avLst/>
          </a:prstGeom>
          <a:solidFill>
            <a:schemeClr val="accent1"/>
          </a:solidFill>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solidFill>
                  <a:schemeClr val="accent3"/>
                </a:solidFill>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9" name="Google Shape;69;p9"/>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70" name="Google Shape;70;p9"/>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71" name="Google Shape;71;p9"/>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72" name="Shape 72"/>
        <p:cNvGrpSpPr/>
        <p:nvPr/>
      </p:nvGrpSpPr>
      <p:grpSpPr>
        <a:xfrm>
          <a:off x="0" y="0"/>
          <a:ext cx="0" cy="0"/>
          <a:chOff x="0" y="0"/>
          <a:chExt cx="0" cy="0"/>
        </a:xfrm>
      </p:grpSpPr>
      <p:sp>
        <p:nvSpPr>
          <p:cNvPr id="73" name="Google Shape;73;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74" name="Google Shape;74;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75" name="Google Shape;75;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1pPr>
            <a:lvl2pPr lvl="1">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2pPr>
            <a:lvl3pPr lvl="2">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3pPr>
            <a:lvl4pPr lvl="3">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4pPr>
            <a:lvl5pPr lvl="4">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5pPr>
            <a:lvl6pPr lvl="5">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6pPr>
            <a:lvl7pPr lvl="6">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7pPr>
            <a:lvl8pPr lvl="7">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8pPr>
            <a:lvl9pPr lvl="8">
              <a:spcBef>
                <a:spcPts val="0"/>
              </a:spcBef>
              <a:spcAft>
                <a:spcPts val="0"/>
              </a:spcAft>
              <a:buClr>
                <a:schemeClr val="dk1"/>
              </a:buClr>
              <a:buSzPts val="4000"/>
              <a:buFont typeface="Alice"/>
              <a:buNone/>
              <a:defRPr sz="4000">
                <a:solidFill>
                  <a:schemeClr val="dk1"/>
                </a:solidFill>
                <a:latin typeface="Alice"/>
                <a:ea typeface="Alice"/>
                <a:cs typeface="Alice"/>
                <a:sym typeface="Alic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23850" lvl="0" marL="457200">
              <a:lnSpc>
                <a:spcPct val="115000"/>
              </a:lnSpc>
              <a:spcBef>
                <a:spcPts val="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1pPr>
            <a:lvl2pPr indent="-323850" lvl="1" marL="91440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2pPr>
            <a:lvl3pPr indent="-323850" lvl="2" marL="137160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3pPr>
            <a:lvl4pPr indent="-323850" lvl="3" marL="182880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4pPr>
            <a:lvl5pPr indent="-323850" lvl="4" marL="228600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5pPr>
            <a:lvl6pPr indent="-323850" lvl="5" marL="274320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6pPr>
            <a:lvl7pPr indent="-323850" lvl="6" marL="320040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7pPr>
            <a:lvl8pPr indent="-323850" lvl="7" marL="3657600">
              <a:lnSpc>
                <a:spcPct val="115000"/>
              </a:lnSpc>
              <a:spcBef>
                <a:spcPts val="2100"/>
              </a:spcBef>
              <a:spcAft>
                <a:spcPts val="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8pPr>
            <a:lvl9pPr indent="-323850" lvl="8" marL="4114800">
              <a:lnSpc>
                <a:spcPct val="115000"/>
              </a:lnSpc>
              <a:spcBef>
                <a:spcPts val="2100"/>
              </a:spcBef>
              <a:spcAft>
                <a:spcPts val="2100"/>
              </a:spcAft>
              <a:buClr>
                <a:schemeClr val="dk2"/>
              </a:buClr>
              <a:buSzPts val="1500"/>
              <a:buFont typeface="Montserrat Medium"/>
              <a:buChar char="■"/>
              <a:defRPr sz="1500">
                <a:solidFill>
                  <a:schemeClr val="dk2"/>
                </a:solidFill>
                <a:latin typeface="Montserrat Medium"/>
                <a:ea typeface="Montserrat Medium"/>
                <a:cs typeface="Montserrat Medium"/>
                <a:sym typeface="Montserrat Medium"/>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hyperlink" Target="https://slidesmania.com/" TargetMode="External"/><Relationship Id="rId5" Type="http://schemas.openxmlformats.org/officeDocument/2006/relationships/hyperlink" Target="https://unsplash.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ph idx="1" type="subTitle"/>
          </p:nvPr>
        </p:nvSpPr>
        <p:spPr>
          <a:xfrm>
            <a:off x="3280650" y="4902575"/>
            <a:ext cx="56307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131" name="Google Shape;131;p17"/>
          <p:cNvSpPr txBox="1"/>
          <p:nvPr>
            <p:ph type="title"/>
          </p:nvPr>
        </p:nvSpPr>
        <p:spPr>
          <a:xfrm>
            <a:off x="3496200" y="1676150"/>
            <a:ext cx="5199600" cy="2810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Your presentation title goes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9" name="Shape 209"/>
        <p:cNvGrpSpPr/>
        <p:nvPr/>
      </p:nvGrpSpPr>
      <p:grpSpPr>
        <a:xfrm>
          <a:off x="0" y="0"/>
          <a:ext cx="0" cy="0"/>
          <a:chOff x="0" y="0"/>
          <a:chExt cx="0" cy="0"/>
        </a:xfrm>
      </p:grpSpPr>
      <p:sp>
        <p:nvSpPr>
          <p:cNvPr id="210" name="Google Shape;210;p26"/>
          <p:cNvSpPr/>
          <p:nvPr/>
        </p:nvSpPr>
        <p:spPr>
          <a:xfrm>
            <a:off x="720350" y="1515600"/>
            <a:ext cx="5788500" cy="3826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txBox="1"/>
          <p:nvPr>
            <p:ph type="title"/>
          </p:nvPr>
        </p:nvSpPr>
        <p:spPr>
          <a:xfrm>
            <a:off x="886400" y="2079375"/>
            <a:ext cx="5456400" cy="79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7000"/>
              <a:buNone/>
            </a:pPr>
            <a:r>
              <a:rPr lang="en"/>
              <a:t>Cats love to sleep.</a:t>
            </a:r>
            <a:endParaRPr/>
          </a:p>
        </p:txBody>
      </p:sp>
      <p:sp>
        <p:nvSpPr>
          <p:cNvPr id="212" name="Google Shape;212;p26"/>
          <p:cNvSpPr txBox="1"/>
          <p:nvPr>
            <p:ph idx="4294967295" type="body"/>
          </p:nvPr>
        </p:nvSpPr>
        <p:spPr>
          <a:xfrm>
            <a:off x="886400" y="2982850"/>
            <a:ext cx="5456400" cy="20625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lang="en"/>
              <a:t>A fifteen-year-old cat has probably spent ten years of its life sleeping.</a:t>
            </a:r>
            <a:endParaRPr/>
          </a:p>
          <a:p>
            <a:pPr indent="0" lvl="0" marL="0" rtl="0" algn="ctr">
              <a:lnSpc>
                <a:spcPct val="115000"/>
              </a:lnSpc>
              <a:spcBef>
                <a:spcPts val="0"/>
              </a:spcBef>
              <a:spcAft>
                <a:spcPts val="0"/>
              </a:spcAft>
              <a:buSzPts val="1900"/>
              <a:buNone/>
            </a:pPr>
            <a:r>
              <a:t/>
            </a:r>
            <a:endParaRPr/>
          </a:p>
          <a:p>
            <a:pPr indent="0" lvl="0" marL="0" rtl="0" algn="ctr">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213" name="Google Shape;213;p26"/>
          <p:cNvPicPr preferRelativeResize="0"/>
          <p:nvPr/>
        </p:nvPicPr>
        <p:blipFill rotWithShape="1">
          <a:blip r:embed="rId3">
            <a:alphaModFix amt="52999"/>
          </a:blip>
          <a:srcRect b="5096" l="0" r="0" t="0"/>
          <a:stretch/>
        </p:blipFill>
        <p:spPr>
          <a:xfrm flipH="1">
            <a:off x="6508851" y="-12045"/>
            <a:ext cx="5170499" cy="68700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7" name="Shape 217"/>
        <p:cNvGrpSpPr/>
        <p:nvPr/>
      </p:nvGrpSpPr>
      <p:grpSpPr>
        <a:xfrm>
          <a:off x="0" y="0"/>
          <a:ext cx="0" cy="0"/>
          <a:chOff x="0" y="0"/>
          <a:chExt cx="0" cy="0"/>
        </a:xfrm>
      </p:grpSpPr>
      <p:sp>
        <p:nvSpPr>
          <p:cNvPr id="218" name="Google Shape;218;p27"/>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0000"/>
              <a:t>Very interesting facts!</a:t>
            </a:r>
            <a:endParaRPr sz="10000"/>
          </a:p>
        </p:txBody>
      </p:sp>
      <p:sp>
        <p:nvSpPr>
          <p:cNvPr id="219" name="Google Shape;219;p27"/>
          <p:cNvSpPr txBox="1"/>
          <p:nvPr>
            <p:ph idx="1" type="subTitle"/>
          </p:nvPr>
        </p:nvSpPr>
        <p:spPr>
          <a:xfrm>
            <a:off x="202350" y="6256000"/>
            <a:ext cx="117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
        <p:nvSpPr>
          <p:cNvPr id="220" name="Google Shape;220;p27"/>
          <p:cNvSpPr/>
          <p:nvPr/>
        </p:nvSpPr>
        <p:spPr>
          <a:xfrm>
            <a:off x="5420400" y="248600"/>
            <a:ext cx="1351200" cy="1351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7"/>
          <p:cNvSpPr/>
          <p:nvPr/>
        </p:nvSpPr>
        <p:spPr>
          <a:xfrm>
            <a:off x="5974913" y="602413"/>
            <a:ext cx="242156" cy="643569"/>
          </a:xfrm>
          <a:prstGeom prst="rect">
            <a:avLst/>
          </a:prstGeom>
        </p:spPr>
        <p:txBody>
          <a:bodyPr>
            <a:prstTxWarp prst="textPlain"/>
          </a:bodyPr>
          <a:lstStyle/>
          <a:p>
            <a:pPr lvl="0" algn="ctr"/>
            <a:r>
              <a:rPr b="0" i="0">
                <a:ln>
                  <a:noFill/>
                </a:ln>
                <a:solidFill>
                  <a:schemeClr val="accent3"/>
                </a:solidFill>
                <a:latin typeface="Rozha One"/>
              </a:rPr>
              <a: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type="title"/>
          </p:nvPr>
        </p:nvSpPr>
        <p:spPr>
          <a:xfrm>
            <a:off x="1086600" y="669575"/>
            <a:ext cx="98643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227" name="Google Shape;227;p28"/>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228" name="Google Shape;228;p28"/>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229" name="Google Shape;229;p28"/>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230" name="Google Shape;230;p28"/>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31" name="Google Shape;231;p28"/>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32" name="Google Shape;232;p28"/>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33" name="Google Shape;233;p28"/>
          <p:cNvSpPr/>
          <p:nvPr/>
        </p:nvSpPr>
        <p:spPr>
          <a:xfrm>
            <a:off x="1798642" y="19572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p:nvPr/>
        </p:nvSpPr>
        <p:spPr>
          <a:xfrm>
            <a:off x="5323717" y="1985967"/>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a:off x="8847142" y="1985984"/>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8"/>
          <p:cNvPicPr preferRelativeResize="0"/>
          <p:nvPr/>
        </p:nvPicPr>
        <p:blipFill rotWithShape="1">
          <a:blip r:embed="rId3">
            <a:alphaModFix/>
          </a:blip>
          <a:srcRect b="61743" l="33004" r="25212" t="8689"/>
          <a:stretch/>
        </p:blipFill>
        <p:spPr>
          <a:xfrm>
            <a:off x="1800302" y="1978607"/>
            <a:ext cx="1389900" cy="1389900"/>
          </a:xfrm>
          <a:prstGeom prst="ellipse">
            <a:avLst/>
          </a:prstGeom>
          <a:noFill/>
          <a:ln>
            <a:noFill/>
          </a:ln>
        </p:spPr>
      </p:pic>
      <p:pic>
        <p:nvPicPr>
          <p:cNvPr id="237" name="Google Shape;237;p28"/>
          <p:cNvPicPr preferRelativeResize="0"/>
          <p:nvPr/>
        </p:nvPicPr>
        <p:blipFill rotWithShape="1">
          <a:blip r:embed="rId4">
            <a:alphaModFix/>
          </a:blip>
          <a:srcRect b="14540" l="32897" r="25727" t="19488"/>
          <a:stretch/>
        </p:blipFill>
        <p:spPr>
          <a:xfrm>
            <a:off x="5325375" y="1987613"/>
            <a:ext cx="1389900" cy="1389900"/>
          </a:xfrm>
          <a:prstGeom prst="ellipse">
            <a:avLst/>
          </a:prstGeom>
          <a:noFill/>
          <a:ln>
            <a:noFill/>
          </a:ln>
        </p:spPr>
      </p:pic>
      <p:pic>
        <p:nvPicPr>
          <p:cNvPr id="238" name="Google Shape;238;p28"/>
          <p:cNvPicPr preferRelativeResize="0"/>
          <p:nvPr/>
        </p:nvPicPr>
        <p:blipFill rotWithShape="1">
          <a:blip r:embed="rId5">
            <a:alphaModFix/>
          </a:blip>
          <a:srcRect b="50920" l="24173" r="0" t="0"/>
          <a:stretch/>
        </p:blipFill>
        <p:spPr>
          <a:xfrm>
            <a:off x="8848802" y="1967927"/>
            <a:ext cx="1389900" cy="13899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ph type="title"/>
          </p:nvPr>
        </p:nvSpPr>
        <p:spPr>
          <a:xfrm>
            <a:off x="912650" y="974375"/>
            <a:ext cx="103668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244" name="Google Shape;244;p29"/>
          <p:cNvSpPr txBox="1"/>
          <p:nvPr>
            <p:ph idx="7" type="body"/>
          </p:nvPr>
        </p:nvSpPr>
        <p:spPr>
          <a:xfrm>
            <a:off x="3051626" y="2952874"/>
            <a:ext cx="1810800" cy="285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245" name="Google Shape;245;p29"/>
          <p:cNvSpPr txBox="1"/>
          <p:nvPr>
            <p:ph idx="8" type="body"/>
          </p:nvPr>
        </p:nvSpPr>
        <p:spPr>
          <a:xfrm>
            <a:off x="5190601" y="2952874"/>
            <a:ext cx="1810800" cy="285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246" name="Google Shape;246;p29"/>
          <p:cNvSpPr txBox="1"/>
          <p:nvPr>
            <p:ph idx="9" type="body"/>
          </p:nvPr>
        </p:nvSpPr>
        <p:spPr>
          <a:xfrm>
            <a:off x="7329577" y="2952874"/>
            <a:ext cx="1810800" cy="285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247" name="Google Shape;247;p29"/>
          <p:cNvSpPr txBox="1"/>
          <p:nvPr>
            <p:ph idx="6" type="body"/>
          </p:nvPr>
        </p:nvSpPr>
        <p:spPr>
          <a:xfrm>
            <a:off x="912650" y="2952874"/>
            <a:ext cx="1810800" cy="285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248" name="Google Shape;248;p29"/>
          <p:cNvSpPr txBox="1"/>
          <p:nvPr>
            <p:ph idx="13" type="body"/>
          </p:nvPr>
        </p:nvSpPr>
        <p:spPr>
          <a:xfrm>
            <a:off x="9468552" y="2952874"/>
            <a:ext cx="1810800" cy="285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249" name="Google Shape;249;p29"/>
          <p:cNvSpPr/>
          <p:nvPr/>
        </p:nvSpPr>
        <p:spPr>
          <a:xfrm>
            <a:off x="1142450" y="2172450"/>
            <a:ext cx="1351200" cy="1351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9"/>
          <p:cNvSpPr/>
          <p:nvPr/>
        </p:nvSpPr>
        <p:spPr>
          <a:xfrm>
            <a:off x="3281425" y="2172450"/>
            <a:ext cx="1351200" cy="1351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p:nvPr/>
        </p:nvSpPr>
        <p:spPr>
          <a:xfrm>
            <a:off x="5420400" y="2172450"/>
            <a:ext cx="1351200" cy="1351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p:nvPr/>
        </p:nvSpPr>
        <p:spPr>
          <a:xfrm>
            <a:off x="7559375" y="2172450"/>
            <a:ext cx="1351200" cy="1351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p:nvPr/>
        </p:nvSpPr>
        <p:spPr>
          <a:xfrm>
            <a:off x="9698350" y="2172450"/>
            <a:ext cx="1351200" cy="1351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9"/>
          <p:cNvSpPr txBox="1"/>
          <p:nvPr>
            <p:ph idx="1" type="subTitle"/>
          </p:nvPr>
        </p:nvSpPr>
        <p:spPr>
          <a:xfrm>
            <a:off x="912641" y="2544606"/>
            <a:ext cx="18108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255" name="Google Shape;255;p29"/>
          <p:cNvSpPr txBox="1"/>
          <p:nvPr>
            <p:ph idx="2" type="subTitle"/>
          </p:nvPr>
        </p:nvSpPr>
        <p:spPr>
          <a:xfrm>
            <a:off x="3051620" y="2544606"/>
            <a:ext cx="18108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256" name="Google Shape;256;p29"/>
          <p:cNvSpPr txBox="1"/>
          <p:nvPr>
            <p:ph idx="3" type="subTitle"/>
          </p:nvPr>
        </p:nvSpPr>
        <p:spPr>
          <a:xfrm>
            <a:off x="5190600" y="2544606"/>
            <a:ext cx="18108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257" name="Google Shape;257;p29"/>
          <p:cNvSpPr txBox="1"/>
          <p:nvPr>
            <p:ph idx="4" type="subTitle"/>
          </p:nvPr>
        </p:nvSpPr>
        <p:spPr>
          <a:xfrm>
            <a:off x="7329580" y="2544606"/>
            <a:ext cx="18108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2019</a:t>
            </a:r>
            <a:endParaRPr/>
          </a:p>
        </p:txBody>
      </p:sp>
      <p:sp>
        <p:nvSpPr>
          <p:cNvPr id="258" name="Google Shape;258;p29"/>
          <p:cNvSpPr txBox="1"/>
          <p:nvPr>
            <p:ph idx="5" type="subTitle"/>
          </p:nvPr>
        </p:nvSpPr>
        <p:spPr>
          <a:xfrm>
            <a:off x="9468559" y="2544606"/>
            <a:ext cx="18108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p:nvPr/>
        </p:nvSpPr>
        <p:spPr>
          <a:xfrm>
            <a:off x="4032075" y="1352100"/>
            <a:ext cx="6915300" cy="4153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30"/>
          <p:cNvGrpSpPr/>
          <p:nvPr/>
        </p:nvGrpSpPr>
        <p:grpSpPr>
          <a:xfrm>
            <a:off x="1691402" y="656999"/>
            <a:ext cx="2721600" cy="5544000"/>
            <a:chOff x="1020040" y="533174"/>
            <a:chExt cx="2721600" cy="5544000"/>
          </a:xfrm>
        </p:grpSpPr>
        <p:sp>
          <p:nvSpPr>
            <p:cNvPr id="265" name="Google Shape;265;p30"/>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6" name="Google Shape;266;p30"/>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7" name="Google Shape;267;p30"/>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8" name="Google Shape;268;p30"/>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0"/>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0"/>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1" name="Google Shape;271;p30"/>
          <p:cNvSpPr txBox="1"/>
          <p:nvPr>
            <p:ph type="title"/>
          </p:nvPr>
        </p:nvSpPr>
        <p:spPr>
          <a:xfrm>
            <a:off x="4918988" y="2274400"/>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272" name="Google Shape;272;p30"/>
          <p:cNvSpPr txBox="1"/>
          <p:nvPr>
            <p:ph idx="1" type="body"/>
          </p:nvPr>
        </p:nvSpPr>
        <p:spPr>
          <a:xfrm>
            <a:off x="4919088" y="36560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
        <p:nvSpPr>
          <p:cNvPr id="273" name="Google Shape;273;p30"/>
          <p:cNvSpPr/>
          <p:nvPr/>
        </p:nvSpPr>
        <p:spPr>
          <a:xfrm>
            <a:off x="6814125" y="632050"/>
            <a:ext cx="1351200" cy="1351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0"/>
          <p:cNvSpPr/>
          <p:nvPr/>
        </p:nvSpPr>
        <p:spPr>
          <a:xfrm>
            <a:off x="7208602" y="1061054"/>
            <a:ext cx="562246" cy="493197"/>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1"/>
          <p:cNvSpPr/>
          <p:nvPr/>
        </p:nvSpPr>
        <p:spPr>
          <a:xfrm>
            <a:off x="907875" y="1352100"/>
            <a:ext cx="6915300" cy="4153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31"/>
          <p:cNvGrpSpPr/>
          <p:nvPr/>
        </p:nvGrpSpPr>
        <p:grpSpPr>
          <a:xfrm rot="5400000">
            <a:off x="6204590" y="1376119"/>
            <a:ext cx="5778042" cy="3955122"/>
            <a:chOff x="2345366" y="140711"/>
            <a:chExt cx="6483441" cy="4437974"/>
          </a:xfrm>
        </p:grpSpPr>
        <p:sp>
          <p:nvSpPr>
            <p:cNvPr id="281" name="Google Shape;281;p31"/>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82" name="Google Shape;282;p31"/>
            <p:cNvGrpSpPr/>
            <p:nvPr/>
          </p:nvGrpSpPr>
          <p:grpSpPr>
            <a:xfrm>
              <a:off x="2345366" y="140711"/>
              <a:ext cx="6483441" cy="4437974"/>
              <a:chOff x="390725" y="192901"/>
              <a:chExt cx="9367780" cy="6412330"/>
            </a:xfrm>
          </p:grpSpPr>
          <p:sp>
            <p:nvSpPr>
              <p:cNvPr id="283" name="Google Shape;283;p31"/>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84" name="Google Shape;284;p31"/>
              <p:cNvGrpSpPr/>
              <p:nvPr/>
            </p:nvGrpSpPr>
            <p:grpSpPr>
              <a:xfrm>
                <a:off x="9036100" y="3183177"/>
                <a:ext cx="492960" cy="492960"/>
                <a:chOff x="9132580" y="3159701"/>
                <a:chExt cx="371233" cy="371233"/>
              </a:xfrm>
            </p:grpSpPr>
            <p:sp>
              <p:nvSpPr>
                <p:cNvPr id="285" name="Google Shape;285;p31"/>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6" name="Google Shape;286;p31"/>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7" name="Google Shape;287;p31"/>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88" name="Google Shape;288;p31"/>
              <p:cNvGrpSpPr/>
              <p:nvPr/>
            </p:nvGrpSpPr>
            <p:grpSpPr>
              <a:xfrm>
                <a:off x="390725" y="192901"/>
                <a:ext cx="9367780" cy="6412330"/>
                <a:chOff x="1194635" y="234866"/>
                <a:chExt cx="9244824" cy="6489556"/>
              </a:xfrm>
            </p:grpSpPr>
            <p:sp>
              <p:nvSpPr>
                <p:cNvPr id="289" name="Google Shape;289;p31"/>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0" name="Google Shape;290;p31"/>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1" name="Google Shape;291;p31"/>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2" name="Google Shape;292;p31"/>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3" name="Google Shape;293;p31"/>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4" name="Google Shape;294;p31"/>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5" name="Google Shape;295;p31"/>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6" name="Google Shape;296;p31"/>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7" name="Google Shape;297;p31"/>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8" name="Google Shape;298;p31"/>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9" name="Google Shape;299;p31"/>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0" name="Google Shape;300;p31"/>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1" name="Google Shape;301;p31"/>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2" name="Google Shape;302;p31"/>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3" name="Google Shape;303;p31"/>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4" name="Google Shape;304;p31"/>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5" name="Google Shape;305;p31"/>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06" name="Google Shape;306;p31"/>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7" name="Google Shape;307;p31"/>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31"/>
          <p:cNvSpPr txBox="1"/>
          <p:nvPr>
            <p:ph type="title"/>
          </p:nvPr>
        </p:nvSpPr>
        <p:spPr>
          <a:xfrm>
            <a:off x="1181225" y="2133500"/>
            <a:ext cx="5581500" cy="1264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309" name="Google Shape;309;p31"/>
          <p:cNvSpPr txBox="1"/>
          <p:nvPr>
            <p:ph idx="1" type="body"/>
          </p:nvPr>
        </p:nvSpPr>
        <p:spPr>
          <a:xfrm>
            <a:off x="1181325" y="35913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
        <p:nvSpPr>
          <p:cNvPr id="310" name="Google Shape;310;p31"/>
          <p:cNvSpPr/>
          <p:nvPr/>
        </p:nvSpPr>
        <p:spPr>
          <a:xfrm>
            <a:off x="3296475" y="588650"/>
            <a:ext cx="1351200" cy="1351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 name="Google Shape;311;p31"/>
          <p:cNvGrpSpPr/>
          <p:nvPr/>
        </p:nvGrpSpPr>
        <p:grpSpPr>
          <a:xfrm>
            <a:off x="3648016" y="1061422"/>
            <a:ext cx="648103" cy="405646"/>
            <a:chOff x="4797800" y="1994125"/>
            <a:chExt cx="306475" cy="186025"/>
          </a:xfrm>
        </p:grpSpPr>
        <p:sp>
          <p:nvSpPr>
            <p:cNvPr id="312" name="Google Shape;312;p31"/>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 name="Google Shape;313;p31"/>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32"/>
          <p:cNvPicPr preferRelativeResize="0"/>
          <p:nvPr/>
        </p:nvPicPr>
        <p:blipFill rotWithShape="1">
          <a:blip r:embed="rId3">
            <a:alphaModFix amt="20000"/>
          </a:blip>
          <a:srcRect b="7249" l="0" r="0" t="8355"/>
          <a:stretch/>
        </p:blipFill>
        <p:spPr>
          <a:xfrm>
            <a:off x="-50" y="0"/>
            <a:ext cx="12192000" cy="6857999"/>
          </a:xfrm>
          <a:prstGeom prst="rect">
            <a:avLst/>
          </a:prstGeom>
          <a:noFill/>
          <a:ln>
            <a:noFill/>
          </a:ln>
        </p:spPr>
      </p:pic>
      <p:sp>
        <p:nvSpPr>
          <p:cNvPr id="319" name="Google Shape;319;p32"/>
          <p:cNvSpPr/>
          <p:nvPr/>
        </p:nvSpPr>
        <p:spPr>
          <a:xfrm>
            <a:off x="4467200" y="4857338"/>
            <a:ext cx="3257700" cy="685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2"/>
          <p:cNvSpPr txBox="1"/>
          <p:nvPr>
            <p:ph type="title"/>
          </p:nvPr>
        </p:nvSpPr>
        <p:spPr>
          <a:xfrm>
            <a:off x="3305200" y="2002475"/>
            <a:ext cx="5581500" cy="896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321" name="Google Shape;321;p32"/>
          <p:cNvSpPr/>
          <p:nvPr/>
        </p:nvSpPr>
        <p:spPr>
          <a:xfrm>
            <a:off x="5956790" y="50039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2" name="Google Shape;322;p32"/>
          <p:cNvGrpSpPr/>
          <p:nvPr/>
        </p:nvGrpSpPr>
        <p:grpSpPr>
          <a:xfrm>
            <a:off x="6489893" y="4994276"/>
            <a:ext cx="411849" cy="411917"/>
            <a:chOff x="5162200" y="4097750"/>
            <a:chExt cx="338385" cy="338414"/>
          </a:xfrm>
        </p:grpSpPr>
        <p:sp>
          <p:nvSpPr>
            <p:cNvPr id="323" name="Google Shape;323;p3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6" name="Google Shape;326;p32"/>
          <p:cNvSpPr/>
          <p:nvPr/>
        </p:nvSpPr>
        <p:spPr>
          <a:xfrm>
            <a:off x="5223900" y="50453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2"/>
          <p:cNvSpPr txBox="1"/>
          <p:nvPr>
            <p:ph idx="1" type="body"/>
          </p:nvPr>
        </p:nvSpPr>
        <p:spPr>
          <a:xfrm>
            <a:off x="3305300" y="3060500"/>
            <a:ext cx="55815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3"/>
          <p:cNvSpPr txBox="1"/>
          <p:nvPr>
            <p:ph type="title"/>
          </p:nvPr>
        </p:nvSpPr>
        <p:spPr>
          <a:xfrm>
            <a:off x="666750" y="865125"/>
            <a:ext cx="108585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7000"/>
              <a:t>Certificate of Completion</a:t>
            </a:r>
            <a:endParaRPr sz="7000"/>
          </a:p>
        </p:txBody>
      </p:sp>
      <p:sp>
        <p:nvSpPr>
          <p:cNvPr id="333" name="Google Shape;333;p33"/>
          <p:cNvSpPr txBox="1"/>
          <p:nvPr>
            <p:ph idx="1" type="subTitle"/>
          </p:nvPr>
        </p:nvSpPr>
        <p:spPr>
          <a:xfrm>
            <a:off x="2359797" y="2378075"/>
            <a:ext cx="74724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5000"/>
              <a:t>Anna Smith.</a:t>
            </a:r>
            <a:endParaRPr sz="5000"/>
          </a:p>
        </p:txBody>
      </p:sp>
      <p:sp>
        <p:nvSpPr>
          <p:cNvPr id="334" name="Google Shape;334;p33"/>
          <p:cNvSpPr txBox="1"/>
          <p:nvPr>
            <p:ph idx="2" type="subTitle"/>
          </p:nvPr>
        </p:nvSpPr>
        <p:spPr>
          <a:xfrm>
            <a:off x="4010694" y="3281175"/>
            <a:ext cx="41709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335" name="Google Shape;335;p33"/>
          <p:cNvSpPr txBox="1"/>
          <p:nvPr>
            <p:ph idx="3" type="title"/>
          </p:nvPr>
        </p:nvSpPr>
        <p:spPr>
          <a:xfrm>
            <a:off x="1200150" y="3818025"/>
            <a:ext cx="9791700" cy="596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336" name="Google Shape;336;p33"/>
          <p:cNvSpPr txBox="1"/>
          <p:nvPr>
            <p:ph idx="4" type="subTitle"/>
          </p:nvPr>
        </p:nvSpPr>
        <p:spPr>
          <a:xfrm>
            <a:off x="4010694" y="4652775"/>
            <a:ext cx="41709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337" name="Google Shape;337;p33"/>
          <p:cNvPicPr preferRelativeResize="0"/>
          <p:nvPr/>
        </p:nvPicPr>
        <p:blipFill>
          <a:blip r:embed="rId3">
            <a:alphaModFix/>
          </a:blip>
          <a:stretch>
            <a:fillRect/>
          </a:stretch>
        </p:blipFill>
        <p:spPr>
          <a:xfrm>
            <a:off x="8539774" y="4764850"/>
            <a:ext cx="2097249" cy="1426502"/>
          </a:xfrm>
          <a:prstGeom prst="rect">
            <a:avLst/>
          </a:prstGeom>
          <a:noFill/>
          <a:ln>
            <a:noFill/>
          </a:ln>
          <a:effectLst>
            <a:outerShdw rotWithShape="0" algn="bl">
              <a:srgbClr val="000000"/>
            </a:outerShdw>
          </a:effectLst>
        </p:spPr>
      </p:pic>
      <p:sp>
        <p:nvSpPr>
          <p:cNvPr id="338" name="Google Shape;338;p33"/>
          <p:cNvSpPr txBox="1"/>
          <p:nvPr>
            <p:ph idx="5" type="subTitle"/>
          </p:nvPr>
        </p:nvSpPr>
        <p:spPr>
          <a:xfrm>
            <a:off x="1222282" y="5542300"/>
            <a:ext cx="2849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339" name="Google Shape;339;p33"/>
          <p:cNvSpPr txBox="1"/>
          <p:nvPr>
            <p:ph idx="6" type="subTitle"/>
          </p:nvPr>
        </p:nvSpPr>
        <p:spPr>
          <a:xfrm>
            <a:off x="8120422" y="5542300"/>
            <a:ext cx="2849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340" name="Google Shape;340;p33"/>
          <p:cNvSpPr txBox="1"/>
          <p:nvPr>
            <p:ph idx="7" type="subTitle"/>
          </p:nvPr>
        </p:nvSpPr>
        <p:spPr>
          <a:xfrm>
            <a:off x="1222282" y="5244100"/>
            <a:ext cx="2849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34"/>
          <p:cNvPicPr preferRelativeResize="0"/>
          <p:nvPr/>
        </p:nvPicPr>
        <p:blipFill rotWithShape="1">
          <a:blip r:embed="rId3">
            <a:alphaModFix amt="55000"/>
          </a:blip>
          <a:srcRect b="15196" l="0" r="0" t="0"/>
          <a:stretch/>
        </p:blipFill>
        <p:spPr>
          <a:xfrm>
            <a:off x="0" y="-33175"/>
            <a:ext cx="12192000" cy="6891175"/>
          </a:xfrm>
          <a:prstGeom prst="rect">
            <a:avLst/>
          </a:prstGeom>
          <a:noFill/>
          <a:ln>
            <a:noFill/>
          </a:ln>
        </p:spPr>
      </p:pic>
      <p:sp>
        <p:nvSpPr>
          <p:cNvPr id="346" name="Google Shape;346;p34"/>
          <p:cNvSpPr/>
          <p:nvPr/>
        </p:nvSpPr>
        <p:spPr>
          <a:xfrm>
            <a:off x="2604450" y="1399650"/>
            <a:ext cx="6983100" cy="405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4"/>
          <p:cNvSpPr txBox="1"/>
          <p:nvPr>
            <p:ph type="title"/>
          </p:nvPr>
        </p:nvSpPr>
        <p:spPr>
          <a:xfrm>
            <a:off x="2895602" y="1920525"/>
            <a:ext cx="6400800" cy="9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t>Credits.</a:t>
            </a:r>
            <a:endParaRPr sz="5100"/>
          </a:p>
        </p:txBody>
      </p:sp>
      <p:sp>
        <p:nvSpPr>
          <p:cNvPr id="348" name="Google Shape;348;p34"/>
          <p:cNvSpPr txBox="1"/>
          <p:nvPr>
            <p:ph idx="1" type="body"/>
          </p:nvPr>
        </p:nvSpPr>
        <p:spPr>
          <a:xfrm>
            <a:off x="2895725" y="3225975"/>
            <a:ext cx="6400800" cy="1572000"/>
          </a:xfrm>
          <a:prstGeom prst="rect">
            <a:avLst/>
          </a:prstGeom>
        </p:spPr>
        <p:txBody>
          <a:bodyPr anchorCtr="0" anchor="t" bIns="121900" lIns="121900" spcFirstLastPara="1" rIns="121900" wrap="square" tIns="121900">
            <a:noAutofit/>
          </a:bodyPr>
          <a:lstStyle/>
          <a:p>
            <a:pPr indent="0" lvl="0" marL="0" rtl="0" algn="ctr">
              <a:lnSpc>
                <a:spcPct val="150000"/>
              </a:lnSpc>
              <a:spcBef>
                <a:spcPts val="0"/>
              </a:spcBef>
              <a:spcAft>
                <a:spcPts val="0"/>
              </a:spcAft>
              <a:buNone/>
            </a:pPr>
            <a:r>
              <a:rPr lang="en" sz="1800"/>
              <a:t>Presentation Template: </a:t>
            </a:r>
            <a:r>
              <a:rPr lang="en" sz="1800" u="sng">
                <a:solidFill>
                  <a:schemeClr val="hlink"/>
                </a:solidFill>
                <a:hlinkClick r:id="rId4"/>
              </a:rPr>
              <a:t>SlidesMania</a:t>
            </a:r>
            <a:endParaRPr sz="1800"/>
          </a:p>
          <a:p>
            <a:pPr indent="0" lvl="0" marL="0" rtl="0" algn="ctr">
              <a:lnSpc>
                <a:spcPct val="150000"/>
              </a:lnSpc>
              <a:spcBef>
                <a:spcPts val="0"/>
              </a:spcBef>
              <a:spcAft>
                <a:spcPts val="0"/>
              </a:spcAft>
              <a:buNone/>
            </a:pPr>
            <a:r>
              <a:rPr lang="en" sz="1800"/>
              <a:t>Sample Images: </a:t>
            </a:r>
            <a:r>
              <a:rPr lang="en" sz="1800" u="sng">
                <a:solidFill>
                  <a:schemeClr val="hlink"/>
                </a:solidFill>
                <a:hlinkClick r:id="rId5"/>
              </a:rPr>
              <a:t>Unsplash</a:t>
            </a:r>
            <a:endParaRPr sz="1800"/>
          </a:p>
          <a:p>
            <a:pPr indent="0" lvl="0" marL="0" rtl="0" algn="ctr">
              <a:lnSpc>
                <a:spcPct val="150000"/>
              </a:lnSpc>
              <a:spcBef>
                <a:spcPts val="0"/>
              </a:spcBef>
              <a:spcAft>
                <a:spcPts val="0"/>
              </a:spcAft>
              <a:buNone/>
            </a:pPr>
            <a:r>
              <a:rPr lang="en" sz="1800"/>
              <a:t>Fonts used in this presentation: Montserrat, </a:t>
            </a:r>
            <a:r>
              <a:rPr lang="en" sz="1800">
                <a:latin typeface="Alice"/>
                <a:ea typeface="Alice"/>
                <a:cs typeface="Alice"/>
                <a:sym typeface="Alice"/>
              </a:rPr>
              <a:t>Alice </a:t>
            </a:r>
            <a:r>
              <a:rPr lang="en" sz="1800">
                <a:latin typeface="Rozha One"/>
                <a:ea typeface="Rozha One"/>
                <a:cs typeface="Rozha One"/>
                <a:sym typeface="Rozha One"/>
              </a:rPr>
              <a:t>and Rozha One.</a:t>
            </a:r>
            <a:endParaRPr sz="1800">
              <a:latin typeface="Rozha One"/>
              <a:ea typeface="Rozha One"/>
              <a:cs typeface="Rozha One"/>
              <a:sym typeface="Rozha O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5"/>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354" name="Google Shape;354;p35"/>
          <p:cNvGrpSpPr/>
          <p:nvPr/>
        </p:nvGrpSpPr>
        <p:grpSpPr>
          <a:xfrm>
            <a:off x="3570764" y="1773752"/>
            <a:ext cx="405160" cy="253589"/>
            <a:chOff x="4797800" y="1994125"/>
            <a:chExt cx="306475" cy="186025"/>
          </a:xfrm>
        </p:grpSpPr>
        <p:sp>
          <p:nvSpPr>
            <p:cNvPr id="355" name="Google Shape;355;p3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3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7" name="Google Shape;357;p35"/>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35"/>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35"/>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35"/>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35"/>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2" name="Google Shape;362;p35"/>
          <p:cNvGrpSpPr/>
          <p:nvPr/>
        </p:nvGrpSpPr>
        <p:grpSpPr>
          <a:xfrm>
            <a:off x="6164058" y="1777777"/>
            <a:ext cx="352082" cy="254203"/>
            <a:chOff x="4250025" y="2848800"/>
            <a:chExt cx="266325" cy="186475"/>
          </a:xfrm>
        </p:grpSpPr>
        <p:sp>
          <p:nvSpPr>
            <p:cNvPr id="363" name="Google Shape;363;p3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4" name="Google Shape;364;p3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65" name="Google Shape;365;p35"/>
          <p:cNvGrpSpPr/>
          <p:nvPr/>
        </p:nvGrpSpPr>
        <p:grpSpPr>
          <a:xfrm>
            <a:off x="6761406" y="1741891"/>
            <a:ext cx="343224" cy="326555"/>
            <a:chOff x="4707700" y="2822475"/>
            <a:chExt cx="259625" cy="239550"/>
          </a:xfrm>
        </p:grpSpPr>
        <p:sp>
          <p:nvSpPr>
            <p:cNvPr id="366" name="Google Shape;366;p3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 name="Google Shape;367;p3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8" name="Google Shape;368;p3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9" name="Google Shape;369;p35"/>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 name="Google Shape;370;p35"/>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1" name="Google Shape;371;p35"/>
          <p:cNvGrpSpPr/>
          <p:nvPr/>
        </p:nvGrpSpPr>
        <p:grpSpPr>
          <a:xfrm>
            <a:off x="8396572" y="1705391"/>
            <a:ext cx="351487" cy="398940"/>
            <a:chOff x="6425500" y="2795700"/>
            <a:chExt cx="265875" cy="292650"/>
          </a:xfrm>
        </p:grpSpPr>
        <p:sp>
          <p:nvSpPr>
            <p:cNvPr id="372" name="Google Shape;372;p3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3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74" name="Google Shape;374;p35"/>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5" name="Google Shape;375;p35"/>
          <p:cNvGrpSpPr/>
          <p:nvPr/>
        </p:nvGrpSpPr>
        <p:grpSpPr>
          <a:xfrm>
            <a:off x="9474618" y="1760035"/>
            <a:ext cx="350297" cy="290464"/>
            <a:chOff x="5549875" y="2418425"/>
            <a:chExt cx="264975" cy="213075"/>
          </a:xfrm>
        </p:grpSpPr>
        <p:sp>
          <p:nvSpPr>
            <p:cNvPr id="376" name="Google Shape;376;p3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3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78" name="Google Shape;378;p35"/>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9" name="Google Shape;379;p35"/>
          <p:cNvGrpSpPr/>
          <p:nvPr/>
        </p:nvGrpSpPr>
        <p:grpSpPr>
          <a:xfrm>
            <a:off x="3570694" y="2404542"/>
            <a:ext cx="299598" cy="308322"/>
            <a:chOff x="3739275" y="2525850"/>
            <a:chExt cx="226625" cy="226175"/>
          </a:xfrm>
        </p:grpSpPr>
        <p:sp>
          <p:nvSpPr>
            <p:cNvPr id="380" name="Google Shape;380;p3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p3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3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3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84" name="Google Shape;384;p35"/>
          <p:cNvGrpSpPr/>
          <p:nvPr/>
        </p:nvGrpSpPr>
        <p:grpSpPr>
          <a:xfrm>
            <a:off x="3043876" y="2377772"/>
            <a:ext cx="272464" cy="361861"/>
            <a:chOff x="4518575" y="2506200"/>
            <a:chExt cx="206100" cy="265450"/>
          </a:xfrm>
        </p:grpSpPr>
        <p:sp>
          <p:nvSpPr>
            <p:cNvPr id="385" name="Google Shape;385;p3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3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3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3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3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3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3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3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3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94" name="Google Shape;394;p35"/>
          <p:cNvGrpSpPr/>
          <p:nvPr/>
        </p:nvGrpSpPr>
        <p:grpSpPr>
          <a:xfrm>
            <a:off x="4125077" y="2404742"/>
            <a:ext cx="299631" cy="308322"/>
            <a:chOff x="4164375" y="1677425"/>
            <a:chExt cx="226650" cy="226175"/>
          </a:xfrm>
        </p:grpSpPr>
        <p:sp>
          <p:nvSpPr>
            <p:cNvPr id="395" name="Google Shape;395;p3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3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3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3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3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00" name="Google Shape;400;p35"/>
          <p:cNvGrpSpPr/>
          <p:nvPr/>
        </p:nvGrpSpPr>
        <p:grpSpPr>
          <a:xfrm>
            <a:off x="5179042" y="2395931"/>
            <a:ext cx="299003" cy="308322"/>
            <a:chOff x="5226025" y="1677425"/>
            <a:chExt cx="226175" cy="226175"/>
          </a:xfrm>
        </p:grpSpPr>
        <p:sp>
          <p:nvSpPr>
            <p:cNvPr id="401" name="Google Shape;401;p3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2" name="Google Shape;402;p3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03" name="Google Shape;403;p35"/>
          <p:cNvGrpSpPr/>
          <p:nvPr/>
        </p:nvGrpSpPr>
        <p:grpSpPr>
          <a:xfrm>
            <a:off x="4652426" y="2396024"/>
            <a:ext cx="299003" cy="308322"/>
            <a:chOff x="4835275" y="1198350"/>
            <a:chExt cx="226175" cy="226175"/>
          </a:xfrm>
        </p:grpSpPr>
        <p:sp>
          <p:nvSpPr>
            <p:cNvPr id="404" name="Google Shape;404;p3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5" name="Google Shape;405;p3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06" name="Google Shape;406;p35"/>
          <p:cNvGrpSpPr/>
          <p:nvPr/>
        </p:nvGrpSpPr>
        <p:grpSpPr>
          <a:xfrm>
            <a:off x="6339271" y="2379923"/>
            <a:ext cx="347356" cy="358215"/>
            <a:chOff x="968775" y="1180050"/>
            <a:chExt cx="262750" cy="262775"/>
          </a:xfrm>
        </p:grpSpPr>
        <p:sp>
          <p:nvSpPr>
            <p:cNvPr id="407" name="Google Shape;407;p3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3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3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10" name="Google Shape;410;p35"/>
          <p:cNvGrpSpPr/>
          <p:nvPr/>
        </p:nvGrpSpPr>
        <p:grpSpPr>
          <a:xfrm>
            <a:off x="5704170" y="2446992"/>
            <a:ext cx="386288" cy="224042"/>
            <a:chOff x="1678900" y="1231350"/>
            <a:chExt cx="292200" cy="164350"/>
          </a:xfrm>
        </p:grpSpPr>
        <p:sp>
          <p:nvSpPr>
            <p:cNvPr id="411" name="Google Shape;411;p3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3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3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14" name="Google Shape;414;p35"/>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15" name="Google Shape;415;p35"/>
          <p:cNvGrpSpPr/>
          <p:nvPr/>
        </p:nvGrpSpPr>
        <p:grpSpPr>
          <a:xfrm>
            <a:off x="7467406" y="2373531"/>
            <a:ext cx="322006" cy="353205"/>
            <a:chOff x="2405550" y="1181850"/>
            <a:chExt cx="243575" cy="259100"/>
          </a:xfrm>
        </p:grpSpPr>
        <p:sp>
          <p:nvSpPr>
            <p:cNvPr id="416" name="Google Shape;416;p3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3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3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3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3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3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22" name="Google Shape;422;p35"/>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23" name="Google Shape;423;p35"/>
          <p:cNvGrpSpPr/>
          <p:nvPr/>
        </p:nvGrpSpPr>
        <p:grpSpPr>
          <a:xfrm>
            <a:off x="8500593" y="2371333"/>
            <a:ext cx="286610" cy="357601"/>
            <a:chOff x="3086700" y="1180050"/>
            <a:chExt cx="216800" cy="262325"/>
          </a:xfrm>
        </p:grpSpPr>
        <p:sp>
          <p:nvSpPr>
            <p:cNvPr id="424" name="Google Shape;424;p3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3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6" name="Google Shape;426;p35"/>
          <p:cNvGrpSpPr/>
          <p:nvPr/>
        </p:nvGrpSpPr>
        <p:grpSpPr>
          <a:xfrm>
            <a:off x="9007187" y="2359473"/>
            <a:ext cx="228243" cy="381321"/>
            <a:chOff x="3741075" y="1171575"/>
            <a:chExt cx="172650" cy="279725"/>
          </a:xfrm>
        </p:grpSpPr>
        <p:sp>
          <p:nvSpPr>
            <p:cNvPr id="427" name="Google Shape;427;p3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3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3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3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1" name="Google Shape;431;p35"/>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32" name="Google Shape;432;p35"/>
          <p:cNvGrpSpPr/>
          <p:nvPr/>
        </p:nvGrpSpPr>
        <p:grpSpPr>
          <a:xfrm>
            <a:off x="2528682" y="3103577"/>
            <a:ext cx="351520" cy="253623"/>
            <a:chOff x="952700" y="1101100"/>
            <a:chExt cx="265900" cy="186050"/>
          </a:xfrm>
        </p:grpSpPr>
        <p:sp>
          <p:nvSpPr>
            <p:cNvPr id="433" name="Google Shape;433;p3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 name="Google Shape;434;p3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 name="Google Shape;435;p3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6" name="Google Shape;436;p35"/>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7" name="Google Shape;437;p35"/>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 name="Google Shape;438;p35"/>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 name="Google Shape;439;p35"/>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40" name="Google Shape;440;p35"/>
          <p:cNvGrpSpPr/>
          <p:nvPr/>
        </p:nvGrpSpPr>
        <p:grpSpPr>
          <a:xfrm>
            <a:off x="5219949" y="3082177"/>
            <a:ext cx="317875" cy="344208"/>
            <a:chOff x="5583325" y="1073450"/>
            <a:chExt cx="240450" cy="252500"/>
          </a:xfrm>
        </p:grpSpPr>
        <p:sp>
          <p:nvSpPr>
            <p:cNvPr id="441" name="Google Shape;441;p3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 name="Google Shape;442;p3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 name="Google Shape;443;p3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 name="Google Shape;444;p3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45" name="Google Shape;445;p35"/>
          <p:cNvGrpSpPr/>
          <p:nvPr/>
        </p:nvGrpSpPr>
        <p:grpSpPr>
          <a:xfrm>
            <a:off x="5703822" y="3071928"/>
            <a:ext cx="386850" cy="294962"/>
            <a:chOff x="1502275" y="3638775"/>
            <a:chExt cx="292625" cy="216375"/>
          </a:xfrm>
        </p:grpSpPr>
        <p:sp>
          <p:nvSpPr>
            <p:cNvPr id="446" name="Google Shape;446;p3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7" name="Google Shape;447;p3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8" name="Google Shape;448;p3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9" name="Google Shape;449;p3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0" name="Google Shape;450;p3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51" name="Google Shape;451;p35"/>
          <p:cNvGrpSpPr/>
          <p:nvPr/>
        </p:nvGrpSpPr>
        <p:grpSpPr>
          <a:xfrm>
            <a:off x="6258857" y="3016414"/>
            <a:ext cx="354428" cy="362441"/>
            <a:chOff x="3171000" y="4021950"/>
            <a:chExt cx="268100" cy="265875"/>
          </a:xfrm>
        </p:grpSpPr>
        <p:sp>
          <p:nvSpPr>
            <p:cNvPr id="452" name="Google Shape;452;p3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3" name="Google Shape;453;p3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54" name="Google Shape;454;p35"/>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5" name="Google Shape;455;p35"/>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56" name="Google Shape;456;p35"/>
          <p:cNvGrpSpPr/>
          <p:nvPr/>
        </p:nvGrpSpPr>
        <p:grpSpPr>
          <a:xfrm>
            <a:off x="7848132" y="3068067"/>
            <a:ext cx="334400" cy="344821"/>
            <a:chOff x="5684575" y="4038000"/>
            <a:chExt cx="252950" cy="252950"/>
          </a:xfrm>
        </p:grpSpPr>
        <p:sp>
          <p:nvSpPr>
            <p:cNvPr id="457" name="Google Shape;457;p3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p3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p3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p3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 name="Google Shape;461;p3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 name="Google Shape;462;p3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3" name="Google Shape;463;p35"/>
          <p:cNvGrpSpPr/>
          <p:nvPr/>
        </p:nvGrpSpPr>
        <p:grpSpPr>
          <a:xfrm>
            <a:off x="8441727" y="3026501"/>
            <a:ext cx="247115" cy="399520"/>
            <a:chOff x="1982675" y="3599525"/>
            <a:chExt cx="186925" cy="293075"/>
          </a:xfrm>
        </p:grpSpPr>
        <p:sp>
          <p:nvSpPr>
            <p:cNvPr id="464" name="Google Shape;464;p3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5" name="Google Shape;465;p3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 name="Google Shape;466;p3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 name="Google Shape;467;p3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 name="Google Shape;468;p3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9" name="Google Shape;469;p35"/>
          <p:cNvGrpSpPr/>
          <p:nvPr/>
        </p:nvGrpSpPr>
        <p:grpSpPr>
          <a:xfrm>
            <a:off x="8947735" y="3026500"/>
            <a:ext cx="178106" cy="398940"/>
            <a:chOff x="2397075" y="3602200"/>
            <a:chExt cx="134725" cy="292650"/>
          </a:xfrm>
        </p:grpSpPr>
        <p:sp>
          <p:nvSpPr>
            <p:cNvPr id="470" name="Google Shape;470;p3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 name="Google Shape;471;p3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 name="Google Shape;472;p3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 name="Google Shape;473;p3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 name="Google Shape;474;p3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5" name="Google Shape;475;p35"/>
          <p:cNvGrpSpPr/>
          <p:nvPr/>
        </p:nvGrpSpPr>
        <p:grpSpPr>
          <a:xfrm>
            <a:off x="2581850" y="3710924"/>
            <a:ext cx="246520" cy="383741"/>
            <a:chOff x="2717350" y="3603525"/>
            <a:chExt cx="186475" cy="281500"/>
          </a:xfrm>
        </p:grpSpPr>
        <p:sp>
          <p:nvSpPr>
            <p:cNvPr id="476" name="Google Shape;476;p3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 name="Google Shape;477;p3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 name="Google Shape;478;p3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 name="Google Shape;479;p3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0" name="Google Shape;480;p35"/>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1" name="Google Shape;481;p35"/>
          <p:cNvGrpSpPr/>
          <p:nvPr/>
        </p:nvGrpSpPr>
        <p:grpSpPr>
          <a:xfrm>
            <a:off x="3024770" y="3721267"/>
            <a:ext cx="332053" cy="363054"/>
            <a:chOff x="3927075" y="3612900"/>
            <a:chExt cx="251175" cy="266325"/>
          </a:xfrm>
        </p:grpSpPr>
        <p:sp>
          <p:nvSpPr>
            <p:cNvPr id="482" name="Google Shape;482;p3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 name="Google Shape;483;p3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4" name="Google Shape;484;p35"/>
          <p:cNvGrpSpPr/>
          <p:nvPr/>
        </p:nvGrpSpPr>
        <p:grpSpPr>
          <a:xfrm>
            <a:off x="3552875" y="3780864"/>
            <a:ext cx="336152" cy="347241"/>
            <a:chOff x="4324975" y="3617800"/>
            <a:chExt cx="254275" cy="254725"/>
          </a:xfrm>
        </p:grpSpPr>
        <p:sp>
          <p:nvSpPr>
            <p:cNvPr id="485" name="Google Shape;485;p3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 name="Google Shape;486;p3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 name="Google Shape;487;p3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8" name="Google Shape;488;p35"/>
          <p:cNvGrpSpPr/>
          <p:nvPr/>
        </p:nvGrpSpPr>
        <p:grpSpPr>
          <a:xfrm>
            <a:off x="4086534" y="3846536"/>
            <a:ext cx="399872" cy="217737"/>
            <a:chOff x="4728650" y="3665975"/>
            <a:chExt cx="302475" cy="159725"/>
          </a:xfrm>
        </p:grpSpPr>
        <p:sp>
          <p:nvSpPr>
            <p:cNvPr id="489" name="Google Shape;489;p3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 name="Google Shape;490;p3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1" name="Google Shape;491;p35"/>
          <p:cNvGrpSpPr/>
          <p:nvPr/>
        </p:nvGrpSpPr>
        <p:grpSpPr>
          <a:xfrm>
            <a:off x="4613200" y="3803696"/>
            <a:ext cx="382719" cy="282796"/>
            <a:chOff x="5164925" y="3642775"/>
            <a:chExt cx="289500" cy="207450"/>
          </a:xfrm>
        </p:grpSpPr>
        <p:sp>
          <p:nvSpPr>
            <p:cNvPr id="492" name="Google Shape;492;p3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 name="Google Shape;493;p3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 name="Google Shape;494;p3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 name="Google Shape;495;p3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 name="Google Shape;496;p3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7" name="Google Shape;497;p35"/>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 name="Google Shape;498;p35"/>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 name="Google Shape;499;p35"/>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 name="Google Shape;500;p35"/>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 name="Google Shape;501;p35"/>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 name="Google Shape;502;p35"/>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 name="Google Shape;503;p35"/>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04" name="Google Shape;504;p35"/>
          <p:cNvGrpSpPr/>
          <p:nvPr/>
        </p:nvGrpSpPr>
        <p:grpSpPr>
          <a:xfrm>
            <a:off x="8933824" y="3717916"/>
            <a:ext cx="327294" cy="334632"/>
            <a:chOff x="5717150" y="2098500"/>
            <a:chExt cx="247575" cy="245475"/>
          </a:xfrm>
        </p:grpSpPr>
        <p:sp>
          <p:nvSpPr>
            <p:cNvPr id="505" name="Google Shape;505;p3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 name="Google Shape;506;p3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7" name="Google Shape;507;p3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8" name="Google Shape;508;p35"/>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35"/>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0" name="Google Shape;510;p35"/>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11" name="Google Shape;511;p35"/>
          <p:cNvGrpSpPr/>
          <p:nvPr/>
        </p:nvGrpSpPr>
        <p:grpSpPr>
          <a:xfrm>
            <a:off x="3511298" y="4358842"/>
            <a:ext cx="352082" cy="317455"/>
            <a:chOff x="6435300" y="2742175"/>
            <a:chExt cx="266325" cy="232875"/>
          </a:xfrm>
        </p:grpSpPr>
        <p:sp>
          <p:nvSpPr>
            <p:cNvPr id="512" name="Google Shape;512;p3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3" name="Google Shape;513;p3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14" name="Google Shape;514;p35"/>
          <p:cNvGrpSpPr/>
          <p:nvPr/>
        </p:nvGrpSpPr>
        <p:grpSpPr>
          <a:xfrm>
            <a:off x="4558258" y="4437967"/>
            <a:ext cx="333805" cy="344208"/>
            <a:chOff x="674800" y="2146225"/>
            <a:chExt cx="252500" cy="252500"/>
          </a:xfrm>
        </p:grpSpPr>
        <p:sp>
          <p:nvSpPr>
            <p:cNvPr id="515" name="Google Shape;515;p3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6" name="Google Shape;516;p3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p3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8" name="Google Shape;518;p3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19" name="Google Shape;519;p35"/>
          <p:cNvGrpSpPr/>
          <p:nvPr/>
        </p:nvGrpSpPr>
        <p:grpSpPr>
          <a:xfrm>
            <a:off x="5085306" y="4449453"/>
            <a:ext cx="333805" cy="344208"/>
            <a:chOff x="2164225" y="2146225"/>
            <a:chExt cx="252500" cy="252500"/>
          </a:xfrm>
        </p:grpSpPr>
        <p:sp>
          <p:nvSpPr>
            <p:cNvPr id="520" name="Google Shape;520;p3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1" name="Google Shape;521;p3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2" name="Google Shape;522;p3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3" name="Google Shape;523;p3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24" name="Google Shape;524;p35"/>
          <p:cNvGrpSpPr/>
          <p:nvPr/>
        </p:nvGrpSpPr>
        <p:grpSpPr>
          <a:xfrm>
            <a:off x="4031217" y="4449226"/>
            <a:ext cx="334400" cy="344821"/>
            <a:chOff x="689975" y="1737200"/>
            <a:chExt cx="252950" cy="252950"/>
          </a:xfrm>
        </p:grpSpPr>
        <p:sp>
          <p:nvSpPr>
            <p:cNvPr id="525" name="Google Shape;525;p3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6" name="Google Shape;526;p3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7" name="Google Shape;527;p3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3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3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0" name="Google Shape;530;p3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31" name="Google Shape;531;p35"/>
          <p:cNvGrpSpPr/>
          <p:nvPr/>
        </p:nvGrpSpPr>
        <p:grpSpPr>
          <a:xfrm>
            <a:off x="5612075" y="4439102"/>
            <a:ext cx="334400" cy="344208"/>
            <a:chOff x="2961350" y="1740750"/>
            <a:chExt cx="252950" cy="252500"/>
          </a:xfrm>
        </p:grpSpPr>
        <p:sp>
          <p:nvSpPr>
            <p:cNvPr id="532" name="Google Shape;532;p3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3" name="Google Shape;533;p3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3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3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6" name="Google Shape;536;p3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7" name="Google Shape;537;p3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38" name="Google Shape;538;p35"/>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539" name="Google Shape;539;p35"/>
          <p:cNvGrpSpPr/>
          <p:nvPr/>
        </p:nvGrpSpPr>
        <p:grpSpPr>
          <a:xfrm>
            <a:off x="6696108" y="4387468"/>
            <a:ext cx="271902" cy="376448"/>
            <a:chOff x="4026550" y="3640100"/>
            <a:chExt cx="205675" cy="276150"/>
          </a:xfrm>
        </p:grpSpPr>
        <p:sp>
          <p:nvSpPr>
            <p:cNvPr id="540" name="Google Shape;540;p3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1" name="Google Shape;541;p3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2" name="Google Shape;542;p3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3" name="Google Shape;543;p3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3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5" name="Google Shape;545;p3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46" name="Google Shape;546;p35"/>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47" name="Google Shape;547;p35"/>
          <p:cNvGrpSpPr/>
          <p:nvPr/>
        </p:nvGrpSpPr>
        <p:grpSpPr>
          <a:xfrm>
            <a:off x="7732713" y="4486703"/>
            <a:ext cx="351487" cy="294826"/>
            <a:chOff x="853250" y="4006875"/>
            <a:chExt cx="265875" cy="216275"/>
          </a:xfrm>
        </p:grpSpPr>
        <p:sp>
          <p:nvSpPr>
            <p:cNvPr id="548" name="Google Shape;548;p3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9" name="Google Shape;549;p3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50" name="Google Shape;550;p35"/>
          <p:cNvGrpSpPr/>
          <p:nvPr/>
        </p:nvGrpSpPr>
        <p:grpSpPr>
          <a:xfrm>
            <a:off x="8910280" y="4452282"/>
            <a:ext cx="245925" cy="363668"/>
            <a:chOff x="1978675" y="3981800"/>
            <a:chExt cx="186025" cy="266775"/>
          </a:xfrm>
        </p:grpSpPr>
        <p:sp>
          <p:nvSpPr>
            <p:cNvPr id="551" name="Google Shape;551;p3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2" name="Google Shape;552;p3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53" name="Google Shape;553;p35"/>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54" name="Google Shape;554;p35"/>
          <p:cNvGrpSpPr/>
          <p:nvPr/>
        </p:nvGrpSpPr>
        <p:grpSpPr>
          <a:xfrm>
            <a:off x="9440020" y="4461726"/>
            <a:ext cx="333805" cy="344821"/>
            <a:chOff x="480325" y="3970200"/>
            <a:chExt cx="252500" cy="252950"/>
          </a:xfrm>
        </p:grpSpPr>
        <p:sp>
          <p:nvSpPr>
            <p:cNvPr id="555" name="Google Shape;555;p3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 name="Google Shape;556;p3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 name="Google Shape;557;p3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3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3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0" name="Google Shape;560;p35"/>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61" name="Google Shape;561;p35"/>
          <p:cNvGrpSpPr/>
          <p:nvPr/>
        </p:nvGrpSpPr>
        <p:grpSpPr>
          <a:xfrm>
            <a:off x="3015743" y="5051331"/>
            <a:ext cx="334400" cy="344208"/>
            <a:chOff x="5745250" y="4378350"/>
            <a:chExt cx="252950" cy="252500"/>
          </a:xfrm>
        </p:grpSpPr>
        <p:sp>
          <p:nvSpPr>
            <p:cNvPr id="562" name="Google Shape;562;p3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 name="Google Shape;563;p3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4" name="Google Shape;564;p35"/>
          <p:cNvGrpSpPr/>
          <p:nvPr/>
        </p:nvGrpSpPr>
        <p:grpSpPr>
          <a:xfrm>
            <a:off x="3525242" y="5055591"/>
            <a:ext cx="334400" cy="344821"/>
            <a:chOff x="6130650" y="4381475"/>
            <a:chExt cx="252950" cy="252950"/>
          </a:xfrm>
        </p:grpSpPr>
        <p:sp>
          <p:nvSpPr>
            <p:cNvPr id="565" name="Google Shape;565;p3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 name="Google Shape;566;p3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7" name="Google Shape;567;p35"/>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68" name="Google Shape;568;p35"/>
          <p:cNvGrpSpPr/>
          <p:nvPr/>
        </p:nvGrpSpPr>
        <p:grpSpPr>
          <a:xfrm>
            <a:off x="4533046" y="5078674"/>
            <a:ext cx="352082" cy="299802"/>
            <a:chOff x="6919750" y="1464650"/>
            <a:chExt cx="266325" cy="219925"/>
          </a:xfrm>
        </p:grpSpPr>
        <p:sp>
          <p:nvSpPr>
            <p:cNvPr id="569" name="Google Shape;569;p3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 name="Google Shape;570;p3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1" name="Google Shape;571;p35"/>
          <p:cNvGrpSpPr/>
          <p:nvPr/>
        </p:nvGrpSpPr>
        <p:grpSpPr>
          <a:xfrm>
            <a:off x="5059243" y="5054116"/>
            <a:ext cx="366855" cy="339948"/>
            <a:chOff x="4759875" y="1027050"/>
            <a:chExt cx="277500" cy="249375"/>
          </a:xfrm>
        </p:grpSpPr>
        <p:sp>
          <p:nvSpPr>
            <p:cNvPr id="572" name="Google Shape;572;p3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 name="Google Shape;573;p3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3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 name="Google Shape;575;p3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 name="Google Shape;576;p3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7" name="Google Shape;577;p35"/>
          <p:cNvGrpSpPr/>
          <p:nvPr/>
        </p:nvGrpSpPr>
        <p:grpSpPr>
          <a:xfrm>
            <a:off x="5600528" y="5038090"/>
            <a:ext cx="372738" cy="343186"/>
            <a:chOff x="3357900" y="1057675"/>
            <a:chExt cx="281950" cy="251750"/>
          </a:xfrm>
        </p:grpSpPr>
        <p:sp>
          <p:nvSpPr>
            <p:cNvPr id="578" name="Google Shape;578;p3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 name="Google Shape;579;p3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 name="Google Shape;580;p3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1" name="Google Shape;581;p35"/>
          <p:cNvGrpSpPr/>
          <p:nvPr/>
        </p:nvGrpSpPr>
        <p:grpSpPr>
          <a:xfrm>
            <a:off x="6163700" y="5023095"/>
            <a:ext cx="191095" cy="401974"/>
            <a:chOff x="3783900" y="1046675"/>
            <a:chExt cx="144550" cy="294875"/>
          </a:xfrm>
        </p:grpSpPr>
        <p:sp>
          <p:nvSpPr>
            <p:cNvPr id="582" name="Google Shape;582;p3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 name="Google Shape;583;p3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84" name="Google Shape;584;p35"/>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85" name="Google Shape;585;p35"/>
          <p:cNvGrpSpPr/>
          <p:nvPr/>
        </p:nvGrpSpPr>
        <p:grpSpPr>
          <a:xfrm>
            <a:off x="7062980" y="4780478"/>
            <a:ext cx="552596" cy="674409"/>
            <a:chOff x="238550" y="1487175"/>
            <a:chExt cx="418000" cy="494725"/>
          </a:xfrm>
        </p:grpSpPr>
        <p:sp>
          <p:nvSpPr>
            <p:cNvPr id="586" name="Google Shape;586;p3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7" name="Google Shape;587;p3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8" name="Google Shape;588;p3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9" name="Google Shape;589;p3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0" name="Google Shape;590;p3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1" name="Google Shape;591;p3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2" name="Google Shape;592;p3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3" name="Google Shape;593;p3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3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95" name="Google Shape;595;p35"/>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6" name="Google Shape;596;p35"/>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97" name="Google Shape;597;p35"/>
          <p:cNvGrpSpPr/>
          <p:nvPr/>
        </p:nvGrpSpPr>
        <p:grpSpPr>
          <a:xfrm>
            <a:off x="8815358" y="5107237"/>
            <a:ext cx="364707" cy="363804"/>
            <a:chOff x="6010925" y="3998175"/>
            <a:chExt cx="275875" cy="266875"/>
          </a:xfrm>
        </p:grpSpPr>
        <p:sp>
          <p:nvSpPr>
            <p:cNvPr id="598" name="Google Shape;598;p3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3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3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3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3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03" name="Google Shape;603;p35"/>
          <p:cNvGrpSpPr/>
          <p:nvPr/>
        </p:nvGrpSpPr>
        <p:grpSpPr>
          <a:xfrm>
            <a:off x="9417554" y="5125862"/>
            <a:ext cx="352082" cy="308322"/>
            <a:chOff x="6866650" y="1038650"/>
            <a:chExt cx="266325" cy="226175"/>
          </a:xfrm>
        </p:grpSpPr>
        <p:sp>
          <p:nvSpPr>
            <p:cNvPr id="604" name="Google Shape;604;p3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3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3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07" name="Google Shape;607;p35"/>
          <p:cNvGrpSpPr/>
          <p:nvPr/>
        </p:nvGrpSpPr>
        <p:grpSpPr>
          <a:xfrm>
            <a:off x="5155087" y="1762012"/>
            <a:ext cx="272497" cy="362441"/>
            <a:chOff x="2033075" y="2942475"/>
            <a:chExt cx="206125" cy="265875"/>
          </a:xfrm>
        </p:grpSpPr>
        <p:sp>
          <p:nvSpPr>
            <p:cNvPr id="608" name="Google Shape;608;p3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3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3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1" name="Google Shape;611;p3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2" name="Google Shape;612;p3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3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14" name="Google Shape;614;p35"/>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15" name="Google Shape;615;p35"/>
          <p:cNvGrpSpPr/>
          <p:nvPr/>
        </p:nvGrpSpPr>
        <p:grpSpPr>
          <a:xfrm>
            <a:off x="3016802" y="5738414"/>
            <a:ext cx="325576" cy="362441"/>
            <a:chOff x="3081775" y="1061400"/>
            <a:chExt cx="246275" cy="265875"/>
          </a:xfrm>
        </p:grpSpPr>
        <p:sp>
          <p:nvSpPr>
            <p:cNvPr id="616" name="Google Shape;616;p3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3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3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9" name="Google Shape;619;p35"/>
          <p:cNvGrpSpPr/>
          <p:nvPr/>
        </p:nvGrpSpPr>
        <p:grpSpPr>
          <a:xfrm>
            <a:off x="3556513" y="5780534"/>
            <a:ext cx="369202" cy="325941"/>
            <a:chOff x="2847150" y="1805000"/>
            <a:chExt cx="279275" cy="239100"/>
          </a:xfrm>
        </p:grpSpPr>
        <p:sp>
          <p:nvSpPr>
            <p:cNvPr id="620" name="Google Shape;620;p3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3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22" name="Google Shape;622;p35"/>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23" name="Google Shape;623;p35"/>
          <p:cNvGrpSpPr/>
          <p:nvPr/>
        </p:nvGrpSpPr>
        <p:grpSpPr>
          <a:xfrm>
            <a:off x="4742307" y="5724791"/>
            <a:ext cx="352082" cy="363054"/>
            <a:chOff x="6435300" y="1095300"/>
            <a:chExt cx="266325" cy="266325"/>
          </a:xfrm>
        </p:grpSpPr>
        <p:sp>
          <p:nvSpPr>
            <p:cNvPr id="624" name="Google Shape;624;p3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p3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3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27" name="Google Shape;627;p35"/>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35"/>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29" name="Google Shape;629;p35"/>
          <p:cNvGrpSpPr/>
          <p:nvPr/>
        </p:nvGrpSpPr>
        <p:grpSpPr>
          <a:xfrm>
            <a:off x="6295376" y="5719855"/>
            <a:ext cx="301350" cy="363054"/>
            <a:chOff x="4506525" y="1060950"/>
            <a:chExt cx="227950" cy="266325"/>
          </a:xfrm>
        </p:grpSpPr>
        <p:sp>
          <p:nvSpPr>
            <p:cNvPr id="630" name="Google Shape;630;p3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1" name="Google Shape;631;p3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3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3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3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5" name="Google Shape;635;p3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3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37" name="Google Shape;637;p35"/>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8" name="Google Shape;638;p35"/>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39" name="Google Shape;639;p35"/>
          <p:cNvGrpSpPr/>
          <p:nvPr/>
        </p:nvGrpSpPr>
        <p:grpSpPr>
          <a:xfrm>
            <a:off x="7301010" y="5797711"/>
            <a:ext cx="251246" cy="356340"/>
            <a:chOff x="867500" y="3647700"/>
            <a:chExt cx="190050" cy="261400"/>
          </a:xfrm>
        </p:grpSpPr>
        <p:sp>
          <p:nvSpPr>
            <p:cNvPr id="640" name="Google Shape;640;p3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1" name="Google Shape;641;p3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3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3" name="Google Shape;643;p3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4" name="Google Shape;644;p3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45" name="Google Shape;645;p35"/>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6" name="Google Shape;646;p35"/>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47" name="Google Shape;647;p35"/>
          <p:cNvGrpSpPr/>
          <p:nvPr/>
        </p:nvGrpSpPr>
        <p:grpSpPr>
          <a:xfrm>
            <a:off x="9443288" y="5752884"/>
            <a:ext cx="299598" cy="398327"/>
            <a:chOff x="3707175" y="1322350"/>
            <a:chExt cx="226625" cy="292200"/>
          </a:xfrm>
        </p:grpSpPr>
        <p:sp>
          <p:nvSpPr>
            <p:cNvPr id="648" name="Google Shape;648;p3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3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8"/>
          <p:cNvPicPr preferRelativeResize="0"/>
          <p:nvPr>
            <p:ph idx="2" type="pic"/>
          </p:nvPr>
        </p:nvPicPr>
        <p:blipFill rotWithShape="1">
          <a:blip r:embed="rId3">
            <a:alphaModFix amt="55000"/>
          </a:blip>
          <a:srcRect b="524" l="0" r="0" t="514"/>
          <a:stretch/>
        </p:blipFill>
        <p:spPr>
          <a:xfrm>
            <a:off x="-60225" y="0"/>
            <a:ext cx="4619700" cy="6858000"/>
          </a:xfrm>
          <a:prstGeom prst="rect">
            <a:avLst/>
          </a:prstGeom>
          <a:noFill/>
          <a:ln>
            <a:noFill/>
          </a:ln>
        </p:spPr>
      </p:pic>
      <p:sp>
        <p:nvSpPr>
          <p:cNvPr id="137" name="Google Shape;137;p18"/>
          <p:cNvSpPr/>
          <p:nvPr/>
        </p:nvSpPr>
        <p:spPr>
          <a:xfrm>
            <a:off x="4032075" y="1352100"/>
            <a:ext cx="6915300" cy="4153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txBox="1"/>
          <p:nvPr>
            <p:ph type="title"/>
          </p:nvPr>
        </p:nvSpPr>
        <p:spPr>
          <a:xfrm>
            <a:off x="4828425" y="1807800"/>
            <a:ext cx="5322600" cy="1324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139" name="Google Shape;139;p18"/>
          <p:cNvSpPr txBox="1"/>
          <p:nvPr>
            <p:ph idx="1" type="body"/>
          </p:nvPr>
        </p:nvSpPr>
        <p:spPr>
          <a:xfrm>
            <a:off x="4828413" y="3212100"/>
            <a:ext cx="5322600" cy="18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your name, title and a little background. Right click the image and replace it with your own.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992275" y="1056675"/>
            <a:ext cx="101535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can use this table of contents.</a:t>
            </a:r>
            <a:endParaRPr/>
          </a:p>
        </p:txBody>
      </p:sp>
      <p:sp>
        <p:nvSpPr>
          <p:cNvPr id="145" name="Google Shape;145;p19"/>
          <p:cNvSpPr txBox="1"/>
          <p:nvPr>
            <p:ph idx="1" type="body"/>
          </p:nvPr>
        </p:nvSpPr>
        <p:spPr>
          <a:xfrm>
            <a:off x="992275" y="2729898"/>
            <a:ext cx="2984100" cy="115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146" name="Google Shape;146;p19"/>
          <p:cNvSpPr txBox="1"/>
          <p:nvPr>
            <p:ph idx="2" type="body"/>
          </p:nvPr>
        </p:nvSpPr>
        <p:spPr>
          <a:xfrm>
            <a:off x="4577074" y="2729898"/>
            <a:ext cx="2984100" cy="115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147" name="Google Shape;147;p19"/>
          <p:cNvSpPr txBox="1"/>
          <p:nvPr>
            <p:ph idx="3" type="body"/>
          </p:nvPr>
        </p:nvSpPr>
        <p:spPr>
          <a:xfrm>
            <a:off x="992275" y="4510836"/>
            <a:ext cx="2984100" cy="115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148" name="Google Shape;148;p19"/>
          <p:cNvSpPr txBox="1"/>
          <p:nvPr>
            <p:ph idx="4" type="body"/>
          </p:nvPr>
        </p:nvSpPr>
        <p:spPr>
          <a:xfrm>
            <a:off x="4577074" y="4510836"/>
            <a:ext cx="2984100" cy="115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149" name="Google Shape;149;p19"/>
          <p:cNvSpPr txBox="1"/>
          <p:nvPr>
            <p:ph idx="5" type="title"/>
          </p:nvPr>
        </p:nvSpPr>
        <p:spPr>
          <a:xfrm>
            <a:off x="992275" y="2122800"/>
            <a:ext cx="29841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150" name="Google Shape;150;p19"/>
          <p:cNvSpPr txBox="1"/>
          <p:nvPr>
            <p:ph idx="6" type="title"/>
          </p:nvPr>
        </p:nvSpPr>
        <p:spPr>
          <a:xfrm>
            <a:off x="4577074" y="2122800"/>
            <a:ext cx="29841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02</a:t>
            </a:r>
            <a:endParaRPr/>
          </a:p>
        </p:txBody>
      </p:sp>
      <p:sp>
        <p:nvSpPr>
          <p:cNvPr id="151" name="Google Shape;151;p19"/>
          <p:cNvSpPr txBox="1"/>
          <p:nvPr>
            <p:ph idx="7" type="title"/>
          </p:nvPr>
        </p:nvSpPr>
        <p:spPr>
          <a:xfrm>
            <a:off x="992275" y="3903738"/>
            <a:ext cx="29841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04</a:t>
            </a:r>
            <a:endParaRPr/>
          </a:p>
        </p:txBody>
      </p:sp>
      <p:sp>
        <p:nvSpPr>
          <p:cNvPr id="152" name="Google Shape;152;p19"/>
          <p:cNvSpPr txBox="1"/>
          <p:nvPr>
            <p:ph idx="8" type="title"/>
          </p:nvPr>
        </p:nvSpPr>
        <p:spPr>
          <a:xfrm>
            <a:off x="4577074" y="3903738"/>
            <a:ext cx="29841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05</a:t>
            </a:r>
            <a:endParaRPr/>
          </a:p>
        </p:txBody>
      </p:sp>
      <p:sp>
        <p:nvSpPr>
          <p:cNvPr id="153" name="Google Shape;153;p19"/>
          <p:cNvSpPr txBox="1"/>
          <p:nvPr>
            <p:ph idx="9" type="body"/>
          </p:nvPr>
        </p:nvSpPr>
        <p:spPr>
          <a:xfrm>
            <a:off x="8161874" y="2729898"/>
            <a:ext cx="2984100" cy="115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154" name="Google Shape;154;p19"/>
          <p:cNvSpPr txBox="1"/>
          <p:nvPr>
            <p:ph idx="13" type="body"/>
          </p:nvPr>
        </p:nvSpPr>
        <p:spPr>
          <a:xfrm>
            <a:off x="8161874" y="4510836"/>
            <a:ext cx="2984100" cy="115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155" name="Google Shape;155;p19"/>
          <p:cNvSpPr txBox="1"/>
          <p:nvPr>
            <p:ph idx="14" type="title"/>
          </p:nvPr>
        </p:nvSpPr>
        <p:spPr>
          <a:xfrm>
            <a:off x="8161874" y="2122800"/>
            <a:ext cx="29841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a:t>
            </a:r>
            <a:endParaRPr/>
          </a:p>
        </p:txBody>
      </p:sp>
      <p:sp>
        <p:nvSpPr>
          <p:cNvPr id="156" name="Google Shape;156;p19"/>
          <p:cNvSpPr txBox="1"/>
          <p:nvPr>
            <p:ph idx="15" type="title"/>
          </p:nvPr>
        </p:nvSpPr>
        <p:spPr>
          <a:xfrm>
            <a:off x="8161874" y="3903738"/>
            <a:ext cx="29841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type="title"/>
          </p:nvPr>
        </p:nvSpPr>
        <p:spPr>
          <a:xfrm>
            <a:off x="1777725" y="1321750"/>
            <a:ext cx="8623500" cy="763500"/>
          </a:xfrm>
          <a:prstGeom prst="rect">
            <a:avLst/>
          </a:prstGeom>
          <a:solidFill>
            <a:schemeClr val="accent1"/>
          </a:solidFill>
        </p:spPr>
        <p:txBody>
          <a:bodyPr anchorCtr="0" anchor="ctr" bIns="121900" lIns="121900" spcFirstLastPara="1" rIns="121900" wrap="square" tIns="121900">
            <a:noAutofit/>
          </a:bodyPr>
          <a:lstStyle/>
          <a:p>
            <a:pPr indent="0" lvl="0" marL="0" rtl="0" algn="ctr">
              <a:spcBef>
                <a:spcPts val="0"/>
              </a:spcBef>
              <a:spcAft>
                <a:spcPts val="0"/>
              </a:spcAft>
              <a:buNone/>
            </a:pPr>
            <a:r>
              <a:rPr lang="en"/>
              <a:t>Or this bullet point list.</a:t>
            </a:r>
            <a:endParaRPr/>
          </a:p>
        </p:txBody>
      </p:sp>
      <p:sp>
        <p:nvSpPr>
          <p:cNvPr id="162" name="Google Shape;162;p20"/>
          <p:cNvSpPr txBox="1"/>
          <p:nvPr>
            <p:ph idx="1" type="body"/>
          </p:nvPr>
        </p:nvSpPr>
        <p:spPr>
          <a:xfrm>
            <a:off x="2199000" y="2569025"/>
            <a:ext cx="7794000" cy="2590800"/>
          </a:xfrm>
          <a:prstGeom prst="rect">
            <a:avLst/>
          </a:prstGeom>
        </p:spPr>
        <p:txBody>
          <a:bodyPr anchorCtr="0" anchor="t" bIns="121900" lIns="121900" spcFirstLastPara="1" rIns="121900" wrap="square" tIns="121900">
            <a:noAutofit/>
          </a:bodyPr>
          <a:lstStyle/>
          <a:p>
            <a:pPr indent="-323850" lvl="0" marL="457200" rtl="0" algn="l">
              <a:lnSpc>
                <a:spcPct val="150000"/>
              </a:lnSpc>
              <a:spcBef>
                <a:spcPts val="0"/>
              </a:spcBef>
              <a:spcAft>
                <a:spcPts val="0"/>
              </a:spcAft>
              <a:buSzPts val="1500"/>
              <a:buChar char="●"/>
            </a:pPr>
            <a:r>
              <a:rPr lang="en"/>
              <a:t>We will talk about this first.</a:t>
            </a:r>
            <a:endParaRPr/>
          </a:p>
          <a:p>
            <a:pPr indent="-323850" lvl="0" marL="457200" rtl="0" algn="l">
              <a:lnSpc>
                <a:spcPct val="150000"/>
              </a:lnSpc>
              <a:spcBef>
                <a:spcPts val="0"/>
              </a:spcBef>
              <a:spcAft>
                <a:spcPts val="0"/>
              </a:spcAft>
              <a:buSzPts val="1500"/>
              <a:buChar char="●"/>
            </a:pPr>
            <a:r>
              <a:rPr lang="en"/>
              <a:t>We will talk about this second.</a:t>
            </a:r>
            <a:endParaRPr/>
          </a:p>
          <a:p>
            <a:pPr indent="-323850" lvl="0" marL="457200" rtl="0" algn="l">
              <a:lnSpc>
                <a:spcPct val="150000"/>
              </a:lnSpc>
              <a:spcBef>
                <a:spcPts val="0"/>
              </a:spcBef>
              <a:spcAft>
                <a:spcPts val="0"/>
              </a:spcAft>
              <a:buSzPts val="1500"/>
              <a:buChar char="●"/>
            </a:pPr>
            <a:r>
              <a:rPr lang="en"/>
              <a:t>After that we will talk about this.</a:t>
            </a:r>
            <a:endParaRPr/>
          </a:p>
          <a:p>
            <a:pPr indent="-323850" lvl="0" marL="457200" rtl="0" algn="l">
              <a:lnSpc>
                <a:spcPct val="150000"/>
              </a:lnSpc>
              <a:spcBef>
                <a:spcPts val="0"/>
              </a:spcBef>
              <a:spcAft>
                <a:spcPts val="0"/>
              </a:spcAft>
              <a:buSzPts val="1500"/>
              <a:buChar char="●"/>
            </a:pPr>
            <a:r>
              <a:rPr lang="en"/>
              <a:t>After that we will talk about this.</a:t>
            </a:r>
            <a:endParaRPr/>
          </a:p>
          <a:p>
            <a:pPr indent="-323850" lvl="0" marL="457200" rtl="0" algn="l">
              <a:lnSpc>
                <a:spcPct val="150000"/>
              </a:lnSpc>
              <a:spcBef>
                <a:spcPts val="0"/>
              </a:spcBef>
              <a:spcAft>
                <a:spcPts val="0"/>
              </a:spcAft>
              <a:buSzPts val="1500"/>
              <a:buChar char="●"/>
            </a:pPr>
            <a:r>
              <a:rPr lang="en"/>
              <a:t>We will talk about this too.</a:t>
            </a:r>
            <a:endParaRPr/>
          </a:p>
          <a:p>
            <a:pPr indent="-323850" lvl="0" marL="457200" rtl="0" algn="l">
              <a:lnSpc>
                <a:spcPct val="150000"/>
              </a:lnSpc>
              <a:spcBef>
                <a:spcPts val="0"/>
              </a:spcBef>
              <a:spcAft>
                <a:spcPts val="0"/>
              </a:spcAft>
              <a:buSzPts val="1500"/>
              <a:buChar char="●"/>
            </a:pPr>
            <a:r>
              <a:rPr lang="en"/>
              <a:t>And we will talk about this last.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txBox="1"/>
          <p:nvPr>
            <p:ph idx="1" type="body"/>
          </p:nvPr>
        </p:nvSpPr>
        <p:spPr>
          <a:xfrm>
            <a:off x="2401350" y="511227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 Let’s dive in and get to know some interesting facts about animals!</a:t>
            </a:r>
            <a:endParaRPr/>
          </a:p>
        </p:txBody>
      </p:sp>
      <p:sp>
        <p:nvSpPr>
          <p:cNvPr id="168" name="Google Shape;168;p21"/>
          <p:cNvSpPr txBox="1"/>
          <p:nvPr>
            <p:ph type="title"/>
          </p:nvPr>
        </p:nvSpPr>
        <p:spPr>
          <a:xfrm>
            <a:off x="2401350" y="2393050"/>
            <a:ext cx="7389300" cy="2390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sp>
        <p:nvSpPr>
          <p:cNvPr id="169" name="Google Shape;169;p21"/>
          <p:cNvSpPr/>
          <p:nvPr/>
        </p:nvSpPr>
        <p:spPr>
          <a:xfrm>
            <a:off x="5062950" y="341550"/>
            <a:ext cx="2066100" cy="20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p:nvPr/>
        </p:nvSpPr>
        <p:spPr>
          <a:xfrm>
            <a:off x="5327066" y="911750"/>
            <a:ext cx="1466128" cy="999102"/>
          </a:xfrm>
          <a:prstGeom prst="rect">
            <a:avLst/>
          </a:prstGeom>
        </p:spPr>
        <p:txBody>
          <a:bodyPr>
            <a:prstTxWarp prst="textPlain"/>
          </a:bodyPr>
          <a:lstStyle/>
          <a:p>
            <a:pPr lvl="0" algn="ctr"/>
            <a:r>
              <a:rPr b="0" i="0">
                <a:ln>
                  <a:noFill/>
                </a:ln>
                <a:solidFill>
                  <a:schemeClr val="accent3"/>
                </a:solidFill>
                <a:latin typeface="Rozha One"/>
              </a:rPr>
              <a:t>01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2199000" y="1493425"/>
            <a:ext cx="77940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76" name="Google Shape;176;p22"/>
          <p:cNvSpPr txBox="1"/>
          <p:nvPr>
            <p:ph idx="1" type="body"/>
          </p:nvPr>
        </p:nvSpPr>
        <p:spPr>
          <a:xfrm>
            <a:off x="2199000" y="2759525"/>
            <a:ext cx="7794000" cy="2247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 that elephants can sense storms?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Elephants may be able to detect a thunderstorm from hundreds of miles away, and will head towards it, looking for water.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a little bit more information. But try to not overload your slides with text.</a:t>
            </a:r>
            <a:endParaRPr/>
          </a:p>
        </p:txBody>
      </p:sp>
      <p:sp>
        <p:nvSpPr>
          <p:cNvPr id="177" name="Google Shape;177;p22"/>
          <p:cNvSpPr/>
          <p:nvPr/>
        </p:nvSpPr>
        <p:spPr>
          <a:xfrm>
            <a:off x="10111200" y="360600"/>
            <a:ext cx="1351200" cy="1351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a:off x="10598625" y="683663"/>
            <a:ext cx="451589" cy="644660"/>
          </a:xfrm>
          <a:prstGeom prst="rect">
            <a:avLst/>
          </a:prstGeom>
        </p:spPr>
        <p:txBody>
          <a:bodyPr>
            <a:prstTxWarp prst="textPlain"/>
          </a:bodyPr>
          <a:lstStyle/>
          <a:p>
            <a:pPr lvl="0" algn="ctr"/>
            <a:r>
              <a:rPr b="0" i="0">
                <a:ln>
                  <a:noFill/>
                </a:ln>
                <a:solidFill>
                  <a:schemeClr val="accent3"/>
                </a:solidFill>
                <a:latin typeface="Rozha One"/>
              </a:rPr>
              <a: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2" name="Shape 182"/>
        <p:cNvGrpSpPr/>
        <p:nvPr/>
      </p:nvGrpSpPr>
      <p:grpSpPr>
        <a:xfrm>
          <a:off x="0" y="0"/>
          <a:ext cx="0" cy="0"/>
          <a:chOff x="0" y="0"/>
          <a:chExt cx="0" cy="0"/>
        </a:xfrm>
      </p:grpSpPr>
      <p:sp>
        <p:nvSpPr>
          <p:cNvPr id="183" name="Google Shape;183;p23"/>
          <p:cNvSpPr/>
          <p:nvPr/>
        </p:nvSpPr>
        <p:spPr>
          <a:xfrm>
            <a:off x="6492625" y="1047300"/>
            <a:ext cx="4835700" cy="3826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4" name="Google Shape;184;p23"/>
          <p:cNvPicPr preferRelativeResize="0"/>
          <p:nvPr/>
        </p:nvPicPr>
        <p:blipFill rotWithShape="1">
          <a:blip r:embed="rId3">
            <a:alphaModFix amt="55000"/>
          </a:blip>
          <a:srcRect b="0" l="5658" r="5658" t="0"/>
          <a:stretch/>
        </p:blipFill>
        <p:spPr>
          <a:xfrm>
            <a:off x="702625" y="802978"/>
            <a:ext cx="5790000" cy="4351500"/>
          </a:xfrm>
          <a:prstGeom prst="roundRect">
            <a:avLst>
              <a:gd fmla="val 0" name="adj"/>
            </a:avLst>
          </a:prstGeom>
          <a:noFill/>
          <a:ln>
            <a:noFill/>
          </a:ln>
        </p:spPr>
      </p:pic>
      <p:sp>
        <p:nvSpPr>
          <p:cNvPr id="185" name="Google Shape;185;p23"/>
          <p:cNvSpPr txBox="1"/>
          <p:nvPr>
            <p:ph idx="4294967295" type="title"/>
          </p:nvPr>
        </p:nvSpPr>
        <p:spPr>
          <a:xfrm>
            <a:off x="6743800" y="1140275"/>
            <a:ext cx="4400400" cy="35622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t>Koalas are even more lazy than cats.</a:t>
            </a:r>
            <a:endParaRPr sz="7000"/>
          </a:p>
        </p:txBody>
      </p:sp>
      <p:sp>
        <p:nvSpPr>
          <p:cNvPr id="186" name="Google Shape;186;p23"/>
          <p:cNvSpPr txBox="1"/>
          <p:nvPr>
            <p:ph idx="4294967295" type="body"/>
          </p:nvPr>
        </p:nvSpPr>
        <p:spPr>
          <a:xfrm>
            <a:off x="702625" y="5341800"/>
            <a:ext cx="10625700" cy="974400"/>
          </a:xfrm>
          <a:prstGeom prst="rect">
            <a:avLst/>
          </a:prstGeom>
          <a:solidFill>
            <a:schemeClr val="accent4"/>
          </a:solidFill>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accent3"/>
                </a:solidFill>
              </a:rPr>
              <a:t>Koalas don’t have much energy and, when not feasting on leaves, they spend their time dozing in the branches. Believe it or not, they can sleep for up to 18 hours a day!</a:t>
            </a:r>
            <a:endParaRPr>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92" name="Google Shape;192;p24"/>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
        <p:nvSpPr>
          <p:cNvPr id="193" name="Google Shape;193;p24"/>
          <p:cNvSpPr/>
          <p:nvPr/>
        </p:nvSpPr>
        <p:spPr>
          <a:xfrm>
            <a:off x="5354400" y="233850"/>
            <a:ext cx="1483200" cy="148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24"/>
          <p:cNvGrpSpPr/>
          <p:nvPr/>
        </p:nvGrpSpPr>
        <p:grpSpPr>
          <a:xfrm rot="10800000">
            <a:off x="5635763" y="617413"/>
            <a:ext cx="920598" cy="716087"/>
            <a:chOff x="5128029" y="2819400"/>
            <a:chExt cx="2023291" cy="1573817"/>
          </a:xfrm>
        </p:grpSpPr>
        <p:sp>
          <p:nvSpPr>
            <p:cNvPr id="195" name="Google Shape;195;p24"/>
            <p:cNvSpPr/>
            <p:nvPr/>
          </p:nvSpPr>
          <p:spPr>
            <a:xfrm rot="10800000">
              <a:off x="5128029" y="2819400"/>
              <a:ext cx="978591" cy="1573817"/>
            </a:xfrm>
            <a:prstGeom prst="rect">
              <a:avLst/>
            </a:prstGeom>
          </p:spPr>
          <p:txBody>
            <a:bodyPr>
              <a:prstTxWarp prst="textPlain"/>
            </a:bodyPr>
            <a:lstStyle/>
            <a:p>
              <a:pPr lvl="0" algn="ctr"/>
              <a:r>
                <a:rPr b="0" i="0">
                  <a:ln>
                    <a:noFill/>
                  </a:ln>
                  <a:solidFill>
                    <a:schemeClr val="accent3"/>
                  </a:solidFill>
                  <a:latin typeface="Rozha One"/>
                </a:rPr>
                <a:t>,</a:t>
              </a:r>
            </a:p>
          </p:txBody>
        </p:sp>
        <p:sp>
          <p:nvSpPr>
            <p:cNvPr id="196" name="Google Shape;196;p24"/>
            <p:cNvSpPr/>
            <p:nvPr/>
          </p:nvSpPr>
          <p:spPr>
            <a:xfrm rot="10800000">
              <a:off x="6172729" y="2819400"/>
              <a:ext cx="978591" cy="1573817"/>
            </a:xfrm>
            <a:prstGeom prst="rect">
              <a:avLst/>
            </a:prstGeom>
          </p:spPr>
          <p:txBody>
            <a:bodyPr>
              <a:prstTxWarp prst="textPlain"/>
            </a:bodyPr>
            <a:lstStyle/>
            <a:p>
              <a:pPr lvl="0" algn="ctr"/>
              <a:r>
                <a:rPr b="0" i="0">
                  <a:ln>
                    <a:noFill/>
                  </a:ln>
                  <a:solidFill>
                    <a:schemeClr val="accent3"/>
                  </a:solidFill>
                  <a:latin typeface="Rozha One"/>
                </a:rPr>
                <a:t>,</a:t>
              </a: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5"/>
          <p:cNvSpPr txBox="1"/>
          <p:nvPr>
            <p:ph type="title"/>
          </p:nvPr>
        </p:nvSpPr>
        <p:spPr>
          <a:xfrm>
            <a:off x="873350" y="1369700"/>
            <a:ext cx="105519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202" name="Google Shape;202;p25"/>
          <p:cNvSpPr txBox="1"/>
          <p:nvPr>
            <p:ph idx="2" type="body"/>
          </p:nvPr>
        </p:nvSpPr>
        <p:spPr>
          <a:xfrm>
            <a:off x="6464149" y="2570400"/>
            <a:ext cx="4961100" cy="2807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203" name="Google Shape;203;p25"/>
          <p:cNvSpPr txBox="1"/>
          <p:nvPr>
            <p:ph idx="1" type="body"/>
          </p:nvPr>
        </p:nvSpPr>
        <p:spPr>
          <a:xfrm>
            <a:off x="873350" y="2580978"/>
            <a:ext cx="4960800" cy="2807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
        <p:nvSpPr>
          <p:cNvPr id="204" name="Google Shape;204;p25"/>
          <p:cNvSpPr/>
          <p:nvPr/>
        </p:nvSpPr>
        <p:spPr>
          <a:xfrm>
            <a:off x="5354400" y="233850"/>
            <a:ext cx="1483200" cy="148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5828582" y="606195"/>
            <a:ext cx="534831" cy="763500"/>
          </a:xfrm>
          <a:prstGeom prst="rect">
            <a:avLst/>
          </a:prstGeom>
        </p:spPr>
        <p:txBody>
          <a:bodyPr>
            <a:prstTxWarp prst="textPlain"/>
          </a:bodyPr>
          <a:lstStyle/>
          <a:p>
            <a:pPr lvl="0" algn="ctr"/>
            <a:r>
              <a:rPr b="0" i="0">
                <a:ln>
                  <a:noFill/>
                </a:ln>
                <a:solidFill>
                  <a:schemeClr val="accent3"/>
                </a:solidFill>
                <a:latin typeface="Rozha One"/>
              </a:rPr>
              <a:t>?</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000000"/>
      </a:dk2>
      <a:lt2>
        <a:srgbClr val="EEEEEE"/>
      </a:lt2>
      <a:accent1>
        <a:srgbClr val="B5C4C7"/>
      </a:accent1>
      <a:accent2>
        <a:srgbClr val="E6DCD2"/>
      </a:accent2>
      <a:accent3>
        <a:srgbClr val="FFFFFF"/>
      </a:accent3>
      <a:accent4>
        <a:srgbClr val="434343"/>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