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7" name="Google Shape;7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type="blank">
  <p:cSld name="BLANK">
    <p:spTree>
      <p:nvGrpSpPr>
        <p:cNvPr id="15" name="Shape 15"/>
        <p:cNvGrpSpPr/>
        <p:nvPr/>
      </p:nvGrpSpPr>
      <p:grpSpPr>
        <a:xfrm>
          <a:off x="0" y="0"/>
          <a:ext cx="0" cy="0"/>
          <a:chOff x="0" y="0"/>
          <a:chExt cx="0" cy="0"/>
        </a:xfrm>
      </p:grpSpPr>
      <p:sp>
        <p:nvSpPr>
          <p:cNvPr id="16" name="Google Shape;16;p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p:cSld name="Slide 1">
    <p:spTree>
      <p:nvGrpSpPr>
        <p:cNvPr id="17"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b="0" l="0" r="0" t="0"/>
          <a:stretch/>
        </p:blipFill>
        <p:spPr>
          <a:xfrm>
            <a:off x="0" y="1"/>
            <a:ext cx="12192000" cy="6880039"/>
          </a:xfrm>
          <a:prstGeom prst="rect">
            <a:avLst/>
          </a:prstGeom>
          <a:noFill/>
          <a:ln>
            <a:noFill/>
          </a:ln>
        </p:spPr>
      </p:pic>
      <p:sp>
        <p:nvSpPr>
          <p:cNvPr id="19" name="Google Shape;19;p3"/>
          <p:cNvSpPr/>
          <p:nvPr/>
        </p:nvSpPr>
        <p:spPr>
          <a:xfrm>
            <a:off x="0" y="-8298"/>
            <a:ext cx="12192000" cy="6888337"/>
          </a:xfrm>
          <a:prstGeom prst="rect">
            <a:avLst/>
          </a:prstGeom>
          <a:gradFill>
            <a:gsLst>
              <a:gs pos="0">
                <a:srgbClr val="D7EEF9">
                  <a:alpha val="96862"/>
                </a:srgbClr>
              </a:gs>
              <a:gs pos="100000">
                <a:srgbClr val="FFFFFF">
                  <a:alpha val="96862"/>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
        <p:nvSpPr>
          <p:cNvPr id="20" name="Google Shape;20;p3"/>
          <p:cNvSpPr/>
          <p:nvPr/>
        </p:nvSpPr>
        <p:spPr>
          <a:xfrm>
            <a:off x="0" y="-8294"/>
            <a:ext cx="12192000" cy="66869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Slide 2">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0" y="1"/>
            <a:ext cx="12192000" cy="6880039"/>
          </a:xfrm>
          <a:prstGeom prst="rect">
            <a:avLst/>
          </a:prstGeom>
          <a:noFill/>
          <a:ln>
            <a:noFill/>
          </a:ln>
        </p:spPr>
      </p:pic>
      <p:sp>
        <p:nvSpPr>
          <p:cNvPr id="23" name="Google Shape;23;p4"/>
          <p:cNvSpPr/>
          <p:nvPr/>
        </p:nvSpPr>
        <p:spPr>
          <a:xfrm>
            <a:off x="0" y="-8297"/>
            <a:ext cx="12192000" cy="6888336"/>
          </a:xfrm>
          <a:prstGeom prst="rect">
            <a:avLst/>
          </a:prstGeom>
          <a:gradFill>
            <a:gsLst>
              <a:gs pos="0">
                <a:srgbClr val="D7EEF9">
                  <a:alpha val="96862"/>
                </a:srgbClr>
              </a:gs>
              <a:gs pos="100000">
                <a:srgbClr val="FFFFFF">
                  <a:alpha val="96862"/>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p:cSld name="Slide 4">
    <p:spTree>
      <p:nvGrpSpPr>
        <p:cNvPr id="24" name="Shape 24"/>
        <p:cNvGrpSpPr/>
        <p:nvPr/>
      </p:nvGrpSpPr>
      <p:grpSpPr>
        <a:xfrm>
          <a:off x="0" y="0"/>
          <a:ext cx="0" cy="0"/>
          <a:chOff x="0" y="0"/>
          <a:chExt cx="0" cy="0"/>
        </a:xfrm>
      </p:grpSpPr>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p:cSld name="Slide 6">
    <p:spTree>
      <p:nvGrpSpPr>
        <p:cNvPr id="30" name="Shape 30"/>
        <p:cNvGrpSpPr/>
        <p:nvPr/>
      </p:nvGrpSpPr>
      <p:grpSpPr>
        <a:xfrm>
          <a:off x="0" y="0"/>
          <a:ext cx="0" cy="0"/>
          <a:chOff x="0" y="0"/>
          <a:chExt cx="0" cy="0"/>
        </a:xfrm>
      </p:grpSpPr>
      <p:sp>
        <p:nvSpPr>
          <p:cNvPr id="31" name="Google Shape;31;p7"/>
          <p:cNvSpPr/>
          <p:nvPr>
            <p:ph idx="2" type="pic"/>
          </p:nvPr>
        </p:nvSpPr>
        <p:spPr>
          <a:xfrm>
            <a:off x="1066800" y="1600200"/>
            <a:ext cx="5029200" cy="1828800"/>
          </a:xfrm>
          <a:prstGeom prst="rect">
            <a:avLst/>
          </a:prstGeom>
          <a:solidFill>
            <a:srgbClr val="BFBFBF"/>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9pPr>
          </a:lstStyle>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p:cSld name="Slide 7">
    <p:spTree>
      <p:nvGrpSpPr>
        <p:cNvPr id="32" name="Shape 32"/>
        <p:cNvGrpSpPr/>
        <p:nvPr/>
      </p:nvGrpSpPr>
      <p:grpSpPr>
        <a:xfrm>
          <a:off x="0" y="0"/>
          <a:ext cx="0" cy="0"/>
          <a:chOff x="0" y="0"/>
          <a:chExt cx="0" cy="0"/>
        </a:xfrm>
      </p:grpSpPr>
      <p:sp>
        <p:nvSpPr>
          <p:cNvPr id="33" name="Google Shape;33;p8"/>
          <p:cNvSpPr/>
          <p:nvPr>
            <p:ph idx="2" type="pic"/>
          </p:nvPr>
        </p:nvSpPr>
        <p:spPr>
          <a:xfrm>
            <a:off x="1066800" y="1600200"/>
            <a:ext cx="5029200" cy="1828800"/>
          </a:xfrm>
          <a:prstGeom prst="rect">
            <a:avLst/>
          </a:prstGeom>
          <a:solidFill>
            <a:srgbClr val="BFBFBF"/>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9pPr>
          </a:lstStyle>
          <a:p/>
        </p:txBody>
      </p:sp>
      <p:sp>
        <p:nvSpPr>
          <p:cNvPr id="34" name="Google Shape;34;p8"/>
          <p:cNvSpPr/>
          <p:nvPr/>
        </p:nvSpPr>
        <p:spPr>
          <a:xfrm>
            <a:off x="8325228" y="6545425"/>
            <a:ext cx="775136"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00">
                <a:solidFill>
                  <a:srgbClr val="FFFFFF"/>
                </a:solidFill>
                <a:latin typeface="Calibri"/>
                <a:ea typeface="Calibri"/>
                <a:cs typeface="Calibri"/>
                <a:sym typeface="Calibri"/>
              </a:rPr>
              <a:t>PPT模板下载：www.1ppt.com/moban/     行业PPT模板：www.1ppt.com/hangye/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节日PPT模板：www.1ppt.com/jieri/           PPT素材下载：www.1ppt.com/sucai/</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PPT背景图片：www.1ppt.com/beijing/      PPT图表下载：www.1ppt.com/tubiao/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优秀PPT下载：www.1ppt.com/xiazai/        PPT教程： www.1ppt.com/powerpoint/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Word教程： www.1ppt.com/word/              Excel教程：www.1ppt.com/excel/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资料下载：www.1ppt.com/ziliao/                PPT课件下载：www.1ppt.com/kejian/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范文下载：www.1ppt.com/fanwen/             试卷下载：www.1ppt.com/shiti/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教案下载：www.1ppt.com/jiaoan/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字体下载：www.1ppt.com/ziti/</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ndara"/>
              <a:buNone/>
              <a:defRPr b="0" i="0" sz="4400" u="none" cap="none" strike="noStrike">
                <a:solidFill>
                  <a:schemeClr val="dk1"/>
                </a:solidFill>
                <a:latin typeface="Candara"/>
                <a:ea typeface="Candara"/>
                <a:cs typeface="Candara"/>
                <a:sym typeface="Canda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ndara"/>
                <a:ea typeface="Candara"/>
                <a:cs typeface="Candara"/>
                <a:sym typeface="Candar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ndara"/>
                <a:ea typeface="Candara"/>
                <a:cs typeface="Candara"/>
                <a:sym typeface="Candara"/>
              </a:defRPr>
            </a:lvl1pPr>
            <a:lvl2pPr indent="0" lvl="1" marL="0" marR="0" rtl="0" algn="r">
              <a:spcBef>
                <a:spcPts val="0"/>
              </a:spcBef>
              <a:buNone/>
              <a:defRPr b="0" i="0" sz="1200" u="none" cap="none" strike="noStrike">
                <a:solidFill>
                  <a:srgbClr val="888888"/>
                </a:solidFill>
                <a:latin typeface="Candara"/>
                <a:ea typeface="Candara"/>
                <a:cs typeface="Candara"/>
                <a:sym typeface="Candara"/>
              </a:defRPr>
            </a:lvl2pPr>
            <a:lvl3pPr indent="0" lvl="2" marL="0" marR="0" rtl="0" algn="r">
              <a:spcBef>
                <a:spcPts val="0"/>
              </a:spcBef>
              <a:buNone/>
              <a:defRPr b="0" i="0" sz="1200" u="none" cap="none" strike="noStrike">
                <a:solidFill>
                  <a:srgbClr val="888888"/>
                </a:solidFill>
                <a:latin typeface="Candara"/>
                <a:ea typeface="Candara"/>
                <a:cs typeface="Candara"/>
                <a:sym typeface="Candara"/>
              </a:defRPr>
            </a:lvl3pPr>
            <a:lvl4pPr indent="0" lvl="3" marL="0" marR="0" rtl="0" algn="r">
              <a:spcBef>
                <a:spcPts val="0"/>
              </a:spcBef>
              <a:buNone/>
              <a:defRPr b="0" i="0" sz="1200" u="none" cap="none" strike="noStrike">
                <a:solidFill>
                  <a:srgbClr val="888888"/>
                </a:solidFill>
                <a:latin typeface="Candara"/>
                <a:ea typeface="Candara"/>
                <a:cs typeface="Candara"/>
                <a:sym typeface="Candara"/>
              </a:defRPr>
            </a:lvl4pPr>
            <a:lvl5pPr indent="0" lvl="4" marL="0" marR="0" rtl="0" algn="r">
              <a:spcBef>
                <a:spcPts val="0"/>
              </a:spcBef>
              <a:buNone/>
              <a:defRPr b="0" i="0" sz="1200" u="none" cap="none" strike="noStrike">
                <a:solidFill>
                  <a:srgbClr val="888888"/>
                </a:solidFill>
                <a:latin typeface="Candara"/>
                <a:ea typeface="Candara"/>
                <a:cs typeface="Candara"/>
                <a:sym typeface="Candara"/>
              </a:defRPr>
            </a:lvl5pPr>
            <a:lvl6pPr indent="0" lvl="5" marL="0" marR="0" rtl="0" algn="r">
              <a:spcBef>
                <a:spcPts val="0"/>
              </a:spcBef>
              <a:buNone/>
              <a:defRPr b="0" i="0" sz="1200" u="none" cap="none" strike="noStrike">
                <a:solidFill>
                  <a:srgbClr val="888888"/>
                </a:solidFill>
                <a:latin typeface="Candara"/>
                <a:ea typeface="Candara"/>
                <a:cs typeface="Candara"/>
                <a:sym typeface="Candara"/>
              </a:defRPr>
            </a:lvl6pPr>
            <a:lvl7pPr indent="0" lvl="6" marL="0" marR="0" rtl="0" algn="r">
              <a:spcBef>
                <a:spcPts val="0"/>
              </a:spcBef>
              <a:buNone/>
              <a:defRPr b="0" i="0" sz="1200" u="none" cap="none" strike="noStrike">
                <a:solidFill>
                  <a:srgbClr val="888888"/>
                </a:solidFill>
                <a:latin typeface="Candara"/>
                <a:ea typeface="Candara"/>
                <a:cs typeface="Candara"/>
                <a:sym typeface="Candara"/>
              </a:defRPr>
            </a:lvl7pPr>
            <a:lvl8pPr indent="0" lvl="7" marL="0" marR="0" rtl="0" algn="r">
              <a:spcBef>
                <a:spcPts val="0"/>
              </a:spcBef>
              <a:buNone/>
              <a:defRPr b="0" i="0" sz="1200" u="none" cap="none" strike="noStrike">
                <a:solidFill>
                  <a:srgbClr val="888888"/>
                </a:solidFill>
                <a:latin typeface="Candara"/>
                <a:ea typeface="Candara"/>
                <a:cs typeface="Candara"/>
                <a:sym typeface="Candara"/>
              </a:defRPr>
            </a:lvl8pPr>
            <a:lvl9pPr indent="0" lvl="8" marL="0" marR="0" rtl="0" algn="r">
              <a:spcBef>
                <a:spcPts val="0"/>
              </a:spcBef>
              <a:buNone/>
              <a:defRPr b="0" i="0" sz="1200" u="none" cap="none" strike="noStrike">
                <a:solidFill>
                  <a:srgbClr val="888888"/>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grpSp>
        <p:nvGrpSpPr>
          <p:cNvPr id="40" name="Google Shape;40;p9"/>
          <p:cNvGrpSpPr/>
          <p:nvPr/>
        </p:nvGrpSpPr>
        <p:grpSpPr>
          <a:xfrm>
            <a:off x="4915332" y="495621"/>
            <a:ext cx="2340000" cy="2340000"/>
            <a:chOff x="4587836" y="1001121"/>
            <a:chExt cx="2340000" cy="2340000"/>
          </a:xfrm>
        </p:grpSpPr>
        <p:grpSp>
          <p:nvGrpSpPr>
            <p:cNvPr id="41" name="Google Shape;41;p9"/>
            <p:cNvGrpSpPr/>
            <p:nvPr/>
          </p:nvGrpSpPr>
          <p:grpSpPr>
            <a:xfrm>
              <a:off x="4695836" y="1109121"/>
              <a:ext cx="2124000" cy="2124000"/>
              <a:chOff x="4603897" y="1208568"/>
              <a:chExt cx="2124000" cy="2124000"/>
            </a:xfrm>
          </p:grpSpPr>
          <p:sp>
            <p:nvSpPr>
              <p:cNvPr id="42" name="Google Shape;42;p9"/>
              <p:cNvSpPr/>
              <p:nvPr/>
            </p:nvSpPr>
            <p:spPr>
              <a:xfrm>
                <a:off x="4603897" y="1208568"/>
                <a:ext cx="2124000" cy="21240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
            <p:nvSpPr>
              <p:cNvPr id="43" name="Google Shape;43;p9"/>
              <p:cNvSpPr/>
              <p:nvPr/>
            </p:nvSpPr>
            <p:spPr>
              <a:xfrm>
                <a:off x="4687702" y="1292373"/>
                <a:ext cx="1956391" cy="1956391"/>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grpSp>
        <p:sp>
          <p:nvSpPr>
            <p:cNvPr id="44" name="Google Shape;44;p9"/>
            <p:cNvSpPr/>
            <p:nvPr/>
          </p:nvSpPr>
          <p:spPr>
            <a:xfrm>
              <a:off x="4587836" y="1001121"/>
              <a:ext cx="2340000" cy="2340000"/>
            </a:xfrm>
            <a:prstGeom prst="ellipse">
              <a:avLst/>
            </a:prstGeom>
            <a:noFill/>
            <a:ln cap="flat" cmpd="sng" w="127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grpSp>
      <p:sp>
        <p:nvSpPr>
          <p:cNvPr id="45" name="Google Shape;45;p9"/>
          <p:cNvSpPr/>
          <p:nvPr/>
        </p:nvSpPr>
        <p:spPr>
          <a:xfrm>
            <a:off x="-27432" y="4660899"/>
            <a:ext cx="12225528" cy="2215389"/>
          </a:xfrm>
          <a:custGeom>
            <a:rect b="b" l="l" r="r" t="t"/>
            <a:pathLst>
              <a:path extrusionOk="0" h="3018300" w="12225528">
                <a:moveTo>
                  <a:pt x="18288" y="595140"/>
                </a:moveTo>
                <a:cubicBezTo>
                  <a:pt x="2215896" y="440281"/>
                  <a:pt x="2878836" y="1663246"/>
                  <a:pt x="4133088" y="1692420"/>
                </a:cubicBezTo>
                <a:cubicBezTo>
                  <a:pt x="5387340" y="1721594"/>
                  <a:pt x="6313932" y="1359163"/>
                  <a:pt x="7543800" y="770182"/>
                </a:cubicBezTo>
                <a:cubicBezTo>
                  <a:pt x="8947404" y="313443"/>
                  <a:pt x="9250680" y="72938"/>
                  <a:pt x="10030968" y="9924"/>
                </a:cubicBezTo>
                <a:cubicBezTo>
                  <a:pt x="10811256" y="-53090"/>
                  <a:pt x="11792712" y="197023"/>
                  <a:pt x="12225528" y="392095"/>
                </a:cubicBezTo>
                <a:lnTo>
                  <a:pt x="12216384" y="3018300"/>
                </a:lnTo>
                <a:lnTo>
                  <a:pt x="0" y="3018300"/>
                </a:lnTo>
                <a:lnTo>
                  <a:pt x="18288" y="595140"/>
                </a:lnTo>
                <a:close/>
              </a:path>
            </a:pathLst>
          </a:custGeom>
          <a:solidFill>
            <a:schemeClr val="accent4">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
        <p:nvSpPr>
          <p:cNvPr id="46" name="Google Shape;46;p9"/>
          <p:cNvSpPr/>
          <p:nvPr/>
        </p:nvSpPr>
        <p:spPr>
          <a:xfrm>
            <a:off x="-27432" y="5043694"/>
            <a:ext cx="12234672" cy="1832594"/>
          </a:xfrm>
          <a:custGeom>
            <a:rect b="b" l="l" r="r" t="t"/>
            <a:pathLst>
              <a:path extrusionOk="0" h="2496770" w="12234672">
                <a:moveTo>
                  <a:pt x="0" y="2496770"/>
                </a:moveTo>
                <a:lnTo>
                  <a:pt x="0" y="2496770"/>
                </a:lnTo>
                <a:lnTo>
                  <a:pt x="12234672" y="2478482"/>
                </a:lnTo>
                <a:lnTo>
                  <a:pt x="12234672" y="1189178"/>
                </a:lnTo>
                <a:cubicBezTo>
                  <a:pt x="12001500" y="1059638"/>
                  <a:pt x="11780520" y="1670762"/>
                  <a:pt x="10835640" y="1701242"/>
                </a:cubicBezTo>
                <a:cubicBezTo>
                  <a:pt x="8199120" y="1621994"/>
                  <a:pt x="5762244" y="-31546"/>
                  <a:pt x="4151376" y="458"/>
                </a:cubicBezTo>
                <a:cubicBezTo>
                  <a:pt x="2540508" y="32462"/>
                  <a:pt x="2529840" y="652730"/>
                  <a:pt x="1554480" y="905714"/>
                </a:cubicBezTo>
                <a:cubicBezTo>
                  <a:pt x="722376" y="1100786"/>
                  <a:pt x="521208" y="1030682"/>
                  <a:pt x="9144" y="1088594"/>
                </a:cubicBezTo>
                <a:lnTo>
                  <a:pt x="0" y="2496770"/>
                </a:lnTo>
                <a:close/>
              </a:path>
            </a:pathLst>
          </a:cu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
        <p:nvSpPr>
          <p:cNvPr id="47" name="Google Shape;47;p9"/>
          <p:cNvSpPr txBox="1"/>
          <p:nvPr/>
        </p:nvSpPr>
        <p:spPr>
          <a:xfrm>
            <a:off x="0" y="2986153"/>
            <a:ext cx="12191999"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tr-TR" sz="6600" u="none" cap="none" strike="noStrike">
                <a:solidFill>
                  <a:srgbClr val="28A2B2"/>
                </a:solidFill>
                <a:latin typeface="Candara"/>
                <a:ea typeface="Candara"/>
                <a:cs typeface="Candara"/>
                <a:sym typeface="Candara"/>
              </a:rPr>
              <a:t>SPECIAL EXAMINATION</a:t>
            </a:r>
            <a:endParaRPr b="1" i="0" sz="6600" u="none" cap="none" strike="noStrike">
              <a:solidFill>
                <a:srgbClr val="28A2B2"/>
              </a:solidFill>
              <a:latin typeface="Candara"/>
              <a:ea typeface="Candara"/>
              <a:cs typeface="Candara"/>
              <a:sym typeface="Candara"/>
            </a:endParaRPr>
          </a:p>
        </p:txBody>
      </p:sp>
      <p:pic>
        <p:nvPicPr>
          <p:cNvPr id="48" name="Google Shape;48;p9"/>
          <p:cNvPicPr preferRelativeResize="0"/>
          <p:nvPr/>
        </p:nvPicPr>
        <p:blipFill rotWithShape="1">
          <a:blip r:embed="rId4">
            <a:alphaModFix/>
          </a:blip>
          <a:srcRect b="0" l="0" r="0" t="0"/>
          <a:stretch/>
        </p:blipFill>
        <p:spPr>
          <a:xfrm>
            <a:off x="45256" y="1"/>
            <a:ext cx="2191083" cy="893134"/>
          </a:xfrm>
          <a:prstGeom prst="rect">
            <a:avLst/>
          </a:prstGeom>
          <a:noFill/>
          <a:ln>
            <a:noFill/>
          </a:ln>
        </p:spPr>
      </p:pic>
      <p:pic>
        <p:nvPicPr>
          <p:cNvPr id="49" name="Google Shape;49;p9"/>
          <p:cNvPicPr preferRelativeResize="0"/>
          <p:nvPr/>
        </p:nvPicPr>
        <p:blipFill rotWithShape="1">
          <a:blip r:embed="rId5">
            <a:alphaModFix/>
          </a:blip>
          <a:srcRect b="0" l="0" r="0" t="0"/>
          <a:stretch/>
        </p:blipFill>
        <p:spPr>
          <a:xfrm>
            <a:off x="7255332" y="2703694"/>
            <a:ext cx="616087" cy="317910"/>
          </a:xfrm>
          <a:prstGeom prst="rect">
            <a:avLst/>
          </a:prstGeom>
          <a:noFill/>
          <a:ln>
            <a:noFill/>
          </a:ln>
        </p:spPr>
      </p:pic>
      <p:sp>
        <p:nvSpPr>
          <p:cNvPr id="50" name="Google Shape;50;p9"/>
          <p:cNvSpPr txBox="1"/>
          <p:nvPr/>
        </p:nvSpPr>
        <p:spPr>
          <a:xfrm>
            <a:off x="45256" y="3949349"/>
            <a:ext cx="12161983"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tr-TR" sz="4400" u="none" cap="none" strike="noStrike">
                <a:solidFill>
                  <a:srgbClr val="28A2B2"/>
                </a:solidFill>
                <a:latin typeface="Candara"/>
                <a:ea typeface="Candara"/>
                <a:cs typeface="Candara"/>
                <a:sym typeface="Candara"/>
              </a:rPr>
              <a:t>Presentatıon Template</a:t>
            </a:r>
            <a:endParaRPr b="0" i="0" sz="4400" u="none" cap="none" strike="noStrike">
              <a:solidFill>
                <a:srgbClr val="28A2B2"/>
              </a:solidFill>
              <a:latin typeface="Candara"/>
              <a:ea typeface="Candara"/>
              <a:cs typeface="Candara"/>
              <a:sym typeface="Candara"/>
            </a:endParaRPr>
          </a:p>
        </p:txBody>
      </p:sp>
      <p:sp>
        <p:nvSpPr>
          <p:cNvPr id="51" name="Google Shape;51;p9"/>
          <p:cNvSpPr txBox="1"/>
          <p:nvPr/>
        </p:nvSpPr>
        <p:spPr>
          <a:xfrm>
            <a:off x="45256" y="4886122"/>
            <a:ext cx="1216198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tr-TR" sz="1600" u="none" cap="none" strike="noStrike">
                <a:solidFill>
                  <a:schemeClr val="accent1"/>
                </a:solidFill>
                <a:latin typeface="Candara"/>
                <a:ea typeface="Candara"/>
                <a:cs typeface="Candara"/>
                <a:sym typeface="Candara"/>
              </a:rPr>
              <a:t>www.freepptbackgrounds.net</a:t>
            </a:r>
            <a:endParaRPr b="0" i="0" sz="1600" u="none" cap="none" strike="noStrike">
              <a:solidFill>
                <a:schemeClr val="accent1"/>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
                                        </p:tgtEl>
                                        <p:attrNameLst>
                                          <p:attrName>style.visibility</p:attrName>
                                        </p:attrNameLst>
                                      </p:cBhvr>
                                      <p:to>
                                        <p:strVal val="visible"/>
                                      </p:to>
                                    </p:set>
                                    <p:animEffect filter="fade" transition="in">
                                      <p:cBhvr>
                                        <p:cTn dur="1000"/>
                                        <p:tgtEl>
                                          <p:spTgt spid="45"/>
                                        </p:tgtEl>
                                      </p:cBhvr>
                                    </p:animEffect>
                                  </p:childTnLst>
                                </p:cTn>
                              </p:par>
                              <p:par>
                                <p:cTn fill="hold" nodeType="withEffect" presetClass="entr" presetID="10" presetSubtype="0">
                                  <p:stCondLst>
                                    <p:cond delay="500"/>
                                  </p:stCondLst>
                                  <p:childTnLst>
                                    <p:set>
                                      <p:cBhvr>
                                        <p:cTn dur="1" fill="hold">
                                          <p:stCondLst>
                                            <p:cond delay="0"/>
                                          </p:stCondLst>
                                        </p:cTn>
                                        <p:tgtEl>
                                          <p:spTgt spid="46"/>
                                        </p:tgtEl>
                                        <p:attrNameLst>
                                          <p:attrName>style.visibility</p:attrName>
                                        </p:attrNameLst>
                                      </p:cBhvr>
                                      <p:to>
                                        <p:strVal val="visible"/>
                                      </p:to>
                                    </p:set>
                                    <p:animEffect filter="fade" transition="in">
                                      <p:cBhvr>
                                        <p:cTn dur="1000"/>
                                        <p:tgtEl>
                                          <p:spTgt spid="46"/>
                                        </p:tgtEl>
                                      </p:cBhvr>
                                    </p:animEffect>
                                  </p:childTnLst>
                                </p:cTn>
                              </p:par>
                            </p:childTnLst>
                          </p:cTn>
                        </p:par>
                        <p:par>
                          <p:cTn fill="hold">
                            <p:stCondLst>
                              <p:cond delay="1000"/>
                            </p:stCondLst>
                            <p:childTnLst>
                              <p:par>
                                <p:cTn fill="hold" nodeType="afterEffect" presetClass="entr" presetID="2" presetSubtype="1">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p:tgtEl>
                                          <p:spTgt spid="40"/>
                                        </p:tgtEl>
                                        <p:attrNameLst>
                                          <p:attrName>ppt_y</p:attrName>
                                        </p:attrNameLst>
                                      </p:cBhvr>
                                      <p:tavLst>
                                        <p:tav fmla="" tm="0">
                                          <p:val>
                                            <p:strVal val="#ppt_y-1"/>
                                          </p:val>
                                        </p:tav>
                                        <p:tav fmla="" tm="100000">
                                          <p:val>
                                            <p:strVal val="#ppt_y"/>
                                          </p:val>
                                        </p:tav>
                                      </p:tavLst>
                                    </p:anim>
                                  </p:childTnLst>
                                </p:cTn>
                              </p:par>
                            </p:childTnLst>
                          </p:cTn>
                        </p:par>
                        <p:par>
                          <p:cTn fill="hold">
                            <p:stCondLst>
                              <p:cond delay="1750"/>
                            </p:stCondLst>
                            <p:childTnLst>
                              <p:par>
                                <p:cTn fill="hold" nodeType="afterEffect" presetClass="entr" presetID="23" presetSubtype="16">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p:tgtEl>
                                          <p:spTgt spid="47"/>
                                        </p:tgtEl>
                                        <p:attrNameLst>
                                          <p:attrName>ppt_w</p:attrName>
                                        </p:attrNameLst>
                                      </p:cBhvr>
                                      <p:tavLst>
                                        <p:tav fmla="" tm="0">
                                          <p:val>
                                            <p:strVal val="0"/>
                                          </p:val>
                                        </p:tav>
                                        <p:tav fmla="" tm="100000">
                                          <p:val>
                                            <p:strVal val="#ppt_w"/>
                                          </p:val>
                                        </p:tav>
                                      </p:tavLst>
                                    </p:anim>
                                    <p:anim calcmode="lin" valueType="num">
                                      <p:cBhvr additive="base">
                                        <p:cTn dur="500"/>
                                        <p:tgtEl>
                                          <p:spTgt spid="47"/>
                                        </p:tgtEl>
                                        <p:attrNameLst>
                                          <p:attrName>ppt_h</p:attrName>
                                        </p:attrNameLst>
                                      </p:cBhvr>
                                      <p:tavLst>
                                        <p:tav fmla="" tm="0">
                                          <p:val>
                                            <p:strVal val="0"/>
                                          </p:val>
                                        </p:tav>
                                        <p:tav fmla="" tm="100000">
                                          <p:val>
                                            <p:strVal val="#ppt_h"/>
                                          </p:val>
                                        </p:tav>
                                      </p:tavLst>
                                    </p:anim>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500"/>
                                        <p:tgtEl>
                                          <p:spTgt spid="48"/>
                                        </p:tgtEl>
                                      </p:cBhvr>
                                    </p:animEffect>
                                  </p:childTnLst>
                                </p:cTn>
                              </p:par>
                              <p:par>
                                <p:cTn fill="hold" nodeType="with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500"/>
                                        <p:tgtEl>
                                          <p:spTgt spid="49"/>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75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p:nvPr/>
        </p:nvSpPr>
        <p:spPr>
          <a:xfrm>
            <a:off x="1074344" y="3440485"/>
            <a:ext cx="1812621" cy="1812621"/>
          </a:xfrm>
          <a:custGeom>
            <a:rect b="b" l="l" r="r" t="t"/>
            <a:pathLst>
              <a:path extrusionOk="0"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01" name="Google Shape;201;p18"/>
          <p:cNvSpPr/>
          <p:nvPr/>
        </p:nvSpPr>
        <p:spPr>
          <a:xfrm>
            <a:off x="2886964" y="2848839"/>
            <a:ext cx="1812621" cy="1812621"/>
          </a:xfrm>
          <a:custGeom>
            <a:rect b="b" l="l" r="r" t="t"/>
            <a:pathLst>
              <a:path extrusionOk="0"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02" name="Google Shape;202;p18"/>
          <p:cNvSpPr/>
          <p:nvPr/>
        </p:nvSpPr>
        <p:spPr>
          <a:xfrm>
            <a:off x="2562345" y="4661459"/>
            <a:ext cx="1469333" cy="1469333"/>
          </a:xfrm>
          <a:custGeom>
            <a:rect b="b" l="l" r="r" t="t"/>
            <a:pathLst>
              <a:path extrusionOk="0"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03" name="Google Shape;203;p18"/>
          <p:cNvSpPr/>
          <p:nvPr/>
        </p:nvSpPr>
        <p:spPr>
          <a:xfrm>
            <a:off x="1787873" y="1971152"/>
            <a:ext cx="1469333" cy="1469333"/>
          </a:xfrm>
          <a:custGeom>
            <a:rect b="b" l="l" r="r" t="t"/>
            <a:pathLst>
              <a:path extrusionOk="0"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04" name="Google Shape;204;p18"/>
          <p:cNvSpPr/>
          <p:nvPr/>
        </p:nvSpPr>
        <p:spPr>
          <a:xfrm>
            <a:off x="3257206" y="1779664"/>
            <a:ext cx="1010166" cy="1010166"/>
          </a:xfrm>
          <a:custGeom>
            <a:rect b="b" l="l" r="r" t="t"/>
            <a:pathLst>
              <a:path extrusionOk="0"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05" name="Google Shape;205;p18"/>
          <p:cNvSpPr/>
          <p:nvPr/>
        </p:nvSpPr>
        <p:spPr>
          <a:xfrm>
            <a:off x="1878133" y="5369746"/>
            <a:ext cx="644406" cy="644406"/>
          </a:xfrm>
          <a:custGeom>
            <a:rect b="b" l="l" r="r" t="t"/>
            <a:pathLst>
              <a:path extrusionOk="0"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06" name="Google Shape;206;p18"/>
          <p:cNvSpPr txBox="1"/>
          <p:nvPr/>
        </p:nvSpPr>
        <p:spPr>
          <a:xfrm>
            <a:off x="6229071" y="1798377"/>
            <a:ext cx="61908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3600">
                <a:solidFill>
                  <a:srgbClr val="0C0C0C"/>
                </a:solidFill>
                <a:latin typeface="Candara"/>
                <a:ea typeface="Candara"/>
                <a:cs typeface="Candara"/>
                <a:sym typeface="Candara"/>
              </a:rPr>
              <a:t>01</a:t>
            </a:r>
            <a:endParaRPr/>
          </a:p>
        </p:txBody>
      </p:sp>
      <p:sp>
        <p:nvSpPr>
          <p:cNvPr id="207" name="Google Shape;207;p18"/>
          <p:cNvSpPr txBox="1"/>
          <p:nvPr/>
        </p:nvSpPr>
        <p:spPr>
          <a:xfrm>
            <a:off x="6933110" y="1936876"/>
            <a:ext cx="23262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0C0C0C"/>
                </a:solidFill>
                <a:latin typeface="Candara"/>
                <a:ea typeface="Candara"/>
                <a:cs typeface="Candara"/>
                <a:sym typeface="Candara"/>
              </a:rPr>
              <a:t>Annual Meeting</a:t>
            </a:r>
            <a:endParaRPr b="1" sz="2400">
              <a:solidFill>
                <a:srgbClr val="0C0C0C"/>
              </a:solidFill>
              <a:latin typeface="Candara"/>
              <a:ea typeface="Candara"/>
              <a:cs typeface="Candara"/>
              <a:sym typeface="Candara"/>
            </a:endParaRPr>
          </a:p>
        </p:txBody>
      </p:sp>
      <p:sp>
        <p:nvSpPr>
          <p:cNvPr id="208" name="Google Shape;208;p18"/>
          <p:cNvSpPr/>
          <p:nvPr/>
        </p:nvSpPr>
        <p:spPr>
          <a:xfrm>
            <a:off x="6168918" y="2334844"/>
            <a:ext cx="51435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0C0C0C"/>
                </a:solidFill>
                <a:latin typeface="Candara"/>
                <a:ea typeface="Candara"/>
                <a:cs typeface="Candara"/>
                <a:sym typeface="Candara"/>
              </a:rPr>
              <a:t>This allows us to achieve high quality outcomes and full transparency towards.</a:t>
            </a:r>
            <a:endParaRPr sz="1200">
              <a:solidFill>
                <a:srgbClr val="0C0C0C"/>
              </a:solidFill>
              <a:latin typeface="Candara"/>
              <a:ea typeface="Candara"/>
              <a:cs typeface="Candara"/>
              <a:sym typeface="Candara"/>
            </a:endParaRPr>
          </a:p>
        </p:txBody>
      </p:sp>
      <p:sp>
        <p:nvSpPr>
          <p:cNvPr id="209" name="Google Shape;209;p18"/>
          <p:cNvSpPr txBox="1"/>
          <p:nvPr/>
        </p:nvSpPr>
        <p:spPr>
          <a:xfrm>
            <a:off x="6289224" y="3261162"/>
            <a:ext cx="65114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3600">
                <a:solidFill>
                  <a:srgbClr val="0C0C0C"/>
                </a:solidFill>
                <a:latin typeface="Candara"/>
                <a:ea typeface="Candara"/>
                <a:cs typeface="Candara"/>
                <a:sym typeface="Candara"/>
              </a:rPr>
              <a:t>02</a:t>
            </a:r>
            <a:endParaRPr/>
          </a:p>
        </p:txBody>
      </p:sp>
      <p:sp>
        <p:nvSpPr>
          <p:cNvPr id="210" name="Google Shape;210;p18"/>
          <p:cNvSpPr txBox="1"/>
          <p:nvPr/>
        </p:nvSpPr>
        <p:spPr>
          <a:xfrm>
            <a:off x="6993263" y="3399661"/>
            <a:ext cx="183415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0C0C0C"/>
                </a:solidFill>
                <a:latin typeface="Candara"/>
                <a:ea typeface="Candara"/>
                <a:cs typeface="Candara"/>
                <a:sym typeface="Candara"/>
              </a:rPr>
              <a:t>Conferences</a:t>
            </a:r>
            <a:endParaRPr b="1" sz="2400">
              <a:solidFill>
                <a:srgbClr val="0C0C0C"/>
              </a:solidFill>
              <a:latin typeface="Candara"/>
              <a:ea typeface="Candara"/>
              <a:cs typeface="Candara"/>
              <a:sym typeface="Candara"/>
            </a:endParaRPr>
          </a:p>
        </p:txBody>
      </p:sp>
      <p:sp>
        <p:nvSpPr>
          <p:cNvPr id="211" name="Google Shape;211;p18"/>
          <p:cNvSpPr/>
          <p:nvPr/>
        </p:nvSpPr>
        <p:spPr>
          <a:xfrm>
            <a:off x="6229071" y="3797629"/>
            <a:ext cx="51435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0C0C0C"/>
                </a:solidFill>
                <a:latin typeface="Candara"/>
                <a:ea typeface="Candara"/>
                <a:cs typeface="Candara"/>
                <a:sym typeface="Candara"/>
              </a:rPr>
              <a:t>We press play on your digital story. Using conceptual, digital design, we work with you to build experiences that feel 'right' for your users.</a:t>
            </a:r>
            <a:endParaRPr sz="1200">
              <a:solidFill>
                <a:srgbClr val="0C0C0C"/>
              </a:solidFill>
              <a:latin typeface="Candara"/>
              <a:ea typeface="Candara"/>
              <a:cs typeface="Candara"/>
              <a:sym typeface="Candara"/>
            </a:endParaRPr>
          </a:p>
        </p:txBody>
      </p:sp>
      <p:sp>
        <p:nvSpPr>
          <p:cNvPr id="212" name="Google Shape;212;p18"/>
          <p:cNvSpPr txBox="1"/>
          <p:nvPr/>
        </p:nvSpPr>
        <p:spPr>
          <a:xfrm>
            <a:off x="6289224" y="4775801"/>
            <a:ext cx="66236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3600">
                <a:solidFill>
                  <a:srgbClr val="0C0C0C"/>
                </a:solidFill>
                <a:latin typeface="Candara"/>
                <a:ea typeface="Candara"/>
                <a:cs typeface="Candara"/>
                <a:sym typeface="Candara"/>
              </a:rPr>
              <a:t>03</a:t>
            </a:r>
            <a:endParaRPr/>
          </a:p>
        </p:txBody>
      </p:sp>
      <p:sp>
        <p:nvSpPr>
          <p:cNvPr id="213" name="Google Shape;213;p18"/>
          <p:cNvSpPr txBox="1"/>
          <p:nvPr/>
        </p:nvSpPr>
        <p:spPr>
          <a:xfrm>
            <a:off x="6993263" y="4914300"/>
            <a:ext cx="149092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0C0C0C"/>
                </a:solidFill>
                <a:latin typeface="Candara"/>
                <a:ea typeface="Candara"/>
                <a:cs typeface="Candara"/>
                <a:sym typeface="Candara"/>
              </a:rPr>
              <a:t>Transport</a:t>
            </a:r>
            <a:endParaRPr b="1" sz="2400">
              <a:solidFill>
                <a:srgbClr val="0C0C0C"/>
              </a:solidFill>
              <a:latin typeface="Candara"/>
              <a:ea typeface="Candara"/>
              <a:cs typeface="Candara"/>
              <a:sym typeface="Candara"/>
            </a:endParaRPr>
          </a:p>
        </p:txBody>
      </p:sp>
      <p:sp>
        <p:nvSpPr>
          <p:cNvPr id="214" name="Google Shape;214;p18"/>
          <p:cNvSpPr/>
          <p:nvPr/>
        </p:nvSpPr>
        <p:spPr>
          <a:xfrm>
            <a:off x="6229071" y="5312268"/>
            <a:ext cx="51435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0C0C0C"/>
                </a:solidFill>
                <a:latin typeface="Candara"/>
                <a:ea typeface="Candara"/>
                <a:cs typeface="Candara"/>
                <a:sym typeface="Candara"/>
              </a:rPr>
              <a:t>This allows us to achieve high quality outcomes and full transparency towards.</a:t>
            </a:r>
            <a:endParaRPr sz="1200">
              <a:solidFill>
                <a:srgbClr val="0C0C0C"/>
              </a:solidFill>
              <a:latin typeface="Candara"/>
              <a:ea typeface="Candara"/>
              <a:cs typeface="Candara"/>
              <a:sym typeface="Candara"/>
            </a:endParaRPr>
          </a:p>
        </p:txBody>
      </p:sp>
      <p:sp>
        <p:nvSpPr>
          <p:cNvPr id="215" name="Google Shape;215;p18"/>
          <p:cNvSpPr txBox="1"/>
          <p:nvPr/>
        </p:nvSpPr>
        <p:spPr>
          <a:xfrm>
            <a:off x="2231433" y="2488732"/>
            <a:ext cx="5822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600">
                <a:solidFill>
                  <a:srgbClr val="0C0C0C"/>
                </a:solidFill>
                <a:latin typeface="Candara"/>
                <a:ea typeface="Candara"/>
                <a:cs typeface="Candara"/>
                <a:sym typeface="Candara"/>
              </a:rPr>
              <a:t>Split</a:t>
            </a:r>
            <a:endParaRPr b="1" sz="1600">
              <a:solidFill>
                <a:srgbClr val="0C0C0C"/>
              </a:solidFill>
              <a:latin typeface="Candara"/>
              <a:ea typeface="Candara"/>
              <a:cs typeface="Candara"/>
              <a:sym typeface="Candara"/>
            </a:endParaRPr>
          </a:p>
        </p:txBody>
      </p:sp>
      <p:sp>
        <p:nvSpPr>
          <p:cNvPr id="216" name="Google Shape;216;p18"/>
          <p:cNvSpPr txBox="1"/>
          <p:nvPr/>
        </p:nvSpPr>
        <p:spPr>
          <a:xfrm>
            <a:off x="1500447" y="4150572"/>
            <a:ext cx="95090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000">
                <a:solidFill>
                  <a:srgbClr val="0C0C0C"/>
                </a:solidFill>
                <a:latin typeface="Candara"/>
                <a:ea typeface="Candara"/>
                <a:cs typeface="Candara"/>
                <a:sym typeface="Candara"/>
              </a:rPr>
              <a:t>Pricing</a:t>
            </a:r>
            <a:endParaRPr b="1" sz="2000">
              <a:solidFill>
                <a:srgbClr val="0C0C0C"/>
              </a:solidFill>
              <a:latin typeface="Candara"/>
              <a:ea typeface="Candara"/>
              <a:cs typeface="Candara"/>
              <a:sym typeface="Candara"/>
            </a:endParaRPr>
          </a:p>
        </p:txBody>
      </p:sp>
      <p:sp>
        <p:nvSpPr>
          <p:cNvPr id="217" name="Google Shape;217;p18"/>
          <p:cNvSpPr txBox="1"/>
          <p:nvPr/>
        </p:nvSpPr>
        <p:spPr>
          <a:xfrm>
            <a:off x="2859478" y="5237466"/>
            <a:ext cx="8819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rgbClr val="0C0C0C"/>
                </a:solidFill>
                <a:latin typeface="Candara"/>
                <a:ea typeface="Candara"/>
                <a:cs typeface="Candara"/>
                <a:sym typeface="Candara"/>
              </a:rPr>
              <a:t>Annual</a:t>
            </a:r>
            <a:endParaRPr b="1" sz="1800">
              <a:solidFill>
                <a:srgbClr val="0C0C0C"/>
              </a:solidFill>
              <a:latin typeface="Candara"/>
              <a:ea typeface="Candara"/>
              <a:cs typeface="Candara"/>
              <a:sym typeface="Candara"/>
            </a:endParaRPr>
          </a:p>
        </p:txBody>
      </p:sp>
      <p:sp>
        <p:nvSpPr>
          <p:cNvPr id="218" name="Google Shape;218;p18"/>
          <p:cNvSpPr txBox="1"/>
          <p:nvPr/>
        </p:nvSpPr>
        <p:spPr>
          <a:xfrm>
            <a:off x="3325583" y="3549139"/>
            <a:ext cx="9028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0C0C0C"/>
                </a:solidFill>
                <a:latin typeface="Candara"/>
                <a:ea typeface="Candara"/>
                <a:cs typeface="Candara"/>
                <a:sym typeface="Candara"/>
              </a:rPr>
              <a:t>What</a:t>
            </a:r>
            <a:endParaRPr b="1" sz="2400">
              <a:solidFill>
                <a:srgbClr val="0C0C0C"/>
              </a:solidFill>
              <a:latin typeface="Candara"/>
              <a:ea typeface="Candara"/>
              <a:cs typeface="Candara"/>
              <a:sym typeface="Candara"/>
            </a:endParaRPr>
          </a:p>
        </p:txBody>
      </p:sp>
      <p:sp>
        <p:nvSpPr>
          <p:cNvPr id="219" name="Google Shape;219;p18"/>
          <p:cNvSpPr/>
          <p:nvPr/>
        </p:nvSpPr>
        <p:spPr>
          <a:xfrm>
            <a:off x="455223" y="255205"/>
            <a:ext cx="911782" cy="911782"/>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600">
                <a:solidFill>
                  <a:schemeClr val="lt1"/>
                </a:solidFill>
                <a:latin typeface="Candara"/>
                <a:ea typeface="Candara"/>
                <a:cs typeface="Candara"/>
                <a:sym typeface="Candara"/>
              </a:rPr>
              <a:t>2</a:t>
            </a:r>
            <a:endParaRPr sz="3600">
              <a:solidFill>
                <a:schemeClr val="lt1"/>
              </a:solidFill>
              <a:latin typeface="Candara"/>
              <a:ea typeface="Candara"/>
              <a:cs typeface="Candara"/>
              <a:sym typeface="Candara"/>
            </a:endParaRPr>
          </a:p>
        </p:txBody>
      </p:sp>
      <p:sp>
        <p:nvSpPr>
          <p:cNvPr id="220" name="Google Shape;220;p18"/>
          <p:cNvSpPr txBox="1"/>
          <p:nvPr/>
        </p:nvSpPr>
        <p:spPr>
          <a:xfrm>
            <a:off x="1538173" y="433748"/>
            <a:ext cx="22741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rgbClr val="262626"/>
                </a:solidFill>
                <a:latin typeface="Candara"/>
                <a:ea typeface="Candara"/>
                <a:cs typeface="Candara"/>
                <a:sym typeface="Candara"/>
              </a:rPr>
              <a:t>Break Time</a:t>
            </a:r>
            <a:endParaRPr b="1" sz="28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1">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750"/>
                                        <p:tgtEl>
                                          <p:spTgt spid="2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5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50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75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25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ppt_y</p:attrName>
                                        </p:attrNameLst>
                                      </p:cBhvr>
                                      <p:tavLst>
                                        <p:tav fmla="" tm="0">
                                          <p:val>
                                            <p:strVal val="#ppt_y-1"/>
                                          </p:val>
                                        </p:tav>
                                        <p:tav fmla="" tm="100000">
                                          <p:val>
                                            <p:strVal val="#ppt_y"/>
                                          </p:val>
                                        </p:tav>
                                      </p:tavLst>
                                    </p:anim>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par>
                          <p:cTn fill="hold">
                            <p:stCondLst>
                              <p:cond delay="3250"/>
                            </p:stCondLst>
                            <p:childTnLst>
                              <p:par>
                                <p:cTn fill="hold" nodeType="afterEffect" presetClass="emph" presetID="8" presetSubtype="0">
                                  <p:stCondLst>
                                    <p:cond delay="0"/>
                                  </p:stCondLst>
                                  <p:childTnLst>
                                    <p:animRot by="-21600000">
                                      <p:cBhvr>
                                        <p:cTn dur="2000" fill="hold"/>
                                        <p:tgtEl>
                                          <p:spTgt spid="205"/>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202"/>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200"/>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201"/>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203"/>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204"/>
                                        </p:tgtEl>
                                        <p:attrNameLst>
                                          <p:attrName>r</p:attrName>
                                        </p:attrNameLst>
                                      </p:cBhvr>
                                    </p:animRot>
                                  </p:childTnLst>
                                </p:cTn>
                              </p:par>
                            </p:childTnLst>
                          </p:cTn>
                        </p:par>
                        <p:par>
                          <p:cTn fill="hold">
                            <p:stCondLst>
                              <p:cond delay="5250"/>
                            </p:stCondLst>
                            <p:childTnLst>
                              <p:par>
                                <p:cTn fill="hold" nodeType="afterEffect" presetClass="entr" presetID="2" presetSubtype="2">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500"/>
                                        <p:tgtEl>
                                          <p:spTgt spid="206"/>
                                        </p:tgtEl>
                                        <p:attrNameLst>
                                          <p:attrName>ppt_x</p:attrName>
                                        </p:attrNameLst>
                                      </p:cBhvr>
                                      <p:tavLst>
                                        <p:tav fmla="" tm="0">
                                          <p:val>
                                            <p:strVal val="#ppt_x+1"/>
                                          </p:val>
                                        </p:tav>
                                        <p:tav fmla="" tm="100000">
                                          <p:val>
                                            <p:strVal val="#ppt_x"/>
                                          </p:val>
                                        </p:tav>
                                      </p:tavLst>
                                    </p:anim>
                                  </p:childTnLst>
                                </p:cTn>
                              </p:par>
                            </p:childTnLst>
                          </p:cTn>
                        </p:par>
                        <p:par>
                          <p:cTn fill="hold">
                            <p:stCondLst>
                              <p:cond delay="575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par>
                          <p:cTn fill="hold">
                            <p:stCondLst>
                              <p:cond delay="6250"/>
                            </p:stCondLst>
                            <p:childTnLst>
                              <p:par>
                                <p:cTn fill="hold" nodeType="after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50"/>
                                        <p:tgtEl>
                                          <p:spTgt spid="208"/>
                                        </p:tgtEl>
                                      </p:cBhvr>
                                    </p:animEffect>
                                  </p:childTnLst>
                                </p:cTn>
                              </p:par>
                            </p:childTnLst>
                          </p:cTn>
                        </p:par>
                        <p:par>
                          <p:cTn fill="hold">
                            <p:stCondLst>
                              <p:cond delay="6400"/>
                            </p:stCondLst>
                            <p:childTnLst>
                              <p:par>
                                <p:cTn fill="hold" nodeType="afterEffect" presetClass="entr" presetID="2" presetSubtype="2">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ppt_x</p:attrName>
                                        </p:attrNameLst>
                                      </p:cBhvr>
                                      <p:tavLst>
                                        <p:tav fmla="" tm="0">
                                          <p:val>
                                            <p:strVal val="#ppt_x+1"/>
                                          </p:val>
                                        </p:tav>
                                        <p:tav fmla="" tm="100000">
                                          <p:val>
                                            <p:strVal val="#ppt_x"/>
                                          </p:val>
                                        </p:tav>
                                      </p:tavLst>
                                    </p:anim>
                                  </p:childTnLst>
                                </p:cTn>
                              </p:par>
                            </p:childTnLst>
                          </p:cTn>
                        </p:par>
                        <p:par>
                          <p:cTn fill="hold">
                            <p:stCondLst>
                              <p:cond delay="6900"/>
                            </p:stCondLst>
                            <p:childTnLst>
                              <p:par>
                                <p:cTn fill="hold" nodeType="after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par>
                          <p:cTn fill="hold">
                            <p:stCondLst>
                              <p:cond delay="74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50"/>
                                        <p:tgtEl>
                                          <p:spTgt spid="211"/>
                                        </p:tgtEl>
                                      </p:cBhvr>
                                    </p:animEffect>
                                  </p:childTnLst>
                                </p:cTn>
                              </p:par>
                            </p:childTnLst>
                          </p:cTn>
                        </p:par>
                        <p:par>
                          <p:cTn fill="hold">
                            <p:stCondLst>
                              <p:cond delay="7550"/>
                            </p:stCondLst>
                            <p:childTnLst>
                              <p:par>
                                <p:cTn fill="hold" nodeType="afterEffect" presetClass="entr" presetID="2" presetSubtype="2">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500"/>
                                        <p:tgtEl>
                                          <p:spTgt spid="212"/>
                                        </p:tgtEl>
                                        <p:attrNameLst>
                                          <p:attrName>ppt_x</p:attrName>
                                        </p:attrNameLst>
                                      </p:cBhvr>
                                      <p:tavLst>
                                        <p:tav fmla="" tm="0">
                                          <p:val>
                                            <p:strVal val="#ppt_x+1"/>
                                          </p:val>
                                        </p:tav>
                                        <p:tav fmla="" tm="100000">
                                          <p:val>
                                            <p:strVal val="#ppt_x"/>
                                          </p:val>
                                        </p:tav>
                                      </p:tavLst>
                                    </p:anim>
                                  </p:childTnLst>
                                </p:cTn>
                              </p:par>
                            </p:childTnLst>
                          </p:cTn>
                        </p:par>
                        <p:par>
                          <p:cTn fill="hold">
                            <p:stCondLst>
                              <p:cond delay="805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par>
                          <p:cTn fill="hold">
                            <p:stCondLst>
                              <p:cond delay="855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50"/>
                                        <p:tgtEl>
                                          <p:spTgt spid="214"/>
                                        </p:tgtEl>
                                      </p:cBhvr>
                                    </p:animEffect>
                                  </p:childTnLst>
                                </p:cTn>
                              </p:par>
                            </p:childTnLst>
                          </p:cTn>
                        </p:par>
                        <p:par>
                          <p:cTn fill="hold">
                            <p:stCondLst>
                              <p:cond delay="87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9"/>
          <p:cNvSpPr/>
          <p:nvPr/>
        </p:nvSpPr>
        <p:spPr>
          <a:xfrm>
            <a:off x="-27432" y="4371853"/>
            <a:ext cx="12225528" cy="2504435"/>
          </a:xfrm>
          <a:custGeom>
            <a:rect b="b" l="l" r="r" t="t"/>
            <a:pathLst>
              <a:path extrusionOk="0" h="3018300" w="12225528">
                <a:moveTo>
                  <a:pt x="18288" y="595140"/>
                </a:moveTo>
                <a:cubicBezTo>
                  <a:pt x="2215896" y="440281"/>
                  <a:pt x="2878836" y="1663246"/>
                  <a:pt x="4133088" y="1692420"/>
                </a:cubicBezTo>
                <a:cubicBezTo>
                  <a:pt x="5387340" y="1721594"/>
                  <a:pt x="6313932" y="1359163"/>
                  <a:pt x="7543800" y="770182"/>
                </a:cubicBezTo>
                <a:cubicBezTo>
                  <a:pt x="8947404" y="313443"/>
                  <a:pt x="9250680" y="72938"/>
                  <a:pt x="10030968" y="9924"/>
                </a:cubicBezTo>
                <a:cubicBezTo>
                  <a:pt x="10811256" y="-53090"/>
                  <a:pt x="11792712" y="197023"/>
                  <a:pt x="12225528" y="392095"/>
                </a:cubicBezTo>
                <a:lnTo>
                  <a:pt x="12216384" y="3018300"/>
                </a:lnTo>
                <a:lnTo>
                  <a:pt x="0" y="3018300"/>
                </a:lnTo>
                <a:lnTo>
                  <a:pt x="18288" y="595140"/>
                </a:lnTo>
                <a:close/>
              </a:path>
            </a:pathLst>
          </a:custGeom>
          <a:solidFill>
            <a:schemeClr val="accent4">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27" name="Google Shape;227;p19"/>
          <p:cNvSpPr/>
          <p:nvPr/>
        </p:nvSpPr>
        <p:spPr>
          <a:xfrm>
            <a:off x="-27432" y="4804592"/>
            <a:ext cx="12234672" cy="2071696"/>
          </a:xfrm>
          <a:custGeom>
            <a:rect b="b" l="l" r="r" t="t"/>
            <a:pathLst>
              <a:path extrusionOk="0" h="2496770" w="12234672">
                <a:moveTo>
                  <a:pt x="0" y="2496770"/>
                </a:moveTo>
                <a:lnTo>
                  <a:pt x="0" y="2496770"/>
                </a:lnTo>
                <a:lnTo>
                  <a:pt x="12234672" y="2478482"/>
                </a:lnTo>
                <a:lnTo>
                  <a:pt x="12234672" y="1189178"/>
                </a:lnTo>
                <a:cubicBezTo>
                  <a:pt x="12001500" y="1059638"/>
                  <a:pt x="11780520" y="1670762"/>
                  <a:pt x="10835640" y="1701242"/>
                </a:cubicBezTo>
                <a:cubicBezTo>
                  <a:pt x="8199120" y="1621994"/>
                  <a:pt x="5762244" y="-31546"/>
                  <a:pt x="4151376" y="458"/>
                </a:cubicBezTo>
                <a:cubicBezTo>
                  <a:pt x="2540508" y="32462"/>
                  <a:pt x="2529840" y="652730"/>
                  <a:pt x="1554480" y="905714"/>
                </a:cubicBezTo>
                <a:cubicBezTo>
                  <a:pt x="722376" y="1100786"/>
                  <a:pt x="521208" y="1030682"/>
                  <a:pt x="9144" y="1088594"/>
                </a:cubicBezTo>
                <a:lnTo>
                  <a:pt x="0" y="2496770"/>
                </a:lnTo>
                <a:close/>
              </a:path>
            </a:pathLst>
          </a:cu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28" name="Google Shape;228;p19"/>
          <p:cNvSpPr/>
          <p:nvPr/>
        </p:nvSpPr>
        <p:spPr>
          <a:xfrm>
            <a:off x="3503223" y="1762271"/>
            <a:ext cx="1361928" cy="1361928"/>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6000">
                <a:solidFill>
                  <a:schemeClr val="lt1"/>
                </a:solidFill>
                <a:latin typeface="Candara"/>
                <a:ea typeface="Candara"/>
                <a:cs typeface="Candara"/>
                <a:sym typeface="Candara"/>
              </a:rPr>
              <a:t>3</a:t>
            </a:r>
            <a:endParaRPr sz="6000">
              <a:solidFill>
                <a:schemeClr val="lt1"/>
              </a:solidFill>
              <a:latin typeface="Candara"/>
              <a:ea typeface="Candara"/>
              <a:cs typeface="Candara"/>
              <a:sym typeface="Candara"/>
            </a:endParaRPr>
          </a:p>
        </p:txBody>
      </p:sp>
      <p:sp>
        <p:nvSpPr>
          <p:cNvPr id="229" name="Google Shape;229;p19"/>
          <p:cNvSpPr txBox="1"/>
          <p:nvPr/>
        </p:nvSpPr>
        <p:spPr>
          <a:xfrm>
            <a:off x="5246572" y="1902225"/>
            <a:ext cx="417734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5400">
                <a:solidFill>
                  <a:srgbClr val="262626"/>
                </a:solidFill>
                <a:latin typeface="Candara"/>
                <a:ea typeface="Candara"/>
                <a:cs typeface="Candara"/>
                <a:sym typeface="Candara"/>
              </a:rPr>
              <a:t>SPEAKERS</a:t>
            </a:r>
            <a:endParaRPr b="1" sz="54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50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750"/>
                                        <p:tgtEl>
                                          <p:spTgt spid="228"/>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75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0"/>
          <p:cNvSpPr/>
          <p:nvPr/>
        </p:nvSpPr>
        <p:spPr>
          <a:xfrm>
            <a:off x="455223" y="255205"/>
            <a:ext cx="911782" cy="911782"/>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600">
                <a:solidFill>
                  <a:schemeClr val="lt1"/>
                </a:solidFill>
                <a:latin typeface="Candara"/>
                <a:ea typeface="Candara"/>
                <a:cs typeface="Candara"/>
                <a:sym typeface="Candara"/>
              </a:rPr>
              <a:t>3</a:t>
            </a:r>
            <a:endParaRPr sz="3600">
              <a:solidFill>
                <a:schemeClr val="lt1"/>
              </a:solidFill>
              <a:latin typeface="Candara"/>
              <a:ea typeface="Candara"/>
              <a:cs typeface="Candara"/>
              <a:sym typeface="Candara"/>
            </a:endParaRPr>
          </a:p>
        </p:txBody>
      </p:sp>
      <p:grpSp>
        <p:nvGrpSpPr>
          <p:cNvPr id="236" name="Google Shape;236;p20"/>
          <p:cNvGrpSpPr/>
          <p:nvPr/>
        </p:nvGrpSpPr>
        <p:grpSpPr>
          <a:xfrm>
            <a:off x="614387" y="2037008"/>
            <a:ext cx="1888067" cy="1888067"/>
            <a:chOff x="614387" y="2037008"/>
            <a:chExt cx="1888067" cy="1888067"/>
          </a:xfrm>
        </p:grpSpPr>
        <p:sp>
          <p:nvSpPr>
            <p:cNvPr id="237" name="Google Shape;237;p20"/>
            <p:cNvSpPr/>
            <p:nvPr/>
          </p:nvSpPr>
          <p:spPr>
            <a:xfrm>
              <a:off x="614387" y="2037008"/>
              <a:ext cx="1888067" cy="1888067"/>
            </a:xfrm>
            <a:custGeom>
              <a:rect b="b" l="l" r="r" t="t"/>
              <a:pathLst>
                <a:path extrusionOk="0"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cap="flat" cmpd="sng" w="9525">
              <a:solidFill>
                <a:schemeClr val="accent4"/>
              </a:solidFill>
              <a:prstDash val="dash"/>
              <a:miter lim="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Candara"/>
                <a:ea typeface="Candara"/>
                <a:cs typeface="Candara"/>
                <a:sym typeface="Candara"/>
              </a:endParaRPr>
            </a:p>
          </p:txBody>
        </p:sp>
        <p:sp>
          <p:nvSpPr>
            <p:cNvPr id="238" name="Google Shape;238;p20"/>
            <p:cNvSpPr/>
            <p:nvPr/>
          </p:nvSpPr>
          <p:spPr>
            <a:xfrm>
              <a:off x="737155" y="2159776"/>
              <a:ext cx="1655233" cy="1655233"/>
            </a:xfrm>
            <a:prstGeom prst="ellipse">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ndara"/>
                <a:ea typeface="Candara"/>
                <a:cs typeface="Candara"/>
                <a:sym typeface="Candara"/>
              </a:endParaRPr>
            </a:p>
          </p:txBody>
        </p:sp>
      </p:grpSp>
      <p:sp>
        <p:nvSpPr>
          <p:cNvPr id="239" name="Google Shape;239;p20"/>
          <p:cNvSpPr txBox="1"/>
          <p:nvPr/>
        </p:nvSpPr>
        <p:spPr>
          <a:xfrm>
            <a:off x="2842587" y="2168402"/>
            <a:ext cx="3856483" cy="1931422"/>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0C0C0C"/>
              </a:buClr>
              <a:buSzPts val="1400"/>
              <a:buFont typeface="Arial"/>
              <a:buNone/>
            </a:pPr>
            <a:r>
              <a:rPr lang="tr-TR" sz="1400">
                <a:solidFill>
                  <a:srgbClr val="0C0C0C"/>
                </a:solidFill>
                <a:latin typeface="Candara"/>
                <a:ea typeface="Candara"/>
                <a:cs typeface="Candara"/>
                <a:sym typeface="Candara"/>
              </a:rPr>
              <a:t>We press play on your digital story. Using conceptual, digital design, we work with you to build experiences that feel 'right' for your users. We create a solid user-product relationship, one that's long and fruitful.</a:t>
            </a:r>
            <a:endParaRPr sz="1400">
              <a:solidFill>
                <a:srgbClr val="0C0C0C"/>
              </a:solidFill>
              <a:latin typeface="Candara"/>
              <a:ea typeface="Candara"/>
              <a:cs typeface="Candara"/>
              <a:sym typeface="Candara"/>
            </a:endParaRPr>
          </a:p>
        </p:txBody>
      </p:sp>
      <p:grpSp>
        <p:nvGrpSpPr>
          <p:cNvPr id="240" name="Google Shape;240;p20"/>
          <p:cNvGrpSpPr/>
          <p:nvPr/>
        </p:nvGrpSpPr>
        <p:grpSpPr>
          <a:xfrm>
            <a:off x="7138549" y="2072495"/>
            <a:ext cx="3935448" cy="1785450"/>
            <a:chOff x="7404364" y="2072495"/>
            <a:chExt cx="3935448" cy="1785450"/>
          </a:xfrm>
        </p:grpSpPr>
        <p:sp>
          <p:nvSpPr>
            <p:cNvPr id="241" name="Google Shape;241;p20"/>
            <p:cNvSpPr/>
            <p:nvPr/>
          </p:nvSpPr>
          <p:spPr>
            <a:xfrm flipH="1" rot="10800000">
              <a:off x="8203210" y="2605984"/>
              <a:ext cx="3136602" cy="112596"/>
            </a:xfrm>
            <a:custGeom>
              <a:rect b="b" l="l" r="r" t="t"/>
              <a:pathLst>
                <a:path extrusionOk="0" h="21600" w="21600">
                  <a:moveTo>
                    <a:pt x="0" y="0"/>
                  </a:moveTo>
                  <a:lnTo>
                    <a:pt x="21599" y="0"/>
                  </a:lnTo>
                  <a:lnTo>
                    <a:pt x="21599" y="21599"/>
                  </a:lnTo>
                  <a:lnTo>
                    <a:pt x="0" y="21599"/>
                  </a:lnTo>
                  <a:close/>
                </a:path>
              </a:pathLst>
            </a:custGeom>
            <a:solidFill>
              <a:srgbClr val="D8D8D8"/>
            </a:solidFill>
            <a:ln cap="flat" cmpd="sng" w="25400">
              <a:solidFill>
                <a:srgbClr val="000000">
                  <a:alpha val="0"/>
                </a:srgbClr>
              </a:solidFill>
              <a:prstDash val="solid"/>
              <a:miter lim="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3600">
                <a:solidFill>
                  <a:schemeClr val="dk1"/>
                </a:solidFill>
                <a:latin typeface="Candara"/>
                <a:ea typeface="Candara"/>
                <a:cs typeface="Candara"/>
                <a:sym typeface="Candara"/>
              </a:endParaRPr>
            </a:p>
          </p:txBody>
        </p:sp>
        <p:sp>
          <p:nvSpPr>
            <p:cNvPr id="242" name="Google Shape;242;p20"/>
            <p:cNvSpPr/>
            <p:nvPr/>
          </p:nvSpPr>
          <p:spPr>
            <a:xfrm flipH="1" rot="10800000">
              <a:off x="8203210" y="2605984"/>
              <a:ext cx="2654048" cy="112596"/>
            </a:xfrm>
            <a:custGeom>
              <a:rect b="b" l="l" r="r" t="t"/>
              <a:pathLst>
                <a:path extrusionOk="0" h="21600" w="21600">
                  <a:moveTo>
                    <a:pt x="0" y="0"/>
                  </a:moveTo>
                  <a:lnTo>
                    <a:pt x="21600" y="0"/>
                  </a:lnTo>
                  <a:lnTo>
                    <a:pt x="21600" y="21599"/>
                  </a:lnTo>
                  <a:lnTo>
                    <a:pt x="0" y="21599"/>
                  </a:lnTo>
                  <a:close/>
                </a:path>
              </a:pathLst>
            </a:custGeom>
            <a:solidFill>
              <a:schemeClr val="accent4"/>
            </a:solidFill>
            <a:ln cap="flat" cmpd="sng" w="25400">
              <a:solidFill>
                <a:srgbClr val="000000">
                  <a:alpha val="0"/>
                </a:srgbClr>
              </a:solidFill>
              <a:prstDash val="solid"/>
              <a:miter lim="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3600">
                <a:solidFill>
                  <a:schemeClr val="dk1"/>
                </a:solidFill>
                <a:latin typeface="Candara"/>
                <a:ea typeface="Candara"/>
                <a:cs typeface="Candara"/>
                <a:sym typeface="Candara"/>
              </a:endParaRPr>
            </a:p>
          </p:txBody>
        </p:sp>
        <p:sp>
          <p:nvSpPr>
            <p:cNvPr id="243" name="Google Shape;243;p20"/>
            <p:cNvSpPr/>
            <p:nvPr/>
          </p:nvSpPr>
          <p:spPr>
            <a:xfrm>
              <a:off x="7444576" y="2557729"/>
              <a:ext cx="576000" cy="21446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tr-TR" sz="1400">
                  <a:solidFill>
                    <a:srgbClr val="262626"/>
                  </a:solidFill>
                  <a:latin typeface="Candara"/>
                  <a:ea typeface="Candara"/>
                  <a:cs typeface="Candara"/>
                  <a:sym typeface="Candara"/>
                </a:rPr>
                <a:t>1</a:t>
              </a:r>
              <a:endParaRPr sz="1400">
                <a:solidFill>
                  <a:srgbClr val="262626"/>
                </a:solidFill>
                <a:latin typeface="Candara"/>
                <a:ea typeface="Candara"/>
                <a:cs typeface="Candara"/>
                <a:sym typeface="Candara"/>
              </a:endParaRPr>
            </a:p>
          </p:txBody>
        </p:sp>
        <p:sp>
          <p:nvSpPr>
            <p:cNvPr id="244" name="Google Shape;244;p20"/>
            <p:cNvSpPr/>
            <p:nvPr/>
          </p:nvSpPr>
          <p:spPr>
            <a:xfrm flipH="1" rot="10800000">
              <a:off x="8203210" y="2967901"/>
              <a:ext cx="3136602" cy="112596"/>
            </a:xfrm>
            <a:custGeom>
              <a:rect b="b" l="l" r="r" t="t"/>
              <a:pathLst>
                <a:path extrusionOk="0" h="21600" w="21600">
                  <a:moveTo>
                    <a:pt x="0" y="0"/>
                  </a:moveTo>
                  <a:lnTo>
                    <a:pt x="21599" y="0"/>
                  </a:lnTo>
                  <a:lnTo>
                    <a:pt x="21599" y="21599"/>
                  </a:lnTo>
                  <a:lnTo>
                    <a:pt x="0" y="21599"/>
                  </a:lnTo>
                  <a:close/>
                </a:path>
              </a:pathLst>
            </a:custGeom>
            <a:solidFill>
              <a:srgbClr val="D8D8D8"/>
            </a:solidFill>
            <a:ln cap="flat" cmpd="sng" w="25400">
              <a:solidFill>
                <a:srgbClr val="000000">
                  <a:alpha val="0"/>
                </a:srgbClr>
              </a:solidFill>
              <a:prstDash val="solid"/>
              <a:miter lim="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3600">
                <a:solidFill>
                  <a:schemeClr val="dk1"/>
                </a:solidFill>
                <a:latin typeface="Candara"/>
                <a:ea typeface="Candara"/>
                <a:cs typeface="Candara"/>
                <a:sym typeface="Candara"/>
              </a:endParaRPr>
            </a:p>
          </p:txBody>
        </p:sp>
        <p:sp>
          <p:nvSpPr>
            <p:cNvPr id="245" name="Google Shape;245;p20"/>
            <p:cNvSpPr/>
            <p:nvPr/>
          </p:nvSpPr>
          <p:spPr>
            <a:xfrm flipH="1" rot="10800000">
              <a:off x="8205892" y="2967901"/>
              <a:ext cx="2251919" cy="112596"/>
            </a:xfrm>
            <a:custGeom>
              <a:rect b="b" l="l" r="r" t="t"/>
              <a:pathLst>
                <a:path extrusionOk="0" h="21600" w="21600">
                  <a:moveTo>
                    <a:pt x="0" y="0"/>
                  </a:moveTo>
                  <a:lnTo>
                    <a:pt x="21599" y="0"/>
                  </a:lnTo>
                  <a:lnTo>
                    <a:pt x="21599" y="21599"/>
                  </a:lnTo>
                  <a:lnTo>
                    <a:pt x="0" y="21599"/>
                  </a:lnTo>
                  <a:close/>
                </a:path>
              </a:pathLst>
            </a:custGeom>
            <a:solidFill>
              <a:schemeClr val="accent4"/>
            </a:solidFill>
            <a:ln cap="flat" cmpd="sng" w="25400">
              <a:solidFill>
                <a:srgbClr val="000000">
                  <a:alpha val="0"/>
                </a:srgbClr>
              </a:solidFill>
              <a:prstDash val="solid"/>
              <a:miter lim="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3600">
                <a:solidFill>
                  <a:schemeClr val="dk1"/>
                </a:solidFill>
                <a:latin typeface="Candara"/>
                <a:ea typeface="Candara"/>
                <a:cs typeface="Candara"/>
                <a:sym typeface="Candara"/>
              </a:endParaRPr>
            </a:p>
          </p:txBody>
        </p:sp>
        <p:sp>
          <p:nvSpPr>
            <p:cNvPr id="246" name="Google Shape;246;p20"/>
            <p:cNvSpPr/>
            <p:nvPr/>
          </p:nvSpPr>
          <p:spPr>
            <a:xfrm>
              <a:off x="7433853" y="2919645"/>
              <a:ext cx="576000" cy="21446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tr-TR" sz="1400">
                  <a:solidFill>
                    <a:srgbClr val="262626"/>
                  </a:solidFill>
                  <a:latin typeface="Candara"/>
                  <a:ea typeface="Candara"/>
                  <a:cs typeface="Candara"/>
                  <a:sym typeface="Candara"/>
                </a:rPr>
                <a:t>2</a:t>
              </a:r>
              <a:endParaRPr sz="1400">
                <a:solidFill>
                  <a:srgbClr val="262626"/>
                </a:solidFill>
                <a:latin typeface="Candara"/>
                <a:ea typeface="Candara"/>
                <a:cs typeface="Candara"/>
                <a:sym typeface="Candara"/>
              </a:endParaRPr>
            </a:p>
          </p:txBody>
        </p:sp>
        <p:sp>
          <p:nvSpPr>
            <p:cNvPr id="247" name="Google Shape;247;p20"/>
            <p:cNvSpPr/>
            <p:nvPr/>
          </p:nvSpPr>
          <p:spPr>
            <a:xfrm flipH="1" rot="10800000">
              <a:off x="8203210" y="3329816"/>
              <a:ext cx="3136602" cy="112596"/>
            </a:xfrm>
            <a:custGeom>
              <a:rect b="b" l="l" r="r" t="t"/>
              <a:pathLst>
                <a:path extrusionOk="0" h="21600" w="21600">
                  <a:moveTo>
                    <a:pt x="0" y="0"/>
                  </a:moveTo>
                  <a:lnTo>
                    <a:pt x="21599" y="0"/>
                  </a:lnTo>
                  <a:lnTo>
                    <a:pt x="21599" y="21599"/>
                  </a:lnTo>
                  <a:lnTo>
                    <a:pt x="0" y="21599"/>
                  </a:lnTo>
                  <a:close/>
                </a:path>
              </a:pathLst>
            </a:custGeom>
            <a:solidFill>
              <a:srgbClr val="D8D8D8"/>
            </a:solidFill>
            <a:ln cap="flat" cmpd="sng" w="25400">
              <a:solidFill>
                <a:srgbClr val="000000">
                  <a:alpha val="0"/>
                </a:srgbClr>
              </a:solidFill>
              <a:prstDash val="solid"/>
              <a:miter lim="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3600">
                <a:solidFill>
                  <a:schemeClr val="dk1"/>
                </a:solidFill>
                <a:latin typeface="Candara"/>
                <a:ea typeface="Candara"/>
                <a:cs typeface="Candara"/>
                <a:sym typeface="Candara"/>
              </a:endParaRPr>
            </a:p>
          </p:txBody>
        </p:sp>
        <p:sp>
          <p:nvSpPr>
            <p:cNvPr id="248" name="Google Shape;248;p20"/>
            <p:cNvSpPr/>
            <p:nvPr/>
          </p:nvSpPr>
          <p:spPr>
            <a:xfrm flipH="1" rot="10800000">
              <a:off x="8205892" y="3329816"/>
              <a:ext cx="1608514" cy="112596"/>
            </a:xfrm>
            <a:custGeom>
              <a:rect b="b" l="l" r="r" t="t"/>
              <a:pathLst>
                <a:path extrusionOk="0" h="21600" w="21600">
                  <a:moveTo>
                    <a:pt x="0" y="0"/>
                  </a:moveTo>
                  <a:lnTo>
                    <a:pt x="21600" y="0"/>
                  </a:lnTo>
                  <a:lnTo>
                    <a:pt x="21600" y="21599"/>
                  </a:lnTo>
                  <a:lnTo>
                    <a:pt x="0" y="21599"/>
                  </a:lnTo>
                  <a:close/>
                </a:path>
              </a:pathLst>
            </a:custGeom>
            <a:solidFill>
              <a:schemeClr val="accent4"/>
            </a:solidFill>
            <a:ln cap="flat" cmpd="sng" w="25400">
              <a:solidFill>
                <a:srgbClr val="000000">
                  <a:alpha val="0"/>
                </a:srgbClr>
              </a:solidFill>
              <a:prstDash val="solid"/>
              <a:miter lim="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3600">
                <a:solidFill>
                  <a:schemeClr val="dk1"/>
                </a:solidFill>
                <a:latin typeface="Candara"/>
                <a:ea typeface="Candara"/>
                <a:cs typeface="Candara"/>
                <a:sym typeface="Candara"/>
              </a:endParaRPr>
            </a:p>
          </p:txBody>
        </p:sp>
        <p:sp>
          <p:nvSpPr>
            <p:cNvPr id="249" name="Google Shape;249;p20"/>
            <p:cNvSpPr/>
            <p:nvPr/>
          </p:nvSpPr>
          <p:spPr>
            <a:xfrm>
              <a:off x="7444576" y="3281560"/>
              <a:ext cx="576000" cy="21446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tr-TR" sz="1400">
                  <a:solidFill>
                    <a:srgbClr val="262626"/>
                  </a:solidFill>
                  <a:latin typeface="Candara"/>
                  <a:ea typeface="Candara"/>
                  <a:cs typeface="Candara"/>
                  <a:sym typeface="Candara"/>
                </a:rPr>
                <a:t>3</a:t>
              </a:r>
              <a:endParaRPr sz="1400">
                <a:solidFill>
                  <a:srgbClr val="262626"/>
                </a:solidFill>
                <a:latin typeface="Candara"/>
                <a:ea typeface="Candara"/>
                <a:cs typeface="Candara"/>
                <a:sym typeface="Candara"/>
              </a:endParaRPr>
            </a:p>
          </p:txBody>
        </p:sp>
        <p:sp>
          <p:nvSpPr>
            <p:cNvPr id="250" name="Google Shape;250;p20"/>
            <p:cNvSpPr/>
            <p:nvPr/>
          </p:nvSpPr>
          <p:spPr>
            <a:xfrm flipH="1" rot="10800000">
              <a:off x="8203210" y="3691732"/>
              <a:ext cx="3136602" cy="112596"/>
            </a:xfrm>
            <a:custGeom>
              <a:rect b="b" l="l" r="r" t="t"/>
              <a:pathLst>
                <a:path extrusionOk="0" h="21600" w="21600">
                  <a:moveTo>
                    <a:pt x="0" y="0"/>
                  </a:moveTo>
                  <a:lnTo>
                    <a:pt x="21599" y="0"/>
                  </a:lnTo>
                  <a:lnTo>
                    <a:pt x="21599" y="21599"/>
                  </a:lnTo>
                  <a:lnTo>
                    <a:pt x="0" y="21599"/>
                  </a:lnTo>
                  <a:close/>
                </a:path>
              </a:pathLst>
            </a:custGeom>
            <a:solidFill>
              <a:srgbClr val="D8D8D8"/>
            </a:solidFill>
            <a:ln cap="flat" cmpd="sng" w="25400">
              <a:solidFill>
                <a:srgbClr val="000000">
                  <a:alpha val="0"/>
                </a:srgbClr>
              </a:solidFill>
              <a:prstDash val="solid"/>
              <a:miter lim="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3600">
                <a:solidFill>
                  <a:schemeClr val="dk1"/>
                </a:solidFill>
                <a:latin typeface="Candara"/>
                <a:ea typeface="Candara"/>
                <a:cs typeface="Candara"/>
                <a:sym typeface="Candara"/>
              </a:endParaRPr>
            </a:p>
          </p:txBody>
        </p:sp>
        <p:sp>
          <p:nvSpPr>
            <p:cNvPr id="251" name="Google Shape;251;p20"/>
            <p:cNvSpPr/>
            <p:nvPr/>
          </p:nvSpPr>
          <p:spPr>
            <a:xfrm flipH="1" rot="10800000">
              <a:off x="8205892" y="3691732"/>
              <a:ext cx="2814899" cy="112596"/>
            </a:xfrm>
            <a:custGeom>
              <a:rect b="b" l="l" r="r" t="t"/>
              <a:pathLst>
                <a:path extrusionOk="0" h="21600" w="21600">
                  <a:moveTo>
                    <a:pt x="0" y="0"/>
                  </a:moveTo>
                  <a:lnTo>
                    <a:pt x="21599" y="0"/>
                  </a:lnTo>
                  <a:lnTo>
                    <a:pt x="21599" y="21599"/>
                  </a:lnTo>
                  <a:lnTo>
                    <a:pt x="0" y="21599"/>
                  </a:lnTo>
                  <a:close/>
                </a:path>
              </a:pathLst>
            </a:custGeom>
            <a:solidFill>
              <a:schemeClr val="accent4"/>
            </a:solidFill>
            <a:ln cap="flat" cmpd="sng" w="25400">
              <a:solidFill>
                <a:srgbClr val="000000">
                  <a:alpha val="0"/>
                </a:srgbClr>
              </a:solidFill>
              <a:prstDash val="solid"/>
              <a:miter lim="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3600">
                <a:solidFill>
                  <a:schemeClr val="dk1"/>
                </a:solidFill>
                <a:latin typeface="Candara"/>
                <a:ea typeface="Candara"/>
                <a:cs typeface="Candara"/>
                <a:sym typeface="Candara"/>
              </a:endParaRPr>
            </a:p>
          </p:txBody>
        </p:sp>
        <p:sp>
          <p:nvSpPr>
            <p:cNvPr id="252" name="Google Shape;252;p20"/>
            <p:cNvSpPr/>
            <p:nvPr/>
          </p:nvSpPr>
          <p:spPr>
            <a:xfrm>
              <a:off x="7444576" y="3643477"/>
              <a:ext cx="576000" cy="21446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tr-TR" sz="1400">
                  <a:solidFill>
                    <a:srgbClr val="262626"/>
                  </a:solidFill>
                  <a:latin typeface="Candara"/>
                  <a:ea typeface="Candara"/>
                  <a:cs typeface="Candara"/>
                  <a:sym typeface="Candara"/>
                </a:rPr>
                <a:t>4</a:t>
              </a:r>
              <a:endParaRPr sz="1400">
                <a:solidFill>
                  <a:srgbClr val="262626"/>
                </a:solidFill>
                <a:latin typeface="Candara"/>
                <a:ea typeface="Candara"/>
                <a:cs typeface="Candara"/>
                <a:sym typeface="Candara"/>
              </a:endParaRPr>
            </a:p>
          </p:txBody>
        </p:sp>
        <p:sp>
          <p:nvSpPr>
            <p:cNvPr id="253" name="Google Shape;253;p20"/>
            <p:cNvSpPr/>
            <p:nvPr/>
          </p:nvSpPr>
          <p:spPr>
            <a:xfrm>
              <a:off x="7404364" y="2072495"/>
              <a:ext cx="1415492" cy="343150"/>
            </a:xfrm>
            <a:custGeom>
              <a:rect b="b" l="l" r="r" t="t"/>
              <a:pathLst>
                <a:path extrusionOk="0" h="21600" w="21600">
                  <a:moveTo>
                    <a:pt x="0" y="0"/>
                  </a:moveTo>
                  <a:lnTo>
                    <a:pt x="21600" y="0"/>
                  </a:lnTo>
                  <a:lnTo>
                    <a:pt x="21600" y="21600"/>
                  </a:lnTo>
                  <a:lnTo>
                    <a:pt x="0" y="21600"/>
                  </a:lnTo>
                  <a:close/>
                </a:path>
              </a:pathLst>
            </a:cu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tr-TR" sz="2400">
                  <a:solidFill>
                    <a:srgbClr val="313131"/>
                  </a:solidFill>
                  <a:latin typeface="Candara"/>
                  <a:ea typeface="Candara"/>
                  <a:cs typeface="Candara"/>
                  <a:sym typeface="Candara"/>
                </a:rPr>
                <a:t>Skills</a:t>
              </a:r>
              <a:endParaRPr sz="3600">
                <a:solidFill>
                  <a:schemeClr val="dk1"/>
                </a:solidFill>
                <a:latin typeface="Candara"/>
                <a:ea typeface="Candara"/>
                <a:cs typeface="Candara"/>
                <a:sym typeface="Candara"/>
              </a:endParaRPr>
            </a:p>
          </p:txBody>
        </p:sp>
      </p:grpSp>
      <p:sp>
        <p:nvSpPr>
          <p:cNvPr id="254" name="Google Shape;254;p20"/>
          <p:cNvSpPr txBox="1"/>
          <p:nvPr/>
        </p:nvSpPr>
        <p:spPr>
          <a:xfrm>
            <a:off x="646284" y="4592724"/>
            <a:ext cx="10911309" cy="1275781"/>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0C0C0C"/>
              </a:buClr>
              <a:buSzPts val="1400"/>
              <a:buFont typeface="Arial"/>
              <a:buNone/>
            </a:pPr>
            <a:r>
              <a:rPr lang="tr-TR" sz="1400">
                <a:solidFill>
                  <a:srgbClr val="0C0C0C"/>
                </a:solidFill>
                <a:latin typeface="Candara"/>
                <a:ea typeface="Candara"/>
                <a:cs typeface="Candara"/>
                <a:sym typeface="Candara"/>
              </a:rPr>
              <a:t>Moving from creative ideas to solid strategy and execution, we help your target market resonate fully with your brand. When you get them, they will get you, quicker. We leverage digital tools, design and words, to become even more relevant.</a:t>
            </a:r>
            <a:endParaRPr sz="1400">
              <a:solidFill>
                <a:srgbClr val="0C0C0C"/>
              </a:solidFill>
              <a:latin typeface="Candara"/>
              <a:ea typeface="Candara"/>
              <a:cs typeface="Candara"/>
              <a:sym typeface="Candara"/>
            </a:endParaRPr>
          </a:p>
        </p:txBody>
      </p:sp>
      <p:sp>
        <p:nvSpPr>
          <p:cNvPr id="255" name="Google Shape;255;p20"/>
          <p:cNvSpPr txBox="1"/>
          <p:nvPr/>
        </p:nvSpPr>
        <p:spPr>
          <a:xfrm>
            <a:off x="1538173" y="433748"/>
            <a:ext cx="22741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rgbClr val="262626"/>
                </a:solidFill>
                <a:latin typeface="Candara"/>
                <a:ea typeface="Candara"/>
                <a:cs typeface="Candara"/>
                <a:sym typeface="Candara"/>
              </a:rPr>
              <a:t>Speakers</a:t>
            </a:r>
            <a:endParaRPr b="1" sz="28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250"/>
                                        <p:tgtEl>
                                          <p:spTgt spid="236"/>
                                        </p:tgtEl>
                                        <p:attrNameLst>
                                          <p:attrName>ppt_w</p:attrName>
                                        </p:attrNameLst>
                                      </p:cBhvr>
                                      <p:tavLst>
                                        <p:tav fmla="" tm="0">
                                          <p:val>
                                            <p:strVal val="0"/>
                                          </p:val>
                                        </p:tav>
                                        <p:tav fmla="" tm="100000">
                                          <p:val>
                                            <p:strVal val="#ppt_w"/>
                                          </p:val>
                                        </p:tav>
                                      </p:tavLst>
                                    </p:anim>
                                    <p:anim calcmode="lin" valueType="num">
                                      <p:cBhvr additive="base">
                                        <p:cTn dur="250"/>
                                        <p:tgtEl>
                                          <p:spTgt spid="236"/>
                                        </p:tgtEl>
                                        <p:attrNameLst>
                                          <p:attrName>ppt_h</p:attrName>
                                        </p:attrNameLst>
                                      </p:cBhvr>
                                      <p:tavLst>
                                        <p:tav fmla="" tm="0">
                                          <p:val>
                                            <p:strVal val="0"/>
                                          </p:val>
                                        </p:tav>
                                        <p:tav fmla="" tm="100000">
                                          <p:val>
                                            <p:strVal val="#ppt_h"/>
                                          </p:val>
                                        </p:tav>
                                      </p:tavLst>
                                    </p:anim>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50"/>
                                        <p:tgtEl>
                                          <p:spTgt spid="239"/>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par>
                          <p:cTn fill="hold">
                            <p:stCondLst>
                              <p:cond delay="1400"/>
                            </p:stCondLst>
                            <p:childTnLst>
                              <p:par>
                                <p:cTn fill="hold" nodeType="afterEffect" presetClass="entr" presetID="2" presetSubtype="4">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500"/>
                                        <p:tgtEl>
                                          <p:spTgt spid="254"/>
                                        </p:tgtEl>
                                        <p:attrNameLst>
                                          <p:attrName>ppt_y</p:attrName>
                                        </p:attrNameLst>
                                      </p:cBhvr>
                                      <p:tavLst>
                                        <p:tav fmla="" tm="0">
                                          <p:val>
                                            <p:strVal val="#ppt_y+1"/>
                                          </p:val>
                                        </p:tav>
                                        <p:tav fmla="" tm="100000">
                                          <p:val>
                                            <p:strVal val="#ppt_y"/>
                                          </p:val>
                                        </p:tav>
                                      </p:tavLst>
                                    </p:anim>
                                  </p:childTnLst>
                                </p:cTn>
                              </p:par>
                            </p:childTnLst>
                          </p:cTn>
                        </p:par>
                        <p:par>
                          <p:cTn fill="hold">
                            <p:stCondLst>
                              <p:cond delay="1900"/>
                            </p:stCondLst>
                            <p:childTnLst>
                              <p:par>
                                <p:cTn fill="hold" nodeType="after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grpSp>
        <p:nvGrpSpPr>
          <p:cNvPr id="261" name="Google Shape;261;p21"/>
          <p:cNvGrpSpPr/>
          <p:nvPr/>
        </p:nvGrpSpPr>
        <p:grpSpPr>
          <a:xfrm>
            <a:off x="885723" y="1493829"/>
            <a:ext cx="4716824" cy="4689004"/>
            <a:chOff x="917622" y="1483196"/>
            <a:chExt cx="4716824" cy="4689004"/>
          </a:xfrm>
        </p:grpSpPr>
        <p:sp>
          <p:nvSpPr>
            <p:cNvPr id="262" name="Google Shape;262;p21"/>
            <p:cNvSpPr/>
            <p:nvPr/>
          </p:nvSpPr>
          <p:spPr>
            <a:xfrm>
              <a:off x="917622" y="1483196"/>
              <a:ext cx="4464000" cy="44555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63" name="Google Shape;263;p21"/>
            <p:cNvSpPr/>
            <p:nvPr/>
          </p:nvSpPr>
          <p:spPr>
            <a:xfrm>
              <a:off x="1053737" y="1600200"/>
              <a:ext cx="4580709" cy="4572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sp>
        <p:nvSpPr>
          <p:cNvPr id="264" name="Google Shape;264;p21"/>
          <p:cNvSpPr/>
          <p:nvPr/>
        </p:nvSpPr>
        <p:spPr>
          <a:xfrm>
            <a:off x="6096000" y="2243765"/>
            <a:ext cx="5153247" cy="106182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400">
                <a:solidFill>
                  <a:srgbClr val="0C0C0C"/>
                </a:solidFill>
                <a:latin typeface="Candara"/>
                <a:ea typeface="Candara"/>
                <a:cs typeface="Candara"/>
                <a:sym typeface="Candara"/>
              </a:rPr>
              <a:t>Simple &amp; Smooth, exactly how purchasing experiences should be. We align with your users need to build and evolve a flowing shopping interface</a:t>
            </a:r>
            <a:endParaRPr sz="1400">
              <a:solidFill>
                <a:srgbClr val="0C0C0C"/>
              </a:solidFill>
              <a:latin typeface="Candara"/>
              <a:ea typeface="Candara"/>
              <a:cs typeface="Candara"/>
              <a:sym typeface="Candara"/>
            </a:endParaRPr>
          </a:p>
        </p:txBody>
      </p:sp>
      <p:sp>
        <p:nvSpPr>
          <p:cNvPr id="265" name="Google Shape;265;p21"/>
          <p:cNvSpPr txBox="1"/>
          <p:nvPr/>
        </p:nvSpPr>
        <p:spPr>
          <a:xfrm>
            <a:off x="6096000" y="1808351"/>
            <a:ext cx="1631726" cy="372538"/>
          </a:xfrm>
          <a:prstGeom prst="rect">
            <a:avLst/>
          </a:prstGeom>
          <a:noFill/>
          <a:ln>
            <a:noFill/>
          </a:ln>
        </p:spPr>
        <p:txBody>
          <a:bodyPr anchorCtr="0" anchor="t" bIns="0" lIns="91425" spcFirstLastPara="1" rIns="91425" wrap="square" tIns="0">
            <a:spAutoFit/>
          </a:bodyPr>
          <a:lstStyle/>
          <a:p>
            <a:pPr indent="0" lvl="0" marL="0" marR="0" rtl="0" algn="l">
              <a:lnSpc>
                <a:spcPct val="150000"/>
              </a:lnSpc>
              <a:spcBef>
                <a:spcPts val="0"/>
              </a:spcBef>
              <a:spcAft>
                <a:spcPts val="0"/>
              </a:spcAft>
              <a:buNone/>
            </a:pPr>
            <a:r>
              <a:rPr b="1" lang="tr-TR" sz="1800">
                <a:solidFill>
                  <a:srgbClr val="3F3F3F"/>
                </a:solidFill>
                <a:latin typeface="Candara"/>
                <a:ea typeface="Candara"/>
                <a:cs typeface="Candara"/>
                <a:sym typeface="Candara"/>
              </a:rPr>
              <a:t>Suggest</a:t>
            </a:r>
            <a:endParaRPr b="1" sz="1800">
              <a:solidFill>
                <a:srgbClr val="3F3F3F"/>
              </a:solidFill>
              <a:latin typeface="Candara"/>
              <a:ea typeface="Candara"/>
              <a:cs typeface="Candara"/>
              <a:sym typeface="Candara"/>
            </a:endParaRPr>
          </a:p>
        </p:txBody>
      </p:sp>
      <p:grpSp>
        <p:nvGrpSpPr>
          <p:cNvPr id="266" name="Google Shape;266;p21"/>
          <p:cNvGrpSpPr/>
          <p:nvPr/>
        </p:nvGrpSpPr>
        <p:grpSpPr>
          <a:xfrm>
            <a:off x="6191685" y="3280141"/>
            <a:ext cx="4015016" cy="536944"/>
            <a:chOff x="6191685" y="3280141"/>
            <a:chExt cx="4015016" cy="536944"/>
          </a:xfrm>
        </p:grpSpPr>
        <p:sp>
          <p:nvSpPr>
            <p:cNvPr id="267" name="Google Shape;267;p21"/>
            <p:cNvSpPr/>
            <p:nvPr/>
          </p:nvSpPr>
          <p:spPr>
            <a:xfrm>
              <a:off x="6191685" y="3280141"/>
              <a:ext cx="536944" cy="536944"/>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2800">
                  <a:solidFill>
                    <a:schemeClr val="lt1"/>
                  </a:solidFill>
                  <a:latin typeface="Candara"/>
                  <a:ea typeface="Candara"/>
                  <a:cs typeface="Candara"/>
                  <a:sym typeface="Candara"/>
                </a:rPr>
                <a:t>1</a:t>
              </a:r>
              <a:endParaRPr/>
            </a:p>
          </p:txBody>
        </p:sp>
        <p:sp>
          <p:nvSpPr>
            <p:cNvPr id="268" name="Google Shape;268;p21"/>
            <p:cNvSpPr/>
            <p:nvPr/>
          </p:nvSpPr>
          <p:spPr>
            <a:xfrm>
              <a:off x="9361393" y="3477717"/>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69" name="Google Shape;269;p21"/>
            <p:cNvSpPr/>
            <p:nvPr/>
          </p:nvSpPr>
          <p:spPr>
            <a:xfrm>
              <a:off x="9536249" y="3477717"/>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70" name="Google Shape;270;p21"/>
            <p:cNvSpPr/>
            <p:nvPr/>
          </p:nvSpPr>
          <p:spPr>
            <a:xfrm>
              <a:off x="9711105" y="3477717"/>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71" name="Google Shape;271;p21"/>
            <p:cNvSpPr/>
            <p:nvPr/>
          </p:nvSpPr>
          <p:spPr>
            <a:xfrm>
              <a:off x="9885962" y="3477717"/>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72" name="Google Shape;272;p21"/>
            <p:cNvSpPr/>
            <p:nvPr/>
          </p:nvSpPr>
          <p:spPr>
            <a:xfrm>
              <a:off x="10060819" y="3477717"/>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73" name="Google Shape;273;p21"/>
            <p:cNvSpPr txBox="1"/>
            <p:nvPr/>
          </p:nvSpPr>
          <p:spPr>
            <a:xfrm>
              <a:off x="6823965" y="3309917"/>
              <a:ext cx="2518853" cy="36860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262626"/>
                </a:buClr>
                <a:buSzPts val="1800"/>
                <a:buFont typeface="Arial"/>
                <a:buNone/>
              </a:pPr>
              <a:r>
                <a:rPr b="1" lang="tr-TR" sz="1800">
                  <a:solidFill>
                    <a:srgbClr val="262626"/>
                  </a:solidFill>
                  <a:latin typeface="Candara"/>
                  <a:ea typeface="Candara"/>
                  <a:cs typeface="Candara"/>
                  <a:sym typeface="Candara"/>
                </a:rPr>
                <a:t>Success</a:t>
              </a:r>
              <a:endParaRPr b="1" sz="1400">
                <a:solidFill>
                  <a:srgbClr val="262626"/>
                </a:solidFill>
                <a:latin typeface="Candara"/>
                <a:ea typeface="Candara"/>
                <a:cs typeface="Candara"/>
                <a:sym typeface="Candara"/>
              </a:endParaRPr>
            </a:p>
          </p:txBody>
        </p:sp>
      </p:grpSp>
      <p:grpSp>
        <p:nvGrpSpPr>
          <p:cNvPr id="274" name="Google Shape;274;p21"/>
          <p:cNvGrpSpPr/>
          <p:nvPr/>
        </p:nvGrpSpPr>
        <p:grpSpPr>
          <a:xfrm>
            <a:off x="6191685" y="4015560"/>
            <a:ext cx="4015016" cy="536944"/>
            <a:chOff x="6191685" y="4015560"/>
            <a:chExt cx="4015016" cy="536944"/>
          </a:xfrm>
        </p:grpSpPr>
        <p:sp>
          <p:nvSpPr>
            <p:cNvPr id="275" name="Google Shape;275;p21"/>
            <p:cNvSpPr/>
            <p:nvPr/>
          </p:nvSpPr>
          <p:spPr>
            <a:xfrm>
              <a:off x="6191685" y="4015560"/>
              <a:ext cx="536944" cy="536944"/>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2800">
                  <a:solidFill>
                    <a:schemeClr val="lt1"/>
                  </a:solidFill>
                  <a:latin typeface="Candara"/>
                  <a:ea typeface="Candara"/>
                  <a:cs typeface="Candara"/>
                  <a:sym typeface="Candara"/>
                </a:rPr>
                <a:t>2</a:t>
              </a:r>
              <a:endParaRPr/>
            </a:p>
          </p:txBody>
        </p:sp>
        <p:sp>
          <p:nvSpPr>
            <p:cNvPr id="276" name="Google Shape;276;p21"/>
            <p:cNvSpPr/>
            <p:nvPr/>
          </p:nvSpPr>
          <p:spPr>
            <a:xfrm>
              <a:off x="9361393" y="4190319"/>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77" name="Google Shape;277;p21"/>
            <p:cNvSpPr/>
            <p:nvPr/>
          </p:nvSpPr>
          <p:spPr>
            <a:xfrm>
              <a:off x="9536249" y="4190319"/>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78" name="Google Shape;278;p21"/>
            <p:cNvSpPr/>
            <p:nvPr/>
          </p:nvSpPr>
          <p:spPr>
            <a:xfrm>
              <a:off x="9711105" y="4190319"/>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79" name="Google Shape;279;p21"/>
            <p:cNvSpPr/>
            <p:nvPr/>
          </p:nvSpPr>
          <p:spPr>
            <a:xfrm>
              <a:off x="9885962" y="4190319"/>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80" name="Google Shape;280;p21"/>
            <p:cNvSpPr/>
            <p:nvPr/>
          </p:nvSpPr>
          <p:spPr>
            <a:xfrm>
              <a:off x="10060819" y="4190319"/>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81" name="Google Shape;281;p21"/>
            <p:cNvSpPr txBox="1"/>
            <p:nvPr/>
          </p:nvSpPr>
          <p:spPr>
            <a:xfrm>
              <a:off x="6788584" y="4029053"/>
              <a:ext cx="2518853" cy="4366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262626"/>
                </a:buClr>
                <a:buSzPts val="1800"/>
                <a:buFont typeface="Arial"/>
                <a:buNone/>
              </a:pPr>
              <a:r>
                <a:rPr b="1" lang="tr-TR" sz="1800">
                  <a:solidFill>
                    <a:srgbClr val="262626"/>
                  </a:solidFill>
                  <a:latin typeface="Candara"/>
                  <a:ea typeface="Candara"/>
                  <a:cs typeface="Candara"/>
                  <a:sym typeface="Candara"/>
                </a:rPr>
                <a:t>Split</a:t>
              </a:r>
              <a:endParaRPr b="1" sz="1400">
                <a:solidFill>
                  <a:srgbClr val="262626"/>
                </a:solidFill>
                <a:latin typeface="Candara"/>
                <a:ea typeface="Candara"/>
                <a:cs typeface="Candara"/>
                <a:sym typeface="Candara"/>
              </a:endParaRPr>
            </a:p>
          </p:txBody>
        </p:sp>
      </p:grpSp>
      <p:grpSp>
        <p:nvGrpSpPr>
          <p:cNvPr id="282" name="Google Shape;282;p21"/>
          <p:cNvGrpSpPr/>
          <p:nvPr/>
        </p:nvGrpSpPr>
        <p:grpSpPr>
          <a:xfrm>
            <a:off x="6191685" y="4741640"/>
            <a:ext cx="4015016" cy="546283"/>
            <a:chOff x="6191685" y="4741640"/>
            <a:chExt cx="4015016" cy="546283"/>
          </a:xfrm>
        </p:grpSpPr>
        <p:sp>
          <p:nvSpPr>
            <p:cNvPr id="283" name="Google Shape;283;p21"/>
            <p:cNvSpPr/>
            <p:nvPr/>
          </p:nvSpPr>
          <p:spPr>
            <a:xfrm>
              <a:off x="6191685" y="4750979"/>
              <a:ext cx="536944" cy="536944"/>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2800">
                  <a:solidFill>
                    <a:schemeClr val="lt1"/>
                  </a:solidFill>
                  <a:latin typeface="Candara"/>
                  <a:ea typeface="Candara"/>
                  <a:cs typeface="Candara"/>
                  <a:sym typeface="Candara"/>
                </a:rPr>
                <a:t>3</a:t>
              </a:r>
              <a:endParaRPr/>
            </a:p>
          </p:txBody>
        </p:sp>
        <p:sp>
          <p:nvSpPr>
            <p:cNvPr id="284" name="Google Shape;284;p21"/>
            <p:cNvSpPr/>
            <p:nvPr/>
          </p:nvSpPr>
          <p:spPr>
            <a:xfrm>
              <a:off x="9361393" y="4902921"/>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85" name="Google Shape;285;p21"/>
            <p:cNvSpPr/>
            <p:nvPr/>
          </p:nvSpPr>
          <p:spPr>
            <a:xfrm>
              <a:off x="9536249" y="4902921"/>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86" name="Google Shape;286;p21"/>
            <p:cNvSpPr/>
            <p:nvPr/>
          </p:nvSpPr>
          <p:spPr>
            <a:xfrm>
              <a:off x="9711105" y="4902921"/>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87" name="Google Shape;287;p21"/>
            <p:cNvSpPr/>
            <p:nvPr/>
          </p:nvSpPr>
          <p:spPr>
            <a:xfrm>
              <a:off x="9885962" y="4902921"/>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88" name="Google Shape;288;p21"/>
            <p:cNvSpPr/>
            <p:nvPr/>
          </p:nvSpPr>
          <p:spPr>
            <a:xfrm>
              <a:off x="10060819" y="4902921"/>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89" name="Google Shape;289;p21"/>
            <p:cNvSpPr txBox="1"/>
            <p:nvPr/>
          </p:nvSpPr>
          <p:spPr>
            <a:xfrm>
              <a:off x="6788584" y="4741640"/>
              <a:ext cx="2518853" cy="42578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262626"/>
                </a:buClr>
                <a:buSzPts val="1800"/>
                <a:buFont typeface="Arial"/>
                <a:buNone/>
              </a:pPr>
              <a:r>
                <a:rPr b="1" lang="tr-TR" sz="1800">
                  <a:solidFill>
                    <a:srgbClr val="262626"/>
                  </a:solidFill>
                  <a:latin typeface="Candara"/>
                  <a:ea typeface="Candara"/>
                  <a:cs typeface="Candara"/>
                  <a:sym typeface="Candara"/>
                </a:rPr>
                <a:t>Skills</a:t>
              </a:r>
              <a:endParaRPr b="1" sz="1400">
                <a:solidFill>
                  <a:srgbClr val="262626"/>
                </a:solidFill>
                <a:latin typeface="Candara"/>
                <a:ea typeface="Candara"/>
                <a:cs typeface="Candara"/>
                <a:sym typeface="Candara"/>
              </a:endParaRPr>
            </a:p>
          </p:txBody>
        </p:sp>
      </p:grpSp>
      <p:grpSp>
        <p:nvGrpSpPr>
          <p:cNvPr id="290" name="Google Shape;290;p21"/>
          <p:cNvGrpSpPr/>
          <p:nvPr/>
        </p:nvGrpSpPr>
        <p:grpSpPr>
          <a:xfrm>
            <a:off x="6191685" y="5475489"/>
            <a:ext cx="4015016" cy="630612"/>
            <a:chOff x="6191685" y="5475489"/>
            <a:chExt cx="4015016" cy="630612"/>
          </a:xfrm>
        </p:grpSpPr>
        <p:sp>
          <p:nvSpPr>
            <p:cNvPr id="291" name="Google Shape;291;p21"/>
            <p:cNvSpPr/>
            <p:nvPr/>
          </p:nvSpPr>
          <p:spPr>
            <a:xfrm>
              <a:off x="6191685" y="5486397"/>
              <a:ext cx="536944" cy="536944"/>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2800">
                  <a:solidFill>
                    <a:schemeClr val="lt1"/>
                  </a:solidFill>
                  <a:latin typeface="Candara"/>
                  <a:ea typeface="Candara"/>
                  <a:cs typeface="Candara"/>
                  <a:sym typeface="Candara"/>
                </a:rPr>
                <a:t>4</a:t>
              </a:r>
              <a:endParaRPr/>
            </a:p>
          </p:txBody>
        </p:sp>
        <p:sp>
          <p:nvSpPr>
            <p:cNvPr id="292" name="Google Shape;292;p21"/>
            <p:cNvSpPr/>
            <p:nvPr/>
          </p:nvSpPr>
          <p:spPr>
            <a:xfrm>
              <a:off x="9361393" y="5615523"/>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93" name="Google Shape;293;p21"/>
            <p:cNvSpPr/>
            <p:nvPr/>
          </p:nvSpPr>
          <p:spPr>
            <a:xfrm>
              <a:off x="9536249" y="5615523"/>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94" name="Google Shape;294;p21"/>
            <p:cNvSpPr/>
            <p:nvPr/>
          </p:nvSpPr>
          <p:spPr>
            <a:xfrm>
              <a:off x="9711105" y="5615523"/>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95" name="Google Shape;295;p21"/>
            <p:cNvSpPr/>
            <p:nvPr/>
          </p:nvSpPr>
          <p:spPr>
            <a:xfrm>
              <a:off x="9885962" y="5615523"/>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96" name="Google Shape;296;p21"/>
            <p:cNvSpPr/>
            <p:nvPr/>
          </p:nvSpPr>
          <p:spPr>
            <a:xfrm>
              <a:off x="10060819" y="5615523"/>
              <a:ext cx="145882" cy="139131"/>
            </a:xfrm>
            <a:custGeom>
              <a:rect b="b" l="l" r="r" t="t"/>
              <a:pathLst>
                <a:path extrusionOk="0" h="202449" w="212272">
                  <a:moveTo>
                    <a:pt x="106136" y="0"/>
                  </a:moveTo>
                  <a:cubicBezTo>
                    <a:pt x="108687" y="0"/>
                    <a:pt x="110771" y="1744"/>
                    <a:pt x="112387" y="5231"/>
                  </a:cubicBezTo>
                  <a:lnTo>
                    <a:pt x="141089" y="63274"/>
                  </a:lnTo>
                  <a:lnTo>
                    <a:pt x="205128" y="72586"/>
                  </a:lnTo>
                  <a:cubicBezTo>
                    <a:pt x="209890" y="73351"/>
                    <a:pt x="212272" y="75307"/>
                    <a:pt x="212272" y="78454"/>
                  </a:cubicBezTo>
                  <a:cubicBezTo>
                    <a:pt x="212272" y="80325"/>
                    <a:pt x="211166" y="82366"/>
                    <a:pt x="208955" y="84577"/>
                  </a:cubicBezTo>
                  <a:lnTo>
                    <a:pt x="162648" y="129736"/>
                  </a:lnTo>
                  <a:lnTo>
                    <a:pt x="173619" y="193520"/>
                  </a:lnTo>
                  <a:cubicBezTo>
                    <a:pt x="173704" y="194115"/>
                    <a:pt x="173746" y="194965"/>
                    <a:pt x="173746" y="196071"/>
                  </a:cubicBezTo>
                  <a:cubicBezTo>
                    <a:pt x="173746" y="197857"/>
                    <a:pt x="173300" y="199366"/>
                    <a:pt x="172407" y="200599"/>
                  </a:cubicBezTo>
                  <a:cubicBezTo>
                    <a:pt x="171514" y="201833"/>
                    <a:pt x="170217" y="202449"/>
                    <a:pt x="168516" y="202449"/>
                  </a:cubicBezTo>
                  <a:cubicBezTo>
                    <a:pt x="166900" y="202449"/>
                    <a:pt x="165199" y="201939"/>
                    <a:pt x="163414" y="200918"/>
                  </a:cubicBezTo>
                  <a:lnTo>
                    <a:pt x="106136" y="170813"/>
                  </a:lnTo>
                  <a:lnTo>
                    <a:pt x="48858" y="200918"/>
                  </a:lnTo>
                  <a:cubicBezTo>
                    <a:pt x="46987" y="201939"/>
                    <a:pt x="45287" y="202449"/>
                    <a:pt x="43756" y="202449"/>
                  </a:cubicBezTo>
                  <a:cubicBezTo>
                    <a:pt x="41970" y="202449"/>
                    <a:pt x="40630" y="201833"/>
                    <a:pt x="39737" y="200599"/>
                  </a:cubicBezTo>
                  <a:cubicBezTo>
                    <a:pt x="38844" y="199366"/>
                    <a:pt x="38398" y="197857"/>
                    <a:pt x="38398" y="196071"/>
                  </a:cubicBezTo>
                  <a:cubicBezTo>
                    <a:pt x="38398" y="195561"/>
                    <a:pt x="38483" y="194710"/>
                    <a:pt x="38653" y="193520"/>
                  </a:cubicBezTo>
                  <a:lnTo>
                    <a:pt x="49624" y="129736"/>
                  </a:lnTo>
                  <a:lnTo>
                    <a:pt x="3189" y="84577"/>
                  </a:lnTo>
                  <a:cubicBezTo>
                    <a:pt x="1063" y="82281"/>
                    <a:pt x="0" y="80240"/>
                    <a:pt x="0" y="78454"/>
                  </a:cubicBezTo>
                  <a:cubicBezTo>
                    <a:pt x="0" y="75307"/>
                    <a:pt x="2381" y="73351"/>
                    <a:pt x="7144" y="72586"/>
                  </a:cubicBezTo>
                  <a:lnTo>
                    <a:pt x="71183" y="63274"/>
                  </a:lnTo>
                  <a:lnTo>
                    <a:pt x="99885" y="5231"/>
                  </a:lnTo>
                  <a:cubicBezTo>
                    <a:pt x="101501" y="1744"/>
                    <a:pt x="103585" y="0"/>
                    <a:pt x="106136" y="0"/>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ndara"/>
                <a:ea typeface="Candara"/>
                <a:cs typeface="Candara"/>
                <a:sym typeface="Candara"/>
              </a:endParaRPr>
            </a:p>
          </p:txBody>
        </p:sp>
        <p:sp>
          <p:nvSpPr>
            <p:cNvPr id="297" name="Google Shape;297;p21"/>
            <p:cNvSpPr txBox="1"/>
            <p:nvPr/>
          </p:nvSpPr>
          <p:spPr>
            <a:xfrm>
              <a:off x="6788584" y="5475489"/>
              <a:ext cx="2518853" cy="63061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262626"/>
                </a:buClr>
                <a:buSzPts val="1800"/>
                <a:buFont typeface="Arial"/>
                <a:buNone/>
              </a:pPr>
              <a:r>
                <a:rPr b="1" lang="tr-TR" sz="1800">
                  <a:solidFill>
                    <a:srgbClr val="262626"/>
                  </a:solidFill>
                  <a:latin typeface="Candara"/>
                  <a:ea typeface="Candara"/>
                  <a:cs typeface="Candara"/>
                  <a:sym typeface="Candara"/>
                </a:rPr>
                <a:t>Share</a:t>
              </a:r>
              <a:endParaRPr b="1" sz="1400">
                <a:solidFill>
                  <a:srgbClr val="262626"/>
                </a:solidFill>
                <a:latin typeface="Candara"/>
                <a:ea typeface="Candara"/>
                <a:cs typeface="Candara"/>
                <a:sym typeface="Candara"/>
              </a:endParaRPr>
            </a:p>
          </p:txBody>
        </p:sp>
      </p:grpSp>
      <p:sp>
        <p:nvSpPr>
          <p:cNvPr id="298" name="Google Shape;298;p21"/>
          <p:cNvSpPr/>
          <p:nvPr/>
        </p:nvSpPr>
        <p:spPr>
          <a:xfrm>
            <a:off x="455223" y="255205"/>
            <a:ext cx="911782" cy="911782"/>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600">
                <a:solidFill>
                  <a:schemeClr val="lt1"/>
                </a:solidFill>
                <a:latin typeface="Candara"/>
                <a:ea typeface="Candara"/>
                <a:cs typeface="Candara"/>
                <a:sym typeface="Candara"/>
              </a:rPr>
              <a:t>3</a:t>
            </a:r>
            <a:endParaRPr sz="3600">
              <a:solidFill>
                <a:schemeClr val="lt1"/>
              </a:solidFill>
              <a:latin typeface="Candara"/>
              <a:ea typeface="Candara"/>
              <a:cs typeface="Candara"/>
              <a:sym typeface="Candara"/>
            </a:endParaRPr>
          </a:p>
        </p:txBody>
      </p:sp>
      <p:sp>
        <p:nvSpPr>
          <p:cNvPr id="299" name="Google Shape;299;p21"/>
          <p:cNvSpPr txBox="1"/>
          <p:nvPr/>
        </p:nvSpPr>
        <p:spPr>
          <a:xfrm>
            <a:off x="1538173" y="433748"/>
            <a:ext cx="22741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rgbClr val="262626"/>
                </a:solidFill>
                <a:latin typeface="Candara"/>
                <a:ea typeface="Candara"/>
                <a:cs typeface="Candara"/>
                <a:sym typeface="Candara"/>
              </a:rPr>
              <a:t>Speakers</a:t>
            </a:r>
            <a:endParaRPr b="1" sz="28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750"/>
                                        <p:tgtEl>
                                          <p:spTgt spid="261"/>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50"/>
                                        <p:tgtEl>
                                          <p:spTgt spid="264"/>
                                        </p:tgtEl>
                                      </p:cBhvr>
                                    </p:animEffect>
                                  </p:childTnLst>
                                </p:cTn>
                              </p:par>
                            </p:childTnLst>
                          </p:cTn>
                        </p:par>
                        <p:par>
                          <p:cTn fill="hold">
                            <p:stCondLst>
                              <p:cond delay="1900"/>
                            </p:stCondLst>
                            <p:childTnLst>
                              <p:par>
                                <p:cTn fill="hold" nodeType="afterEffect" presetClass="entr" presetID="2" presetSubtype="2">
                                  <p:stCondLst>
                                    <p:cond delay="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500"/>
                                        <p:tgtEl>
                                          <p:spTgt spid="26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5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500"/>
                                        <p:tgtEl>
                                          <p:spTgt spid="27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0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45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ppt_x</p:attrName>
                                        </p:attrNameLst>
                                      </p:cBhvr>
                                      <p:tavLst>
                                        <p:tav fmla="" tm="0">
                                          <p:val>
                                            <p:strVal val="#ppt_x+1"/>
                                          </p:val>
                                        </p:tav>
                                        <p:tav fmla="" tm="100000">
                                          <p:val>
                                            <p:strVal val="#ppt_x"/>
                                          </p:val>
                                        </p:tav>
                                      </p:tavLst>
                                    </p:anim>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2"/>
          <p:cNvSpPr/>
          <p:nvPr/>
        </p:nvSpPr>
        <p:spPr>
          <a:xfrm>
            <a:off x="455223" y="255205"/>
            <a:ext cx="911782" cy="911782"/>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600">
                <a:solidFill>
                  <a:schemeClr val="lt1"/>
                </a:solidFill>
                <a:latin typeface="Candara"/>
                <a:ea typeface="Candara"/>
                <a:cs typeface="Candara"/>
                <a:sym typeface="Candara"/>
              </a:rPr>
              <a:t>3</a:t>
            </a:r>
            <a:endParaRPr sz="3600">
              <a:solidFill>
                <a:schemeClr val="lt1"/>
              </a:solidFill>
              <a:latin typeface="Candara"/>
              <a:ea typeface="Candara"/>
              <a:cs typeface="Candara"/>
              <a:sym typeface="Candara"/>
            </a:endParaRPr>
          </a:p>
        </p:txBody>
      </p:sp>
      <p:sp>
        <p:nvSpPr>
          <p:cNvPr id="306" name="Google Shape;306;p22"/>
          <p:cNvSpPr/>
          <p:nvPr/>
        </p:nvSpPr>
        <p:spPr>
          <a:xfrm>
            <a:off x="1154112" y="2554287"/>
            <a:ext cx="2033588" cy="204825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07" name="Google Shape;307;p22"/>
          <p:cNvSpPr/>
          <p:nvPr/>
        </p:nvSpPr>
        <p:spPr>
          <a:xfrm>
            <a:off x="3273614" y="2554287"/>
            <a:ext cx="2033588" cy="2048256"/>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08" name="Google Shape;308;p22"/>
          <p:cNvSpPr/>
          <p:nvPr/>
        </p:nvSpPr>
        <p:spPr>
          <a:xfrm>
            <a:off x="5384989" y="2554287"/>
            <a:ext cx="2033588" cy="2048256"/>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09" name="Google Shape;309;p22"/>
          <p:cNvSpPr/>
          <p:nvPr/>
        </p:nvSpPr>
        <p:spPr>
          <a:xfrm>
            <a:off x="6996223" y="1600200"/>
            <a:ext cx="5195777" cy="2743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10" name="Google Shape;310;p22"/>
          <p:cNvSpPr/>
          <p:nvPr/>
        </p:nvSpPr>
        <p:spPr>
          <a:xfrm>
            <a:off x="0" y="2554287"/>
            <a:ext cx="1090635" cy="204825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311" name="Google Shape;311;p22"/>
          <p:cNvGrpSpPr/>
          <p:nvPr/>
        </p:nvGrpSpPr>
        <p:grpSpPr>
          <a:xfrm>
            <a:off x="1049788" y="4722822"/>
            <a:ext cx="2256903" cy="1506690"/>
            <a:chOff x="6492256" y="4549086"/>
            <a:chExt cx="2256903" cy="1506690"/>
          </a:xfrm>
        </p:grpSpPr>
        <p:sp>
          <p:nvSpPr>
            <p:cNvPr id="312" name="Google Shape;312;p22"/>
            <p:cNvSpPr txBox="1"/>
            <p:nvPr/>
          </p:nvSpPr>
          <p:spPr>
            <a:xfrm>
              <a:off x="6791412" y="4549086"/>
              <a:ext cx="1658592" cy="45341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C0C0C"/>
                </a:buClr>
                <a:buSzPts val="1600"/>
                <a:buFont typeface="Arial"/>
                <a:buNone/>
              </a:pPr>
              <a:r>
                <a:rPr b="1" lang="tr-TR" sz="1600">
                  <a:solidFill>
                    <a:srgbClr val="0C0C0C"/>
                  </a:solidFill>
                  <a:latin typeface="Candara"/>
                  <a:ea typeface="Candara"/>
                  <a:cs typeface="Candara"/>
                  <a:sym typeface="Candara"/>
                </a:rPr>
                <a:t>Ulga Vilvil</a:t>
              </a:r>
              <a:endParaRPr b="1" sz="1600">
                <a:solidFill>
                  <a:srgbClr val="0C0C0C"/>
                </a:solidFill>
                <a:latin typeface="Candara"/>
                <a:ea typeface="Candara"/>
                <a:cs typeface="Candara"/>
                <a:sym typeface="Candara"/>
              </a:endParaRPr>
            </a:p>
          </p:txBody>
        </p:sp>
        <p:sp>
          <p:nvSpPr>
            <p:cNvPr id="313" name="Google Shape;313;p22"/>
            <p:cNvSpPr txBox="1"/>
            <p:nvPr/>
          </p:nvSpPr>
          <p:spPr>
            <a:xfrm>
              <a:off x="6492256" y="4853062"/>
              <a:ext cx="2256903" cy="1202714"/>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262626"/>
                </a:buClr>
                <a:buSzPts val="1200"/>
                <a:buFont typeface="Arial"/>
                <a:buNone/>
              </a:pPr>
              <a:r>
                <a:rPr lang="tr-TR" sz="1200">
                  <a:solidFill>
                    <a:srgbClr val="262626"/>
                  </a:solidFill>
                  <a:latin typeface="Candara"/>
                  <a:ea typeface="Candara"/>
                  <a:cs typeface="Candara"/>
                  <a:sym typeface="Candara"/>
                </a:rPr>
                <a:t>The user can demonstrate on a projector or computer, or print the presentation and make it into a film to be used in a wider field. Using PowerPoint</a:t>
              </a:r>
              <a:endParaRPr sz="1200">
                <a:solidFill>
                  <a:srgbClr val="262626"/>
                </a:solidFill>
                <a:latin typeface="Candara"/>
                <a:ea typeface="Candara"/>
                <a:cs typeface="Candara"/>
                <a:sym typeface="Candara"/>
              </a:endParaRPr>
            </a:p>
          </p:txBody>
        </p:sp>
      </p:grpSp>
      <p:grpSp>
        <p:nvGrpSpPr>
          <p:cNvPr id="314" name="Google Shape;314;p22"/>
          <p:cNvGrpSpPr/>
          <p:nvPr/>
        </p:nvGrpSpPr>
        <p:grpSpPr>
          <a:xfrm>
            <a:off x="3187700" y="4724400"/>
            <a:ext cx="2256903" cy="1506690"/>
            <a:chOff x="6492256" y="4549086"/>
            <a:chExt cx="2256903" cy="1506690"/>
          </a:xfrm>
        </p:grpSpPr>
        <p:sp>
          <p:nvSpPr>
            <p:cNvPr id="315" name="Google Shape;315;p22"/>
            <p:cNvSpPr txBox="1"/>
            <p:nvPr/>
          </p:nvSpPr>
          <p:spPr>
            <a:xfrm>
              <a:off x="6791412" y="4549086"/>
              <a:ext cx="1658592" cy="45341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C0C0C"/>
                </a:buClr>
                <a:buSzPts val="1600"/>
                <a:buFont typeface="Arial"/>
                <a:buNone/>
              </a:pPr>
              <a:r>
                <a:rPr b="1" lang="tr-TR" sz="1600">
                  <a:solidFill>
                    <a:srgbClr val="0C0C0C"/>
                  </a:solidFill>
                  <a:latin typeface="Candara"/>
                  <a:ea typeface="Candara"/>
                  <a:cs typeface="Candara"/>
                  <a:sym typeface="Candara"/>
                </a:rPr>
                <a:t>Mervy Golmen</a:t>
              </a:r>
              <a:endParaRPr b="1" sz="1600">
                <a:solidFill>
                  <a:srgbClr val="0C0C0C"/>
                </a:solidFill>
                <a:latin typeface="Candara"/>
                <a:ea typeface="Candara"/>
                <a:cs typeface="Candara"/>
                <a:sym typeface="Candara"/>
              </a:endParaRPr>
            </a:p>
          </p:txBody>
        </p:sp>
        <p:sp>
          <p:nvSpPr>
            <p:cNvPr id="316" name="Google Shape;316;p22"/>
            <p:cNvSpPr txBox="1"/>
            <p:nvPr/>
          </p:nvSpPr>
          <p:spPr>
            <a:xfrm>
              <a:off x="6492256" y="4853062"/>
              <a:ext cx="2256903" cy="1202714"/>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262626"/>
                </a:buClr>
                <a:buSzPts val="1200"/>
                <a:buFont typeface="Arial"/>
                <a:buNone/>
              </a:pPr>
              <a:r>
                <a:rPr lang="tr-TR" sz="1200">
                  <a:solidFill>
                    <a:srgbClr val="262626"/>
                  </a:solidFill>
                  <a:latin typeface="Candara"/>
                  <a:ea typeface="Candara"/>
                  <a:cs typeface="Candara"/>
                  <a:sym typeface="Candara"/>
                </a:rPr>
                <a:t>The user can make a presentation on a projector or computer, or print out the presentation to make a film. </a:t>
              </a:r>
              <a:endParaRPr sz="1200">
                <a:solidFill>
                  <a:srgbClr val="262626"/>
                </a:solidFill>
                <a:latin typeface="Candara"/>
                <a:ea typeface="Candara"/>
                <a:cs typeface="Candara"/>
                <a:sym typeface="Candara"/>
              </a:endParaRPr>
            </a:p>
          </p:txBody>
        </p:sp>
      </p:grpSp>
      <p:grpSp>
        <p:nvGrpSpPr>
          <p:cNvPr id="317" name="Google Shape;317;p22"/>
          <p:cNvGrpSpPr/>
          <p:nvPr/>
        </p:nvGrpSpPr>
        <p:grpSpPr>
          <a:xfrm>
            <a:off x="5321300" y="4694350"/>
            <a:ext cx="2256903" cy="1536740"/>
            <a:chOff x="6492256" y="4519036"/>
            <a:chExt cx="2256903" cy="1536740"/>
          </a:xfrm>
        </p:grpSpPr>
        <p:sp>
          <p:nvSpPr>
            <p:cNvPr id="318" name="Google Shape;318;p22"/>
            <p:cNvSpPr txBox="1"/>
            <p:nvPr/>
          </p:nvSpPr>
          <p:spPr>
            <a:xfrm>
              <a:off x="6505939" y="4519036"/>
              <a:ext cx="2133599" cy="45341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0C0C0C"/>
                </a:buClr>
                <a:buSzPts val="1600"/>
                <a:buFont typeface="Arial"/>
                <a:buNone/>
              </a:pPr>
              <a:r>
                <a:rPr b="1" lang="tr-TR" sz="1600">
                  <a:solidFill>
                    <a:srgbClr val="0C0C0C"/>
                  </a:solidFill>
                  <a:latin typeface="Candara"/>
                  <a:ea typeface="Candara"/>
                  <a:cs typeface="Candara"/>
                  <a:sym typeface="Candara"/>
                </a:rPr>
                <a:t>Steven Spielberg</a:t>
              </a:r>
              <a:endParaRPr b="1" sz="1600">
                <a:solidFill>
                  <a:srgbClr val="0C0C0C"/>
                </a:solidFill>
                <a:latin typeface="Candara"/>
                <a:ea typeface="Candara"/>
                <a:cs typeface="Candara"/>
                <a:sym typeface="Candara"/>
              </a:endParaRPr>
            </a:p>
          </p:txBody>
        </p:sp>
        <p:sp>
          <p:nvSpPr>
            <p:cNvPr id="319" name="Google Shape;319;p22"/>
            <p:cNvSpPr txBox="1"/>
            <p:nvPr/>
          </p:nvSpPr>
          <p:spPr>
            <a:xfrm>
              <a:off x="6492256" y="4853062"/>
              <a:ext cx="2256903" cy="1202714"/>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262626"/>
                </a:buClr>
                <a:buSzPts val="1200"/>
                <a:buFont typeface="Arial"/>
                <a:buNone/>
              </a:pPr>
              <a:r>
                <a:rPr lang="tr-TR" sz="1200">
                  <a:solidFill>
                    <a:srgbClr val="262626"/>
                  </a:solidFill>
                  <a:latin typeface="Candara"/>
                  <a:ea typeface="Candara"/>
                  <a:cs typeface="Candara"/>
                  <a:sym typeface="Candara"/>
                </a:rPr>
                <a:t>The user can demonstrate on a projector or computer, or print the presentation and make it into a film to be used in a wider field. Using PowerPoint</a:t>
              </a:r>
              <a:endParaRPr sz="1200">
                <a:solidFill>
                  <a:srgbClr val="262626"/>
                </a:solidFill>
                <a:latin typeface="Candara"/>
                <a:ea typeface="Candara"/>
                <a:cs typeface="Candara"/>
                <a:sym typeface="Candara"/>
              </a:endParaRPr>
            </a:p>
          </p:txBody>
        </p:sp>
      </p:grpSp>
      <p:sp>
        <p:nvSpPr>
          <p:cNvPr id="320" name="Google Shape;320;p22"/>
          <p:cNvSpPr txBox="1"/>
          <p:nvPr/>
        </p:nvSpPr>
        <p:spPr>
          <a:xfrm>
            <a:off x="7454137" y="1892266"/>
            <a:ext cx="4542791" cy="2112806"/>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lt1"/>
              </a:buClr>
              <a:buSzPts val="1800"/>
              <a:buFont typeface="Arial"/>
              <a:buNone/>
            </a:pPr>
            <a:r>
              <a:rPr b="1" lang="tr-TR" sz="1800">
                <a:solidFill>
                  <a:schemeClr val="lt1"/>
                </a:solidFill>
                <a:latin typeface="Candara"/>
                <a:ea typeface="Candara"/>
                <a:cs typeface="Candara"/>
                <a:sym typeface="Candara"/>
              </a:rPr>
              <a:t>Signature</a:t>
            </a:r>
            <a:endParaRPr b="1" sz="1800">
              <a:solidFill>
                <a:schemeClr val="lt1"/>
              </a:solidFill>
              <a:latin typeface="Candara"/>
              <a:ea typeface="Candara"/>
              <a:cs typeface="Candara"/>
              <a:sym typeface="Candara"/>
            </a:endParaRPr>
          </a:p>
          <a:p>
            <a:pPr indent="0" lvl="0" marL="0" marR="0" rtl="0" algn="l">
              <a:lnSpc>
                <a:spcPct val="150000"/>
              </a:lnSpc>
              <a:spcBef>
                <a:spcPts val="0"/>
              </a:spcBef>
              <a:spcAft>
                <a:spcPts val="0"/>
              </a:spcAft>
              <a:buClr>
                <a:schemeClr val="lt1"/>
              </a:buClr>
              <a:buSzPts val="1200"/>
              <a:buFont typeface="Arial"/>
              <a:buNone/>
            </a:pPr>
            <a:r>
              <a:rPr lang="tr-TR" sz="1200">
                <a:solidFill>
                  <a:schemeClr val="lt1"/>
                </a:solidFill>
                <a:latin typeface="Candara"/>
                <a:ea typeface="Candara"/>
                <a:cs typeface="Candara"/>
                <a:sym typeface="Candara"/>
              </a:rPr>
              <a:t>Your audience relate and absorb information on different sensory levels.</a:t>
            </a:r>
            <a:endParaRPr sz="1200">
              <a:solidFill>
                <a:schemeClr val="lt1"/>
              </a:solidFill>
              <a:latin typeface="Candara"/>
              <a:ea typeface="Candara"/>
              <a:cs typeface="Candara"/>
              <a:sym typeface="Candara"/>
            </a:endParaRPr>
          </a:p>
          <a:p>
            <a:pPr indent="0" lvl="0" marL="0" marR="0" rtl="0" algn="l">
              <a:lnSpc>
                <a:spcPct val="150000"/>
              </a:lnSpc>
              <a:spcBef>
                <a:spcPts val="0"/>
              </a:spcBef>
              <a:spcAft>
                <a:spcPts val="0"/>
              </a:spcAft>
              <a:buClr>
                <a:srgbClr val="7F7F7F"/>
              </a:buClr>
              <a:buSzPts val="1200"/>
              <a:buFont typeface="Arial"/>
              <a:buNone/>
            </a:pPr>
            <a:r>
              <a:t/>
            </a:r>
            <a:endParaRPr sz="1200">
              <a:solidFill>
                <a:schemeClr val="lt1"/>
              </a:solidFill>
              <a:latin typeface="Candara"/>
              <a:ea typeface="Candara"/>
              <a:cs typeface="Candara"/>
              <a:sym typeface="Candara"/>
            </a:endParaRPr>
          </a:p>
          <a:p>
            <a:pPr indent="0" lvl="0" marL="0" marR="0" rtl="0" algn="l">
              <a:lnSpc>
                <a:spcPct val="150000"/>
              </a:lnSpc>
              <a:spcBef>
                <a:spcPts val="0"/>
              </a:spcBef>
              <a:spcAft>
                <a:spcPts val="0"/>
              </a:spcAft>
              <a:buClr>
                <a:schemeClr val="lt1"/>
              </a:buClr>
              <a:buSzPts val="1200"/>
              <a:buFont typeface="Arial"/>
              <a:buNone/>
            </a:pPr>
            <a:r>
              <a:rPr lang="tr-TR" sz="1200">
                <a:solidFill>
                  <a:schemeClr val="lt1"/>
                </a:solidFill>
                <a:latin typeface="Candara"/>
                <a:ea typeface="Candara"/>
                <a:cs typeface="Candara"/>
                <a:sym typeface="Candara"/>
              </a:rPr>
              <a:t> We know visual stories are amplified with the right words. Sometimes it's easier to go old school, our copywriters prefer a good ball.</a:t>
            </a:r>
            <a:endParaRPr sz="1200">
              <a:solidFill>
                <a:schemeClr val="lt1"/>
              </a:solidFill>
              <a:latin typeface="Candara"/>
              <a:ea typeface="Candara"/>
              <a:cs typeface="Candara"/>
              <a:sym typeface="Candara"/>
            </a:endParaRPr>
          </a:p>
        </p:txBody>
      </p:sp>
      <p:sp>
        <p:nvSpPr>
          <p:cNvPr id="321" name="Google Shape;321;p22"/>
          <p:cNvSpPr txBox="1"/>
          <p:nvPr/>
        </p:nvSpPr>
        <p:spPr>
          <a:xfrm>
            <a:off x="1538173" y="433748"/>
            <a:ext cx="22741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rgbClr val="262626"/>
                </a:solidFill>
                <a:latin typeface="Candara"/>
                <a:ea typeface="Candara"/>
                <a:cs typeface="Candara"/>
                <a:sym typeface="Candara"/>
              </a:rPr>
              <a:t>Speakers</a:t>
            </a:r>
            <a:endParaRPr b="1" sz="28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750"/>
                                        <p:tgtEl>
                                          <p:spTgt spid="306"/>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250"/>
                                        <p:tgtEl>
                                          <p:spTgt spid="31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750"/>
                                        <p:tgtEl>
                                          <p:spTgt spid="307"/>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250"/>
                                        <p:tgtEl>
                                          <p:spTgt spid="31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750"/>
                                        <p:tgtEl>
                                          <p:spTgt spid="308"/>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par>
                          <p:cTn fill="hold">
                            <p:stCondLst>
                              <p:cond delay="4250"/>
                            </p:stCondLst>
                            <p:childTnLst>
                              <p:par>
                                <p:cTn fill="hold" nodeType="afterEffect" presetClass="entr" presetID="2" presetSubtype="2">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ppt_x</p:attrName>
                                        </p:attrNameLst>
                                      </p:cBhvr>
                                      <p:tavLst>
                                        <p:tav fmla="" tm="0">
                                          <p:val>
                                            <p:strVal val="#ppt_x+1"/>
                                          </p:val>
                                        </p:tav>
                                        <p:tav fmla="" tm="100000">
                                          <p:val>
                                            <p:strVal val="#ppt_x"/>
                                          </p:val>
                                        </p:tav>
                                      </p:tavLst>
                                    </p:anim>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50"/>
                                        <p:tgtEl>
                                          <p:spTgt spid="320"/>
                                        </p:tgtEl>
                                      </p:cBhvr>
                                    </p:animEffect>
                                  </p:childTnLst>
                                </p:cTn>
                              </p:par>
                            </p:childTnLst>
                          </p:cTn>
                        </p:par>
                        <p:par>
                          <p:cTn fill="hold">
                            <p:stCondLst>
                              <p:cond delay="4900"/>
                            </p:stCondLst>
                            <p:childTnLst>
                              <p:par>
                                <p:cTn fill="hold" nodeType="after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3"/>
          <p:cNvSpPr/>
          <p:nvPr/>
        </p:nvSpPr>
        <p:spPr>
          <a:xfrm>
            <a:off x="455223" y="255205"/>
            <a:ext cx="911782" cy="911782"/>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600">
                <a:solidFill>
                  <a:schemeClr val="lt1"/>
                </a:solidFill>
                <a:latin typeface="Candara"/>
                <a:ea typeface="Candara"/>
                <a:cs typeface="Candara"/>
                <a:sym typeface="Candara"/>
              </a:rPr>
              <a:t>3</a:t>
            </a:r>
            <a:endParaRPr sz="3600">
              <a:solidFill>
                <a:schemeClr val="lt1"/>
              </a:solidFill>
              <a:latin typeface="Candara"/>
              <a:ea typeface="Candara"/>
              <a:cs typeface="Candara"/>
              <a:sym typeface="Candara"/>
            </a:endParaRPr>
          </a:p>
        </p:txBody>
      </p:sp>
      <p:sp>
        <p:nvSpPr>
          <p:cNvPr id="328" name="Google Shape;328;p23"/>
          <p:cNvSpPr txBox="1"/>
          <p:nvPr/>
        </p:nvSpPr>
        <p:spPr>
          <a:xfrm>
            <a:off x="8520924" y="2338446"/>
            <a:ext cx="23725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3600">
                <a:solidFill>
                  <a:srgbClr val="3F3F3F"/>
                </a:solidFill>
                <a:latin typeface="Candara"/>
                <a:ea typeface="Candara"/>
                <a:cs typeface="Candara"/>
                <a:sym typeface="Candara"/>
              </a:rPr>
              <a:t>10000000</a:t>
            </a:r>
            <a:endParaRPr/>
          </a:p>
        </p:txBody>
      </p:sp>
      <p:sp>
        <p:nvSpPr>
          <p:cNvPr id="329" name="Google Shape;329;p23"/>
          <p:cNvSpPr txBox="1"/>
          <p:nvPr/>
        </p:nvSpPr>
        <p:spPr>
          <a:xfrm>
            <a:off x="8578729" y="4183654"/>
            <a:ext cx="231472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3600">
                <a:solidFill>
                  <a:srgbClr val="3F3F3F"/>
                </a:solidFill>
                <a:latin typeface="Candara"/>
                <a:ea typeface="Candara"/>
                <a:cs typeface="Candara"/>
                <a:sym typeface="Candara"/>
              </a:rPr>
              <a:t>40000000</a:t>
            </a:r>
            <a:endParaRPr/>
          </a:p>
        </p:txBody>
      </p:sp>
      <p:grpSp>
        <p:nvGrpSpPr>
          <p:cNvPr id="330" name="Google Shape;330;p23"/>
          <p:cNvGrpSpPr/>
          <p:nvPr/>
        </p:nvGrpSpPr>
        <p:grpSpPr>
          <a:xfrm>
            <a:off x="4795985" y="1538134"/>
            <a:ext cx="2508489" cy="4534042"/>
            <a:chOff x="6940310" y="1625220"/>
            <a:chExt cx="2508489" cy="4534042"/>
          </a:xfrm>
        </p:grpSpPr>
        <p:pic>
          <p:nvPicPr>
            <p:cNvPr id="331" name="Google Shape;331;p23"/>
            <p:cNvPicPr preferRelativeResize="0"/>
            <p:nvPr/>
          </p:nvPicPr>
          <p:blipFill rotWithShape="1">
            <a:blip r:embed="rId3">
              <a:alphaModFix/>
            </a:blip>
            <a:srcRect b="0" l="0" r="0" t="0"/>
            <a:stretch/>
          </p:blipFill>
          <p:spPr>
            <a:xfrm>
              <a:off x="6940310" y="1625220"/>
              <a:ext cx="2508489" cy="4534042"/>
            </a:xfrm>
            <a:prstGeom prst="rect">
              <a:avLst/>
            </a:prstGeom>
            <a:noFill/>
            <a:ln>
              <a:noFill/>
            </a:ln>
          </p:spPr>
        </p:pic>
        <p:sp>
          <p:nvSpPr>
            <p:cNvPr id="332" name="Google Shape;332;p23"/>
            <p:cNvSpPr/>
            <p:nvPr/>
          </p:nvSpPr>
          <p:spPr>
            <a:xfrm>
              <a:off x="7349136" y="2425532"/>
              <a:ext cx="1692000" cy="2988000"/>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grpSp>
        <p:nvGrpSpPr>
          <p:cNvPr id="333" name="Google Shape;333;p23"/>
          <p:cNvGrpSpPr/>
          <p:nvPr/>
        </p:nvGrpSpPr>
        <p:grpSpPr>
          <a:xfrm>
            <a:off x="746702" y="4483716"/>
            <a:ext cx="3615489" cy="1220176"/>
            <a:chOff x="5560785" y="1795547"/>
            <a:chExt cx="3615489" cy="1220176"/>
          </a:xfrm>
        </p:grpSpPr>
        <p:sp>
          <p:nvSpPr>
            <p:cNvPr id="334" name="Google Shape;334;p23"/>
            <p:cNvSpPr txBox="1"/>
            <p:nvPr/>
          </p:nvSpPr>
          <p:spPr>
            <a:xfrm>
              <a:off x="5560785" y="1795547"/>
              <a:ext cx="2095630" cy="338359"/>
            </a:xfrm>
            <a:prstGeom prst="rect">
              <a:avLst/>
            </a:prstGeom>
            <a:noFill/>
            <a:ln>
              <a:noFill/>
            </a:ln>
          </p:spPr>
          <p:txBody>
            <a:bodyPr anchorCtr="0" anchor="ctr" bIns="103875" lIns="0" spcFirstLastPara="1" rIns="0" wrap="square" tIns="103875">
              <a:noAutofit/>
            </a:bodyPr>
            <a:lstStyle/>
            <a:p>
              <a:pPr indent="0" lvl="0" marL="0" marR="0" rtl="0" algn="l">
                <a:lnSpc>
                  <a:spcPct val="100000"/>
                </a:lnSpc>
                <a:spcBef>
                  <a:spcPts val="0"/>
                </a:spcBef>
                <a:spcAft>
                  <a:spcPts val="0"/>
                </a:spcAft>
                <a:buClr>
                  <a:srgbClr val="0C0C0C"/>
                </a:buClr>
                <a:buSzPts val="2000"/>
                <a:buFont typeface="Arial"/>
                <a:buNone/>
              </a:pPr>
              <a:r>
                <a:rPr b="1" lang="tr-TR" sz="2000">
                  <a:solidFill>
                    <a:srgbClr val="0C0C0C"/>
                  </a:solidFill>
                  <a:latin typeface="Candara"/>
                  <a:ea typeface="Candara"/>
                  <a:cs typeface="Candara"/>
                  <a:sym typeface="Candara"/>
                </a:rPr>
                <a:t>Tech</a:t>
              </a:r>
              <a:endParaRPr b="1" sz="2000">
                <a:solidFill>
                  <a:srgbClr val="0C0C0C"/>
                </a:solidFill>
                <a:latin typeface="Candara"/>
                <a:ea typeface="Candara"/>
                <a:cs typeface="Candara"/>
                <a:sym typeface="Candara"/>
              </a:endParaRPr>
            </a:p>
          </p:txBody>
        </p:sp>
        <p:sp>
          <p:nvSpPr>
            <p:cNvPr id="335" name="Google Shape;335;p23"/>
            <p:cNvSpPr txBox="1"/>
            <p:nvPr/>
          </p:nvSpPr>
          <p:spPr>
            <a:xfrm>
              <a:off x="5560785" y="2208244"/>
              <a:ext cx="3615489" cy="807479"/>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C0C0C"/>
                </a:buClr>
                <a:buSzPts val="1200"/>
                <a:buFont typeface="Arial"/>
                <a:buNone/>
              </a:pPr>
              <a:r>
                <a:rPr lang="tr-TR" sz="1200">
                  <a:solidFill>
                    <a:srgbClr val="0C0C0C"/>
                  </a:solidFill>
                  <a:latin typeface="Candara"/>
                  <a:ea typeface="Candara"/>
                  <a:cs typeface="Candara"/>
                  <a:sym typeface="Candara"/>
                </a:rPr>
                <a:t>It is a very sad thing that nowadays there is so little useless information. Oscar Wilde</a:t>
              </a:r>
              <a:endParaRPr sz="1200">
                <a:solidFill>
                  <a:srgbClr val="0C0C0C"/>
                </a:solidFill>
                <a:latin typeface="Candara"/>
                <a:ea typeface="Candara"/>
                <a:cs typeface="Candara"/>
                <a:sym typeface="Candara"/>
              </a:endParaRPr>
            </a:p>
          </p:txBody>
        </p:sp>
      </p:grpSp>
      <p:sp>
        <p:nvSpPr>
          <p:cNvPr id="336" name="Google Shape;336;p23"/>
          <p:cNvSpPr txBox="1"/>
          <p:nvPr/>
        </p:nvSpPr>
        <p:spPr>
          <a:xfrm>
            <a:off x="7887613" y="3022764"/>
            <a:ext cx="3523948" cy="631682"/>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C0C0C"/>
              </a:buClr>
              <a:buSzPts val="1200"/>
              <a:buFont typeface="Arial"/>
              <a:buNone/>
            </a:pPr>
            <a:r>
              <a:rPr lang="tr-TR" sz="1200">
                <a:solidFill>
                  <a:srgbClr val="0C0C0C"/>
                </a:solidFill>
                <a:latin typeface="Candara"/>
                <a:ea typeface="Candara"/>
                <a:cs typeface="Candara"/>
                <a:sym typeface="Candara"/>
              </a:rPr>
              <a:t>We certainly do not forget you as soon as you forget us.</a:t>
            </a:r>
            <a:endParaRPr sz="1200">
              <a:solidFill>
                <a:srgbClr val="0C0C0C"/>
              </a:solidFill>
              <a:latin typeface="Candara"/>
              <a:ea typeface="Candara"/>
              <a:cs typeface="Candara"/>
              <a:sym typeface="Candara"/>
            </a:endParaRPr>
          </a:p>
        </p:txBody>
      </p:sp>
      <p:sp>
        <p:nvSpPr>
          <p:cNvPr id="337" name="Google Shape;337;p23"/>
          <p:cNvSpPr txBox="1"/>
          <p:nvPr/>
        </p:nvSpPr>
        <p:spPr>
          <a:xfrm>
            <a:off x="7887613" y="4916444"/>
            <a:ext cx="3523948" cy="631682"/>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C0C0C"/>
              </a:buClr>
              <a:buSzPts val="1200"/>
              <a:buFont typeface="Arial"/>
              <a:buNone/>
            </a:pPr>
            <a:r>
              <a:rPr lang="tr-TR" sz="1200">
                <a:solidFill>
                  <a:srgbClr val="0C0C0C"/>
                </a:solidFill>
                <a:latin typeface="Candara"/>
                <a:ea typeface="Candara"/>
                <a:cs typeface="Candara"/>
                <a:sym typeface="Candara"/>
              </a:rPr>
              <a:t>It is, perhaps, our fate rather than our merit. We cannot help ourselves. We live at home</a:t>
            </a:r>
            <a:endParaRPr sz="1200">
              <a:solidFill>
                <a:srgbClr val="0C0C0C"/>
              </a:solidFill>
              <a:latin typeface="Candara"/>
              <a:ea typeface="Candara"/>
              <a:cs typeface="Candara"/>
              <a:sym typeface="Candara"/>
            </a:endParaRPr>
          </a:p>
        </p:txBody>
      </p:sp>
      <p:pic>
        <p:nvPicPr>
          <p:cNvPr id="338" name="Google Shape;338;p23"/>
          <p:cNvPicPr preferRelativeResize="0"/>
          <p:nvPr/>
        </p:nvPicPr>
        <p:blipFill rotWithShape="1">
          <a:blip r:embed="rId5">
            <a:alphaModFix/>
          </a:blip>
          <a:srcRect b="0" l="0" r="0" t="0"/>
          <a:stretch/>
        </p:blipFill>
        <p:spPr>
          <a:xfrm>
            <a:off x="588321" y="1778000"/>
            <a:ext cx="4014110" cy="2335057"/>
          </a:xfrm>
          <a:prstGeom prst="rect">
            <a:avLst/>
          </a:prstGeom>
          <a:noFill/>
          <a:ln>
            <a:noFill/>
          </a:ln>
        </p:spPr>
      </p:pic>
      <p:grpSp>
        <p:nvGrpSpPr>
          <p:cNvPr id="339" name="Google Shape;339;p23"/>
          <p:cNvGrpSpPr/>
          <p:nvPr/>
        </p:nvGrpSpPr>
        <p:grpSpPr>
          <a:xfrm>
            <a:off x="8117680" y="4119654"/>
            <a:ext cx="316531" cy="666634"/>
            <a:chOff x="4946204" y="4630539"/>
            <a:chExt cx="316531" cy="666634"/>
          </a:xfrm>
        </p:grpSpPr>
        <p:sp>
          <p:nvSpPr>
            <p:cNvPr id="340" name="Google Shape;340;p23"/>
            <p:cNvSpPr/>
            <p:nvPr/>
          </p:nvSpPr>
          <p:spPr>
            <a:xfrm>
              <a:off x="4946204" y="4755233"/>
              <a:ext cx="316531" cy="541940"/>
            </a:xfrm>
            <a:custGeom>
              <a:rect b="b" l="l" r="r" t="t"/>
              <a:pathLst>
                <a:path extrusionOk="0" h="226" w="132">
                  <a:moveTo>
                    <a:pt x="132" y="94"/>
                  </a:moveTo>
                  <a:lnTo>
                    <a:pt x="108" y="14"/>
                  </a:lnTo>
                  <a:lnTo>
                    <a:pt x="108" y="14"/>
                  </a:lnTo>
                  <a:lnTo>
                    <a:pt x="108" y="12"/>
                  </a:lnTo>
                  <a:lnTo>
                    <a:pt x="108" y="12"/>
                  </a:lnTo>
                  <a:lnTo>
                    <a:pt x="104" y="8"/>
                  </a:lnTo>
                  <a:lnTo>
                    <a:pt x="100" y="4"/>
                  </a:lnTo>
                  <a:lnTo>
                    <a:pt x="94" y="2"/>
                  </a:lnTo>
                  <a:lnTo>
                    <a:pt x="88" y="0"/>
                  </a:lnTo>
                  <a:lnTo>
                    <a:pt x="46" y="0"/>
                  </a:lnTo>
                  <a:lnTo>
                    <a:pt x="46" y="0"/>
                  </a:lnTo>
                  <a:lnTo>
                    <a:pt x="40" y="2"/>
                  </a:lnTo>
                  <a:lnTo>
                    <a:pt x="34" y="4"/>
                  </a:lnTo>
                  <a:lnTo>
                    <a:pt x="30" y="8"/>
                  </a:lnTo>
                  <a:lnTo>
                    <a:pt x="26" y="12"/>
                  </a:lnTo>
                  <a:lnTo>
                    <a:pt x="26" y="12"/>
                  </a:lnTo>
                  <a:lnTo>
                    <a:pt x="26" y="14"/>
                  </a:lnTo>
                  <a:lnTo>
                    <a:pt x="2" y="94"/>
                  </a:lnTo>
                  <a:lnTo>
                    <a:pt x="2" y="94"/>
                  </a:lnTo>
                  <a:lnTo>
                    <a:pt x="0" y="96"/>
                  </a:lnTo>
                  <a:lnTo>
                    <a:pt x="2" y="100"/>
                  </a:lnTo>
                  <a:lnTo>
                    <a:pt x="4" y="102"/>
                  </a:lnTo>
                  <a:lnTo>
                    <a:pt x="6" y="104"/>
                  </a:lnTo>
                  <a:lnTo>
                    <a:pt x="10" y="104"/>
                  </a:lnTo>
                  <a:lnTo>
                    <a:pt x="10" y="104"/>
                  </a:lnTo>
                  <a:lnTo>
                    <a:pt x="12" y="104"/>
                  </a:lnTo>
                  <a:lnTo>
                    <a:pt x="16" y="104"/>
                  </a:lnTo>
                  <a:lnTo>
                    <a:pt x="18" y="102"/>
                  </a:lnTo>
                  <a:lnTo>
                    <a:pt x="20" y="100"/>
                  </a:lnTo>
                  <a:lnTo>
                    <a:pt x="38" y="36"/>
                  </a:lnTo>
                  <a:lnTo>
                    <a:pt x="38" y="36"/>
                  </a:lnTo>
                  <a:lnTo>
                    <a:pt x="42" y="38"/>
                  </a:lnTo>
                  <a:lnTo>
                    <a:pt x="18" y="138"/>
                  </a:lnTo>
                  <a:lnTo>
                    <a:pt x="36" y="138"/>
                  </a:lnTo>
                  <a:lnTo>
                    <a:pt x="36" y="218"/>
                  </a:lnTo>
                  <a:lnTo>
                    <a:pt x="36" y="218"/>
                  </a:lnTo>
                  <a:lnTo>
                    <a:pt x="38" y="220"/>
                  </a:lnTo>
                  <a:lnTo>
                    <a:pt x="40" y="224"/>
                  </a:lnTo>
                  <a:lnTo>
                    <a:pt x="42" y="226"/>
                  </a:lnTo>
                  <a:lnTo>
                    <a:pt x="46" y="226"/>
                  </a:lnTo>
                  <a:lnTo>
                    <a:pt x="54" y="226"/>
                  </a:lnTo>
                  <a:lnTo>
                    <a:pt x="54" y="226"/>
                  </a:lnTo>
                  <a:lnTo>
                    <a:pt x="58" y="226"/>
                  </a:lnTo>
                  <a:lnTo>
                    <a:pt x="60" y="224"/>
                  </a:lnTo>
                  <a:lnTo>
                    <a:pt x="62" y="220"/>
                  </a:lnTo>
                  <a:lnTo>
                    <a:pt x="62" y="218"/>
                  </a:lnTo>
                  <a:lnTo>
                    <a:pt x="62" y="138"/>
                  </a:lnTo>
                  <a:lnTo>
                    <a:pt x="72" y="138"/>
                  </a:lnTo>
                  <a:lnTo>
                    <a:pt x="72" y="218"/>
                  </a:lnTo>
                  <a:lnTo>
                    <a:pt x="72" y="218"/>
                  </a:lnTo>
                  <a:lnTo>
                    <a:pt x="72" y="220"/>
                  </a:lnTo>
                  <a:lnTo>
                    <a:pt x="74" y="224"/>
                  </a:lnTo>
                  <a:lnTo>
                    <a:pt x="76" y="226"/>
                  </a:lnTo>
                  <a:lnTo>
                    <a:pt x="80" y="226"/>
                  </a:lnTo>
                  <a:lnTo>
                    <a:pt x="88" y="226"/>
                  </a:lnTo>
                  <a:lnTo>
                    <a:pt x="88" y="226"/>
                  </a:lnTo>
                  <a:lnTo>
                    <a:pt x="92" y="226"/>
                  </a:lnTo>
                  <a:lnTo>
                    <a:pt x="94" y="224"/>
                  </a:lnTo>
                  <a:lnTo>
                    <a:pt x="96" y="220"/>
                  </a:lnTo>
                  <a:lnTo>
                    <a:pt x="98" y="218"/>
                  </a:lnTo>
                  <a:lnTo>
                    <a:pt x="98" y="138"/>
                  </a:lnTo>
                  <a:lnTo>
                    <a:pt x="116" y="138"/>
                  </a:lnTo>
                  <a:lnTo>
                    <a:pt x="92" y="38"/>
                  </a:lnTo>
                  <a:lnTo>
                    <a:pt x="92" y="38"/>
                  </a:lnTo>
                  <a:lnTo>
                    <a:pt x="96" y="36"/>
                  </a:lnTo>
                  <a:lnTo>
                    <a:pt x="114" y="100"/>
                  </a:lnTo>
                  <a:lnTo>
                    <a:pt x="114" y="100"/>
                  </a:lnTo>
                  <a:lnTo>
                    <a:pt x="116" y="102"/>
                  </a:lnTo>
                  <a:lnTo>
                    <a:pt x="118" y="104"/>
                  </a:lnTo>
                  <a:lnTo>
                    <a:pt x="122" y="104"/>
                  </a:lnTo>
                  <a:lnTo>
                    <a:pt x="124" y="104"/>
                  </a:lnTo>
                  <a:lnTo>
                    <a:pt x="128" y="104"/>
                  </a:lnTo>
                  <a:lnTo>
                    <a:pt x="128" y="104"/>
                  </a:lnTo>
                  <a:lnTo>
                    <a:pt x="130" y="102"/>
                  </a:lnTo>
                  <a:lnTo>
                    <a:pt x="132" y="100"/>
                  </a:lnTo>
                  <a:lnTo>
                    <a:pt x="132" y="96"/>
                  </a:lnTo>
                  <a:lnTo>
                    <a:pt x="132" y="94"/>
                  </a:lnTo>
                  <a:lnTo>
                    <a:pt x="132" y="94"/>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41" name="Google Shape;341;p23"/>
            <p:cNvSpPr/>
            <p:nvPr/>
          </p:nvSpPr>
          <p:spPr>
            <a:xfrm>
              <a:off x="5051714" y="4630539"/>
              <a:ext cx="110306" cy="110306"/>
            </a:xfrm>
            <a:custGeom>
              <a:rect b="b" l="l" r="r" t="t"/>
              <a:pathLst>
                <a:path extrusionOk="0" h="46" w="46">
                  <a:moveTo>
                    <a:pt x="22" y="46"/>
                  </a:moveTo>
                  <a:lnTo>
                    <a:pt x="22" y="46"/>
                  </a:lnTo>
                  <a:lnTo>
                    <a:pt x="32" y="44"/>
                  </a:lnTo>
                  <a:lnTo>
                    <a:pt x="38" y="40"/>
                  </a:lnTo>
                  <a:lnTo>
                    <a:pt x="44" y="32"/>
                  </a:lnTo>
                  <a:lnTo>
                    <a:pt x="46" y="24"/>
                  </a:lnTo>
                  <a:lnTo>
                    <a:pt x="46" y="24"/>
                  </a:lnTo>
                  <a:lnTo>
                    <a:pt x="44" y="14"/>
                  </a:lnTo>
                  <a:lnTo>
                    <a:pt x="38" y="8"/>
                  </a:lnTo>
                  <a:lnTo>
                    <a:pt x="32" y="2"/>
                  </a:lnTo>
                  <a:lnTo>
                    <a:pt x="22" y="0"/>
                  </a:lnTo>
                  <a:lnTo>
                    <a:pt x="22" y="0"/>
                  </a:lnTo>
                  <a:lnTo>
                    <a:pt x="14" y="2"/>
                  </a:lnTo>
                  <a:lnTo>
                    <a:pt x="6" y="8"/>
                  </a:lnTo>
                  <a:lnTo>
                    <a:pt x="2" y="14"/>
                  </a:lnTo>
                  <a:lnTo>
                    <a:pt x="0" y="24"/>
                  </a:lnTo>
                  <a:lnTo>
                    <a:pt x="0" y="24"/>
                  </a:lnTo>
                  <a:lnTo>
                    <a:pt x="2" y="32"/>
                  </a:lnTo>
                  <a:lnTo>
                    <a:pt x="6" y="40"/>
                  </a:lnTo>
                  <a:lnTo>
                    <a:pt x="14" y="44"/>
                  </a:lnTo>
                  <a:lnTo>
                    <a:pt x="22" y="46"/>
                  </a:lnTo>
                  <a:lnTo>
                    <a:pt x="22" y="46"/>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342" name="Google Shape;342;p23"/>
          <p:cNvGrpSpPr/>
          <p:nvPr/>
        </p:nvGrpSpPr>
        <p:grpSpPr>
          <a:xfrm>
            <a:off x="8146833" y="2321383"/>
            <a:ext cx="254184" cy="666634"/>
            <a:chOff x="4979776" y="3565843"/>
            <a:chExt cx="254184" cy="666634"/>
          </a:xfrm>
        </p:grpSpPr>
        <p:sp>
          <p:nvSpPr>
            <p:cNvPr id="343" name="Google Shape;343;p23"/>
            <p:cNvSpPr/>
            <p:nvPr/>
          </p:nvSpPr>
          <p:spPr>
            <a:xfrm>
              <a:off x="4979776" y="3690537"/>
              <a:ext cx="254184" cy="541940"/>
            </a:xfrm>
            <a:custGeom>
              <a:rect b="b" l="l" r="r" t="t"/>
              <a:pathLst>
                <a:path extrusionOk="0" h="226" w="106">
                  <a:moveTo>
                    <a:pt x="106" y="18"/>
                  </a:moveTo>
                  <a:lnTo>
                    <a:pt x="106" y="18"/>
                  </a:lnTo>
                  <a:lnTo>
                    <a:pt x="104" y="12"/>
                  </a:lnTo>
                  <a:lnTo>
                    <a:pt x="98" y="6"/>
                  </a:lnTo>
                  <a:lnTo>
                    <a:pt x="90" y="2"/>
                  </a:lnTo>
                  <a:lnTo>
                    <a:pt x="82" y="0"/>
                  </a:lnTo>
                  <a:lnTo>
                    <a:pt x="82" y="0"/>
                  </a:lnTo>
                  <a:lnTo>
                    <a:pt x="24" y="0"/>
                  </a:lnTo>
                  <a:lnTo>
                    <a:pt x="24" y="0"/>
                  </a:lnTo>
                  <a:lnTo>
                    <a:pt x="24" y="0"/>
                  </a:lnTo>
                  <a:lnTo>
                    <a:pt x="14" y="2"/>
                  </a:lnTo>
                  <a:lnTo>
                    <a:pt x="8" y="6"/>
                  </a:lnTo>
                  <a:lnTo>
                    <a:pt x="2" y="12"/>
                  </a:lnTo>
                  <a:lnTo>
                    <a:pt x="0" y="18"/>
                  </a:lnTo>
                  <a:lnTo>
                    <a:pt x="0" y="18"/>
                  </a:lnTo>
                  <a:lnTo>
                    <a:pt x="0" y="20"/>
                  </a:lnTo>
                  <a:lnTo>
                    <a:pt x="0" y="20"/>
                  </a:lnTo>
                  <a:lnTo>
                    <a:pt x="0" y="22"/>
                  </a:lnTo>
                  <a:lnTo>
                    <a:pt x="0" y="104"/>
                  </a:lnTo>
                  <a:lnTo>
                    <a:pt x="0" y="104"/>
                  </a:lnTo>
                  <a:lnTo>
                    <a:pt x="2" y="110"/>
                  </a:lnTo>
                  <a:lnTo>
                    <a:pt x="4" y="112"/>
                  </a:lnTo>
                  <a:lnTo>
                    <a:pt x="8" y="112"/>
                  </a:lnTo>
                  <a:lnTo>
                    <a:pt x="12" y="112"/>
                  </a:lnTo>
                  <a:lnTo>
                    <a:pt x="12" y="112"/>
                  </a:lnTo>
                  <a:lnTo>
                    <a:pt x="14" y="112"/>
                  </a:lnTo>
                  <a:lnTo>
                    <a:pt x="16" y="110"/>
                  </a:lnTo>
                  <a:lnTo>
                    <a:pt x="18" y="108"/>
                  </a:lnTo>
                  <a:lnTo>
                    <a:pt x="18" y="104"/>
                  </a:lnTo>
                  <a:lnTo>
                    <a:pt x="18" y="36"/>
                  </a:lnTo>
                  <a:lnTo>
                    <a:pt x="18" y="36"/>
                  </a:lnTo>
                  <a:lnTo>
                    <a:pt x="24" y="38"/>
                  </a:lnTo>
                  <a:lnTo>
                    <a:pt x="24" y="216"/>
                  </a:lnTo>
                  <a:lnTo>
                    <a:pt x="24" y="216"/>
                  </a:lnTo>
                  <a:lnTo>
                    <a:pt x="26" y="220"/>
                  </a:lnTo>
                  <a:lnTo>
                    <a:pt x="28" y="222"/>
                  </a:lnTo>
                  <a:lnTo>
                    <a:pt x="30" y="224"/>
                  </a:lnTo>
                  <a:lnTo>
                    <a:pt x="34" y="226"/>
                  </a:lnTo>
                  <a:lnTo>
                    <a:pt x="42" y="226"/>
                  </a:lnTo>
                  <a:lnTo>
                    <a:pt x="42" y="226"/>
                  </a:lnTo>
                  <a:lnTo>
                    <a:pt x="46" y="224"/>
                  </a:lnTo>
                  <a:lnTo>
                    <a:pt x="48" y="222"/>
                  </a:lnTo>
                  <a:lnTo>
                    <a:pt x="50" y="220"/>
                  </a:lnTo>
                  <a:lnTo>
                    <a:pt x="50" y="216"/>
                  </a:lnTo>
                  <a:lnTo>
                    <a:pt x="50" y="110"/>
                  </a:lnTo>
                  <a:lnTo>
                    <a:pt x="56" y="110"/>
                  </a:lnTo>
                  <a:lnTo>
                    <a:pt x="56" y="216"/>
                  </a:lnTo>
                  <a:lnTo>
                    <a:pt x="56" y="216"/>
                  </a:lnTo>
                  <a:lnTo>
                    <a:pt x="56" y="220"/>
                  </a:lnTo>
                  <a:lnTo>
                    <a:pt x="58" y="222"/>
                  </a:lnTo>
                  <a:lnTo>
                    <a:pt x="60" y="224"/>
                  </a:lnTo>
                  <a:lnTo>
                    <a:pt x="64" y="226"/>
                  </a:lnTo>
                  <a:lnTo>
                    <a:pt x="72" y="226"/>
                  </a:lnTo>
                  <a:lnTo>
                    <a:pt x="72" y="226"/>
                  </a:lnTo>
                  <a:lnTo>
                    <a:pt x="76" y="224"/>
                  </a:lnTo>
                  <a:lnTo>
                    <a:pt x="78" y="222"/>
                  </a:lnTo>
                  <a:lnTo>
                    <a:pt x="80" y="220"/>
                  </a:lnTo>
                  <a:lnTo>
                    <a:pt x="82" y="216"/>
                  </a:lnTo>
                  <a:lnTo>
                    <a:pt x="82" y="38"/>
                  </a:lnTo>
                  <a:lnTo>
                    <a:pt x="82" y="38"/>
                  </a:lnTo>
                  <a:lnTo>
                    <a:pt x="86" y="36"/>
                  </a:lnTo>
                  <a:lnTo>
                    <a:pt x="86" y="104"/>
                  </a:lnTo>
                  <a:lnTo>
                    <a:pt x="86" y="104"/>
                  </a:lnTo>
                  <a:lnTo>
                    <a:pt x="88" y="108"/>
                  </a:lnTo>
                  <a:lnTo>
                    <a:pt x="90" y="110"/>
                  </a:lnTo>
                  <a:lnTo>
                    <a:pt x="92" y="112"/>
                  </a:lnTo>
                  <a:lnTo>
                    <a:pt x="94" y="112"/>
                  </a:lnTo>
                  <a:lnTo>
                    <a:pt x="98" y="112"/>
                  </a:lnTo>
                  <a:lnTo>
                    <a:pt x="98" y="112"/>
                  </a:lnTo>
                  <a:lnTo>
                    <a:pt x="102" y="112"/>
                  </a:lnTo>
                  <a:lnTo>
                    <a:pt x="104" y="110"/>
                  </a:lnTo>
                  <a:lnTo>
                    <a:pt x="106" y="108"/>
                  </a:lnTo>
                  <a:lnTo>
                    <a:pt x="106" y="104"/>
                  </a:lnTo>
                  <a:lnTo>
                    <a:pt x="106" y="22"/>
                  </a:lnTo>
                  <a:lnTo>
                    <a:pt x="106" y="22"/>
                  </a:lnTo>
                  <a:lnTo>
                    <a:pt x="106" y="20"/>
                  </a:lnTo>
                  <a:lnTo>
                    <a:pt x="106" y="20"/>
                  </a:lnTo>
                  <a:lnTo>
                    <a:pt x="106" y="18"/>
                  </a:lnTo>
                  <a:lnTo>
                    <a:pt x="106" y="18"/>
                  </a:lnTo>
                  <a:close/>
                </a:path>
              </a:pathLst>
            </a:custGeom>
            <a:solidFill>
              <a:srgbClr val="28A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44" name="Google Shape;344;p23"/>
            <p:cNvSpPr/>
            <p:nvPr/>
          </p:nvSpPr>
          <p:spPr>
            <a:xfrm>
              <a:off x="5051714" y="3565843"/>
              <a:ext cx="110306" cy="110306"/>
            </a:xfrm>
            <a:custGeom>
              <a:rect b="b" l="l" r="r" t="t"/>
              <a:pathLst>
                <a:path extrusionOk="0" h="46" w="46">
                  <a:moveTo>
                    <a:pt x="22" y="46"/>
                  </a:moveTo>
                  <a:lnTo>
                    <a:pt x="22" y="46"/>
                  </a:lnTo>
                  <a:lnTo>
                    <a:pt x="32" y="44"/>
                  </a:lnTo>
                  <a:lnTo>
                    <a:pt x="38" y="38"/>
                  </a:lnTo>
                  <a:lnTo>
                    <a:pt x="44" y="32"/>
                  </a:lnTo>
                  <a:lnTo>
                    <a:pt x="46" y="22"/>
                  </a:lnTo>
                  <a:lnTo>
                    <a:pt x="46" y="22"/>
                  </a:lnTo>
                  <a:lnTo>
                    <a:pt x="44" y="14"/>
                  </a:lnTo>
                  <a:lnTo>
                    <a:pt x="38" y="6"/>
                  </a:lnTo>
                  <a:lnTo>
                    <a:pt x="32" y="2"/>
                  </a:lnTo>
                  <a:lnTo>
                    <a:pt x="22" y="0"/>
                  </a:lnTo>
                  <a:lnTo>
                    <a:pt x="22" y="0"/>
                  </a:lnTo>
                  <a:lnTo>
                    <a:pt x="14" y="2"/>
                  </a:lnTo>
                  <a:lnTo>
                    <a:pt x="6" y="6"/>
                  </a:lnTo>
                  <a:lnTo>
                    <a:pt x="2" y="14"/>
                  </a:lnTo>
                  <a:lnTo>
                    <a:pt x="0" y="22"/>
                  </a:lnTo>
                  <a:lnTo>
                    <a:pt x="0" y="22"/>
                  </a:lnTo>
                  <a:lnTo>
                    <a:pt x="2" y="32"/>
                  </a:lnTo>
                  <a:lnTo>
                    <a:pt x="6" y="38"/>
                  </a:lnTo>
                  <a:lnTo>
                    <a:pt x="14" y="44"/>
                  </a:lnTo>
                  <a:lnTo>
                    <a:pt x="22" y="46"/>
                  </a:lnTo>
                  <a:lnTo>
                    <a:pt x="22" y="46"/>
                  </a:lnTo>
                  <a:close/>
                </a:path>
              </a:pathLst>
            </a:custGeom>
            <a:solidFill>
              <a:srgbClr val="28A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345" name="Google Shape;345;p23"/>
          <p:cNvSpPr txBox="1"/>
          <p:nvPr/>
        </p:nvSpPr>
        <p:spPr>
          <a:xfrm>
            <a:off x="1538173" y="433748"/>
            <a:ext cx="22741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rgbClr val="262626"/>
                </a:solidFill>
                <a:latin typeface="Candara"/>
                <a:ea typeface="Candara"/>
                <a:cs typeface="Candara"/>
                <a:sym typeface="Candara"/>
              </a:rPr>
              <a:t>Speakers</a:t>
            </a:r>
            <a:endParaRPr b="1" sz="28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500"/>
                                        <p:tgtEl>
                                          <p:spTgt spid="32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par>
                          <p:cTn fill="hold">
                            <p:stCondLst>
                              <p:cond delay="2500"/>
                            </p:stCondLst>
                            <p:childTnLst>
                              <p:par>
                                <p:cTn fill="hold" nodeType="afterEffect" presetClass="entr" presetID="2" presetSubtype="2">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par>
                          <p:cTn fill="hold">
                            <p:stCondLst>
                              <p:cond delay="3500"/>
                            </p:stCondLst>
                            <p:childTnLst>
                              <p:par>
                                <p:cTn fill="hold" nodeType="afterEffect" presetClass="entr" presetID="2" presetSubtype="2">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4"/>
          <p:cNvSpPr/>
          <p:nvPr/>
        </p:nvSpPr>
        <p:spPr>
          <a:xfrm>
            <a:off x="-27432" y="4371853"/>
            <a:ext cx="12225528" cy="2504435"/>
          </a:xfrm>
          <a:custGeom>
            <a:rect b="b" l="l" r="r" t="t"/>
            <a:pathLst>
              <a:path extrusionOk="0" h="3018300" w="12225528">
                <a:moveTo>
                  <a:pt x="18288" y="595140"/>
                </a:moveTo>
                <a:cubicBezTo>
                  <a:pt x="2215896" y="440281"/>
                  <a:pt x="2878836" y="1663246"/>
                  <a:pt x="4133088" y="1692420"/>
                </a:cubicBezTo>
                <a:cubicBezTo>
                  <a:pt x="5387340" y="1721594"/>
                  <a:pt x="6313932" y="1359163"/>
                  <a:pt x="7543800" y="770182"/>
                </a:cubicBezTo>
                <a:cubicBezTo>
                  <a:pt x="8947404" y="313443"/>
                  <a:pt x="9250680" y="72938"/>
                  <a:pt x="10030968" y="9924"/>
                </a:cubicBezTo>
                <a:cubicBezTo>
                  <a:pt x="10811256" y="-53090"/>
                  <a:pt x="11792712" y="197023"/>
                  <a:pt x="12225528" y="392095"/>
                </a:cubicBezTo>
                <a:lnTo>
                  <a:pt x="12216384" y="3018300"/>
                </a:lnTo>
                <a:lnTo>
                  <a:pt x="0" y="3018300"/>
                </a:lnTo>
                <a:lnTo>
                  <a:pt x="18288" y="595140"/>
                </a:lnTo>
                <a:close/>
              </a:path>
            </a:pathLst>
          </a:custGeom>
          <a:solidFill>
            <a:schemeClr val="accent4">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52" name="Google Shape;352;p24"/>
          <p:cNvSpPr/>
          <p:nvPr/>
        </p:nvSpPr>
        <p:spPr>
          <a:xfrm>
            <a:off x="-27432" y="4804592"/>
            <a:ext cx="12234672" cy="2071696"/>
          </a:xfrm>
          <a:custGeom>
            <a:rect b="b" l="l" r="r" t="t"/>
            <a:pathLst>
              <a:path extrusionOk="0" h="2496770" w="12234672">
                <a:moveTo>
                  <a:pt x="0" y="2496770"/>
                </a:moveTo>
                <a:lnTo>
                  <a:pt x="0" y="2496770"/>
                </a:lnTo>
                <a:lnTo>
                  <a:pt x="12234672" y="2478482"/>
                </a:lnTo>
                <a:lnTo>
                  <a:pt x="12234672" y="1189178"/>
                </a:lnTo>
                <a:cubicBezTo>
                  <a:pt x="12001500" y="1059638"/>
                  <a:pt x="11780520" y="1670762"/>
                  <a:pt x="10835640" y="1701242"/>
                </a:cubicBezTo>
                <a:cubicBezTo>
                  <a:pt x="8199120" y="1621994"/>
                  <a:pt x="5762244" y="-31546"/>
                  <a:pt x="4151376" y="458"/>
                </a:cubicBezTo>
                <a:cubicBezTo>
                  <a:pt x="2540508" y="32462"/>
                  <a:pt x="2529840" y="652730"/>
                  <a:pt x="1554480" y="905714"/>
                </a:cubicBezTo>
                <a:cubicBezTo>
                  <a:pt x="722376" y="1100786"/>
                  <a:pt x="521208" y="1030682"/>
                  <a:pt x="9144" y="1088594"/>
                </a:cubicBezTo>
                <a:lnTo>
                  <a:pt x="0" y="2496770"/>
                </a:lnTo>
                <a:close/>
              </a:path>
            </a:pathLst>
          </a:cu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53" name="Google Shape;353;p24"/>
          <p:cNvSpPr/>
          <p:nvPr/>
        </p:nvSpPr>
        <p:spPr>
          <a:xfrm>
            <a:off x="3503223" y="1762271"/>
            <a:ext cx="1361928" cy="1361928"/>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6000">
                <a:solidFill>
                  <a:schemeClr val="lt1"/>
                </a:solidFill>
                <a:latin typeface="Candara"/>
                <a:ea typeface="Candara"/>
                <a:cs typeface="Candara"/>
                <a:sym typeface="Candara"/>
              </a:rPr>
              <a:t>4</a:t>
            </a:r>
            <a:endParaRPr sz="6000">
              <a:solidFill>
                <a:schemeClr val="lt1"/>
              </a:solidFill>
              <a:latin typeface="Candara"/>
              <a:ea typeface="Candara"/>
              <a:cs typeface="Candara"/>
              <a:sym typeface="Candara"/>
            </a:endParaRPr>
          </a:p>
        </p:txBody>
      </p:sp>
      <p:sp>
        <p:nvSpPr>
          <p:cNvPr id="354" name="Google Shape;354;p24"/>
          <p:cNvSpPr txBox="1"/>
          <p:nvPr/>
        </p:nvSpPr>
        <p:spPr>
          <a:xfrm>
            <a:off x="5246572" y="1902225"/>
            <a:ext cx="417734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5400">
                <a:solidFill>
                  <a:srgbClr val="262626"/>
                </a:solidFill>
                <a:latin typeface="Candara"/>
                <a:ea typeface="Candara"/>
                <a:cs typeface="Candara"/>
                <a:sym typeface="Candara"/>
              </a:rPr>
              <a:t>FREE TIME</a:t>
            </a:r>
            <a:endParaRPr b="1" sz="54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par>
                                <p:cTn fill="hold" nodeType="withEffect" presetClass="entr" presetID="10" presetSubtype="0">
                                  <p:stCondLst>
                                    <p:cond delay="50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750"/>
                                        <p:tgtEl>
                                          <p:spTgt spid="353"/>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75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5"/>
          <p:cNvSpPr/>
          <p:nvPr/>
        </p:nvSpPr>
        <p:spPr>
          <a:xfrm>
            <a:off x="7590960" y="2284944"/>
            <a:ext cx="648000" cy="644232"/>
          </a:xfrm>
          <a:prstGeom prst="ellipse">
            <a:avLst/>
          </a:prstGeom>
          <a:solidFill>
            <a:schemeClr val="accent4"/>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ndara"/>
                <a:ea typeface="Candara"/>
                <a:cs typeface="Candara"/>
                <a:sym typeface="Candara"/>
              </a:rPr>
              <a:t>4</a:t>
            </a:r>
            <a:endParaRPr/>
          </a:p>
        </p:txBody>
      </p:sp>
      <p:sp>
        <p:nvSpPr>
          <p:cNvPr id="361" name="Google Shape;361;p25"/>
          <p:cNvSpPr/>
          <p:nvPr/>
        </p:nvSpPr>
        <p:spPr>
          <a:xfrm>
            <a:off x="7593076" y="3531660"/>
            <a:ext cx="648000" cy="644232"/>
          </a:xfrm>
          <a:prstGeom prst="ellipse">
            <a:avLst/>
          </a:prstGeom>
          <a:solidFill>
            <a:schemeClr val="accent4"/>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ndara"/>
                <a:ea typeface="Candara"/>
                <a:cs typeface="Candara"/>
                <a:sym typeface="Candara"/>
              </a:rPr>
              <a:t>5</a:t>
            </a:r>
            <a:endParaRPr/>
          </a:p>
        </p:txBody>
      </p:sp>
      <p:sp>
        <p:nvSpPr>
          <p:cNvPr id="362" name="Google Shape;362;p25"/>
          <p:cNvSpPr/>
          <p:nvPr/>
        </p:nvSpPr>
        <p:spPr>
          <a:xfrm>
            <a:off x="7593076" y="4763560"/>
            <a:ext cx="648000" cy="644232"/>
          </a:xfrm>
          <a:prstGeom prst="ellipse">
            <a:avLst/>
          </a:prstGeom>
          <a:solidFill>
            <a:schemeClr val="accent4"/>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ndara"/>
                <a:ea typeface="Candara"/>
                <a:cs typeface="Candara"/>
                <a:sym typeface="Candara"/>
              </a:rPr>
              <a:t>6</a:t>
            </a:r>
            <a:endParaRPr/>
          </a:p>
        </p:txBody>
      </p:sp>
      <p:sp>
        <p:nvSpPr>
          <p:cNvPr id="363" name="Google Shape;363;p25"/>
          <p:cNvSpPr/>
          <p:nvPr/>
        </p:nvSpPr>
        <p:spPr>
          <a:xfrm>
            <a:off x="3958760" y="2284944"/>
            <a:ext cx="648000" cy="644232"/>
          </a:xfrm>
          <a:prstGeom prst="ellipse">
            <a:avLst/>
          </a:prstGeom>
          <a:solidFill>
            <a:schemeClr val="accent4"/>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ndara"/>
                <a:ea typeface="Candara"/>
                <a:cs typeface="Candara"/>
                <a:sym typeface="Candara"/>
              </a:rPr>
              <a:t>1</a:t>
            </a:r>
            <a:endParaRPr/>
          </a:p>
        </p:txBody>
      </p:sp>
      <p:sp>
        <p:nvSpPr>
          <p:cNvPr id="364" name="Google Shape;364;p25"/>
          <p:cNvSpPr/>
          <p:nvPr/>
        </p:nvSpPr>
        <p:spPr>
          <a:xfrm>
            <a:off x="3960876" y="3531660"/>
            <a:ext cx="648000" cy="644232"/>
          </a:xfrm>
          <a:prstGeom prst="ellipse">
            <a:avLst/>
          </a:prstGeom>
          <a:solidFill>
            <a:schemeClr val="accent4"/>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ndara"/>
                <a:ea typeface="Candara"/>
                <a:cs typeface="Candara"/>
                <a:sym typeface="Candara"/>
              </a:rPr>
              <a:t>2</a:t>
            </a:r>
            <a:endParaRPr/>
          </a:p>
        </p:txBody>
      </p:sp>
      <p:sp>
        <p:nvSpPr>
          <p:cNvPr id="365" name="Google Shape;365;p25"/>
          <p:cNvSpPr/>
          <p:nvPr/>
        </p:nvSpPr>
        <p:spPr>
          <a:xfrm>
            <a:off x="3960876" y="4763560"/>
            <a:ext cx="648000" cy="644232"/>
          </a:xfrm>
          <a:prstGeom prst="ellipse">
            <a:avLst/>
          </a:prstGeom>
          <a:solidFill>
            <a:schemeClr val="accent4"/>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ndara"/>
                <a:ea typeface="Candara"/>
                <a:cs typeface="Candara"/>
                <a:sym typeface="Candara"/>
              </a:rPr>
              <a:t>3</a:t>
            </a:r>
            <a:endParaRPr/>
          </a:p>
        </p:txBody>
      </p:sp>
      <p:grpSp>
        <p:nvGrpSpPr>
          <p:cNvPr id="366" name="Google Shape;366;p25"/>
          <p:cNvGrpSpPr/>
          <p:nvPr/>
        </p:nvGrpSpPr>
        <p:grpSpPr>
          <a:xfrm>
            <a:off x="5066894" y="1695097"/>
            <a:ext cx="2157114" cy="4366645"/>
            <a:chOff x="3987654" y="1679757"/>
            <a:chExt cx="1404808" cy="2843752"/>
          </a:xfrm>
        </p:grpSpPr>
        <p:pic>
          <p:nvPicPr>
            <p:cNvPr id="367" name="Google Shape;367;p25"/>
            <p:cNvPicPr preferRelativeResize="0"/>
            <p:nvPr/>
          </p:nvPicPr>
          <p:blipFill rotWithShape="1">
            <a:blip r:embed="rId3">
              <a:alphaModFix/>
            </a:blip>
            <a:srcRect b="0" l="0" r="0" t="0"/>
            <a:stretch/>
          </p:blipFill>
          <p:spPr>
            <a:xfrm>
              <a:off x="3987654" y="1679757"/>
              <a:ext cx="1404808" cy="2843752"/>
            </a:xfrm>
            <a:prstGeom prst="rect">
              <a:avLst/>
            </a:prstGeom>
            <a:noFill/>
            <a:ln>
              <a:noFill/>
            </a:ln>
            <a:effectLst>
              <a:reflection blurRad="0" dir="5400000" dist="12700" endA="0" endPos="11000" kx="0" rotWithShape="0" algn="bl" stA="29000" stPos="0" sy="-100000" ky="0"/>
            </a:effectLst>
          </p:spPr>
        </p:pic>
        <p:sp>
          <p:nvSpPr>
            <p:cNvPr id="368" name="Google Shape;368;p25"/>
            <p:cNvSpPr/>
            <p:nvPr/>
          </p:nvSpPr>
          <p:spPr>
            <a:xfrm>
              <a:off x="4107874" y="2092036"/>
              <a:ext cx="1163782" cy="2022764"/>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sp>
        <p:nvSpPr>
          <p:cNvPr id="369" name="Google Shape;369;p25"/>
          <p:cNvSpPr/>
          <p:nvPr/>
        </p:nvSpPr>
        <p:spPr>
          <a:xfrm>
            <a:off x="8422475" y="2145395"/>
            <a:ext cx="3492157" cy="13388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tr-TR" sz="1800">
                <a:solidFill>
                  <a:srgbClr val="0C0C0C"/>
                </a:solidFill>
                <a:latin typeface="Candara"/>
                <a:ea typeface="Candara"/>
                <a:cs typeface="Candara"/>
                <a:sym typeface="Candara"/>
              </a:rPr>
              <a:t>Finance</a:t>
            </a:r>
            <a:endParaRPr/>
          </a:p>
          <a:p>
            <a:pPr indent="0" lvl="0" marL="0" marR="0" rtl="0" algn="l">
              <a:lnSpc>
                <a:spcPct val="150000"/>
              </a:lnSpc>
              <a:spcBef>
                <a:spcPts val="0"/>
              </a:spcBef>
              <a:spcAft>
                <a:spcPts val="0"/>
              </a:spcAft>
              <a:buNone/>
            </a:pPr>
            <a:r>
              <a:rPr lang="tr-TR" sz="1200">
                <a:solidFill>
                  <a:srgbClr val="0C0C0C"/>
                </a:solidFill>
                <a:latin typeface="Candara"/>
                <a:ea typeface="Candara"/>
                <a:cs typeface="Candara"/>
                <a:sym typeface="Candara"/>
              </a:rPr>
              <a:t>You are forced on exertion. You have always a profession, pursuits, business of some sort or other, to take you back into the world immediately</a:t>
            </a:r>
            <a:endParaRPr sz="1200">
              <a:solidFill>
                <a:srgbClr val="0C0C0C"/>
              </a:solidFill>
              <a:latin typeface="Candara"/>
              <a:ea typeface="Candara"/>
              <a:cs typeface="Candara"/>
              <a:sym typeface="Candara"/>
            </a:endParaRPr>
          </a:p>
        </p:txBody>
      </p:sp>
      <p:sp>
        <p:nvSpPr>
          <p:cNvPr id="370" name="Google Shape;370;p25"/>
          <p:cNvSpPr/>
          <p:nvPr/>
        </p:nvSpPr>
        <p:spPr>
          <a:xfrm>
            <a:off x="8422475" y="3384703"/>
            <a:ext cx="3492157" cy="106182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tr-TR" sz="1800">
                <a:solidFill>
                  <a:srgbClr val="0C0C0C"/>
                </a:solidFill>
                <a:latin typeface="Candara"/>
                <a:ea typeface="Candara"/>
                <a:cs typeface="Candara"/>
                <a:sym typeface="Candara"/>
              </a:rPr>
              <a:t>Education</a:t>
            </a:r>
            <a:endParaRPr b="1" sz="1800">
              <a:solidFill>
                <a:srgbClr val="0C0C0C"/>
              </a:solidFill>
              <a:latin typeface="Candara"/>
              <a:ea typeface="Candara"/>
              <a:cs typeface="Candara"/>
              <a:sym typeface="Candara"/>
            </a:endParaRPr>
          </a:p>
          <a:p>
            <a:pPr indent="0" lvl="0" marL="0" marR="0" rtl="0" algn="l">
              <a:lnSpc>
                <a:spcPct val="150000"/>
              </a:lnSpc>
              <a:spcBef>
                <a:spcPts val="0"/>
              </a:spcBef>
              <a:spcAft>
                <a:spcPts val="0"/>
              </a:spcAft>
              <a:buNone/>
            </a:pPr>
            <a:r>
              <a:rPr lang="tr-TR" sz="1200">
                <a:solidFill>
                  <a:srgbClr val="0C0C0C"/>
                </a:solidFill>
                <a:latin typeface="Candara"/>
                <a:ea typeface="Candara"/>
                <a:cs typeface="Candara"/>
                <a:sym typeface="Candara"/>
              </a:rPr>
              <a:t>I believe that people would be alive today if there were a death penalty. Nancy Reagan</a:t>
            </a:r>
            <a:endParaRPr sz="1200">
              <a:solidFill>
                <a:srgbClr val="0C0C0C"/>
              </a:solidFill>
              <a:latin typeface="Candara"/>
              <a:ea typeface="Candara"/>
              <a:cs typeface="Candara"/>
              <a:sym typeface="Candara"/>
            </a:endParaRPr>
          </a:p>
        </p:txBody>
      </p:sp>
      <p:sp>
        <p:nvSpPr>
          <p:cNvPr id="371" name="Google Shape;371;p25"/>
          <p:cNvSpPr/>
          <p:nvPr/>
        </p:nvSpPr>
        <p:spPr>
          <a:xfrm>
            <a:off x="8422475" y="4624011"/>
            <a:ext cx="3492157" cy="106182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tr-TR" sz="1800">
                <a:solidFill>
                  <a:srgbClr val="0C0C0C"/>
                </a:solidFill>
                <a:latin typeface="Candara"/>
                <a:ea typeface="Candara"/>
                <a:cs typeface="Candara"/>
                <a:sym typeface="Candara"/>
              </a:rPr>
              <a:t>Public &amp; NGO</a:t>
            </a:r>
            <a:endParaRPr/>
          </a:p>
          <a:p>
            <a:pPr indent="0" lvl="0" marL="0" marR="0" rtl="0" algn="l">
              <a:lnSpc>
                <a:spcPct val="150000"/>
              </a:lnSpc>
              <a:spcBef>
                <a:spcPts val="0"/>
              </a:spcBef>
              <a:spcAft>
                <a:spcPts val="0"/>
              </a:spcAft>
              <a:buNone/>
            </a:pPr>
            <a:r>
              <a:rPr lang="tr-TR" sz="1200">
                <a:solidFill>
                  <a:srgbClr val="0C0C0C"/>
                </a:solidFill>
                <a:latin typeface="Candara"/>
                <a:ea typeface="Candara"/>
                <a:cs typeface="Candara"/>
                <a:sym typeface="Candara"/>
              </a:rPr>
              <a:t>Genius hath electric power which earth can never tame. Lydia M. Child</a:t>
            </a:r>
            <a:endParaRPr sz="1200">
              <a:solidFill>
                <a:srgbClr val="0C0C0C"/>
              </a:solidFill>
              <a:latin typeface="Candara"/>
              <a:ea typeface="Candara"/>
              <a:cs typeface="Candara"/>
              <a:sym typeface="Candara"/>
            </a:endParaRPr>
          </a:p>
        </p:txBody>
      </p:sp>
      <p:sp>
        <p:nvSpPr>
          <p:cNvPr id="372" name="Google Shape;372;p25"/>
          <p:cNvSpPr/>
          <p:nvPr/>
        </p:nvSpPr>
        <p:spPr>
          <a:xfrm>
            <a:off x="374303" y="2145395"/>
            <a:ext cx="3492157" cy="1061829"/>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b="1" lang="tr-TR" sz="1800">
                <a:solidFill>
                  <a:srgbClr val="0C0C0C"/>
                </a:solidFill>
                <a:latin typeface="Candara"/>
                <a:ea typeface="Candara"/>
                <a:cs typeface="Candara"/>
                <a:sym typeface="Candara"/>
              </a:rPr>
              <a:t>Real Estate</a:t>
            </a:r>
            <a:endParaRPr b="1" sz="1800">
              <a:solidFill>
                <a:srgbClr val="0C0C0C"/>
              </a:solidFill>
              <a:latin typeface="Candara"/>
              <a:ea typeface="Candara"/>
              <a:cs typeface="Candara"/>
              <a:sym typeface="Candara"/>
            </a:endParaRPr>
          </a:p>
          <a:p>
            <a:pPr indent="0" lvl="0" marL="0" marR="0" rtl="0" algn="r">
              <a:lnSpc>
                <a:spcPct val="150000"/>
              </a:lnSpc>
              <a:spcBef>
                <a:spcPts val="0"/>
              </a:spcBef>
              <a:spcAft>
                <a:spcPts val="0"/>
              </a:spcAft>
              <a:buNone/>
            </a:pPr>
            <a:r>
              <a:rPr lang="tr-TR" sz="1200">
                <a:solidFill>
                  <a:srgbClr val="0C0C0C"/>
                </a:solidFill>
                <a:latin typeface="Candara"/>
                <a:ea typeface="Candara"/>
                <a:cs typeface="Candara"/>
                <a:sym typeface="Candara"/>
              </a:rPr>
              <a:t>Genius hath electric power which earth can never tame. Lydia M. Child</a:t>
            </a:r>
            <a:endParaRPr sz="1200">
              <a:solidFill>
                <a:srgbClr val="0C0C0C"/>
              </a:solidFill>
              <a:latin typeface="Candara"/>
              <a:ea typeface="Candara"/>
              <a:cs typeface="Candara"/>
              <a:sym typeface="Candara"/>
            </a:endParaRPr>
          </a:p>
        </p:txBody>
      </p:sp>
      <p:sp>
        <p:nvSpPr>
          <p:cNvPr id="373" name="Google Shape;373;p25"/>
          <p:cNvSpPr/>
          <p:nvPr/>
        </p:nvSpPr>
        <p:spPr>
          <a:xfrm>
            <a:off x="374303" y="3384703"/>
            <a:ext cx="3492157" cy="1061829"/>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b="1" lang="tr-TR" sz="1800">
                <a:solidFill>
                  <a:srgbClr val="0C0C0C"/>
                </a:solidFill>
                <a:latin typeface="Candara"/>
                <a:ea typeface="Candara"/>
                <a:cs typeface="Candara"/>
                <a:sym typeface="Candara"/>
              </a:rPr>
              <a:t>Arts &amp; Culture</a:t>
            </a:r>
            <a:endParaRPr b="1" sz="1800">
              <a:solidFill>
                <a:srgbClr val="0C0C0C"/>
              </a:solidFill>
              <a:latin typeface="Candara"/>
              <a:ea typeface="Candara"/>
              <a:cs typeface="Candara"/>
              <a:sym typeface="Candara"/>
            </a:endParaRPr>
          </a:p>
          <a:p>
            <a:pPr indent="0" lvl="0" marL="0" marR="0" rtl="0" algn="r">
              <a:lnSpc>
                <a:spcPct val="150000"/>
              </a:lnSpc>
              <a:spcBef>
                <a:spcPts val="0"/>
              </a:spcBef>
              <a:spcAft>
                <a:spcPts val="0"/>
              </a:spcAft>
              <a:buNone/>
            </a:pPr>
            <a:r>
              <a:rPr lang="tr-TR" sz="1200">
                <a:solidFill>
                  <a:srgbClr val="0C0C0C"/>
                </a:solidFill>
                <a:latin typeface="Candara"/>
                <a:ea typeface="Candara"/>
                <a:cs typeface="Candara"/>
                <a:sym typeface="Candara"/>
              </a:rPr>
              <a:t>I believe that people would be alive today if there were a death penalty. Nancy Reagan</a:t>
            </a:r>
            <a:endParaRPr sz="1200">
              <a:solidFill>
                <a:srgbClr val="0C0C0C"/>
              </a:solidFill>
              <a:latin typeface="Candara"/>
              <a:ea typeface="Candara"/>
              <a:cs typeface="Candara"/>
              <a:sym typeface="Candara"/>
            </a:endParaRPr>
          </a:p>
        </p:txBody>
      </p:sp>
      <p:sp>
        <p:nvSpPr>
          <p:cNvPr id="374" name="Google Shape;374;p25"/>
          <p:cNvSpPr/>
          <p:nvPr/>
        </p:nvSpPr>
        <p:spPr>
          <a:xfrm>
            <a:off x="374303" y="4624011"/>
            <a:ext cx="3492157" cy="1338828"/>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b="1" lang="tr-TR" sz="1800">
                <a:solidFill>
                  <a:srgbClr val="0C0C0C"/>
                </a:solidFill>
                <a:latin typeface="Candara"/>
                <a:ea typeface="Candara"/>
                <a:cs typeface="Candara"/>
                <a:sym typeface="Candara"/>
              </a:rPr>
              <a:t>Fashion</a:t>
            </a:r>
            <a:endParaRPr b="1" sz="1800">
              <a:solidFill>
                <a:srgbClr val="0C0C0C"/>
              </a:solidFill>
              <a:latin typeface="Candara"/>
              <a:ea typeface="Candara"/>
              <a:cs typeface="Candara"/>
              <a:sym typeface="Candara"/>
            </a:endParaRPr>
          </a:p>
          <a:p>
            <a:pPr indent="0" lvl="0" marL="0" marR="0" rtl="0" algn="r">
              <a:lnSpc>
                <a:spcPct val="150000"/>
              </a:lnSpc>
              <a:spcBef>
                <a:spcPts val="0"/>
              </a:spcBef>
              <a:spcAft>
                <a:spcPts val="0"/>
              </a:spcAft>
              <a:buNone/>
            </a:pPr>
            <a:r>
              <a:rPr lang="tr-TR" sz="1200">
                <a:solidFill>
                  <a:srgbClr val="0C0C0C"/>
                </a:solidFill>
                <a:latin typeface="Candara"/>
                <a:ea typeface="Candara"/>
                <a:cs typeface="Candara"/>
                <a:sym typeface="Candara"/>
              </a:rPr>
              <a:t>You are forced on exertion. You have always a profession, pursuits, business of some sort or other, to take you back into the world immediately</a:t>
            </a:r>
            <a:endParaRPr sz="1200">
              <a:solidFill>
                <a:srgbClr val="0C0C0C"/>
              </a:solidFill>
              <a:latin typeface="Candara"/>
              <a:ea typeface="Candara"/>
              <a:cs typeface="Candara"/>
              <a:sym typeface="Candara"/>
            </a:endParaRPr>
          </a:p>
        </p:txBody>
      </p:sp>
      <p:sp>
        <p:nvSpPr>
          <p:cNvPr id="375" name="Google Shape;375;p25"/>
          <p:cNvSpPr/>
          <p:nvPr/>
        </p:nvSpPr>
        <p:spPr>
          <a:xfrm>
            <a:off x="455223" y="255205"/>
            <a:ext cx="911782" cy="911782"/>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600">
                <a:solidFill>
                  <a:schemeClr val="lt1"/>
                </a:solidFill>
                <a:latin typeface="Candara"/>
                <a:ea typeface="Candara"/>
                <a:cs typeface="Candara"/>
                <a:sym typeface="Candara"/>
              </a:rPr>
              <a:t>4</a:t>
            </a:r>
            <a:endParaRPr sz="3600">
              <a:solidFill>
                <a:schemeClr val="lt1"/>
              </a:solidFill>
              <a:latin typeface="Candara"/>
              <a:ea typeface="Candara"/>
              <a:cs typeface="Candara"/>
              <a:sym typeface="Candara"/>
            </a:endParaRPr>
          </a:p>
        </p:txBody>
      </p:sp>
      <p:sp>
        <p:nvSpPr>
          <p:cNvPr id="376" name="Google Shape;376;p25"/>
          <p:cNvSpPr txBox="1"/>
          <p:nvPr/>
        </p:nvSpPr>
        <p:spPr>
          <a:xfrm>
            <a:off x="1538173" y="433748"/>
            <a:ext cx="22741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rgbClr val="262626"/>
                </a:solidFill>
                <a:latin typeface="Candara"/>
                <a:ea typeface="Candara"/>
                <a:cs typeface="Candara"/>
                <a:sym typeface="Candara"/>
              </a:rPr>
              <a:t>Free Time</a:t>
            </a:r>
            <a:endParaRPr b="1" sz="28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500"/>
                                        <p:tgtEl>
                                          <p:spTgt spid="37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750"/>
                                        <p:tgtEl>
                                          <p:spTgt spid="366"/>
                                        </p:tgtEl>
                                      </p:cBhvr>
                                    </p:animEffect>
                                  </p:childTnLst>
                                </p:cTn>
                              </p:par>
                            </p:childTnLst>
                          </p:cTn>
                        </p:par>
                        <p:par>
                          <p:cTn fill="hold">
                            <p:stCondLst>
                              <p:cond delay="1250"/>
                            </p:stCondLst>
                            <p:childTnLst>
                              <p:par>
                                <p:cTn fill="hold" nodeType="afterEffect" presetClass="entr" presetID="2" presetSubtype="8">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ppt_x</p:attrName>
                                        </p:attrNameLst>
                                      </p:cBhvr>
                                      <p:tavLst>
                                        <p:tav fmla="" tm="0">
                                          <p:val>
                                            <p:strVal val="#ppt_x-1"/>
                                          </p:val>
                                        </p:tav>
                                        <p:tav fmla="" tm="100000">
                                          <p:val>
                                            <p:strVal val="#ppt_x"/>
                                          </p:val>
                                        </p:tav>
                                      </p:tavLst>
                                    </p:anim>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par>
                          <p:cTn fill="hold">
                            <p:stCondLst>
                              <p:cond delay="2250"/>
                            </p:stCondLst>
                            <p:childTnLst>
                              <p:par>
                                <p:cTn fill="hold" nodeType="afterEffect" presetClass="entr" presetID="2" presetSubtype="8">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ppt_x</p:attrName>
                                        </p:attrNameLst>
                                      </p:cBhvr>
                                      <p:tavLst>
                                        <p:tav fmla="" tm="0">
                                          <p:val>
                                            <p:strVal val="#ppt_x-1"/>
                                          </p:val>
                                        </p:tav>
                                        <p:tav fmla="" tm="100000">
                                          <p:val>
                                            <p:strVal val="#ppt_x"/>
                                          </p:val>
                                        </p:tav>
                                      </p:tavLst>
                                    </p:anim>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par>
                          <p:cTn fill="hold">
                            <p:stCondLst>
                              <p:cond delay="3250"/>
                            </p:stCondLst>
                            <p:childTnLst>
                              <p:par>
                                <p:cTn fill="hold" nodeType="afterEffect" presetClass="entr" presetID="2" presetSubtype="8">
                                  <p:stCondLst>
                                    <p:cond delay="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500"/>
                                        <p:tgtEl>
                                          <p:spTgt spid="365"/>
                                        </p:tgtEl>
                                        <p:attrNameLst>
                                          <p:attrName>ppt_x</p:attrName>
                                        </p:attrNameLst>
                                      </p:cBhvr>
                                      <p:tavLst>
                                        <p:tav fmla="" tm="0">
                                          <p:val>
                                            <p:strVal val="#ppt_x-1"/>
                                          </p:val>
                                        </p:tav>
                                        <p:tav fmla="" tm="100000">
                                          <p:val>
                                            <p:strVal val="#ppt_x"/>
                                          </p:val>
                                        </p:tav>
                                      </p:tavLst>
                                    </p:anim>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par>
                          <p:cTn fill="hold">
                            <p:stCondLst>
                              <p:cond delay="4250"/>
                            </p:stCondLst>
                            <p:childTnLst>
                              <p:par>
                                <p:cTn fill="hold" nodeType="afterEffect" presetClass="entr" presetID="2" presetSubtype="2">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ppt_x</p:attrName>
                                        </p:attrNameLst>
                                      </p:cBhvr>
                                      <p:tavLst>
                                        <p:tav fmla="" tm="0">
                                          <p:val>
                                            <p:strVal val="#ppt_x+1"/>
                                          </p:val>
                                        </p:tav>
                                        <p:tav fmla="" tm="100000">
                                          <p:val>
                                            <p:strVal val="#ppt_x"/>
                                          </p:val>
                                        </p:tav>
                                      </p:tavLst>
                                    </p:anim>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par>
                          <p:cTn fill="hold">
                            <p:stCondLst>
                              <p:cond delay="5250"/>
                            </p:stCondLst>
                            <p:childTnLst>
                              <p:par>
                                <p:cTn fill="hold" nodeType="afterEffect" presetClass="entr" presetID="2" presetSubtype="2">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ppt_x</p:attrName>
                                        </p:attrNameLst>
                                      </p:cBhvr>
                                      <p:tavLst>
                                        <p:tav fmla="" tm="0">
                                          <p:val>
                                            <p:strVal val="#ppt_x+1"/>
                                          </p:val>
                                        </p:tav>
                                        <p:tav fmla="" tm="100000">
                                          <p:val>
                                            <p:strVal val="#ppt_x"/>
                                          </p:val>
                                        </p:tav>
                                      </p:tavLst>
                                    </p:anim>
                                  </p:childTnLst>
                                </p:cTn>
                              </p:par>
                            </p:childTnLst>
                          </p:cTn>
                        </p:par>
                        <p:par>
                          <p:cTn fill="hold">
                            <p:stCondLst>
                              <p:cond delay="5750"/>
                            </p:stCondLst>
                            <p:childTnLst>
                              <p:par>
                                <p:cTn fill="hold" nodeType="after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6250"/>
                            </p:stCondLst>
                            <p:childTnLst>
                              <p:par>
                                <p:cTn fill="hold" nodeType="afterEffect" presetClass="entr" presetID="2" presetSubtype="2">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500"/>
                                        <p:tgtEl>
                                          <p:spTgt spid="362"/>
                                        </p:tgtEl>
                                        <p:attrNameLst>
                                          <p:attrName>ppt_x</p:attrName>
                                        </p:attrNameLst>
                                      </p:cBhvr>
                                      <p:tavLst>
                                        <p:tav fmla="" tm="0">
                                          <p:val>
                                            <p:strVal val="#ppt_x+1"/>
                                          </p:val>
                                        </p:tav>
                                        <p:tav fmla="" tm="100000">
                                          <p:val>
                                            <p:strVal val="#ppt_x"/>
                                          </p:val>
                                        </p:tav>
                                      </p:tavLst>
                                    </p:anim>
                                  </p:childTnLst>
                                </p:cTn>
                              </p:par>
                            </p:childTnLst>
                          </p:cTn>
                        </p:par>
                        <p:par>
                          <p:cTn fill="hold">
                            <p:stCondLst>
                              <p:cond delay="675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par>
                          <p:cTn fill="hold">
                            <p:stCondLst>
                              <p:cond delay="7250"/>
                            </p:stCondLst>
                            <p:childTnLst>
                              <p:par>
                                <p:cTn fill="hold" nodeType="after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6"/>
          <p:cNvSpPr/>
          <p:nvPr/>
        </p:nvSpPr>
        <p:spPr>
          <a:xfrm>
            <a:off x="3" y="3747357"/>
            <a:ext cx="12195704" cy="87199"/>
          </a:xfrm>
          <a:prstGeom prst="rect">
            <a:avLst/>
          </a:prstGeom>
          <a:solidFill>
            <a:schemeClr val="accent4"/>
          </a:solidFill>
          <a:ln>
            <a:noFill/>
          </a:ln>
        </p:spPr>
        <p:txBody>
          <a:bodyPr anchorCtr="0" anchor="ctr" bIns="61550" lIns="123100" spcFirstLastPara="1" rIns="123100" wrap="square" tIns="6155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grpSp>
        <p:nvGrpSpPr>
          <p:cNvPr id="383" name="Google Shape;383;p26"/>
          <p:cNvGrpSpPr/>
          <p:nvPr/>
        </p:nvGrpSpPr>
        <p:grpSpPr>
          <a:xfrm>
            <a:off x="1372846" y="3248528"/>
            <a:ext cx="1029287" cy="1028985"/>
            <a:chOff x="1372846" y="3248528"/>
            <a:chExt cx="1029287" cy="1028985"/>
          </a:xfrm>
        </p:grpSpPr>
        <p:sp>
          <p:nvSpPr>
            <p:cNvPr id="384" name="Google Shape;384;p26"/>
            <p:cNvSpPr/>
            <p:nvPr/>
          </p:nvSpPr>
          <p:spPr>
            <a:xfrm>
              <a:off x="1372846" y="3248528"/>
              <a:ext cx="1029287" cy="1028985"/>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ndara"/>
                <a:ea typeface="Candara"/>
                <a:cs typeface="Candara"/>
                <a:sym typeface="Candara"/>
              </a:endParaRPr>
            </a:p>
          </p:txBody>
        </p:sp>
        <p:sp>
          <p:nvSpPr>
            <p:cNvPr id="385" name="Google Shape;385;p26"/>
            <p:cNvSpPr txBox="1"/>
            <p:nvPr/>
          </p:nvSpPr>
          <p:spPr>
            <a:xfrm>
              <a:off x="1428961" y="3536358"/>
              <a:ext cx="917053" cy="535396"/>
            </a:xfrm>
            <a:prstGeom prst="rect">
              <a:avLst/>
            </a:prstGeom>
            <a:noFill/>
            <a:ln>
              <a:noFill/>
            </a:ln>
          </p:spPr>
          <p:txBody>
            <a:bodyPr anchorCtr="0" anchor="t" bIns="122825" lIns="245675" spcFirstLastPara="1" rIns="245675" wrap="square" tIns="122825">
              <a:spAutoFit/>
            </a:bodyPr>
            <a:lstStyle/>
            <a:p>
              <a:pPr indent="0" lvl="0" marL="0" marR="0" rtl="0" algn="ctr">
                <a:spcBef>
                  <a:spcPts val="0"/>
                </a:spcBef>
                <a:spcAft>
                  <a:spcPts val="0"/>
                </a:spcAft>
                <a:buNone/>
              </a:pPr>
              <a:r>
                <a:rPr lang="tr-TR" sz="1867">
                  <a:solidFill>
                    <a:schemeClr val="lt1"/>
                  </a:solidFill>
                  <a:latin typeface="Candara"/>
                  <a:ea typeface="Candara"/>
                  <a:cs typeface="Candara"/>
                  <a:sym typeface="Candara"/>
                </a:rPr>
                <a:t> 6</a:t>
              </a:r>
              <a:endParaRPr sz="1867">
                <a:solidFill>
                  <a:schemeClr val="lt1"/>
                </a:solidFill>
                <a:latin typeface="Candara"/>
                <a:ea typeface="Candara"/>
                <a:cs typeface="Candara"/>
                <a:sym typeface="Candara"/>
              </a:endParaRPr>
            </a:p>
          </p:txBody>
        </p:sp>
      </p:grpSp>
      <p:grpSp>
        <p:nvGrpSpPr>
          <p:cNvPr id="386" name="Google Shape;386;p26"/>
          <p:cNvGrpSpPr/>
          <p:nvPr/>
        </p:nvGrpSpPr>
        <p:grpSpPr>
          <a:xfrm>
            <a:off x="2806237" y="3405898"/>
            <a:ext cx="917056" cy="744211"/>
            <a:chOff x="2806237" y="3405898"/>
            <a:chExt cx="917056" cy="744211"/>
          </a:xfrm>
        </p:grpSpPr>
        <p:sp>
          <p:nvSpPr>
            <p:cNvPr id="387" name="Google Shape;387;p26"/>
            <p:cNvSpPr/>
            <p:nvPr/>
          </p:nvSpPr>
          <p:spPr>
            <a:xfrm>
              <a:off x="2845402" y="3405898"/>
              <a:ext cx="744430" cy="74421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ndara"/>
                <a:ea typeface="Candara"/>
                <a:cs typeface="Candara"/>
                <a:sym typeface="Candara"/>
              </a:endParaRPr>
            </a:p>
          </p:txBody>
        </p:sp>
        <p:sp>
          <p:nvSpPr>
            <p:cNvPr id="388" name="Google Shape;388;p26"/>
            <p:cNvSpPr txBox="1"/>
            <p:nvPr/>
          </p:nvSpPr>
          <p:spPr>
            <a:xfrm>
              <a:off x="2806237" y="3550704"/>
              <a:ext cx="917056" cy="535396"/>
            </a:xfrm>
            <a:prstGeom prst="rect">
              <a:avLst/>
            </a:prstGeom>
            <a:noFill/>
            <a:ln>
              <a:noFill/>
            </a:ln>
          </p:spPr>
          <p:txBody>
            <a:bodyPr anchorCtr="0" anchor="t" bIns="122825" lIns="245675" spcFirstLastPara="1" rIns="245675" wrap="square" tIns="122825">
              <a:spAutoFit/>
            </a:bodyPr>
            <a:lstStyle/>
            <a:p>
              <a:pPr indent="0" lvl="0" marL="0" marR="0" rtl="0" algn="ctr">
                <a:spcBef>
                  <a:spcPts val="0"/>
                </a:spcBef>
                <a:spcAft>
                  <a:spcPts val="0"/>
                </a:spcAft>
                <a:buNone/>
              </a:pPr>
              <a:r>
                <a:rPr lang="tr-TR" sz="1867">
                  <a:solidFill>
                    <a:schemeClr val="lt1"/>
                  </a:solidFill>
                  <a:latin typeface="Candara"/>
                  <a:ea typeface="Candara"/>
                  <a:cs typeface="Candara"/>
                  <a:sym typeface="Candara"/>
                </a:rPr>
                <a:t>7</a:t>
              </a:r>
              <a:endParaRPr sz="1867">
                <a:solidFill>
                  <a:schemeClr val="lt1"/>
                </a:solidFill>
                <a:latin typeface="Candara"/>
                <a:ea typeface="Candara"/>
                <a:cs typeface="Candara"/>
                <a:sym typeface="Candara"/>
              </a:endParaRPr>
            </a:p>
          </p:txBody>
        </p:sp>
      </p:grpSp>
      <p:grpSp>
        <p:nvGrpSpPr>
          <p:cNvPr id="389" name="Google Shape;389;p26"/>
          <p:cNvGrpSpPr/>
          <p:nvPr/>
        </p:nvGrpSpPr>
        <p:grpSpPr>
          <a:xfrm>
            <a:off x="4021125" y="3263720"/>
            <a:ext cx="1043805" cy="1043503"/>
            <a:chOff x="4021125" y="3263720"/>
            <a:chExt cx="1043805" cy="1043503"/>
          </a:xfrm>
        </p:grpSpPr>
        <p:sp>
          <p:nvSpPr>
            <p:cNvPr id="390" name="Google Shape;390;p26"/>
            <p:cNvSpPr/>
            <p:nvPr/>
          </p:nvSpPr>
          <p:spPr>
            <a:xfrm>
              <a:off x="4021125" y="3263720"/>
              <a:ext cx="1043805" cy="1043503"/>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ndara"/>
                <a:ea typeface="Candara"/>
                <a:cs typeface="Candara"/>
                <a:sym typeface="Candara"/>
              </a:endParaRPr>
            </a:p>
          </p:txBody>
        </p:sp>
        <p:sp>
          <p:nvSpPr>
            <p:cNvPr id="391" name="Google Shape;391;p26"/>
            <p:cNvSpPr txBox="1"/>
            <p:nvPr/>
          </p:nvSpPr>
          <p:spPr>
            <a:xfrm>
              <a:off x="4122830" y="3521628"/>
              <a:ext cx="917053" cy="555850"/>
            </a:xfrm>
            <a:prstGeom prst="rect">
              <a:avLst/>
            </a:prstGeom>
            <a:noFill/>
            <a:ln>
              <a:noFill/>
            </a:ln>
          </p:spPr>
          <p:txBody>
            <a:bodyPr anchorCtr="0" anchor="t" bIns="122825" lIns="245675" spcFirstLastPara="1" rIns="245675" wrap="square" tIns="122825">
              <a:spAutoFit/>
            </a:bodyPr>
            <a:lstStyle/>
            <a:p>
              <a:pPr indent="0" lvl="0" marL="0" marR="0" rtl="0" algn="ctr">
                <a:spcBef>
                  <a:spcPts val="0"/>
                </a:spcBef>
                <a:spcAft>
                  <a:spcPts val="0"/>
                </a:spcAft>
                <a:buNone/>
              </a:pPr>
              <a:r>
                <a:rPr lang="tr-TR" sz="2000">
                  <a:solidFill>
                    <a:schemeClr val="lt1"/>
                  </a:solidFill>
                  <a:latin typeface="Candara"/>
                  <a:ea typeface="Candara"/>
                  <a:cs typeface="Candara"/>
                  <a:sym typeface="Candara"/>
                </a:rPr>
                <a:t>8</a:t>
              </a:r>
              <a:endParaRPr sz="2000">
                <a:solidFill>
                  <a:schemeClr val="lt1"/>
                </a:solidFill>
                <a:latin typeface="Candara"/>
                <a:ea typeface="Candara"/>
                <a:cs typeface="Candara"/>
                <a:sym typeface="Candara"/>
              </a:endParaRPr>
            </a:p>
          </p:txBody>
        </p:sp>
      </p:grpSp>
      <p:grpSp>
        <p:nvGrpSpPr>
          <p:cNvPr id="392" name="Google Shape;392;p26"/>
          <p:cNvGrpSpPr/>
          <p:nvPr/>
        </p:nvGrpSpPr>
        <p:grpSpPr>
          <a:xfrm>
            <a:off x="5499496" y="3385010"/>
            <a:ext cx="917054" cy="785978"/>
            <a:chOff x="5499496" y="3385010"/>
            <a:chExt cx="917054" cy="785978"/>
          </a:xfrm>
        </p:grpSpPr>
        <p:sp>
          <p:nvSpPr>
            <p:cNvPr id="393" name="Google Shape;393;p26"/>
            <p:cNvSpPr/>
            <p:nvPr/>
          </p:nvSpPr>
          <p:spPr>
            <a:xfrm>
              <a:off x="5515716" y="3385010"/>
              <a:ext cx="786206" cy="785978"/>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ndara"/>
                <a:ea typeface="Candara"/>
                <a:cs typeface="Candara"/>
                <a:sym typeface="Candara"/>
              </a:endParaRPr>
            </a:p>
          </p:txBody>
        </p:sp>
        <p:sp>
          <p:nvSpPr>
            <p:cNvPr id="394" name="Google Shape;394;p26"/>
            <p:cNvSpPr txBox="1"/>
            <p:nvPr/>
          </p:nvSpPr>
          <p:spPr>
            <a:xfrm>
              <a:off x="5499496" y="3538003"/>
              <a:ext cx="917054" cy="535396"/>
            </a:xfrm>
            <a:prstGeom prst="rect">
              <a:avLst/>
            </a:prstGeom>
            <a:noFill/>
            <a:ln>
              <a:noFill/>
            </a:ln>
          </p:spPr>
          <p:txBody>
            <a:bodyPr anchorCtr="0" anchor="t" bIns="122825" lIns="245675" spcFirstLastPara="1" rIns="245675" wrap="square" tIns="122825">
              <a:spAutoFit/>
            </a:bodyPr>
            <a:lstStyle/>
            <a:p>
              <a:pPr indent="0" lvl="0" marL="0" marR="0" rtl="0" algn="ctr">
                <a:spcBef>
                  <a:spcPts val="0"/>
                </a:spcBef>
                <a:spcAft>
                  <a:spcPts val="0"/>
                </a:spcAft>
                <a:buNone/>
              </a:pPr>
              <a:r>
                <a:rPr lang="tr-TR" sz="1867">
                  <a:solidFill>
                    <a:schemeClr val="lt1"/>
                  </a:solidFill>
                  <a:latin typeface="Candara"/>
                  <a:ea typeface="Candara"/>
                  <a:cs typeface="Candara"/>
                  <a:sym typeface="Candara"/>
                </a:rPr>
                <a:t>9</a:t>
              </a:r>
              <a:endParaRPr sz="1867">
                <a:solidFill>
                  <a:schemeClr val="lt1"/>
                </a:solidFill>
                <a:latin typeface="Candara"/>
                <a:ea typeface="Candara"/>
                <a:cs typeface="Candara"/>
                <a:sym typeface="Candara"/>
              </a:endParaRPr>
            </a:p>
          </p:txBody>
        </p:sp>
      </p:grpSp>
      <p:grpSp>
        <p:nvGrpSpPr>
          <p:cNvPr id="395" name="Google Shape;395;p26"/>
          <p:cNvGrpSpPr/>
          <p:nvPr/>
        </p:nvGrpSpPr>
        <p:grpSpPr>
          <a:xfrm>
            <a:off x="6678421" y="3385084"/>
            <a:ext cx="900401" cy="785836"/>
            <a:chOff x="6678421" y="3385084"/>
            <a:chExt cx="900401" cy="785836"/>
          </a:xfrm>
        </p:grpSpPr>
        <p:sp>
          <p:nvSpPr>
            <p:cNvPr id="396" name="Google Shape;396;p26"/>
            <p:cNvSpPr/>
            <p:nvPr/>
          </p:nvSpPr>
          <p:spPr>
            <a:xfrm>
              <a:off x="6734831" y="3385084"/>
              <a:ext cx="786066" cy="78583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ndara"/>
                <a:ea typeface="Candara"/>
                <a:cs typeface="Candara"/>
                <a:sym typeface="Candara"/>
              </a:endParaRPr>
            </a:p>
          </p:txBody>
        </p:sp>
        <p:sp>
          <p:nvSpPr>
            <p:cNvPr id="397" name="Google Shape;397;p26"/>
            <p:cNvSpPr txBox="1"/>
            <p:nvPr/>
          </p:nvSpPr>
          <p:spPr>
            <a:xfrm>
              <a:off x="6678421" y="3567794"/>
              <a:ext cx="900401" cy="463517"/>
            </a:xfrm>
            <a:prstGeom prst="rect">
              <a:avLst/>
            </a:prstGeom>
            <a:noFill/>
            <a:ln>
              <a:noFill/>
            </a:ln>
          </p:spPr>
          <p:txBody>
            <a:bodyPr anchorCtr="0" anchor="t" bIns="122825" lIns="245675" spcFirstLastPara="1" rIns="245675" wrap="square" tIns="122825">
              <a:spAutoFit/>
            </a:bodyPr>
            <a:lstStyle/>
            <a:p>
              <a:pPr indent="0" lvl="0" marL="0" marR="0" rtl="0" algn="ctr">
                <a:spcBef>
                  <a:spcPts val="0"/>
                </a:spcBef>
                <a:spcAft>
                  <a:spcPts val="0"/>
                </a:spcAft>
                <a:buNone/>
              </a:pPr>
              <a:r>
                <a:rPr lang="tr-TR" sz="1400">
                  <a:solidFill>
                    <a:schemeClr val="lt1"/>
                  </a:solidFill>
                  <a:latin typeface="Candara"/>
                  <a:ea typeface="Candara"/>
                  <a:cs typeface="Candara"/>
                  <a:sym typeface="Candara"/>
                </a:rPr>
                <a:t>10</a:t>
              </a:r>
              <a:endParaRPr sz="1400">
                <a:solidFill>
                  <a:schemeClr val="lt1"/>
                </a:solidFill>
                <a:latin typeface="Candara"/>
                <a:ea typeface="Candara"/>
                <a:cs typeface="Candara"/>
                <a:sym typeface="Candara"/>
              </a:endParaRPr>
            </a:p>
          </p:txBody>
        </p:sp>
      </p:grpSp>
      <p:grpSp>
        <p:nvGrpSpPr>
          <p:cNvPr id="398" name="Google Shape;398;p26"/>
          <p:cNvGrpSpPr/>
          <p:nvPr/>
        </p:nvGrpSpPr>
        <p:grpSpPr>
          <a:xfrm>
            <a:off x="7937648" y="3255937"/>
            <a:ext cx="1094937" cy="1049384"/>
            <a:chOff x="7937648" y="3255937"/>
            <a:chExt cx="1094937" cy="1049384"/>
          </a:xfrm>
        </p:grpSpPr>
        <p:sp>
          <p:nvSpPr>
            <p:cNvPr id="399" name="Google Shape;399;p26"/>
            <p:cNvSpPr/>
            <p:nvPr/>
          </p:nvSpPr>
          <p:spPr>
            <a:xfrm>
              <a:off x="7972654" y="3255937"/>
              <a:ext cx="1049691" cy="104938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ndara"/>
                <a:ea typeface="Candara"/>
                <a:cs typeface="Candara"/>
                <a:sym typeface="Candara"/>
              </a:endParaRPr>
            </a:p>
          </p:txBody>
        </p:sp>
        <p:sp>
          <p:nvSpPr>
            <p:cNvPr id="400" name="Google Shape;400;p26"/>
            <p:cNvSpPr txBox="1"/>
            <p:nvPr/>
          </p:nvSpPr>
          <p:spPr>
            <a:xfrm>
              <a:off x="7937648" y="3536362"/>
              <a:ext cx="1094937" cy="535396"/>
            </a:xfrm>
            <a:prstGeom prst="rect">
              <a:avLst/>
            </a:prstGeom>
            <a:noFill/>
            <a:ln>
              <a:noFill/>
            </a:ln>
          </p:spPr>
          <p:txBody>
            <a:bodyPr anchorCtr="0" anchor="t" bIns="122825" lIns="245675" spcFirstLastPara="1" rIns="245675" wrap="square" tIns="122825">
              <a:spAutoFit/>
            </a:bodyPr>
            <a:lstStyle/>
            <a:p>
              <a:pPr indent="0" lvl="0" marL="0" marR="0" rtl="0" algn="ctr">
                <a:spcBef>
                  <a:spcPts val="0"/>
                </a:spcBef>
                <a:spcAft>
                  <a:spcPts val="0"/>
                </a:spcAft>
                <a:buNone/>
              </a:pPr>
              <a:r>
                <a:rPr lang="tr-TR" sz="1867">
                  <a:solidFill>
                    <a:schemeClr val="lt1"/>
                  </a:solidFill>
                  <a:latin typeface="Candara"/>
                  <a:ea typeface="Candara"/>
                  <a:cs typeface="Candara"/>
                  <a:sym typeface="Candara"/>
                </a:rPr>
                <a:t>11</a:t>
              </a:r>
              <a:endParaRPr sz="1867">
                <a:solidFill>
                  <a:schemeClr val="lt1"/>
                </a:solidFill>
                <a:latin typeface="Candara"/>
                <a:ea typeface="Candara"/>
                <a:cs typeface="Candara"/>
                <a:sym typeface="Candara"/>
              </a:endParaRPr>
            </a:p>
          </p:txBody>
        </p:sp>
      </p:grpSp>
      <p:grpSp>
        <p:nvGrpSpPr>
          <p:cNvPr id="401" name="Google Shape;401;p26"/>
          <p:cNvGrpSpPr/>
          <p:nvPr/>
        </p:nvGrpSpPr>
        <p:grpSpPr>
          <a:xfrm>
            <a:off x="9501238" y="3080619"/>
            <a:ext cx="1404000" cy="1403591"/>
            <a:chOff x="9501238" y="3080619"/>
            <a:chExt cx="1404000" cy="1403591"/>
          </a:xfrm>
        </p:grpSpPr>
        <p:sp>
          <p:nvSpPr>
            <p:cNvPr id="402" name="Google Shape;402;p26"/>
            <p:cNvSpPr/>
            <p:nvPr/>
          </p:nvSpPr>
          <p:spPr>
            <a:xfrm>
              <a:off x="9501238" y="3080619"/>
              <a:ext cx="1404000" cy="140359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Candara"/>
                <a:ea typeface="Candara"/>
                <a:cs typeface="Candara"/>
                <a:sym typeface="Candara"/>
              </a:endParaRPr>
            </a:p>
          </p:txBody>
        </p:sp>
        <p:sp>
          <p:nvSpPr>
            <p:cNvPr id="403" name="Google Shape;403;p26"/>
            <p:cNvSpPr txBox="1"/>
            <p:nvPr/>
          </p:nvSpPr>
          <p:spPr>
            <a:xfrm>
              <a:off x="9689631" y="3504080"/>
              <a:ext cx="1075835" cy="555850"/>
            </a:xfrm>
            <a:prstGeom prst="rect">
              <a:avLst/>
            </a:prstGeom>
            <a:noFill/>
            <a:ln>
              <a:noFill/>
            </a:ln>
          </p:spPr>
          <p:txBody>
            <a:bodyPr anchorCtr="0" anchor="t" bIns="122825" lIns="245675" spcFirstLastPara="1" rIns="245675" wrap="square" tIns="122825">
              <a:spAutoFit/>
            </a:bodyPr>
            <a:lstStyle/>
            <a:p>
              <a:pPr indent="0" lvl="0" marL="0" marR="0" rtl="0" algn="ctr">
                <a:spcBef>
                  <a:spcPts val="0"/>
                </a:spcBef>
                <a:spcAft>
                  <a:spcPts val="0"/>
                </a:spcAft>
                <a:buNone/>
              </a:pPr>
              <a:r>
                <a:rPr lang="tr-TR" sz="2000">
                  <a:solidFill>
                    <a:schemeClr val="lt1"/>
                  </a:solidFill>
                  <a:latin typeface="Candara"/>
                  <a:ea typeface="Candara"/>
                  <a:cs typeface="Candara"/>
                  <a:sym typeface="Candara"/>
                </a:rPr>
                <a:t>12</a:t>
              </a:r>
              <a:endParaRPr sz="2000">
                <a:solidFill>
                  <a:schemeClr val="lt1"/>
                </a:solidFill>
                <a:latin typeface="Candara"/>
                <a:ea typeface="Candara"/>
                <a:cs typeface="Candara"/>
                <a:sym typeface="Candara"/>
              </a:endParaRPr>
            </a:p>
          </p:txBody>
        </p:sp>
      </p:grpSp>
      <p:cxnSp>
        <p:nvCxnSpPr>
          <p:cNvPr id="404" name="Google Shape;404;p26"/>
          <p:cNvCxnSpPr/>
          <p:nvPr/>
        </p:nvCxnSpPr>
        <p:spPr>
          <a:xfrm rot="10800000">
            <a:off x="1901095" y="2649863"/>
            <a:ext cx="0" cy="303408"/>
          </a:xfrm>
          <a:prstGeom prst="straightConnector1">
            <a:avLst/>
          </a:prstGeom>
          <a:noFill/>
          <a:ln cap="flat" cmpd="sng" w="9525">
            <a:solidFill>
              <a:schemeClr val="accent4"/>
            </a:solidFill>
            <a:prstDash val="solid"/>
            <a:miter lim="800000"/>
            <a:headEnd len="sm" w="sm" type="oval"/>
            <a:tailEnd len="sm" w="sm" type="none"/>
          </a:ln>
        </p:spPr>
      </p:cxnSp>
      <p:grpSp>
        <p:nvGrpSpPr>
          <p:cNvPr id="405" name="Google Shape;405;p26"/>
          <p:cNvGrpSpPr/>
          <p:nvPr/>
        </p:nvGrpSpPr>
        <p:grpSpPr>
          <a:xfrm>
            <a:off x="657222" y="1337277"/>
            <a:ext cx="2589135" cy="1264620"/>
            <a:chOff x="657222" y="1530774"/>
            <a:chExt cx="2589135" cy="1264620"/>
          </a:xfrm>
        </p:grpSpPr>
        <p:sp>
          <p:nvSpPr>
            <p:cNvPr id="406" name="Google Shape;406;p26"/>
            <p:cNvSpPr txBox="1"/>
            <p:nvPr/>
          </p:nvSpPr>
          <p:spPr>
            <a:xfrm>
              <a:off x="748783" y="1800268"/>
              <a:ext cx="2406013" cy="995126"/>
            </a:xfrm>
            <a:prstGeom prst="rect">
              <a:avLst/>
            </a:prstGeom>
            <a:noFill/>
            <a:ln>
              <a:noFill/>
            </a:ln>
          </p:spPr>
          <p:txBody>
            <a:bodyPr anchorCtr="0" anchor="t" bIns="81250" lIns="162525" spcFirstLastPara="1" rIns="162525" wrap="square" tIns="81250">
              <a:spAutoFit/>
            </a:bodyPr>
            <a:lstStyle/>
            <a:p>
              <a:pPr indent="0" lvl="0" marL="0" marR="0" rtl="0" algn="ctr">
                <a:lnSpc>
                  <a:spcPct val="150000"/>
                </a:lnSpc>
                <a:spcBef>
                  <a:spcPts val="0"/>
                </a:spcBef>
                <a:spcAft>
                  <a:spcPts val="0"/>
                </a:spcAft>
                <a:buNone/>
              </a:pPr>
              <a:r>
                <a:rPr lang="tr-TR" sz="1200">
                  <a:solidFill>
                    <a:srgbClr val="0C0C0C"/>
                  </a:solidFill>
                  <a:latin typeface="Candara"/>
                  <a:ea typeface="Candara"/>
                  <a:cs typeface="Candara"/>
                  <a:sym typeface="Candara"/>
                </a:rPr>
                <a:t>Genius hath electric power which earth can never tame. Lydia M. Child</a:t>
              </a:r>
              <a:endParaRPr sz="1200">
                <a:solidFill>
                  <a:srgbClr val="0C0C0C"/>
                </a:solidFill>
                <a:latin typeface="Candara"/>
                <a:ea typeface="Candara"/>
                <a:cs typeface="Candara"/>
                <a:sym typeface="Candara"/>
              </a:endParaRPr>
            </a:p>
          </p:txBody>
        </p:sp>
        <p:sp>
          <p:nvSpPr>
            <p:cNvPr id="407" name="Google Shape;407;p26"/>
            <p:cNvSpPr txBox="1"/>
            <p:nvPr/>
          </p:nvSpPr>
          <p:spPr>
            <a:xfrm>
              <a:off x="657222" y="1530774"/>
              <a:ext cx="2589135" cy="369332"/>
            </a:xfrm>
            <a:prstGeom prst="rect">
              <a:avLst/>
            </a:prstGeom>
            <a:noFill/>
            <a:ln>
              <a:noFill/>
            </a:ln>
          </p:spPr>
          <p:txBody>
            <a:bodyPr anchorCtr="0" anchor="t" bIns="0" lIns="162525" spcFirstLastPara="1" rIns="162525" wrap="square" tIns="0">
              <a:spAutoFit/>
            </a:bodyPr>
            <a:lstStyle/>
            <a:p>
              <a:pPr indent="0" lvl="0" marL="0" marR="0" rtl="0" algn="ctr">
                <a:lnSpc>
                  <a:spcPct val="150000"/>
                </a:lnSpc>
                <a:spcBef>
                  <a:spcPts val="0"/>
                </a:spcBef>
                <a:spcAft>
                  <a:spcPts val="0"/>
                </a:spcAft>
                <a:buNone/>
              </a:pPr>
              <a:r>
                <a:rPr b="1" lang="tr-TR" sz="1600">
                  <a:solidFill>
                    <a:srgbClr val="0C0C0C"/>
                  </a:solidFill>
                  <a:latin typeface="Candara"/>
                  <a:ea typeface="Candara"/>
                  <a:cs typeface="Candara"/>
                  <a:sym typeface="Candara"/>
                </a:rPr>
                <a:t>Energy</a:t>
              </a:r>
              <a:endParaRPr b="1" sz="1600">
                <a:solidFill>
                  <a:srgbClr val="0C0C0C"/>
                </a:solidFill>
                <a:latin typeface="Candara"/>
                <a:ea typeface="Candara"/>
                <a:cs typeface="Candara"/>
                <a:sym typeface="Candara"/>
              </a:endParaRPr>
            </a:p>
          </p:txBody>
        </p:sp>
      </p:grpSp>
      <p:cxnSp>
        <p:nvCxnSpPr>
          <p:cNvPr id="408" name="Google Shape;408;p26"/>
          <p:cNvCxnSpPr/>
          <p:nvPr/>
        </p:nvCxnSpPr>
        <p:spPr>
          <a:xfrm rot="10800000">
            <a:off x="4490103" y="2611829"/>
            <a:ext cx="0" cy="341442"/>
          </a:xfrm>
          <a:prstGeom prst="straightConnector1">
            <a:avLst/>
          </a:prstGeom>
          <a:noFill/>
          <a:ln cap="flat" cmpd="sng" w="9525">
            <a:solidFill>
              <a:schemeClr val="accent4"/>
            </a:solidFill>
            <a:prstDash val="solid"/>
            <a:miter lim="800000"/>
            <a:headEnd len="sm" w="sm" type="oval"/>
            <a:tailEnd len="sm" w="sm" type="none"/>
          </a:ln>
        </p:spPr>
      </p:cxnSp>
      <p:cxnSp>
        <p:nvCxnSpPr>
          <p:cNvPr id="409" name="Google Shape;409;p26"/>
          <p:cNvCxnSpPr/>
          <p:nvPr/>
        </p:nvCxnSpPr>
        <p:spPr>
          <a:xfrm rot="10800000">
            <a:off x="7094205" y="2581509"/>
            <a:ext cx="0" cy="371762"/>
          </a:xfrm>
          <a:prstGeom prst="straightConnector1">
            <a:avLst/>
          </a:prstGeom>
          <a:noFill/>
          <a:ln cap="flat" cmpd="sng" w="9525">
            <a:solidFill>
              <a:schemeClr val="accent4"/>
            </a:solidFill>
            <a:prstDash val="solid"/>
            <a:miter lim="800000"/>
            <a:headEnd len="sm" w="sm" type="oval"/>
            <a:tailEnd len="sm" w="sm" type="none"/>
          </a:ln>
        </p:spPr>
      </p:cxnSp>
      <p:cxnSp>
        <p:nvCxnSpPr>
          <p:cNvPr id="410" name="Google Shape;410;p26"/>
          <p:cNvCxnSpPr/>
          <p:nvPr/>
        </p:nvCxnSpPr>
        <p:spPr>
          <a:xfrm>
            <a:off x="3209038" y="4495238"/>
            <a:ext cx="0" cy="289965"/>
          </a:xfrm>
          <a:prstGeom prst="straightConnector1">
            <a:avLst/>
          </a:prstGeom>
          <a:noFill/>
          <a:ln cap="flat" cmpd="sng" w="9525">
            <a:solidFill>
              <a:schemeClr val="accent4"/>
            </a:solidFill>
            <a:prstDash val="solid"/>
            <a:miter lim="800000"/>
            <a:headEnd len="sm" w="sm" type="oval"/>
            <a:tailEnd len="sm" w="sm" type="none"/>
          </a:ln>
        </p:spPr>
      </p:cxnSp>
      <p:cxnSp>
        <p:nvCxnSpPr>
          <p:cNvPr id="411" name="Google Shape;411;p26"/>
          <p:cNvCxnSpPr/>
          <p:nvPr/>
        </p:nvCxnSpPr>
        <p:spPr>
          <a:xfrm>
            <a:off x="5866836" y="4495238"/>
            <a:ext cx="0" cy="289965"/>
          </a:xfrm>
          <a:prstGeom prst="straightConnector1">
            <a:avLst/>
          </a:prstGeom>
          <a:noFill/>
          <a:ln cap="flat" cmpd="sng" w="9525">
            <a:solidFill>
              <a:schemeClr val="accent4"/>
            </a:solidFill>
            <a:prstDash val="solid"/>
            <a:miter lim="800000"/>
            <a:headEnd len="sm" w="sm" type="oval"/>
            <a:tailEnd len="sm" w="sm" type="none"/>
          </a:ln>
        </p:spPr>
      </p:cxnSp>
      <p:cxnSp>
        <p:nvCxnSpPr>
          <p:cNvPr id="412" name="Google Shape;412;p26"/>
          <p:cNvCxnSpPr/>
          <p:nvPr/>
        </p:nvCxnSpPr>
        <p:spPr>
          <a:xfrm>
            <a:off x="8516153" y="4495238"/>
            <a:ext cx="0" cy="289965"/>
          </a:xfrm>
          <a:prstGeom prst="straightConnector1">
            <a:avLst/>
          </a:prstGeom>
          <a:noFill/>
          <a:ln cap="flat" cmpd="sng" w="9525">
            <a:solidFill>
              <a:schemeClr val="accent4"/>
            </a:solidFill>
            <a:prstDash val="solid"/>
            <a:miter lim="800000"/>
            <a:headEnd len="sm" w="sm" type="oval"/>
            <a:tailEnd len="sm" w="sm" type="none"/>
          </a:ln>
        </p:spPr>
      </p:cxnSp>
      <p:grpSp>
        <p:nvGrpSpPr>
          <p:cNvPr id="413" name="Google Shape;413;p26"/>
          <p:cNvGrpSpPr/>
          <p:nvPr/>
        </p:nvGrpSpPr>
        <p:grpSpPr>
          <a:xfrm>
            <a:off x="3188754" y="1346421"/>
            <a:ext cx="2589135" cy="1255476"/>
            <a:chOff x="657222" y="1539918"/>
            <a:chExt cx="2589135" cy="1255476"/>
          </a:xfrm>
        </p:grpSpPr>
        <p:sp>
          <p:nvSpPr>
            <p:cNvPr id="414" name="Google Shape;414;p26"/>
            <p:cNvSpPr txBox="1"/>
            <p:nvPr/>
          </p:nvSpPr>
          <p:spPr>
            <a:xfrm>
              <a:off x="748783" y="1800268"/>
              <a:ext cx="2406013" cy="995126"/>
            </a:xfrm>
            <a:prstGeom prst="rect">
              <a:avLst/>
            </a:prstGeom>
            <a:noFill/>
            <a:ln>
              <a:noFill/>
            </a:ln>
          </p:spPr>
          <p:txBody>
            <a:bodyPr anchorCtr="0" anchor="t" bIns="81250" lIns="162525" spcFirstLastPara="1" rIns="162525" wrap="square" tIns="81250">
              <a:spAutoFit/>
            </a:bodyPr>
            <a:lstStyle/>
            <a:p>
              <a:pPr indent="0" lvl="0" marL="0" marR="0" rtl="0" algn="ctr">
                <a:lnSpc>
                  <a:spcPct val="150000"/>
                </a:lnSpc>
                <a:spcBef>
                  <a:spcPts val="0"/>
                </a:spcBef>
                <a:spcAft>
                  <a:spcPts val="0"/>
                </a:spcAft>
                <a:buNone/>
              </a:pPr>
              <a:r>
                <a:rPr lang="tr-TR" sz="1200">
                  <a:solidFill>
                    <a:srgbClr val="0C0C0C"/>
                  </a:solidFill>
                  <a:latin typeface="Candara"/>
                  <a:ea typeface="Candara"/>
                  <a:cs typeface="Candara"/>
                  <a:sym typeface="Candara"/>
                </a:rPr>
                <a:t>I feel very strongly that change is good because it stirs up the system. Ann Richards</a:t>
              </a:r>
              <a:endParaRPr sz="1200">
                <a:solidFill>
                  <a:srgbClr val="0C0C0C"/>
                </a:solidFill>
                <a:latin typeface="Candara"/>
                <a:ea typeface="Candara"/>
                <a:cs typeface="Candara"/>
                <a:sym typeface="Candara"/>
              </a:endParaRPr>
            </a:p>
          </p:txBody>
        </p:sp>
        <p:sp>
          <p:nvSpPr>
            <p:cNvPr id="415" name="Google Shape;415;p26"/>
            <p:cNvSpPr txBox="1"/>
            <p:nvPr/>
          </p:nvSpPr>
          <p:spPr>
            <a:xfrm>
              <a:off x="657222" y="1539918"/>
              <a:ext cx="2589135" cy="369332"/>
            </a:xfrm>
            <a:prstGeom prst="rect">
              <a:avLst/>
            </a:prstGeom>
            <a:noFill/>
            <a:ln>
              <a:noFill/>
            </a:ln>
          </p:spPr>
          <p:txBody>
            <a:bodyPr anchorCtr="0" anchor="t" bIns="0" lIns="162525" spcFirstLastPara="1" rIns="162525" wrap="square" tIns="0">
              <a:spAutoFit/>
            </a:bodyPr>
            <a:lstStyle/>
            <a:p>
              <a:pPr indent="0" lvl="0" marL="0" marR="0" rtl="0" algn="ctr">
                <a:lnSpc>
                  <a:spcPct val="150000"/>
                </a:lnSpc>
                <a:spcBef>
                  <a:spcPts val="0"/>
                </a:spcBef>
                <a:spcAft>
                  <a:spcPts val="0"/>
                </a:spcAft>
                <a:buNone/>
              </a:pPr>
              <a:r>
                <a:rPr b="1" lang="tr-TR" sz="1600">
                  <a:solidFill>
                    <a:srgbClr val="0C0C0C"/>
                  </a:solidFill>
                  <a:latin typeface="Candara"/>
                  <a:ea typeface="Candara"/>
                  <a:cs typeface="Candara"/>
                  <a:sym typeface="Candara"/>
                </a:rPr>
                <a:t>E-commerce</a:t>
              </a:r>
              <a:endParaRPr b="1" sz="1600">
                <a:solidFill>
                  <a:srgbClr val="0C0C0C"/>
                </a:solidFill>
                <a:latin typeface="Candara"/>
                <a:ea typeface="Candara"/>
                <a:cs typeface="Candara"/>
                <a:sym typeface="Candara"/>
              </a:endParaRPr>
            </a:p>
          </p:txBody>
        </p:sp>
      </p:grpSp>
      <p:grpSp>
        <p:nvGrpSpPr>
          <p:cNvPr id="416" name="Google Shape;416;p26"/>
          <p:cNvGrpSpPr/>
          <p:nvPr/>
        </p:nvGrpSpPr>
        <p:grpSpPr>
          <a:xfrm>
            <a:off x="5799637" y="1355565"/>
            <a:ext cx="2589135" cy="1246332"/>
            <a:chOff x="657222" y="1549062"/>
            <a:chExt cx="2589135" cy="1246332"/>
          </a:xfrm>
        </p:grpSpPr>
        <p:sp>
          <p:nvSpPr>
            <p:cNvPr id="417" name="Google Shape;417;p26"/>
            <p:cNvSpPr txBox="1"/>
            <p:nvPr/>
          </p:nvSpPr>
          <p:spPr>
            <a:xfrm>
              <a:off x="748783" y="1800268"/>
              <a:ext cx="2406013" cy="995126"/>
            </a:xfrm>
            <a:prstGeom prst="rect">
              <a:avLst/>
            </a:prstGeom>
            <a:noFill/>
            <a:ln>
              <a:noFill/>
            </a:ln>
          </p:spPr>
          <p:txBody>
            <a:bodyPr anchorCtr="0" anchor="t" bIns="81250" lIns="162525" spcFirstLastPara="1" rIns="162525" wrap="square" tIns="81250">
              <a:spAutoFit/>
            </a:bodyPr>
            <a:lstStyle/>
            <a:p>
              <a:pPr indent="0" lvl="0" marL="0" marR="0" rtl="0" algn="ctr">
                <a:lnSpc>
                  <a:spcPct val="150000"/>
                </a:lnSpc>
                <a:spcBef>
                  <a:spcPts val="0"/>
                </a:spcBef>
                <a:spcAft>
                  <a:spcPts val="0"/>
                </a:spcAft>
                <a:buNone/>
              </a:pPr>
              <a:r>
                <a:rPr lang="tr-TR" sz="1200">
                  <a:solidFill>
                    <a:srgbClr val="0C0C0C"/>
                  </a:solidFill>
                  <a:latin typeface="Candara"/>
                  <a:ea typeface="Candara"/>
                  <a:cs typeface="Candara"/>
                  <a:sym typeface="Candara"/>
                </a:rPr>
                <a:t>Genius hath electric power which earth can never tame. Lydia M. Child</a:t>
              </a:r>
              <a:endParaRPr sz="1200">
                <a:solidFill>
                  <a:srgbClr val="0C0C0C"/>
                </a:solidFill>
                <a:latin typeface="Candara"/>
                <a:ea typeface="Candara"/>
                <a:cs typeface="Candara"/>
                <a:sym typeface="Candara"/>
              </a:endParaRPr>
            </a:p>
          </p:txBody>
        </p:sp>
        <p:sp>
          <p:nvSpPr>
            <p:cNvPr id="418" name="Google Shape;418;p26"/>
            <p:cNvSpPr txBox="1"/>
            <p:nvPr/>
          </p:nvSpPr>
          <p:spPr>
            <a:xfrm>
              <a:off x="657222" y="1549062"/>
              <a:ext cx="2589135" cy="369332"/>
            </a:xfrm>
            <a:prstGeom prst="rect">
              <a:avLst/>
            </a:prstGeom>
            <a:noFill/>
            <a:ln>
              <a:noFill/>
            </a:ln>
          </p:spPr>
          <p:txBody>
            <a:bodyPr anchorCtr="0" anchor="t" bIns="0" lIns="162525" spcFirstLastPara="1" rIns="162525" wrap="square" tIns="0">
              <a:spAutoFit/>
            </a:bodyPr>
            <a:lstStyle/>
            <a:p>
              <a:pPr indent="0" lvl="0" marL="0" marR="0" rtl="0" algn="ctr">
                <a:lnSpc>
                  <a:spcPct val="150000"/>
                </a:lnSpc>
                <a:spcBef>
                  <a:spcPts val="0"/>
                </a:spcBef>
                <a:spcAft>
                  <a:spcPts val="0"/>
                </a:spcAft>
                <a:buNone/>
              </a:pPr>
              <a:r>
                <a:rPr b="1" lang="tr-TR" sz="1600">
                  <a:solidFill>
                    <a:srgbClr val="0C0C0C"/>
                  </a:solidFill>
                  <a:latin typeface="Candara"/>
                  <a:ea typeface="Candara"/>
                  <a:cs typeface="Candara"/>
                  <a:sym typeface="Candara"/>
                </a:rPr>
                <a:t>Briefing</a:t>
              </a:r>
              <a:endParaRPr b="1" sz="1600">
                <a:solidFill>
                  <a:srgbClr val="0C0C0C"/>
                </a:solidFill>
                <a:latin typeface="Candara"/>
                <a:ea typeface="Candara"/>
                <a:cs typeface="Candara"/>
                <a:sym typeface="Candara"/>
              </a:endParaRPr>
            </a:p>
          </p:txBody>
        </p:sp>
      </p:grpSp>
      <p:cxnSp>
        <p:nvCxnSpPr>
          <p:cNvPr id="419" name="Google Shape;419;p26"/>
          <p:cNvCxnSpPr/>
          <p:nvPr/>
        </p:nvCxnSpPr>
        <p:spPr>
          <a:xfrm rot="10800000">
            <a:off x="10227549" y="2581509"/>
            <a:ext cx="0" cy="371762"/>
          </a:xfrm>
          <a:prstGeom prst="straightConnector1">
            <a:avLst/>
          </a:prstGeom>
          <a:noFill/>
          <a:ln cap="flat" cmpd="sng" w="9525">
            <a:solidFill>
              <a:schemeClr val="accent4"/>
            </a:solidFill>
            <a:prstDash val="solid"/>
            <a:miter lim="800000"/>
            <a:headEnd len="sm" w="sm" type="oval"/>
            <a:tailEnd len="sm" w="sm" type="none"/>
          </a:ln>
        </p:spPr>
      </p:cxnSp>
      <p:grpSp>
        <p:nvGrpSpPr>
          <p:cNvPr id="420" name="Google Shape;420;p26"/>
          <p:cNvGrpSpPr/>
          <p:nvPr/>
        </p:nvGrpSpPr>
        <p:grpSpPr>
          <a:xfrm>
            <a:off x="8932981" y="1346421"/>
            <a:ext cx="2589135" cy="1255476"/>
            <a:chOff x="657222" y="1539918"/>
            <a:chExt cx="2589135" cy="1255476"/>
          </a:xfrm>
        </p:grpSpPr>
        <p:sp>
          <p:nvSpPr>
            <p:cNvPr id="421" name="Google Shape;421;p26"/>
            <p:cNvSpPr txBox="1"/>
            <p:nvPr/>
          </p:nvSpPr>
          <p:spPr>
            <a:xfrm>
              <a:off x="748783" y="1800268"/>
              <a:ext cx="2406013" cy="995126"/>
            </a:xfrm>
            <a:prstGeom prst="rect">
              <a:avLst/>
            </a:prstGeom>
            <a:noFill/>
            <a:ln>
              <a:noFill/>
            </a:ln>
          </p:spPr>
          <p:txBody>
            <a:bodyPr anchorCtr="0" anchor="t" bIns="81250" lIns="162525" spcFirstLastPara="1" rIns="162525" wrap="square" tIns="81250">
              <a:spAutoFit/>
            </a:bodyPr>
            <a:lstStyle/>
            <a:p>
              <a:pPr indent="0" lvl="0" marL="0" marR="0" rtl="0" algn="ctr">
                <a:lnSpc>
                  <a:spcPct val="150000"/>
                </a:lnSpc>
                <a:spcBef>
                  <a:spcPts val="0"/>
                </a:spcBef>
                <a:spcAft>
                  <a:spcPts val="0"/>
                </a:spcAft>
                <a:buNone/>
              </a:pPr>
              <a:r>
                <a:rPr lang="tr-TR" sz="1200">
                  <a:solidFill>
                    <a:srgbClr val="0C0C0C"/>
                  </a:solidFill>
                  <a:latin typeface="Candara"/>
                  <a:ea typeface="Candara"/>
                  <a:cs typeface="Candara"/>
                  <a:sym typeface="Candara"/>
                </a:rPr>
                <a:t>I feel very strongly that change is good because it stirs up the system. Ann Richards</a:t>
              </a:r>
              <a:endParaRPr sz="1200">
                <a:solidFill>
                  <a:srgbClr val="0C0C0C"/>
                </a:solidFill>
                <a:latin typeface="Candara"/>
                <a:ea typeface="Candara"/>
                <a:cs typeface="Candara"/>
                <a:sym typeface="Candara"/>
              </a:endParaRPr>
            </a:p>
          </p:txBody>
        </p:sp>
        <p:sp>
          <p:nvSpPr>
            <p:cNvPr id="422" name="Google Shape;422;p26"/>
            <p:cNvSpPr txBox="1"/>
            <p:nvPr/>
          </p:nvSpPr>
          <p:spPr>
            <a:xfrm>
              <a:off x="657222" y="1539918"/>
              <a:ext cx="2589135" cy="369332"/>
            </a:xfrm>
            <a:prstGeom prst="rect">
              <a:avLst/>
            </a:prstGeom>
            <a:noFill/>
            <a:ln>
              <a:noFill/>
            </a:ln>
          </p:spPr>
          <p:txBody>
            <a:bodyPr anchorCtr="0" anchor="t" bIns="0" lIns="162525" spcFirstLastPara="1" rIns="162525" wrap="square" tIns="0">
              <a:spAutoFit/>
            </a:bodyPr>
            <a:lstStyle/>
            <a:p>
              <a:pPr indent="0" lvl="0" marL="0" marR="0" rtl="0" algn="ctr">
                <a:lnSpc>
                  <a:spcPct val="150000"/>
                </a:lnSpc>
                <a:spcBef>
                  <a:spcPts val="0"/>
                </a:spcBef>
                <a:spcAft>
                  <a:spcPts val="0"/>
                </a:spcAft>
                <a:buNone/>
              </a:pPr>
              <a:r>
                <a:rPr b="1" lang="tr-TR" sz="1600">
                  <a:solidFill>
                    <a:srgbClr val="0C0C0C"/>
                  </a:solidFill>
                  <a:latin typeface="Candara"/>
                  <a:ea typeface="Candara"/>
                  <a:cs typeface="Candara"/>
                  <a:sym typeface="Candara"/>
                </a:rPr>
                <a:t>Evaluation</a:t>
              </a:r>
              <a:endParaRPr b="1" sz="1600">
                <a:solidFill>
                  <a:srgbClr val="0C0C0C"/>
                </a:solidFill>
                <a:latin typeface="Candara"/>
                <a:ea typeface="Candara"/>
                <a:cs typeface="Candara"/>
                <a:sym typeface="Candara"/>
              </a:endParaRPr>
            </a:p>
          </p:txBody>
        </p:sp>
      </p:grpSp>
      <p:grpSp>
        <p:nvGrpSpPr>
          <p:cNvPr id="423" name="Google Shape;423;p26"/>
          <p:cNvGrpSpPr/>
          <p:nvPr/>
        </p:nvGrpSpPr>
        <p:grpSpPr>
          <a:xfrm>
            <a:off x="1931720" y="4868521"/>
            <a:ext cx="2589135" cy="1264620"/>
            <a:chOff x="657222" y="1530774"/>
            <a:chExt cx="2589135" cy="1264620"/>
          </a:xfrm>
        </p:grpSpPr>
        <p:sp>
          <p:nvSpPr>
            <p:cNvPr id="424" name="Google Shape;424;p26"/>
            <p:cNvSpPr txBox="1"/>
            <p:nvPr/>
          </p:nvSpPr>
          <p:spPr>
            <a:xfrm>
              <a:off x="748783" y="1800268"/>
              <a:ext cx="2406013" cy="995126"/>
            </a:xfrm>
            <a:prstGeom prst="rect">
              <a:avLst/>
            </a:prstGeom>
            <a:noFill/>
            <a:ln>
              <a:noFill/>
            </a:ln>
          </p:spPr>
          <p:txBody>
            <a:bodyPr anchorCtr="0" anchor="t" bIns="81250" lIns="162525" spcFirstLastPara="1" rIns="162525" wrap="square" tIns="81250">
              <a:spAutoFit/>
            </a:bodyPr>
            <a:lstStyle/>
            <a:p>
              <a:pPr indent="0" lvl="0" marL="0" marR="0" rtl="0" algn="ctr">
                <a:lnSpc>
                  <a:spcPct val="150000"/>
                </a:lnSpc>
                <a:spcBef>
                  <a:spcPts val="0"/>
                </a:spcBef>
                <a:spcAft>
                  <a:spcPts val="0"/>
                </a:spcAft>
                <a:buNone/>
              </a:pPr>
              <a:r>
                <a:rPr lang="tr-TR" sz="1200">
                  <a:solidFill>
                    <a:srgbClr val="0C0C0C"/>
                  </a:solidFill>
                  <a:latin typeface="Candara"/>
                  <a:ea typeface="Candara"/>
                  <a:cs typeface="Candara"/>
                  <a:sym typeface="Candara"/>
                </a:rPr>
                <a:t>I feel very strongly that change is good because it stirs up the system. Ann Richards</a:t>
              </a:r>
              <a:endParaRPr sz="1200">
                <a:solidFill>
                  <a:srgbClr val="0C0C0C"/>
                </a:solidFill>
                <a:latin typeface="Candara"/>
                <a:ea typeface="Candara"/>
                <a:cs typeface="Candara"/>
                <a:sym typeface="Candara"/>
              </a:endParaRPr>
            </a:p>
          </p:txBody>
        </p:sp>
        <p:sp>
          <p:nvSpPr>
            <p:cNvPr id="425" name="Google Shape;425;p26"/>
            <p:cNvSpPr txBox="1"/>
            <p:nvPr/>
          </p:nvSpPr>
          <p:spPr>
            <a:xfrm>
              <a:off x="657222" y="1530774"/>
              <a:ext cx="2589135" cy="369332"/>
            </a:xfrm>
            <a:prstGeom prst="rect">
              <a:avLst/>
            </a:prstGeom>
            <a:noFill/>
            <a:ln>
              <a:noFill/>
            </a:ln>
          </p:spPr>
          <p:txBody>
            <a:bodyPr anchorCtr="0" anchor="t" bIns="0" lIns="162525" spcFirstLastPara="1" rIns="162525" wrap="square" tIns="0">
              <a:spAutoFit/>
            </a:bodyPr>
            <a:lstStyle/>
            <a:p>
              <a:pPr indent="0" lvl="0" marL="0" marR="0" rtl="0" algn="ctr">
                <a:lnSpc>
                  <a:spcPct val="150000"/>
                </a:lnSpc>
                <a:spcBef>
                  <a:spcPts val="0"/>
                </a:spcBef>
                <a:spcAft>
                  <a:spcPts val="0"/>
                </a:spcAft>
                <a:buNone/>
              </a:pPr>
              <a:r>
                <a:rPr b="1" lang="tr-TR" sz="1600">
                  <a:solidFill>
                    <a:srgbClr val="0C0C0C"/>
                  </a:solidFill>
                  <a:latin typeface="Candara"/>
                  <a:ea typeface="Candara"/>
                  <a:cs typeface="Candara"/>
                  <a:sym typeface="Candara"/>
                </a:rPr>
                <a:t>Implementation</a:t>
              </a:r>
              <a:endParaRPr b="1" sz="1600">
                <a:solidFill>
                  <a:srgbClr val="0C0C0C"/>
                </a:solidFill>
                <a:latin typeface="Candara"/>
                <a:ea typeface="Candara"/>
                <a:cs typeface="Candara"/>
                <a:sym typeface="Candara"/>
              </a:endParaRPr>
            </a:p>
          </p:txBody>
        </p:sp>
      </p:grpSp>
      <p:grpSp>
        <p:nvGrpSpPr>
          <p:cNvPr id="426" name="Google Shape;426;p26"/>
          <p:cNvGrpSpPr/>
          <p:nvPr/>
        </p:nvGrpSpPr>
        <p:grpSpPr>
          <a:xfrm>
            <a:off x="4572980" y="4877665"/>
            <a:ext cx="2589135" cy="1255476"/>
            <a:chOff x="657222" y="1539918"/>
            <a:chExt cx="2589135" cy="1255476"/>
          </a:xfrm>
        </p:grpSpPr>
        <p:sp>
          <p:nvSpPr>
            <p:cNvPr id="427" name="Google Shape;427;p26"/>
            <p:cNvSpPr txBox="1"/>
            <p:nvPr/>
          </p:nvSpPr>
          <p:spPr>
            <a:xfrm>
              <a:off x="748783" y="1800268"/>
              <a:ext cx="2406013" cy="995126"/>
            </a:xfrm>
            <a:prstGeom prst="rect">
              <a:avLst/>
            </a:prstGeom>
            <a:noFill/>
            <a:ln>
              <a:noFill/>
            </a:ln>
          </p:spPr>
          <p:txBody>
            <a:bodyPr anchorCtr="0" anchor="t" bIns="81250" lIns="162525" spcFirstLastPara="1" rIns="162525" wrap="square" tIns="81250">
              <a:spAutoFit/>
            </a:bodyPr>
            <a:lstStyle/>
            <a:p>
              <a:pPr indent="0" lvl="0" marL="0" marR="0" rtl="0" algn="ctr">
                <a:lnSpc>
                  <a:spcPct val="150000"/>
                </a:lnSpc>
                <a:spcBef>
                  <a:spcPts val="0"/>
                </a:spcBef>
                <a:spcAft>
                  <a:spcPts val="0"/>
                </a:spcAft>
                <a:buNone/>
              </a:pPr>
              <a:r>
                <a:rPr lang="tr-TR" sz="1200">
                  <a:solidFill>
                    <a:srgbClr val="0C0C0C"/>
                  </a:solidFill>
                  <a:latin typeface="Candara"/>
                  <a:ea typeface="Candara"/>
                  <a:cs typeface="Candara"/>
                  <a:sym typeface="Candara"/>
                </a:rPr>
                <a:t>A large income is the best recipe for happiness I ever heard of. Mansfield Park</a:t>
              </a:r>
              <a:endParaRPr sz="1200">
                <a:solidFill>
                  <a:srgbClr val="0C0C0C"/>
                </a:solidFill>
                <a:latin typeface="Candara"/>
                <a:ea typeface="Candara"/>
                <a:cs typeface="Candara"/>
                <a:sym typeface="Candara"/>
              </a:endParaRPr>
            </a:p>
          </p:txBody>
        </p:sp>
        <p:sp>
          <p:nvSpPr>
            <p:cNvPr id="428" name="Google Shape;428;p26"/>
            <p:cNvSpPr txBox="1"/>
            <p:nvPr/>
          </p:nvSpPr>
          <p:spPr>
            <a:xfrm>
              <a:off x="657222" y="1539918"/>
              <a:ext cx="2589135" cy="369332"/>
            </a:xfrm>
            <a:prstGeom prst="rect">
              <a:avLst/>
            </a:prstGeom>
            <a:noFill/>
            <a:ln>
              <a:noFill/>
            </a:ln>
          </p:spPr>
          <p:txBody>
            <a:bodyPr anchorCtr="0" anchor="t" bIns="0" lIns="162525" spcFirstLastPara="1" rIns="162525" wrap="square" tIns="0">
              <a:spAutoFit/>
            </a:bodyPr>
            <a:lstStyle/>
            <a:p>
              <a:pPr indent="0" lvl="0" marL="0" marR="0" rtl="0" algn="ctr">
                <a:lnSpc>
                  <a:spcPct val="150000"/>
                </a:lnSpc>
                <a:spcBef>
                  <a:spcPts val="0"/>
                </a:spcBef>
                <a:spcAft>
                  <a:spcPts val="0"/>
                </a:spcAft>
                <a:buNone/>
              </a:pPr>
              <a:r>
                <a:rPr b="1" lang="tr-TR" sz="1600">
                  <a:solidFill>
                    <a:srgbClr val="0C0C0C"/>
                  </a:solidFill>
                  <a:latin typeface="Candara"/>
                  <a:ea typeface="Candara"/>
                  <a:cs typeface="Candara"/>
                  <a:sym typeface="Candara"/>
                </a:rPr>
                <a:t>Design</a:t>
              </a:r>
              <a:endParaRPr b="1" sz="1600">
                <a:solidFill>
                  <a:srgbClr val="0C0C0C"/>
                </a:solidFill>
                <a:latin typeface="Candara"/>
                <a:ea typeface="Candara"/>
                <a:cs typeface="Candara"/>
                <a:sym typeface="Candara"/>
              </a:endParaRPr>
            </a:p>
          </p:txBody>
        </p:sp>
      </p:grpSp>
      <p:grpSp>
        <p:nvGrpSpPr>
          <p:cNvPr id="429" name="Google Shape;429;p26"/>
          <p:cNvGrpSpPr/>
          <p:nvPr/>
        </p:nvGrpSpPr>
        <p:grpSpPr>
          <a:xfrm>
            <a:off x="7202151" y="4886809"/>
            <a:ext cx="2589135" cy="1246332"/>
            <a:chOff x="657222" y="1549062"/>
            <a:chExt cx="2589135" cy="1246332"/>
          </a:xfrm>
        </p:grpSpPr>
        <p:sp>
          <p:nvSpPr>
            <p:cNvPr id="430" name="Google Shape;430;p26"/>
            <p:cNvSpPr txBox="1"/>
            <p:nvPr/>
          </p:nvSpPr>
          <p:spPr>
            <a:xfrm>
              <a:off x="748783" y="1800268"/>
              <a:ext cx="2406013" cy="995126"/>
            </a:xfrm>
            <a:prstGeom prst="rect">
              <a:avLst/>
            </a:prstGeom>
            <a:noFill/>
            <a:ln>
              <a:noFill/>
            </a:ln>
          </p:spPr>
          <p:txBody>
            <a:bodyPr anchorCtr="0" anchor="t" bIns="81250" lIns="162525" spcFirstLastPara="1" rIns="162525" wrap="square" tIns="81250">
              <a:spAutoFit/>
            </a:bodyPr>
            <a:lstStyle/>
            <a:p>
              <a:pPr indent="0" lvl="0" marL="0" marR="0" rtl="0" algn="ctr">
                <a:lnSpc>
                  <a:spcPct val="150000"/>
                </a:lnSpc>
                <a:spcBef>
                  <a:spcPts val="0"/>
                </a:spcBef>
                <a:spcAft>
                  <a:spcPts val="0"/>
                </a:spcAft>
                <a:buNone/>
              </a:pPr>
              <a:r>
                <a:rPr lang="tr-TR" sz="1200">
                  <a:solidFill>
                    <a:srgbClr val="0C0C0C"/>
                  </a:solidFill>
                  <a:latin typeface="Candara"/>
                  <a:ea typeface="Candara"/>
                  <a:cs typeface="Candara"/>
                  <a:sym typeface="Candara"/>
                </a:rPr>
                <a:t>I feel very strongly that change is good because it stirs up the system. Ann Richards</a:t>
              </a:r>
              <a:endParaRPr sz="1200">
                <a:solidFill>
                  <a:srgbClr val="0C0C0C"/>
                </a:solidFill>
                <a:latin typeface="Candara"/>
                <a:ea typeface="Candara"/>
                <a:cs typeface="Candara"/>
                <a:sym typeface="Candara"/>
              </a:endParaRPr>
            </a:p>
          </p:txBody>
        </p:sp>
        <p:sp>
          <p:nvSpPr>
            <p:cNvPr id="431" name="Google Shape;431;p26"/>
            <p:cNvSpPr txBox="1"/>
            <p:nvPr/>
          </p:nvSpPr>
          <p:spPr>
            <a:xfrm>
              <a:off x="657222" y="1549062"/>
              <a:ext cx="2589135" cy="369332"/>
            </a:xfrm>
            <a:prstGeom prst="rect">
              <a:avLst/>
            </a:prstGeom>
            <a:noFill/>
            <a:ln>
              <a:noFill/>
            </a:ln>
          </p:spPr>
          <p:txBody>
            <a:bodyPr anchorCtr="0" anchor="t" bIns="0" lIns="162525" spcFirstLastPara="1" rIns="162525" wrap="square" tIns="0">
              <a:spAutoFit/>
            </a:bodyPr>
            <a:lstStyle/>
            <a:p>
              <a:pPr indent="0" lvl="0" marL="0" marR="0" rtl="0" algn="ctr">
                <a:lnSpc>
                  <a:spcPct val="150000"/>
                </a:lnSpc>
                <a:spcBef>
                  <a:spcPts val="0"/>
                </a:spcBef>
                <a:spcAft>
                  <a:spcPts val="0"/>
                </a:spcAft>
                <a:buNone/>
              </a:pPr>
              <a:r>
                <a:rPr b="1" lang="tr-TR" sz="1600">
                  <a:solidFill>
                    <a:srgbClr val="0C0C0C"/>
                  </a:solidFill>
                  <a:latin typeface="Candara"/>
                  <a:ea typeface="Candara"/>
                  <a:cs typeface="Candara"/>
                  <a:sym typeface="Candara"/>
                </a:rPr>
                <a:t>Workshops</a:t>
              </a:r>
              <a:endParaRPr b="1" sz="1600">
                <a:solidFill>
                  <a:srgbClr val="0C0C0C"/>
                </a:solidFill>
                <a:latin typeface="Candara"/>
                <a:ea typeface="Candara"/>
                <a:cs typeface="Candara"/>
                <a:sym typeface="Candara"/>
              </a:endParaRPr>
            </a:p>
          </p:txBody>
        </p:sp>
      </p:grpSp>
      <p:sp>
        <p:nvSpPr>
          <p:cNvPr id="432" name="Google Shape;432;p26"/>
          <p:cNvSpPr/>
          <p:nvPr/>
        </p:nvSpPr>
        <p:spPr>
          <a:xfrm>
            <a:off x="455223" y="255205"/>
            <a:ext cx="911782" cy="911782"/>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600">
                <a:solidFill>
                  <a:schemeClr val="lt1"/>
                </a:solidFill>
                <a:latin typeface="Candara"/>
                <a:ea typeface="Candara"/>
                <a:cs typeface="Candara"/>
                <a:sym typeface="Candara"/>
              </a:rPr>
              <a:t>4</a:t>
            </a:r>
            <a:endParaRPr sz="3600">
              <a:solidFill>
                <a:schemeClr val="lt1"/>
              </a:solidFill>
              <a:latin typeface="Candara"/>
              <a:ea typeface="Candara"/>
              <a:cs typeface="Candara"/>
              <a:sym typeface="Candara"/>
            </a:endParaRPr>
          </a:p>
        </p:txBody>
      </p:sp>
      <p:sp>
        <p:nvSpPr>
          <p:cNvPr id="433" name="Google Shape;433;p26"/>
          <p:cNvSpPr txBox="1"/>
          <p:nvPr/>
        </p:nvSpPr>
        <p:spPr>
          <a:xfrm>
            <a:off x="1538173" y="433748"/>
            <a:ext cx="22741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rgbClr val="262626"/>
                </a:solidFill>
                <a:latin typeface="Candara"/>
                <a:ea typeface="Candara"/>
                <a:cs typeface="Candara"/>
                <a:sym typeface="Candara"/>
              </a:rPr>
              <a:t>Free Time</a:t>
            </a:r>
            <a:endParaRPr b="1" sz="28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500"/>
                                        <p:tgtEl>
                                          <p:spTgt spid="432"/>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750"/>
                                        <p:tgtEl>
                                          <p:spTgt spid="382"/>
                                        </p:tgtEl>
                                      </p:cBhvr>
                                    </p:animEffect>
                                  </p:childTnLst>
                                </p:cTn>
                              </p:par>
                            </p:childTnLst>
                          </p:cTn>
                        </p:par>
                        <p:par>
                          <p:cTn fill="hold">
                            <p:stCondLst>
                              <p:cond delay="1250"/>
                            </p:stCondLst>
                            <p:childTnLst>
                              <p:par>
                                <p:cTn fill="hold" nodeType="afterEffect" presetClass="entr" presetID="23" presetSubtype="16">
                                  <p:stCondLst>
                                    <p:cond delay="0"/>
                                  </p:stCondLst>
                                  <p:childTnLst>
                                    <p:set>
                                      <p:cBhvr>
                                        <p:cTn dur="1" fill="hold">
                                          <p:stCondLst>
                                            <p:cond delay="0"/>
                                          </p:stCondLst>
                                        </p:cTn>
                                        <p:tgtEl>
                                          <p:spTgt spid="383"/>
                                        </p:tgtEl>
                                        <p:attrNameLst>
                                          <p:attrName>style.visibility</p:attrName>
                                        </p:attrNameLst>
                                      </p:cBhvr>
                                      <p:to>
                                        <p:strVal val="visible"/>
                                      </p:to>
                                    </p:set>
                                    <p:anim calcmode="lin" valueType="num">
                                      <p:cBhvr additive="base">
                                        <p:cTn dur="500"/>
                                        <p:tgtEl>
                                          <p:spTgt spid="383"/>
                                        </p:tgtEl>
                                        <p:attrNameLst>
                                          <p:attrName>ppt_w</p:attrName>
                                        </p:attrNameLst>
                                      </p:cBhvr>
                                      <p:tavLst>
                                        <p:tav fmla="" tm="0">
                                          <p:val>
                                            <p:strVal val="0"/>
                                          </p:val>
                                        </p:tav>
                                        <p:tav fmla="" tm="100000">
                                          <p:val>
                                            <p:strVal val="#ppt_w"/>
                                          </p:val>
                                        </p:tav>
                                      </p:tavLst>
                                    </p:anim>
                                    <p:anim calcmode="lin" valueType="num">
                                      <p:cBhvr additive="base">
                                        <p:cTn dur="500"/>
                                        <p:tgtEl>
                                          <p:spTgt spid="38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386"/>
                                        </p:tgtEl>
                                        <p:attrNameLst>
                                          <p:attrName>style.visibility</p:attrName>
                                        </p:attrNameLst>
                                      </p:cBhvr>
                                      <p:to>
                                        <p:strVal val="visible"/>
                                      </p:to>
                                    </p:set>
                                    <p:anim calcmode="lin" valueType="num">
                                      <p:cBhvr additive="base">
                                        <p:cTn dur="500"/>
                                        <p:tgtEl>
                                          <p:spTgt spid="386"/>
                                        </p:tgtEl>
                                        <p:attrNameLst>
                                          <p:attrName>ppt_w</p:attrName>
                                        </p:attrNameLst>
                                      </p:cBhvr>
                                      <p:tavLst>
                                        <p:tav fmla="" tm="0">
                                          <p:val>
                                            <p:strVal val="0"/>
                                          </p:val>
                                        </p:tav>
                                        <p:tav fmla="" tm="100000">
                                          <p:val>
                                            <p:strVal val="#ppt_w"/>
                                          </p:val>
                                        </p:tav>
                                      </p:tavLst>
                                    </p:anim>
                                    <p:anim calcmode="lin" valueType="num">
                                      <p:cBhvr additive="base">
                                        <p:cTn dur="500"/>
                                        <p:tgtEl>
                                          <p:spTgt spid="38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500"/>
                                        <p:tgtEl>
                                          <p:spTgt spid="389"/>
                                        </p:tgtEl>
                                        <p:attrNameLst>
                                          <p:attrName>ppt_w</p:attrName>
                                        </p:attrNameLst>
                                      </p:cBhvr>
                                      <p:tavLst>
                                        <p:tav fmla="" tm="0">
                                          <p:val>
                                            <p:strVal val="0"/>
                                          </p:val>
                                        </p:tav>
                                        <p:tav fmla="" tm="100000">
                                          <p:val>
                                            <p:strVal val="#ppt_w"/>
                                          </p:val>
                                        </p:tav>
                                      </p:tavLst>
                                    </p:anim>
                                    <p:anim calcmode="lin" valueType="num">
                                      <p:cBhvr additive="base">
                                        <p:cTn dur="500"/>
                                        <p:tgtEl>
                                          <p:spTgt spid="3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
                                  </p:stCondLst>
                                  <p:childTnLst>
                                    <p:set>
                                      <p:cBhvr>
                                        <p:cTn dur="1" fill="hold">
                                          <p:stCondLst>
                                            <p:cond delay="0"/>
                                          </p:stCondLst>
                                        </p:cTn>
                                        <p:tgtEl>
                                          <p:spTgt spid="392"/>
                                        </p:tgtEl>
                                        <p:attrNameLst>
                                          <p:attrName>style.visibility</p:attrName>
                                        </p:attrNameLst>
                                      </p:cBhvr>
                                      <p:to>
                                        <p:strVal val="visible"/>
                                      </p:to>
                                    </p:set>
                                    <p:anim calcmode="lin" valueType="num">
                                      <p:cBhvr additive="base">
                                        <p:cTn dur="500"/>
                                        <p:tgtEl>
                                          <p:spTgt spid="392"/>
                                        </p:tgtEl>
                                        <p:attrNameLst>
                                          <p:attrName>ppt_w</p:attrName>
                                        </p:attrNameLst>
                                      </p:cBhvr>
                                      <p:tavLst>
                                        <p:tav fmla="" tm="0">
                                          <p:val>
                                            <p:strVal val="0"/>
                                          </p:val>
                                        </p:tav>
                                        <p:tav fmla="" tm="100000">
                                          <p:val>
                                            <p:strVal val="#ppt_w"/>
                                          </p:val>
                                        </p:tav>
                                      </p:tavLst>
                                    </p:anim>
                                    <p:anim calcmode="lin" valueType="num">
                                      <p:cBhvr additive="base">
                                        <p:cTn dur="500"/>
                                        <p:tgtEl>
                                          <p:spTgt spid="3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0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500"/>
                                        <p:tgtEl>
                                          <p:spTgt spid="395"/>
                                        </p:tgtEl>
                                        <p:attrNameLst>
                                          <p:attrName>ppt_w</p:attrName>
                                        </p:attrNameLst>
                                      </p:cBhvr>
                                      <p:tavLst>
                                        <p:tav fmla="" tm="0">
                                          <p:val>
                                            <p:strVal val="0"/>
                                          </p:val>
                                        </p:tav>
                                        <p:tav fmla="" tm="100000">
                                          <p:val>
                                            <p:strVal val="#ppt_w"/>
                                          </p:val>
                                        </p:tav>
                                      </p:tavLst>
                                    </p:anim>
                                    <p:anim calcmode="lin" valueType="num">
                                      <p:cBhvr additive="base">
                                        <p:cTn dur="500"/>
                                        <p:tgtEl>
                                          <p:spTgt spid="3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500"/>
                                        <p:tgtEl>
                                          <p:spTgt spid="398"/>
                                        </p:tgtEl>
                                        <p:attrNameLst>
                                          <p:attrName>ppt_w</p:attrName>
                                        </p:attrNameLst>
                                      </p:cBhvr>
                                      <p:tavLst>
                                        <p:tav fmla="" tm="0">
                                          <p:val>
                                            <p:strVal val="0"/>
                                          </p:val>
                                        </p:tav>
                                        <p:tav fmla="" tm="100000">
                                          <p:val>
                                            <p:strVal val="#ppt_w"/>
                                          </p:val>
                                        </p:tav>
                                      </p:tavLst>
                                    </p:anim>
                                    <p:anim calcmode="lin" valueType="num">
                                      <p:cBhvr additive="base">
                                        <p:cTn dur="500"/>
                                        <p:tgtEl>
                                          <p:spTgt spid="39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500"/>
                                        <p:tgtEl>
                                          <p:spTgt spid="401"/>
                                        </p:tgtEl>
                                        <p:attrNameLst>
                                          <p:attrName>ppt_w</p:attrName>
                                        </p:attrNameLst>
                                      </p:cBhvr>
                                      <p:tavLst>
                                        <p:tav fmla="" tm="0">
                                          <p:val>
                                            <p:strVal val="0"/>
                                          </p:val>
                                        </p:tav>
                                        <p:tav fmla="" tm="100000">
                                          <p:val>
                                            <p:strVal val="#ppt_w"/>
                                          </p:val>
                                        </p:tav>
                                      </p:tavLst>
                                    </p:anim>
                                    <p:anim calcmode="lin" valueType="num">
                                      <p:cBhvr additive="base">
                                        <p:cTn dur="500"/>
                                        <p:tgtEl>
                                          <p:spTgt spid="401"/>
                                        </p:tgtEl>
                                        <p:attrNameLst>
                                          <p:attrName>ppt_h</p:attrName>
                                        </p:attrNameLst>
                                      </p:cBhvr>
                                      <p:tavLst>
                                        <p:tav fmla="" tm="0">
                                          <p:val>
                                            <p:strVal val="0"/>
                                          </p:val>
                                        </p:tav>
                                        <p:tav fmla="" tm="100000">
                                          <p:val>
                                            <p:strVal val="#ppt_h"/>
                                          </p:val>
                                        </p:tav>
                                      </p:tavLst>
                                    </p:anim>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par>
                          <p:cTn fill="hold">
                            <p:stCondLst>
                              <p:cond delay="2250"/>
                            </p:stCondLst>
                            <p:childTnLst>
                              <p:par>
                                <p:cTn fill="hold" nodeType="afterEffect" presetClass="entr" presetID="2" presetSubtype="1">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
                                  </p:stCondLst>
                                  <p:childTnLst>
                                    <p:set>
                                      <p:cBhvr>
                                        <p:cTn dur="1" fill="hold">
                                          <p:stCondLst>
                                            <p:cond delay="0"/>
                                          </p:stCondLst>
                                        </p:cTn>
                                        <p:tgtEl>
                                          <p:spTgt spid="413"/>
                                        </p:tgtEl>
                                        <p:attrNameLst>
                                          <p:attrName>style.visibility</p:attrName>
                                        </p:attrNameLst>
                                      </p:cBhvr>
                                      <p:to>
                                        <p:strVal val="visible"/>
                                      </p:to>
                                    </p:set>
                                    <p:anim calcmode="lin" valueType="num">
                                      <p:cBhvr additive="base">
                                        <p:cTn dur="500"/>
                                        <p:tgtEl>
                                          <p:spTgt spid="41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00"/>
                                  </p:stCondLst>
                                  <p:childTnLst>
                                    <p:set>
                                      <p:cBhvr>
                                        <p:cTn dur="1" fill="hold">
                                          <p:stCondLst>
                                            <p:cond delay="0"/>
                                          </p:stCondLst>
                                        </p:cTn>
                                        <p:tgtEl>
                                          <p:spTgt spid="416"/>
                                        </p:tgtEl>
                                        <p:attrNameLst>
                                          <p:attrName>style.visibility</p:attrName>
                                        </p:attrNameLst>
                                      </p:cBhvr>
                                      <p:to>
                                        <p:strVal val="visible"/>
                                      </p:to>
                                    </p:set>
                                    <p:anim calcmode="lin" valueType="num">
                                      <p:cBhvr additive="base">
                                        <p:cTn dur="500"/>
                                        <p:tgtEl>
                                          <p:spTgt spid="41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420"/>
                                        </p:tgtEl>
                                        <p:attrNameLst>
                                          <p:attrName>style.visibility</p:attrName>
                                        </p:attrNameLst>
                                      </p:cBhvr>
                                      <p:to>
                                        <p:strVal val="visible"/>
                                      </p:to>
                                    </p:set>
                                    <p:anim calcmode="lin" valueType="num">
                                      <p:cBhvr additive="base">
                                        <p:cTn dur="500"/>
                                        <p:tgtEl>
                                          <p:spTgt spid="4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400"/>
                                  </p:stCondLst>
                                  <p:childTnLst>
                                    <p:set>
                                      <p:cBhvr>
                                        <p:cTn dur="1" fill="hold">
                                          <p:stCondLst>
                                            <p:cond delay="0"/>
                                          </p:stCondLst>
                                        </p:cTn>
                                        <p:tgtEl>
                                          <p:spTgt spid="423"/>
                                        </p:tgtEl>
                                        <p:attrNameLst>
                                          <p:attrName>style.visibility</p:attrName>
                                        </p:attrNameLst>
                                      </p:cBhvr>
                                      <p:to>
                                        <p:strVal val="visible"/>
                                      </p:to>
                                    </p:set>
                                    <p:anim calcmode="lin" valueType="num">
                                      <p:cBhvr additive="base">
                                        <p:cTn dur="500"/>
                                        <p:tgtEl>
                                          <p:spTgt spid="4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426"/>
                                        </p:tgtEl>
                                        <p:attrNameLst>
                                          <p:attrName>style.visibility</p:attrName>
                                        </p:attrNameLst>
                                      </p:cBhvr>
                                      <p:to>
                                        <p:strVal val="visible"/>
                                      </p:to>
                                    </p:set>
                                    <p:anim calcmode="lin" valueType="num">
                                      <p:cBhvr additive="base">
                                        <p:cTn dur="500"/>
                                        <p:tgtEl>
                                          <p:spTgt spid="4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60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500"/>
                                        <p:tgtEl>
                                          <p:spTgt spid="429"/>
                                        </p:tgtEl>
                                        <p:attrNameLst>
                                          <p:attrName>ppt_y</p:attrName>
                                        </p:attrNameLst>
                                      </p:cBhvr>
                                      <p:tavLst>
                                        <p:tav fmla="" tm="0">
                                          <p:val>
                                            <p:strVal val="#ppt_y+1"/>
                                          </p:val>
                                        </p:tav>
                                        <p:tav fmla="" tm="100000">
                                          <p:val>
                                            <p:strVal val="#ppt_y"/>
                                          </p:val>
                                        </p:tav>
                                      </p:tavLst>
                                    </p:anim>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7"/>
          <p:cNvSpPr txBox="1"/>
          <p:nvPr/>
        </p:nvSpPr>
        <p:spPr>
          <a:xfrm>
            <a:off x="1012654" y="2365642"/>
            <a:ext cx="61908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3600">
                <a:solidFill>
                  <a:srgbClr val="0C0C0C"/>
                </a:solidFill>
                <a:latin typeface="Candara"/>
                <a:ea typeface="Candara"/>
                <a:cs typeface="Candara"/>
                <a:sym typeface="Candara"/>
              </a:rPr>
              <a:t>01</a:t>
            </a:r>
            <a:endParaRPr/>
          </a:p>
        </p:txBody>
      </p:sp>
      <p:sp>
        <p:nvSpPr>
          <p:cNvPr id="440" name="Google Shape;440;p27"/>
          <p:cNvSpPr txBox="1"/>
          <p:nvPr/>
        </p:nvSpPr>
        <p:spPr>
          <a:xfrm>
            <a:off x="1716693" y="2504141"/>
            <a:ext cx="11432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0C0C0C"/>
                </a:solidFill>
                <a:latin typeface="Candara"/>
                <a:ea typeface="Candara"/>
                <a:cs typeface="Candara"/>
                <a:sym typeface="Candara"/>
              </a:rPr>
              <a:t>Quality</a:t>
            </a:r>
            <a:endParaRPr b="1" sz="2400">
              <a:solidFill>
                <a:srgbClr val="0C0C0C"/>
              </a:solidFill>
              <a:latin typeface="Candara"/>
              <a:ea typeface="Candara"/>
              <a:cs typeface="Candara"/>
              <a:sym typeface="Candara"/>
            </a:endParaRPr>
          </a:p>
        </p:txBody>
      </p:sp>
      <p:sp>
        <p:nvSpPr>
          <p:cNvPr id="441" name="Google Shape;441;p27"/>
          <p:cNvSpPr/>
          <p:nvPr/>
        </p:nvSpPr>
        <p:spPr>
          <a:xfrm>
            <a:off x="952501" y="3029112"/>
            <a:ext cx="5143500"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0C0C0C"/>
                </a:solidFill>
                <a:latin typeface="Candara"/>
                <a:ea typeface="Candara"/>
                <a:cs typeface="Candara"/>
                <a:sym typeface="Candara"/>
              </a:rPr>
              <a:t>Always give your best never worry for results . Education is the most powerful weapon which you can use to change the world. God sometimes removes people from your life to protect you. Do not run after them.</a:t>
            </a:r>
            <a:endParaRPr sz="1200">
              <a:solidFill>
                <a:srgbClr val="0C0C0C"/>
              </a:solidFill>
              <a:latin typeface="Candara"/>
              <a:ea typeface="Candara"/>
              <a:cs typeface="Candara"/>
              <a:sym typeface="Candara"/>
            </a:endParaRPr>
          </a:p>
        </p:txBody>
      </p:sp>
      <p:grpSp>
        <p:nvGrpSpPr>
          <p:cNvPr id="442" name="Google Shape;442;p27"/>
          <p:cNvGrpSpPr/>
          <p:nvPr/>
        </p:nvGrpSpPr>
        <p:grpSpPr>
          <a:xfrm>
            <a:off x="6667515" y="1575395"/>
            <a:ext cx="7002001" cy="4599090"/>
            <a:chOff x="6667515" y="1575395"/>
            <a:chExt cx="7002001" cy="4599090"/>
          </a:xfrm>
        </p:grpSpPr>
        <p:grpSp>
          <p:nvGrpSpPr>
            <p:cNvPr id="443" name="Google Shape;443;p27"/>
            <p:cNvGrpSpPr/>
            <p:nvPr/>
          </p:nvGrpSpPr>
          <p:grpSpPr>
            <a:xfrm>
              <a:off x="6667515" y="1575395"/>
              <a:ext cx="7002001" cy="4599090"/>
              <a:chOff x="2265378" y="1019850"/>
              <a:chExt cx="7002001" cy="4599090"/>
            </a:xfrm>
          </p:grpSpPr>
          <p:sp>
            <p:nvSpPr>
              <p:cNvPr id="444" name="Google Shape;444;p27"/>
              <p:cNvSpPr/>
              <p:nvPr/>
            </p:nvSpPr>
            <p:spPr>
              <a:xfrm>
                <a:off x="2265378" y="1019850"/>
                <a:ext cx="7002001" cy="4599090"/>
              </a:xfrm>
              <a:prstGeom prst="roundRect">
                <a:avLst>
                  <a:gd fmla="val 1292" name="adj"/>
                </a:avLst>
              </a:prstGeom>
              <a:solidFill>
                <a:srgbClr val="343434"/>
              </a:solidFill>
              <a:ln>
                <a:noFill/>
              </a:ln>
              <a:effectLst>
                <a:outerShdw blurRad="254000" rotWithShape="0" algn="ctr" dir="5340024" dist="114299">
                  <a:schemeClr val="lt2">
                    <a:alpha val="38823"/>
                  </a:schemeClr>
                </a:outerShdw>
              </a:effectLst>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45" name="Google Shape;445;p27"/>
              <p:cNvSpPr/>
              <p:nvPr/>
            </p:nvSpPr>
            <p:spPr>
              <a:xfrm>
                <a:off x="2265378" y="1360906"/>
                <a:ext cx="7002001" cy="325554"/>
              </a:xfrm>
              <a:prstGeom prst="rect">
                <a:avLst/>
              </a:prstGeom>
              <a:solidFill>
                <a:srgbClr val="CDCDCD"/>
              </a:solidFill>
              <a:ln cap="flat" cmpd="sng" w="25400">
                <a:solidFill>
                  <a:srgbClr val="CDCDCD"/>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46" name="Google Shape;446;p27"/>
              <p:cNvSpPr/>
              <p:nvPr/>
            </p:nvSpPr>
            <p:spPr>
              <a:xfrm>
                <a:off x="3314386" y="1107698"/>
                <a:ext cx="2800800" cy="578762"/>
              </a:xfrm>
              <a:prstGeom prst="roundRect">
                <a:avLst>
                  <a:gd fmla="val 11986" name="adj"/>
                </a:avLst>
              </a:prstGeom>
              <a:solidFill>
                <a:srgbClr val="CDCDCD"/>
              </a:solidFill>
              <a:ln cap="flat" cmpd="sng" w="25400">
                <a:solidFill>
                  <a:srgbClr val="CDCDCD"/>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47" name="Google Shape;447;p27"/>
              <p:cNvSpPr/>
              <p:nvPr/>
            </p:nvSpPr>
            <p:spPr>
              <a:xfrm>
                <a:off x="2389398" y="1143870"/>
                <a:ext cx="98829" cy="98183"/>
              </a:xfrm>
              <a:prstGeom prst="ellipse">
                <a:avLst/>
              </a:prstGeom>
              <a:solidFill>
                <a:schemeClr val="accent1"/>
              </a:solidFill>
              <a:ln>
                <a:noFill/>
              </a:ln>
              <a:effectLst>
                <a:outerShdw blurRad="50800" rotWithShape="0" algn="tr" dir="8100000" dist="38100">
                  <a:srgbClr val="000000">
                    <a:alpha val="40000"/>
                  </a:srgbClr>
                </a:outerShdw>
              </a:effectLst>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48" name="Google Shape;448;p27"/>
              <p:cNvSpPr/>
              <p:nvPr/>
            </p:nvSpPr>
            <p:spPr>
              <a:xfrm>
                <a:off x="2564449" y="1143870"/>
                <a:ext cx="98829" cy="98183"/>
              </a:xfrm>
              <a:prstGeom prst="ellipse">
                <a:avLst/>
              </a:prstGeom>
              <a:solidFill>
                <a:schemeClr val="accent2"/>
              </a:solidFill>
              <a:ln>
                <a:noFill/>
              </a:ln>
              <a:effectLst>
                <a:outerShdw blurRad="50800" rotWithShape="0" algn="tr" dir="8100000" dist="38100">
                  <a:srgbClr val="000000">
                    <a:alpha val="40000"/>
                  </a:srgbClr>
                </a:outerShdw>
              </a:effectLst>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49" name="Google Shape;449;p27"/>
              <p:cNvSpPr/>
              <p:nvPr/>
            </p:nvSpPr>
            <p:spPr>
              <a:xfrm>
                <a:off x="2739498" y="1143870"/>
                <a:ext cx="98829" cy="98183"/>
              </a:xfrm>
              <a:prstGeom prst="ellipse">
                <a:avLst/>
              </a:prstGeom>
              <a:solidFill>
                <a:schemeClr val="accent6"/>
              </a:solidFill>
              <a:ln>
                <a:noFill/>
              </a:ln>
              <a:effectLst>
                <a:outerShdw blurRad="50800" rotWithShape="0" algn="tr" dir="8100000" dist="38100">
                  <a:srgbClr val="000000">
                    <a:alpha val="40000"/>
                  </a:srgbClr>
                </a:outerShdw>
              </a:effectLst>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50" name="Google Shape;450;p27"/>
              <p:cNvSpPr/>
              <p:nvPr/>
            </p:nvSpPr>
            <p:spPr>
              <a:xfrm>
                <a:off x="3490082" y="1422916"/>
                <a:ext cx="5260544" cy="206701"/>
              </a:xfrm>
              <a:prstGeom prst="rect">
                <a:avLst/>
              </a:prstGeom>
              <a:solidFill>
                <a:srgbClr val="FFFFFF"/>
              </a:solidFill>
              <a:ln cap="flat" cmpd="sng" w="25400">
                <a:solidFill>
                  <a:srgbClr val="B3B3B3"/>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51" name="Google Shape;451;p27"/>
              <p:cNvSpPr/>
              <p:nvPr/>
            </p:nvSpPr>
            <p:spPr>
              <a:xfrm rot="-2700000">
                <a:off x="5937413" y="1180294"/>
                <a:ext cx="102533" cy="102533"/>
              </a:xfrm>
              <a:custGeom>
                <a:rect b="b" l="l" r="r" t="t"/>
                <a:pathLst>
                  <a:path extrusionOk="0" h="64" w="64">
                    <a:moveTo>
                      <a:pt x="42" y="0"/>
                    </a:moveTo>
                    <a:lnTo>
                      <a:pt x="21" y="0"/>
                    </a:lnTo>
                    <a:lnTo>
                      <a:pt x="21" y="21"/>
                    </a:lnTo>
                    <a:lnTo>
                      <a:pt x="0" y="21"/>
                    </a:lnTo>
                    <a:lnTo>
                      <a:pt x="0" y="42"/>
                    </a:lnTo>
                    <a:lnTo>
                      <a:pt x="21" y="42"/>
                    </a:lnTo>
                    <a:lnTo>
                      <a:pt x="21" y="64"/>
                    </a:lnTo>
                    <a:lnTo>
                      <a:pt x="42" y="64"/>
                    </a:lnTo>
                    <a:lnTo>
                      <a:pt x="42" y="42"/>
                    </a:lnTo>
                    <a:lnTo>
                      <a:pt x="64" y="42"/>
                    </a:lnTo>
                    <a:lnTo>
                      <a:pt x="64" y="21"/>
                    </a:lnTo>
                    <a:lnTo>
                      <a:pt x="42" y="21"/>
                    </a:lnTo>
                    <a:lnTo>
                      <a:pt x="42" y="0"/>
                    </a:lnTo>
                    <a:close/>
                  </a:path>
                </a:pathLst>
              </a:custGeom>
              <a:solidFill>
                <a:srgbClr val="7F7F7F"/>
              </a:solidFill>
              <a:ln>
                <a:noFill/>
              </a:ln>
              <a:effectLst>
                <a:outerShdw blurRad="50800" rotWithShape="0" algn="tr" dir="81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nvGrpSpPr>
              <p:cNvPr id="452" name="Google Shape;452;p27"/>
              <p:cNvGrpSpPr/>
              <p:nvPr/>
            </p:nvGrpSpPr>
            <p:grpSpPr>
              <a:xfrm>
                <a:off x="8939997" y="1107698"/>
                <a:ext cx="160098" cy="160010"/>
                <a:chOff x="4763" y="0"/>
                <a:chExt cx="2900362" cy="2898775"/>
              </a:xfrm>
            </p:grpSpPr>
            <p:sp>
              <p:nvSpPr>
                <p:cNvPr id="453" name="Google Shape;453;p27"/>
                <p:cNvSpPr/>
                <p:nvPr/>
              </p:nvSpPr>
              <p:spPr>
                <a:xfrm>
                  <a:off x="4763" y="0"/>
                  <a:ext cx="727075" cy="722313"/>
                </a:xfrm>
                <a:custGeom>
                  <a:rect b="b" l="l" r="r" t="t"/>
                  <a:pathLst>
                    <a:path extrusionOk="0" h="192" w="193">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54" name="Google Shape;454;p27"/>
                <p:cNvSpPr/>
                <p:nvPr/>
              </p:nvSpPr>
              <p:spPr>
                <a:xfrm>
                  <a:off x="4763" y="1087438"/>
                  <a:ext cx="727075" cy="722313"/>
                </a:xfrm>
                <a:custGeom>
                  <a:rect b="b" l="l" r="r" t="t"/>
                  <a:pathLst>
                    <a:path extrusionOk="0" h="192" w="193">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55" name="Google Shape;455;p27"/>
                <p:cNvSpPr/>
                <p:nvPr/>
              </p:nvSpPr>
              <p:spPr>
                <a:xfrm>
                  <a:off x="4763" y="2171700"/>
                  <a:ext cx="727075" cy="727075"/>
                </a:xfrm>
                <a:custGeom>
                  <a:rect b="b" l="l" r="r" t="t"/>
                  <a:pathLst>
                    <a:path extrusionOk="0" h="193" w="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56" name="Google Shape;456;p27"/>
                <p:cNvSpPr/>
                <p:nvPr/>
              </p:nvSpPr>
              <p:spPr>
                <a:xfrm>
                  <a:off x="1093788" y="0"/>
                  <a:ext cx="722312" cy="722313"/>
                </a:xfrm>
                <a:custGeom>
                  <a:rect b="b" l="l" r="r" t="t"/>
                  <a:pathLst>
                    <a:path extrusionOk="0" h="192" w="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57" name="Google Shape;457;p27"/>
                <p:cNvSpPr/>
                <p:nvPr/>
              </p:nvSpPr>
              <p:spPr>
                <a:xfrm>
                  <a:off x="1093788" y="1087438"/>
                  <a:ext cx="722312" cy="722313"/>
                </a:xfrm>
                <a:custGeom>
                  <a:rect b="b" l="l" r="r" t="t"/>
                  <a:pathLst>
                    <a:path extrusionOk="0" h="192" w="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58" name="Google Shape;458;p27"/>
                <p:cNvSpPr/>
                <p:nvPr/>
              </p:nvSpPr>
              <p:spPr>
                <a:xfrm>
                  <a:off x="1093788" y="2171700"/>
                  <a:ext cx="722312" cy="727075"/>
                </a:xfrm>
                <a:custGeom>
                  <a:rect b="b" l="l" r="r" t="t"/>
                  <a:pathLst>
                    <a:path extrusionOk="0" h="193" w="192">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59" name="Google Shape;459;p27"/>
                <p:cNvSpPr/>
                <p:nvPr/>
              </p:nvSpPr>
              <p:spPr>
                <a:xfrm>
                  <a:off x="2181225" y="0"/>
                  <a:ext cx="723900" cy="722313"/>
                </a:xfrm>
                <a:custGeom>
                  <a:rect b="b" l="l" r="r" t="t"/>
                  <a:pathLst>
                    <a:path extrusionOk="0" h="192" w="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60" name="Google Shape;460;p27"/>
                <p:cNvSpPr/>
                <p:nvPr/>
              </p:nvSpPr>
              <p:spPr>
                <a:xfrm>
                  <a:off x="2181225" y="1087438"/>
                  <a:ext cx="723900" cy="722313"/>
                </a:xfrm>
                <a:custGeom>
                  <a:rect b="b" l="l" r="r" t="t"/>
                  <a:pathLst>
                    <a:path extrusionOk="0" h="192" w="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61" name="Google Shape;461;p27"/>
                <p:cNvSpPr/>
                <p:nvPr/>
              </p:nvSpPr>
              <p:spPr>
                <a:xfrm>
                  <a:off x="2181225" y="2171700"/>
                  <a:ext cx="723900" cy="727075"/>
                </a:xfrm>
                <a:custGeom>
                  <a:rect b="b" l="l" r="r" t="t"/>
                  <a:pathLst>
                    <a:path extrusionOk="0" h="193" w="192">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462" name="Google Shape;462;p27"/>
              <p:cNvSpPr/>
              <p:nvPr/>
            </p:nvSpPr>
            <p:spPr>
              <a:xfrm rot="5400000">
                <a:off x="8942792" y="1454627"/>
                <a:ext cx="151404" cy="132577"/>
              </a:xfrm>
              <a:custGeom>
                <a:rect b="b" l="l" r="r" t="t"/>
                <a:pathLst>
                  <a:path extrusionOk="0" h="784" w="896">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rgbClr val="7F7F7F"/>
              </a:solidFill>
              <a:ln>
                <a:noFill/>
              </a:ln>
              <a:effectLst>
                <a:outerShdw blurRad="50800" rotWithShape="0" algn="tr" dir="81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463" name="Google Shape;463;p27"/>
            <p:cNvSpPr/>
            <p:nvPr/>
          </p:nvSpPr>
          <p:spPr>
            <a:xfrm>
              <a:off x="6667515" y="2247171"/>
              <a:ext cx="7002001" cy="3927313"/>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sp>
        <p:nvSpPr>
          <p:cNvPr id="464" name="Google Shape;464;p27"/>
          <p:cNvSpPr txBox="1"/>
          <p:nvPr/>
        </p:nvSpPr>
        <p:spPr>
          <a:xfrm>
            <a:off x="1072807" y="4374274"/>
            <a:ext cx="65114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3600">
                <a:solidFill>
                  <a:srgbClr val="0C0C0C"/>
                </a:solidFill>
                <a:latin typeface="Candara"/>
                <a:ea typeface="Candara"/>
                <a:cs typeface="Candara"/>
                <a:sym typeface="Candara"/>
              </a:rPr>
              <a:t>02</a:t>
            </a:r>
            <a:endParaRPr/>
          </a:p>
        </p:txBody>
      </p:sp>
      <p:sp>
        <p:nvSpPr>
          <p:cNvPr id="465" name="Google Shape;465;p27"/>
          <p:cNvSpPr txBox="1"/>
          <p:nvPr/>
        </p:nvSpPr>
        <p:spPr>
          <a:xfrm>
            <a:off x="1776846" y="4512773"/>
            <a:ext cx="16065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0C0C0C"/>
                </a:solidFill>
                <a:latin typeface="Candara"/>
                <a:ea typeface="Candara"/>
                <a:cs typeface="Candara"/>
                <a:sym typeface="Candara"/>
              </a:rPr>
              <a:t>Assurance </a:t>
            </a:r>
            <a:endParaRPr b="1" sz="2400">
              <a:solidFill>
                <a:srgbClr val="0C0C0C"/>
              </a:solidFill>
              <a:latin typeface="Candara"/>
              <a:ea typeface="Candara"/>
              <a:cs typeface="Candara"/>
              <a:sym typeface="Candara"/>
            </a:endParaRPr>
          </a:p>
        </p:txBody>
      </p:sp>
      <p:sp>
        <p:nvSpPr>
          <p:cNvPr id="466" name="Google Shape;466;p27"/>
          <p:cNvSpPr/>
          <p:nvPr/>
        </p:nvSpPr>
        <p:spPr>
          <a:xfrm>
            <a:off x="1012654" y="5037744"/>
            <a:ext cx="5143500"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0C0C0C"/>
                </a:solidFill>
                <a:latin typeface="Candara"/>
                <a:ea typeface="Candara"/>
                <a:cs typeface="Candara"/>
                <a:sym typeface="Candara"/>
              </a:rPr>
              <a:t>Everyone wants, happiness. No one wants pain. But you can’t have a rainbow without a little rain. Enjoy the little things in life, because one day you will look back and realize they were the big things.</a:t>
            </a:r>
            <a:endParaRPr sz="1200">
              <a:solidFill>
                <a:srgbClr val="0C0C0C"/>
              </a:solidFill>
              <a:latin typeface="Candara"/>
              <a:ea typeface="Candara"/>
              <a:cs typeface="Candara"/>
              <a:sym typeface="Candara"/>
            </a:endParaRPr>
          </a:p>
        </p:txBody>
      </p:sp>
      <p:sp>
        <p:nvSpPr>
          <p:cNvPr id="467" name="Google Shape;467;p27"/>
          <p:cNvSpPr/>
          <p:nvPr/>
        </p:nvSpPr>
        <p:spPr>
          <a:xfrm>
            <a:off x="455223" y="255205"/>
            <a:ext cx="911782" cy="911782"/>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600">
                <a:solidFill>
                  <a:schemeClr val="lt1"/>
                </a:solidFill>
                <a:latin typeface="Candara"/>
                <a:ea typeface="Candara"/>
                <a:cs typeface="Candara"/>
                <a:sym typeface="Candara"/>
              </a:rPr>
              <a:t>4</a:t>
            </a:r>
            <a:endParaRPr sz="3600">
              <a:solidFill>
                <a:schemeClr val="lt1"/>
              </a:solidFill>
              <a:latin typeface="Candara"/>
              <a:ea typeface="Candara"/>
              <a:cs typeface="Candara"/>
              <a:sym typeface="Candara"/>
            </a:endParaRPr>
          </a:p>
        </p:txBody>
      </p:sp>
      <p:sp>
        <p:nvSpPr>
          <p:cNvPr id="468" name="Google Shape;468;p27"/>
          <p:cNvSpPr txBox="1"/>
          <p:nvPr/>
        </p:nvSpPr>
        <p:spPr>
          <a:xfrm>
            <a:off x="1538173" y="433748"/>
            <a:ext cx="22741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rgbClr val="262626"/>
                </a:solidFill>
                <a:latin typeface="Candara"/>
                <a:ea typeface="Candara"/>
                <a:cs typeface="Candara"/>
                <a:sym typeface="Candara"/>
              </a:rPr>
              <a:t>Free Time</a:t>
            </a:r>
            <a:endParaRPr b="1" sz="28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467"/>
                                        </p:tgtEl>
                                        <p:attrNameLst>
                                          <p:attrName>style.visibility</p:attrName>
                                        </p:attrNameLst>
                                      </p:cBhvr>
                                      <p:to>
                                        <p:strVal val="visible"/>
                                      </p:to>
                                    </p:set>
                                    <p:anim calcmode="lin" valueType="num">
                                      <p:cBhvr additive="base">
                                        <p:cTn dur="500"/>
                                        <p:tgtEl>
                                          <p:spTgt spid="46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442"/>
                                        </p:tgtEl>
                                        <p:attrNameLst>
                                          <p:attrName>style.visibility</p:attrName>
                                        </p:attrNameLst>
                                      </p:cBhvr>
                                      <p:to>
                                        <p:strVal val="visible"/>
                                      </p:to>
                                    </p:set>
                                    <p:anim calcmode="lin" valueType="num">
                                      <p:cBhvr additive="base">
                                        <p:cTn dur="500"/>
                                        <p:tgtEl>
                                          <p:spTgt spid="44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439"/>
                                        </p:tgtEl>
                                        <p:attrNameLst>
                                          <p:attrName>style.visibility</p:attrName>
                                        </p:attrNameLst>
                                      </p:cBhvr>
                                      <p:to>
                                        <p:strVal val="visible"/>
                                      </p:to>
                                    </p:set>
                                    <p:anim calcmode="lin" valueType="num">
                                      <p:cBhvr additive="base">
                                        <p:cTn dur="500"/>
                                        <p:tgtEl>
                                          <p:spTgt spid="439"/>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50"/>
                                        <p:tgtEl>
                                          <p:spTgt spid="441"/>
                                        </p:tgtEl>
                                      </p:cBhvr>
                                    </p:animEffect>
                                  </p:childTnLst>
                                </p:cTn>
                              </p:par>
                            </p:childTnLst>
                          </p:cTn>
                        </p:par>
                        <p:par>
                          <p:cTn fill="hold">
                            <p:stCondLst>
                              <p:cond delay="2150"/>
                            </p:stCondLst>
                            <p:childTnLst>
                              <p:par>
                                <p:cTn fill="hold" nodeType="afterEffect" presetClass="entr" presetID="2" presetSubtype="8">
                                  <p:stCondLst>
                                    <p:cond delay="0"/>
                                  </p:stCondLst>
                                  <p:childTnLst>
                                    <p:set>
                                      <p:cBhvr>
                                        <p:cTn dur="1" fill="hold">
                                          <p:stCondLst>
                                            <p:cond delay="0"/>
                                          </p:stCondLst>
                                        </p:cTn>
                                        <p:tgtEl>
                                          <p:spTgt spid="464"/>
                                        </p:tgtEl>
                                        <p:attrNameLst>
                                          <p:attrName>style.visibility</p:attrName>
                                        </p:attrNameLst>
                                      </p:cBhvr>
                                      <p:to>
                                        <p:strVal val="visible"/>
                                      </p:to>
                                    </p:set>
                                    <p:anim calcmode="lin" valueType="num">
                                      <p:cBhvr additive="base">
                                        <p:cTn dur="500"/>
                                        <p:tgtEl>
                                          <p:spTgt spid="464"/>
                                        </p:tgtEl>
                                        <p:attrNameLst>
                                          <p:attrName>ppt_x</p:attrName>
                                        </p:attrNameLst>
                                      </p:cBhvr>
                                      <p:tavLst>
                                        <p:tav fmla="" tm="0">
                                          <p:val>
                                            <p:strVal val="#ppt_x-1"/>
                                          </p:val>
                                        </p:tav>
                                        <p:tav fmla="" tm="100000">
                                          <p:val>
                                            <p:strVal val="#ppt_x"/>
                                          </p:val>
                                        </p:tav>
                                      </p:tavLst>
                                    </p:anim>
                                  </p:childTnLst>
                                </p:cTn>
                              </p:par>
                            </p:childTnLst>
                          </p:cTn>
                        </p:par>
                        <p:par>
                          <p:cTn fill="hold">
                            <p:stCondLst>
                              <p:cond delay="2650"/>
                            </p:stCondLst>
                            <p:childTnLst>
                              <p:par>
                                <p:cTn fill="hold" nodeType="after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par>
                          <p:cTn fill="hold">
                            <p:stCondLst>
                              <p:cond delay="3150"/>
                            </p:stCondLst>
                            <p:childTnLst>
                              <p:par>
                                <p:cTn fill="hold" nodeType="after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50"/>
                                        <p:tgtEl>
                                          <p:spTgt spid="466"/>
                                        </p:tgtEl>
                                      </p:cBhvr>
                                    </p:animEffect>
                                  </p:childTnLst>
                                </p:cTn>
                              </p:par>
                            </p:childTnLst>
                          </p:cTn>
                        </p:par>
                        <p:par>
                          <p:cTn fill="hold">
                            <p:stCondLst>
                              <p:cond delay="3300"/>
                            </p:stCondLst>
                            <p:childTnLst>
                              <p:par>
                                <p:cTn fill="hold" nodeType="after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0"/>
          <p:cNvSpPr txBox="1"/>
          <p:nvPr/>
        </p:nvSpPr>
        <p:spPr>
          <a:xfrm>
            <a:off x="837184" y="445838"/>
            <a:ext cx="357806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tr-TR" sz="4400" u="none" cap="none" strike="noStrike">
                <a:solidFill>
                  <a:srgbClr val="262626"/>
                </a:solidFill>
                <a:latin typeface="Candara"/>
                <a:ea typeface="Candara"/>
                <a:cs typeface="Candara"/>
                <a:sym typeface="Candara"/>
              </a:rPr>
              <a:t>Contents</a:t>
            </a:r>
            <a:endParaRPr b="1" i="0" sz="4400" u="none" cap="none" strike="noStrike">
              <a:solidFill>
                <a:srgbClr val="262626"/>
              </a:solidFill>
              <a:latin typeface="Candara"/>
              <a:ea typeface="Candara"/>
              <a:cs typeface="Candara"/>
              <a:sym typeface="Candara"/>
            </a:endParaRPr>
          </a:p>
        </p:txBody>
      </p:sp>
      <p:sp>
        <p:nvSpPr>
          <p:cNvPr id="58" name="Google Shape;58;p10"/>
          <p:cNvSpPr/>
          <p:nvPr/>
        </p:nvSpPr>
        <p:spPr>
          <a:xfrm>
            <a:off x="1565464" y="3085974"/>
            <a:ext cx="1361928" cy="1361928"/>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5400" u="none" cap="none" strike="noStrike">
                <a:solidFill>
                  <a:schemeClr val="lt1"/>
                </a:solidFill>
                <a:latin typeface="Candara"/>
                <a:ea typeface="Candara"/>
                <a:cs typeface="Candara"/>
                <a:sym typeface="Candara"/>
              </a:rPr>
              <a:t>1</a:t>
            </a:r>
            <a:endParaRPr b="0" i="0" sz="5400" u="none" cap="none" strike="noStrike">
              <a:solidFill>
                <a:schemeClr val="lt1"/>
              </a:solidFill>
              <a:latin typeface="Candara"/>
              <a:ea typeface="Candara"/>
              <a:cs typeface="Candara"/>
              <a:sym typeface="Candara"/>
            </a:endParaRPr>
          </a:p>
        </p:txBody>
      </p:sp>
      <p:sp>
        <p:nvSpPr>
          <p:cNvPr id="59" name="Google Shape;59;p10"/>
          <p:cNvSpPr/>
          <p:nvPr/>
        </p:nvSpPr>
        <p:spPr>
          <a:xfrm>
            <a:off x="4260767" y="2175928"/>
            <a:ext cx="1361928" cy="1361928"/>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5400" u="none" cap="none" strike="noStrike">
                <a:solidFill>
                  <a:schemeClr val="lt1"/>
                </a:solidFill>
                <a:latin typeface="Candara"/>
                <a:ea typeface="Candara"/>
                <a:cs typeface="Candara"/>
                <a:sym typeface="Candara"/>
              </a:rPr>
              <a:t>2</a:t>
            </a:r>
            <a:endParaRPr b="0" i="0" sz="5400" u="none" cap="none" strike="noStrike">
              <a:solidFill>
                <a:schemeClr val="lt1"/>
              </a:solidFill>
              <a:latin typeface="Candara"/>
              <a:ea typeface="Candara"/>
              <a:cs typeface="Candara"/>
              <a:sym typeface="Candara"/>
            </a:endParaRPr>
          </a:p>
        </p:txBody>
      </p:sp>
      <p:sp>
        <p:nvSpPr>
          <p:cNvPr id="60" name="Google Shape;60;p10"/>
          <p:cNvSpPr/>
          <p:nvPr/>
        </p:nvSpPr>
        <p:spPr>
          <a:xfrm>
            <a:off x="6956070" y="3085974"/>
            <a:ext cx="1361928" cy="1361928"/>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5400" u="none" cap="none" strike="noStrike">
                <a:solidFill>
                  <a:schemeClr val="lt1"/>
                </a:solidFill>
                <a:latin typeface="Candara"/>
                <a:ea typeface="Candara"/>
                <a:cs typeface="Candara"/>
                <a:sym typeface="Candara"/>
              </a:rPr>
              <a:t>3</a:t>
            </a:r>
            <a:endParaRPr b="0" i="0" sz="5400" u="none" cap="none" strike="noStrike">
              <a:solidFill>
                <a:schemeClr val="lt1"/>
              </a:solidFill>
              <a:latin typeface="Candara"/>
              <a:ea typeface="Candara"/>
              <a:cs typeface="Candara"/>
              <a:sym typeface="Candara"/>
            </a:endParaRPr>
          </a:p>
        </p:txBody>
      </p:sp>
      <p:sp>
        <p:nvSpPr>
          <p:cNvPr id="61" name="Google Shape;61;p10"/>
          <p:cNvSpPr/>
          <p:nvPr/>
        </p:nvSpPr>
        <p:spPr>
          <a:xfrm>
            <a:off x="9651373" y="2175928"/>
            <a:ext cx="1361928" cy="1361928"/>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5400" u="none" cap="none" strike="noStrike">
                <a:solidFill>
                  <a:schemeClr val="lt1"/>
                </a:solidFill>
                <a:latin typeface="Candara"/>
                <a:ea typeface="Candara"/>
                <a:cs typeface="Candara"/>
                <a:sym typeface="Candara"/>
              </a:rPr>
              <a:t>4</a:t>
            </a:r>
            <a:endParaRPr b="0" i="0" sz="5400" u="none" cap="none" strike="noStrike">
              <a:solidFill>
                <a:schemeClr val="lt1"/>
              </a:solidFill>
              <a:latin typeface="Candara"/>
              <a:ea typeface="Candara"/>
              <a:cs typeface="Candara"/>
              <a:sym typeface="Candara"/>
            </a:endParaRPr>
          </a:p>
        </p:txBody>
      </p:sp>
      <p:sp>
        <p:nvSpPr>
          <p:cNvPr id="62" name="Google Shape;62;p10"/>
          <p:cNvSpPr txBox="1"/>
          <p:nvPr/>
        </p:nvSpPr>
        <p:spPr>
          <a:xfrm>
            <a:off x="1049580" y="4723802"/>
            <a:ext cx="23936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tr-TR" sz="3600" u="none" cap="none" strike="noStrike">
                <a:solidFill>
                  <a:srgbClr val="262626"/>
                </a:solidFill>
                <a:latin typeface="Candara"/>
                <a:ea typeface="Candara"/>
                <a:cs typeface="Candara"/>
                <a:sym typeface="Candara"/>
              </a:rPr>
              <a:t>Opening</a:t>
            </a:r>
            <a:endParaRPr b="1" i="0" sz="3600" u="none" cap="none" strike="noStrike">
              <a:solidFill>
                <a:srgbClr val="262626"/>
              </a:solidFill>
              <a:latin typeface="Candara"/>
              <a:ea typeface="Candara"/>
              <a:cs typeface="Candara"/>
              <a:sym typeface="Candara"/>
            </a:endParaRPr>
          </a:p>
        </p:txBody>
      </p:sp>
      <p:sp>
        <p:nvSpPr>
          <p:cNvPr id="63" name="Google Shape;63;p10"/>
          <p:cNvSpPr txBox="1"/>
          <p:nvPr/>
        </p:nvSpPr>
        <p:spPr>
          <a:xfrm>
            <a:off x="3367667" y="3708607"/>
            <a:ext cx="321118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tr-TR" sz="3600" u="none" cap="none" strike="noStrike">
                <a:solidFill>
                  <a:srgbClr val="262626"/>
                </a:solidFill>
                <a:latin typeface="Candara"/>
                <a:ea typeface="Candara"/>
                <a:cs typeface="Candara"/>
                <a:sym typeface="Candara"/>
              </a:rPr>
              <a:t>Break Time</a:t>
            </a:r>
            <a:endParaRPr b="1" i="0" sz="3600" u="none" cap="none" strike="noStrike">
              <a:solidFill>
                <a:srgbClr val="262626"/>
              </a:solidFill>
              <a:latin typeface="Candara"/>
              <a:ea typeface="Candara"/>
              <a:cs typeface="Candara"/>
              <a:sym typeface="Candara"/>
            </a:endParaRPr>
          </a:p>
        </p:txBody>
      </p:sp>
      <p:sp>
        <p:nvSpPr>
          <p:cNvPr id="64" name="Google Shape;64;p10"/>
          <p:cNvSpPr txBox="1"/>
          <p:nvPr/>
        </p:nvSpPr>
        <p:spPr>
          <a:xfrm>
            <a:off x="6440186" y="4721036"/>
            <a:ext cx="23936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tr-TR" sz="3600" u="none" cap="none" strike="noStrike">
                <a:solidFill>
                  <a:srgbClr val="262626"/>
                </a:solidFill>
                <a:latin typeface="Candara"/>
                <a:ea typeface="Candara"/>
                <a:cs typeface="Candara"/>
                <a:sym typeface="Candara"/>
              </a:rPr>
              <a:t>Speakers</a:t>
            </a:r>
            <a:endParaRPr b="1" i="0" sz="3600" u="none" cap="none" strike="noStrike">
              <a:solidFill>
                <a:srgbClr val="262626"/>
              </a:solidFill>
              <a:latin typeface="Candara"/>
              <a:ea typeface="Candara"/>
              <a:cs typeface="Candara"/>
              <a:sym typeface="Candara"/>
            </a:endParaRPr>
          </a:p>
        </p:txBody>
      </p:sp>
      <p:sp>
        <p:nvSpPr>
          <p:cNvPr id="65" name="Google Shape;65;p10"/>
          <p:cNvSpPr txBox="1"/>
          <p:nvPr/>
        </p:nvSpPr>
        <p:spPr>
          <a:xfrm>
            <a:off x="9135489" y="3708607"/>
            <a:ext cx="23936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tr-TR" sz="3600" u="none" cap="none" strike="noStrike">
                <a:solidFill>
                  <a:srgbClr val="262626"/>
                </a:solidFill>
                <a:latin typeface="Candara"/>
                <a:ea typeface="Candara"/>
                <a:cs typeface="Candara"/>
                <a:sym typeface="Candara"/>
              </a:rPr>
              <a:t>Free Time</a:t>
            </a:r>
            <a:endParaRPr b="1" i="0" sz="3600" u="none" cap="none" strike="noStrike">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750"/>
                                        <p:tgtEl>
                                          <p:spTgt spid="57"/>
                                        </p:tgtEl>
                                        <p:attrNameLst>
                                          <p:attrName>ppt_x</p:attrName>
                                        </p:attrNameLst>
                                      </p:cBhvr>
                                      <p:tavLst>
                                        <p:tav fmla="" tm="0">
                                          <p:val>
                                            <p:strVal val="#ppt_x-1"/>
                                          </p:val>
                                        </p:tav>
                                        <p:tav fmla="" tm="100000">
                                          <p:val>
                                            <p:strVal val="#ppt_x"/>
                                          </p:val>
                                        </p:tav>
                                      </p:tavLst>
                                    </p:anim>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par>
                                <p:cTn fill="hold" nodeType="with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par>
                                <p:cTn fill="hold" nodeType="withEffect" presetClass="entr" presetID="10" presetSubtype="0">
                                  <p:stCondLst>
                                    <p:cond delay="25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par>
                                <p:cTn fill="hold" nodeType="withEffect" presetClass="entr" presetID="10" presetSubtype="0">
                                  <p:stCondLst>
                                    <p:cond delay="25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par>
                                <p:cTn fill="hold" nodeType="withEffect" presetClass="entr" presetID="10" presetSubtype="0">
                                  <p:stCondLst>
                                    <p:cond delay="50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par>
                                <p:cTn fill="hold" nodeType="withEffect" presetClass="entr" presetID="10" presetSubtype="0">
                                  <p:stCondLst>
                                    <p:cond delay="50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par>
                                <p:cTn fill="hold" nodeType="withEffect" presetClass="entr" presetID="10" presetSubtype="0">
                                  <p:stCondLst>
                                    <p:cond delay="75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par>
                                <p:cTn fill="hold" nodeType="withEffect" presetClass="entr" presetID="10" presetSubtype="0">
                                  <p:stCondLst>
                                    <p:cond delay="75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grpSp>
        <p:nvGrpSpPr>
          <p:cNvPr id="474" name="Google Shape;474;p28"/>
          <p:cNvGrpSpPr/>
          <p:nvPr/>
        </p:nvGrpSpPr>
        <p:grpSpPr>
          <a:xfrm>
            <a:off x="4915332" y="495621"/>
            <a:ext cx="2340000" cy="2340000"/>
            <a:chOff x="4587836" y="1001121"/>
            <a:chExt cx="2340000" cy="2340000"/>
          </a:xfrm>
        </p:grpSpPr>
        <p:grpSp>
          <p:nvGrpSpPr>
            <p:cNvPr id="475" name="Google Shape;475;p28"/>
            <p:cNvGrpSpPr/>
            <p:nvPr/>
          </p:nvGrpSpPr>
          <p:grpSpPr>
            <a:xfrm>
              <a:off x="4695836" y="1109121"/>
              <a:ext cx="2124000" cy="2124000"/>
              <a:chOff x="4603897" y="1208568"/>
              <a:chExt cx="2124000" cy="2124000"/>
            </a:xfrm>
          </p:grpSpPr>
          <p:sp>
            <p:nvSpPr>
              <p:cNvPr id="476" name="Google Shape;476;p28"/>
              <p:cNvSpPr/>
              <p:nvPr/>
            </p:nvSpPr>
            <p:spPr>
              <a:xfrm>
                <a:off x="4603897" y="1208568"/>
                <a:ext cx="2124000" cy="21240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77" name="Google Shape;477;p28"/>
              <p:cNvSpPr/>
              <p:nvPr/>
            </p:nvSpPr>
            <p:spPr>
              <a:xfrm>
                <a:off x="4687702" y="1292373"/>
                <a:ext cx="1956391" cy="1956391"/>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sp>
          <p:nvSpPr>
            <p:cNvPr id="478" name="Google Shape;478;p28"/>
            <p:cNvSpPr/>
            <p:nvPr/>
          </p:nvSpPr>
          <p:spPr>
            <a:xfrm>
              <a:off x="4587836" y="1001121"/>
              <a:ext cx="2340000" cy="2340000"/>
            </a:xfrm>
            <a:prstGeom prst="ellipse">
              <a:avLst/>
            </a:prstGeom>
            <a:noFill/>
            <a:ln cap="flat" cmpd="sng" w="127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sp>
        <p:nvSpPr>
          <p:cNvPr id="479" name="Google Shape;479;p28"/>
          <p:cNvSpPr/>
          <p:nvPr/>
        </p:nvSpPr>
        <p:spPr>
          <a:xfrm>
            <a:off x="-27432" y="4660899"/>
            <a:ext cx="12225528" cy="2215389"/>
          </a:xfrm>
          <a:custGeom>
            <a:rect b="b" l="l" r="r" t="t"/>
            <a:pathLst>
              <a:path extrusionOk="0" h="3018300" w="12225528">
                <a:moveTo>
                  <a:pt x="18288" y="595140"/>
                </a:moveTo>
                <a:cubicBezTo>
                  <a:pt x="2215896" y="440281"/>
                  <a:pt x="2878836" y="1663246"/>
                  <a:pt x="4133088" y="1692420"/>
                </a:cubicBezTo>
                <a:cubicBezTo>
                  <a:pt x="5387340" y="1721594"/>
                  <a:pt x="6313932" y="1359163"/>
                  <a:pt x="7543800" y="770182"/>
                </a:cubicBezTo>
                <a:cubicBezTo>
                  <a:pt x="8947404" y="313443"/>
                  <a:pt x="9250680" y="72938"/>
                  <a:pt x="10030968" y="9924"/>
                </a:cubicBezTo>
                <a:cubicBezTo>
                  <a:pt x="10811256" y="-53090"/>
                  <a:pt x="11792712" y="197023"/>
                  <a:pt x="12225528" y="392095"/>
                </a:cubicBezTo>
                <a:lnTo>
                  <a:pt x="12216384" y="3018300"/>
                </a:lnTo>
                <a:lnTo>
                  <a:pt x="0" y="3018300"/>
                </a:lnTo>
                <a:lnTo>
                  <a:pt x="18288" y="595140"/>
                </a:lnTo>
                <a:close/>
              </a:path>
            </a:pathLst>
          </a:custGeom>
          <a:solidFill>
            <a:schemeClr val="accent4">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80" name="Google Shape;480;p28"/>
          <p:cNvSpPr/>
          <p:nvPr/>
        </p:nvSpPr>
        <p:spPr>
          <a:xfrm>
            <a:off x="-27432" y="5043694"/>
            <a:ext cx="12234672" cy="1832594"/>
          </a:xfrm>
          <a:custGeom>
            <a:rect b="b" l="l" r="r" t="t"/>
            <a:pathLst>
              <a:path extrusionOk="0" h="2496770" w="12234672">
                <a:moveTo>
                  <a:pt x="0" y="2496770"/>
                </a:moveTo>
                <a:lnTo>
                  <a:pt x="0" y="2496770"/>
                </a:lnTo>
                <a:lnTo>
                  <a:pt x="12234672" y="2478482"/>
                </a:lnTo>
                <a:lnTo>
                  <a:pt x="12234672" y="1189178"/>
                </a:lnTo>
                <a:cubicBezTo>
                  <a:pt x="12001500" y="1059638"/>
                  <a:pt x="11780520" y="1670762"/>
                  <a:pt x="10835640" y="1701242"/>
                </a:cubicBezTo>
                <a:cubicBezTo>
                  <a:pt x="8199120" y="1621994"/>
                  <a:pt x="5762244" y="-31546"/>
                  <a:pt x="4151376" y="458"/>
                </a:cubicBezTo>
                <a:cubicBezTo>
                  <a:pt x="2540508" y="32462"/>
                  <a:pt x="2529840" y="652730"/>
                  <a:pt x="1554480" y="905714"/>
                </a:cubicBezTo>
                <a:cubicBezTo>
                  <a:pt x="722376" y="1100786"/>
                  <a:pt x="521208" y="1030682"/>
                  <a:pt x="9144" y="1088594"/>
                </a:cubicBezTo>
                <a:lnTo>
                  <a:pt x="0" y="2496770"/>
                </a:lnTo>
                <a:close/>
              </a:path>
            </a:pathLst>
          </a:cu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81" name="Google Shape;481;p28"/>
          <p:cNvSpPr txBox="1"/>
          <p:nvPr/>
        </p:nvSpPr>
        <p:spPr>
          <a:xfrm>
            <a:off x="0" y="2986153"/>
            <a:ext cx="12191999"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6600">
                <a:solidFill>
                  <a:srgbClr val="28A2B2"/>
                </a:solidFill>
                <a:latin typeface="Candara"/>
                <a:ea typeface="Candara"/>
                <a:cs typeface="Candara"/>
                <a:sym typeface="Candara"/>
              </a:rPr>
              <a:t>THANK YOU !</a:t>
            </a:r>
            <a:endParaRPr b="1" sz="6600">
              <a:solidFill>
                <a:srgbClr val="28A2B2"/>
              </a:solidFill>
              <a:latin typeface="Candara"/>
              <a:ea typeface="Candara"/>
              <a:cs typeface="Candara"/>
              <a:sym typeface="Candara"/>
            </a:endParaRPr>
          </a:p>
        </p:txBody>
      </p:sp>
      <p:pic>
        <p:nvPicPr>
          <p:cNvPr id="482" name="Google Shape;482;p28"/>
          <p:cNvPicPr preferRelativeResize="0"/>
          <p:nvPr/>
        </p:nvPicPr>
        <p:blipFill rotWithShape="1">
          <a:blip r:embed="rId4">
            <a:alphaModFix/>
          </a:blip>
          <a:srcRect b="0" l="0" r="0" t="0"/>
          <a:stretch/>
        </p:blipFill>
        <p:spPr>
          <a:xfrm>
            <a:off x="45256" y="1"/>
            <a:ext cx="2191083" cy="893134"/>
          </a:xfrm>
          <a:prstGeom prst="rect">
            <a:avLst/>
          </a:prstGeom>
          <a:noFill/>
          <a:ln>
            <a:noFill/>
          </a:ln>
        </p:spPr>
      </p:pic>
      <p:pic>
        <p:nvPicPr>
          <p:cNvPr id="483" name="Google Shape;483;p28"/>
          <p:cNvPicPr preferRelativeResize="0"/>
          <p:nvPr/>
        </p:nvPicPr>
        <p:blipFill rotWithShape="1">
          <a:blip r:embed="rId5">
            <a:alphaModFix/>
          </a:blip>
          <a:srcRect b="0" l="0" r="0" t="0"/>
          <a:stretch/>
        </p:blipFill>
        <p:spPr>
          <a:xfrm>
            <a:off x="7255332" y="2703694"/>
            <a:ext cx="616087" cy="317910"/>
          </a:xfrm>
          <a:prstGeom prst="rect">
            <a:avLst/>
          </a:prstGeom>
          <a:noFill/>
          <a:ln>
            <a:noFill/>
          </a:ln>
        </p:spPr>
      </p:pic>
      <p:sp>
        <p:nvSpPr>
          <p:cNvPr id="484" name="Google Shape;484;p28"/>
          <p:cNvSpPr txBox="1"/>
          <p:nvPr/>
        </p:nvSpPr>
        <p:spPr>
          <a:xfrm>
            <a:off x="45256" y="3949349"/>
            <a:ext cx="12161983"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4400">
                <a:solidFill>
                  <a:srgbClr val="28A2B2"/>
                </a:solidFill>
                <a:latin typeface="Candara"/>
                <a:ea typeface="Candara"/>
                <a:cs typeface="Candara"/>
                <a:sym typeface="Candara"/>
              </a:rPr>
              <a:t>Special Examination Powerpoint Template</a:t>
            </a:r>
            <a:endParaRPr sz="4400">
              <a:solidFill>
                <a:srgbClr val="28A2B2"/>
              </a:solidFill>
              <a:latin typeface="Candara"/>
              <a:ea typeface="Candara"/>
              <a:cs typeface="Candara"/>
              <a:sym typeface="Candara"/>
            </a:endParaRPr>
          </a:p>
        </p:txBody>
      </p:sp>
      <p:sp>
        <p:nvSpPr>
          <p:cNvPr id="485" name="Google Shape;485;p28"/>
          <p:cNvSpPr txBox="1"/>
          <p:nvPr/>
        </p:nvSpPr>
        <p:spPr>
          <a:xfrm>
            <a:off x="45256" y="4886122"/>
            <a:ext cx="1216198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600">
                <a:solidFill>
                  <a:schemeClr val="accent1"/>
                </a:solidFill>
                <a:latin typeface="Candara"/>
                <a:ea typeface="Candara"/>
                <a:cs typeface="Candara"/>
                <a:sym typeface="Candara"/>
              </a:rPr>
              <a:t>www.freepptbackgrounds.net</a:t>
            </a:r>
            <a:endParaRPr sz="1600">
              <a:solidFill>
                <a:schemeClr val="accent1"/>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par>
                                <p:cTn fill="hold" nodeType="withEffect" presetClass="entr" presetID="10" presetSubtype="0">
                                  <p:stCondLst>
                                    <p:cond delay="50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childTnLst>
                          </p:cTn>
                        </p:par>
                        <p:par>
                          <p:cTn fill="hold">
                            <p:stCondLst>
                              <p:cond delay="1000"/>
                            </p:stCondLst>
                            <p:childTnLst>
                              <p:par>
                                <p:cTn fill="hold" nodeType="afterEffect" presetClass="entr" presetID="2" presetSubtype="1">
                                  <p:stCondLst>
                                    <p:cond delay="250"/>
                                  </p:stCondLst>
                                  <p:childTnLst>
                                    <p:set>
                                      <p:cBhvr>
                                        <p:cTn dur="1" fill="hold">
                                          <p:stCondLst>
                                            <p:cond delay="0"/>
                                          </p:stCondLst>
                                        </p:cTn>
                                        <p:tgtEl>
                                          <p:spTgt spid="474"/>
                                        </p:tgtEl>
                                        <p:attrNameLst>
                                          <p:attrName>style.visibility</p:attrName>
                                        </p:attrNameLst>
                                      </p:cBhvr>
                                      <p:to>
                                        <p:strVal val="visible"/>
                                      </p:to>
                                    </p:set>
                                    <p:anim calcmode="lin" valueType="num">
                                      <p:cBhvr additive="base">
                                        <p:cTn dur="750"/>
                                        <p:tgtEl>
                                          <p:spTgt spid="474"/>
                                        </p:tgtEl>
                                        <p:attrNameLst>
                                          <p:attrName>ppt_y</p:attrName>
                                        </p:attrNameLst>
                                      </p:cBhvr>
                                      <p:tavLst>
                                        <p:tav fmla="" tm="0">
                                          <p:val>
                                            <p:strVal val="#ppt_y-1"/>
                                          </p:val>
                                        </p:tav>
                                        <p:tav fmla="" tm="100000">
                                          <p:val>
                                            <p:strVal val="#ppt_y"/>
                                          </p:val>
                                        </p:tav>
                                      </p:tavLst>
                                    </p:anim>
                                  </p:childTnLst>
                                </p:cTn>
                              </p:par>
                            </p:childTnLst>
                          </p:cTn>
                        </p:par>
                        <p:par>
                          <p:cTn fill="hold">
                            <p:stCondLst>
                              <p:cond delay="1750"/>
                            </p:stCondLst>
                            <p:childTnLst>
                              <p:par>
                                <p:cTn fill="hold" nodeType="afterEffect" presetClass="entr" presetID="23" presetSubtype="16">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500"/>
                                        <p:tgtEl>
                                          <p:spTgt spid="481"/>
                                        </p:tgtEl>
                                        <p:attrNameLst>
                                          <p:attrName>ppt_w</p:attrName>
                                        </p:attrNameLst>
                                      </p:cBhvr>
                                      <p:tavLst>
                                        <p:tav fmla="" tm="0">
                                          <p:val>
                                            <p:strVal val="0"/>
                                          </p:val>
                                        </p:tav>
                                        <p:tav fmla="" tm="100000">
                                          <p:val>
                                            <p:strVal val="#ppt_w"/>
                                          </p:val>
                                        </p:tav>
                                      </p:tavLst>
                                    </p:anim>
                                    <p:anim calcmode="lin" valueType="num">
                                      <p:cBhvr additive="base">
                                        <p:cTn dur="500"/>
                                        <p:tgtEl>
                                          <p:spTgt spid="481"/>
                                        </p:tgtEl>
                                        <p:attrNameLst>
                                          <p:attrName>ppt_h</p:attrName>
                                        </p:attrNameLst>
                                      </p:cBhvr>
                                      <p:tavLst>
                                        <p:tav fmla="" tm="0">
                                          <p:val>
                                            <p:strVal val="0"/>
                                          </p:val>
                                        </p:tav>
                                        <p:tav fmla="" tm="100000">
                                          <p:val>
                                            <p:strVal val="#ppt_h"/>
                                          </p:val>
                                        </p:tav>
                                      </p:tavLst>
                                    </p:anim>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750"/>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1"/>
          <p:cNvSpPr/>
          <p:nvPr/>
        </p:nvSpPr>
        <p:spPr>
          <a:xfrm>
            <a:off x="-27432" y="4371853"/>
            <a:ext cx="12225528" cy="2504435"/>
          </a:xfrm>
          <a:custGeom>
            <a:rect b="b" l="l" r="r" t="t"/>
            <a:pathLst>
              <a:path extrusionOk="0" h="3018300" w="12225528">
                <a:moveTo>
                  <a:pt x="18288" y="595140"/>
                </a:moveTo>
                <a:cubicBezTo>
                  <a:pt x="2215896" y="440281"/>
                  <a:pt x="2878836" y="1663246"/>
                  <a:pt x="4133088" y="1692420"/>
                </a:cubicBezTo>
                <a:cubicBezTo>
                  <a:pt x="5387340" y="1721594"/>
                  <a:pt x="6313932" y="1359163"/>
                  <a:pt x="7543800" y="770182"/>
                </a:cubicBezTo>
                <a:cubicBezTo>
                  <a:pt x="8947404" y="313443"/>
                  <a:pt x="9250680" y="72938"/>
                  <a:pt x="10030968" y="9924"/>
                </a:cubicBezTo>
                <a:cubicBezTo>
                  <a:pt x="10811256" y="-53090"/>
                  <a:pt x="11792712" y="197023"/>
                  <a:pt x="12225528" y="392095"/>
                </a:cubicBezTo>
                <a:lnTo>
                  <a:pt x="12216384" y="3018300"/>
                </a:lnTo>
                <a:lnTo>
                  <a:pt x="0" y="3018300"/>
                </a:lnTo>
                <a:lnTo>
                  <a:pt x="18288" y="595140"/>
                </a:lnTo>
                <a:close/>
              </a:path>
            </a:pathLst>
          </a:custGeom>
          <a:solidFill>
            <a:schemeClr val="accent4">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
        <p:nvSpPr>
          <p:cNvPr id="72" name="Google Shape;72;p11"/>
          <p:cNvSpPr/>
          <p:nvPr/>
        </p:nvSpPr>
        <p:spPr>
          <a:xfrm>
            <a:off x="-27432" y="4804592"/>
            <a:ext cx="12234672" cy="2071696"/>
          </a:xfrm>
          <a:custGeom>
            <a:rect b="b" l="l" r="r" t="t"/>
            <a:pathLst>
              <a:path extrusionOk="0" h="2496770" w="12234672">
                <a:moveTo>
                  <a:pt x="0" y="2496770"/>
                </a:moveTo>
                <a:lnTo>
                  <a:pt x="0" y="2496770"/>
                </a:lnTo>
                <a:lnTo>
                  <a:pt x="12234672" y="2478482"/>
                </a:lnTo>
                <a:lnTo>
                  <a:pt x="12234672" y="1189178"/>
                </a:lnTo>
                <a:cubicBezTo>
                  <a:pt x="12001500" y="1059638"/>
                  <a:pt x="11780520" y="1670762"/>
                  <a:pt x="10835640" y="1701242"/>
                </a:cubicBezTo>
                <a:cubicBezTo>
                  <a:pt x="8199120" y="1621994"/>
                  <a:pt x="5762244" y="-31546"/>
                  <a:pt x="4151376" y="458"/>
                </a:cubicBezTo>
                <a:cubicBezTo>
                  <a:pt x="2540508" y="32462"/>
                  <a:pt x="2529840" y="652730"/>
                  <a:pt x="1554480" y="905714"/>
                </a:cubicBezTo>
                <a:cubicBezTo>
                  <a:pt x="722376" y="1100786"/>
                  <a:pt x="521208" y="1030682"/>
                  <a:pt x="9144" y="1088594"/>
                </a:cubicBezTo>
                <a:lnTo>
                  <a:pt x="0" y="2496770"/>
                </a:lnTo>
                <a:close/>
              </a:path>
            </a:pathLst>
          </a:cu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
        <p:nvSpPr>
          <p:cNvPr id="73" name="Google Shape;73;p11"/>
          <p:cNvSpPr/>
          <p:nvPr/>
        </p:nvSpPr>
        <p:spPr>
          <a:xfrm>
            <a:off x="3503223" y="1762271"/>
            <a:ext cx="1361928" cy="1361928"/>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6000" u="none" cap="none" strike="noStrike">
                <a:solidFill>
                  <a:schemeClr val="lt1"/>
                </a:solidFill>
                <a:latin typeface="Candara"/>
                <a:ea typeface="Candara"/>
                <a:cs typeface="Candara"/>
                <a:sym typeface="Candara"/>
              </a:rPr>
              <a:t>1</a:t>
            </a:r>
            <a:endParaRPr b="0" i="0" sz="6000" u="none" cap="none" strike="noStrike">
              <a:solidFill>
                <a:schemeClr val="lt1"/>
              </a:solidFill>
              <a:latin typeface="Candara"/>
              <a:ea typeface="Candara"/>
              <a:cs typeface="Candara"/>
              <a:sym typeface="Candara"/>
            </a:endParaRPr>
          </a:p>
        </p:txBody>
      </p:sp>
      <p:sp>
        <p:nvSpPr>
          <p:cNvPr id="74" name="Google Shape;74;p11"/>
          <p:cNvSpPr txBox="1"/>
          <p:nvPr/>
        </p:nvSpPr>
        <p:spPr>
          <a:xfrm>
            <a:off x="5246573" y="1902225"/>
            <a:ext cx="333016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tr-TR" sz="5400" u="none" cap="none" strike="noStrike">
                <a:solidFill>
                  <a:srgbClr val="262626"/>
                </a:solidFill>
                <a:latin typeface="Candara"/>
                <a:ea typeface="Candara"/>
                <a:cs typeface="Candara"/>
                <a:sym typeface="Candara"/>
              </a:rPr>
              <a:t>OPENING</a:t>
            </a:r>
            <a:endParaRPr b="1" i="0" sz="5400" u="none" cap="none" strike="noStrike">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par>
                                <p:cTn fill="hold" nodeType="withEffect" presetClass="entr" presetID="10" presetSubtype="0">
                                  <p:stCondLst>
                                    <p:cond delay="50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750"/>
                                        <p:tgtEl>
                                          <p:spTgt spid="73"/>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75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2"/>
          <p:cNvSpPr txBox="1"/>
          <p:nvPr/>
        </p:nvSpPr>
        <p:spPr>
          <a:xfrm>
            <a:off x="4686524" y="2205406"/>
            <a:ext cx="5160521" cy="3310522"/>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None/>
            </a:pPr>
            <a:r>
              <a:rPr b="0" i="0" lang="tr-TR" sz="1867" u="none" cap="none" strike="noStrike">
                <a:solidFill>
                  <a:srgbClr val="262626"/>
                </a:solidFill>
                <a:latin typeface="Candara"/>
                <a:ea typeface="Candara"/>
                <a:cs typeface="Candara"/>
                <a:sym typeface="Candara"/>
              </a:rPr>
              <a:t>Name：Jessie</a:t>
            </a:r>
            <a:endParaRPr b="0" i="0" sz="1867" u="none" cap="none" strike="noStrike">
              <a:solidFill>
                <a:srgbClr val="262626"/>
              </a:solidFill>
              <a:latin typeface="Candara"/>
              <a:ea typeface="Candara"/>
              <a:cs typeface="Candara"/>
              <a:sym typeface="Candara"/>
            </a:endParaRPr>
          </a:p>
          <a:p>
            <a:pPr indent="0" lvl="0" marL="0" marR="0" rtl="0" algn="l">
              <a:lnSpc>
                <a:spcPct val="160000"/>
              </a:lnSpc>
              <a:spcBef>
                <a:spcPts val="0"/>
              </a:spcBef>
              <a:spcAft>
                <a:spcPts val="0"/>
              </a:spcAft>
              <a:buNone/>
            </a:pPr>
            <a:r>
              <a:rPr b="0" i="0" lang="tr-TR" sz="1867" u="none" cap="none" strike="noStrike">
                <a:solidFill>
                  <a:srgbClr val="262626"/>
                </a:solidFill>
                <a:latin typeface="Candara"/>
                <a:ea typeface="Candara"/>
                <a:cs typeface="Candara"/>
                <a:sym typeface="Candara"/>
              </a:rPr>
              <a:t>Age：23</a:t>
            </a:r>
            <a:endParaRPr b="0" i="0" sz="1867" u="none" cap="none" strike="noStrike">
              <a:solidFill>
                <a:srgbClr val="262626"/>
              </a:solidFill>
              <a:latin typeface="Candara"/>
              <a:ea typeface="Candara"/>
              <a:cs typeface="Candara"/>
              <a:sym typeface="Candara"/>
            </a:endParaRPr>
          </a:p>
          <a:p>
            <a:pPr indent="0" lvl="0" marL="0" marR="0" rtl="0" algn="l">
              <a:lnSpc>
                <a:spcPct val="160000"/>
              </a:lnSpc>
              <a:spcBef>
                <a:spcPts val="0"/>
              </a:spcBef>
              <a:spcAft>
                <a:spcPts val="0"/>
              </a:spcAft>
              <a:buNone/>
            </a:pPr>
            <a:r>
              <a:rPr b="0" i="0" lang="tr-TR" sz="1867" u="none" cap="none" strike="noStrike">
                <a:solidFill>
                  <a:srgbClr val="262626"/>
                </a:solidFill>
                <a:latin typeface="Candara"/>
                <a:ea typeface="Candara"/>
                <a:cs typeface="Candara"/>
                <a:sym typeface="Candara"/>
              </a:rPr>
              <a:t>Last Name：Pinkman</a:t>
            </a:r>
            <a:endParaRPr b="0" i="0" sz="1867" u="none" cap="none" strike="noStrike">
              <a:solidFill>
                <a:srgbClr val="262626"/>
              </a:solidFill>
              <a:latin typeface="Candara"/>
              <a:ea typeface="Candara"/>
              <a:cs typeface="Candara"/>
              <a:sym typeface="Candara"/>
            </a:endParaRPr>
          </a:p>
          <a:p>
            <a:pPr indent="0" lvl="0" marL="0" marR="0" rtl="0" algn="l">
              <a:lnSpc>
                <a:spcPct val="160000"/>
              </a:lnSpc>
              <a:spcBef>
                <a:spcPts val="0"/>
              </a:spcBef>
              <a:spcAft>
                <a:spcPts val="0"/>
              </a:spcAft>
              <a:buNone/>
            </a:pPr>
            <a:r>
              <a:rPr b="0" i="0" lang="tr-TR" sz="1867" u="none" cap="none" strike="noStrike">
                <a:solidFill>
                  <a:srgbClr val="262626"/>
                </a:solidFill>
                <a:latin typeface="Candara"/>
                <a:ea typeface="Candara"/>
                <a:cs typeface="Candara"/>
                <a:sym typeface="Candara"/>
              </a:rPr>
              <a:t>Father：Steven</a:t>
            </a:r>
            <a:endParaRPr b="0" i="0" sz="1867" u="none" cap="none" strike="noStrike">
              <a:solidFill>
                <a:srgbClr val="262626"/>
              </a:solidFill>
              <a:latin typeface="Candara"/>
              <a:ea typeface="Candara"/>
              <a:cs typeface="Candara"/>
              <a:sym typeface="Candara"/>
            </a:endParaRPr>
          </a:p>
          <a:p>
            <a:pPr indent="0" lvl="0" marL="0" marR="0" rtl="0" algn="l">
              <a:lnSpc>
                <a:spcPct val="160000"/>
              </a:lnSpc>
              <a:spcBef>
                <a:spcPts val="0"/>
              </a:spcBef>
              <a:spcAft>
                <a:spcPts val="0"/>
              </a:spcAft>
              <a:buNone/>
            </a:pPr>
            <a:r>
              <a:rPr b="0" i="0" lang="tr-TR" sz="1867" u="none" cap="none" strike="noStrike">
                <a:solidFill>
                  <a:srgbClr val="262626"/>
                </a:solidFill>
                <a:latin typeface="Candara"/>
                <a:ea typeface="Candara"/>
                <a:cs typeface="Candara"/>
                <a:sym typeface="Candara"/>
              </a:rPr>
              <a:t>Mother：Melissa</a:t>
            </a:r>
            <a:endParaRPr b="0" i="0" sz="1867" u="none" cap="none" strike="noStrike">
              <a:solidFill>
                <a:srgbClr val="262626"/>
              </a:solidFill>
              <a:latin typeface="Candara"/>
              <a:ea typeface="Candara"/>
              <a:cs typeface="Candara"/>
              <a:sym typeface="Candara"/>
            </a:endParaRPr>
          </a:p>
          <a:p>
            <a:pPr indent="0" lvl="0" marL="0" marR="0" rtl="0" algn="l">
              <a:lnSpc>
                <a:spcPct val="160000"/>
              </a:lnSpc>
              <a:spcBef>
                <a:spcPts val="0"/>
              </a:spcBef>
              <a:spcAft>
                <a:spcPts val="0"/>
              </a:spcAft>
              <a:buNone/>
            </a:pPr>
            <a:r>
              <a:rPr b="0" i="0" lang="tr-TR" sz="1867" u="none" cap="none" strike="noStrike">
                <a:solidFill>
                  <a:srgbClr val="262626"/>
                </a:solidFill>
                <a:latin typeface="Candara"/>
                <a:ea typeface="Candara"/>
                <a:cs typeface="Candara"/>
                <a:sym typeface="Candara"/>
              </a:rPr>
              <a:t>E-mail：zhouxiaoyu163@hotmail.com</a:t>
            </a:r>
            <a:endParaRPr b="0" i="0" sz="1867" u="none" cap="none" strike="noStrike">
              <a:solidFill>
                <a:srgbClr val="262626"/>
              </a:solidFill>
              <a:latin typeface="Candara"/>
              <a:ea typeface="Candara"/>
              <a:cs typeface="Candara"/>
              <a:sym typeface="Candara"/>
            </a:endParaRPr>
          </a:p>
          <a:p>
            <a:pPr indent="0" lvl="0" marL="0" marR="0" rtl="0" algn="l">
              <a:lnSpc>
                <a:spcPct val="160000"/>
              </a:lnSpc>
              <a:spcBef>
                <a:spcPts val="0"/>
              </a:spcBef>
              <a:spcAft>
                <a:spcPts val="0"/>
              </a:spcAft>
              <a:buNone/>
            </a:pPr>
            <a:r>
              <a:rPr b="0" i="0" lang="tr-TR" sz="1867" u="none" cap="none" strike="noStrike">
                <a:solidFill>
                  <a:srgbClr val="262626"/>
                </a:solidFill>
                <a:latin typeface="Candara"/>
                <a:ea typeface="Candara"/>
                <a:cs typeface="Candara"/>
                <a:sym typeface="Candara"/>
              </a:rPr>
              <a:t>Number：11544226045721</a:t>
            </a:r>
            <a:endParaRPr b="0" i="0" sz="1867" u="none" cap="none" strike="noStrike">
              <a:solidFill>
                <a:srgbClr val="262626"/>
              </a:solidFill>
              <a:latin typeface="Candara"/>
              <a:ea typeface="Candara"/>
              <a:cs typeface="Candara"/>
              <a:sym typeface="Candara"/>
            </a:endParaRPr>
          </a:p>
        </p:txBody>
      </p:sp>
      <p:sp>
        <p:nvSpPr>
          <p:cNvPr id="81" name="Google Shape;81;p12"/>
          <p:cNvSpPr txBox="1"/>
          <p:nvPr/>
        </p:nvSpPr>
        <p:spPr>
          <a:xfrm>
            <a:off x="8581688" y="2205406"/>
            <a:ext cx="2448397" cy="1931298"/>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None/>
            </a:pPr>
            <a:r>
              <a:rPr b="0" i="0" lang="tr-TR" sz="1867" u="none" cap="none" strike="noStrike">
                <a:solidFill>
                  <a:srgbClr val="262626"/>
                </a:solidFill>
                <a:latin typeface="Candara"/>
                <a:ea typeface="Candara"/>
                <a:cs typeface="Candara"/>
                <a:sym typeface="Candara"/>
              </a:rPr>
              <a:t>Blood：A </a:t>
            </a:r>
            <a:endParaRPr b="0" i="0" sz="1867" u="none" cap="none" strike="noStrike">
              <a:solidFill>
                <a:srgbClr val="262626"/>
              </a:solidFill>
              <a:latin typeface="Candara"/>
              <a:ea typeface="Candara"/>
              <a:cs typeface="Candara"/>
              <a:sym typeface="Candara"/>
            </a:endParaRPr>
          </a:p>
          <a:p>
            <a:pPr indent="0" lvl="0" marL="0" marR="0" rtl="0" algn="l">
              <a:lnSpc>
                <a:spcPct val="160000"/>
              </a:lnSpc>
              <a:spcBef>
                <a:spcPts val="0"/>
              </a:spcBef>
              <a:spcAft>
                <a:spcPts val="0"/>
              </a:spcAft>
              <a:buNone/>
            </a:pPr>
            <a:r>
              <a:rPr b="0" i="0" lang="tr-TR" sz="1867" u="none" cap="none" strike="noStrike">
                <a:solidFill>
                  <a:srgbClr val="262626"/>
                </a:solidFill>
                <a:latin typeface="Candara"/>
                <a:ea typeface="Candara"/>
                <a:cs typeface="Candara"/>
                <a:sym typeface="Candara"/>
              </a:rPr>
              <a:t>RH：+</a:t>
            </a:r>
            <a:endParaRPr b="0" i="0" sz="1867" u="none" cap="none" strike="noStrike">
              <a:solidFill>
                <a:srgbClr val="262626"/>
              </a:solidFill>
              <a:latin typeface="Candara"/>
              <a:ea typeface="Candara"/>
              <a:cs typeface="Candara"/>
              <a:sym typeface="Candara"/>
            </a:endParaRPr>
          </a:p>
          <a:p>
            <a:pPr indent="0" lvl="0" marL="0" marR="0" rtl="0" algn="l">
              <a:lnSpc>
                <a:spcPct val="160000"/>
              </a:lnSpc>
              <a:spcBef>
                <a:spcPts val="0"/>
              </a:spcBef>
              <a:spcAft>
                <a:spcPts val="0"/>
              </a:spcAft>
              <a:buNone/>
            </a:pPr>
            <a:r>
              <a:rPr b="0" i="0" lang="tr-TR" sz="1867" u="none" cap="none" strike="noStrike">
                <a:solidFill>
                  <a:srgbClr val="262626"/>
                </a:solidFill>
                <a:latin typeface="Candara"/>
                <a:ea typeface="Candara"/>
                <a:cs typeface="Candara"/>
                <a:sym typeface="Candara"/>
              </a:rPr>
              <a:t>Lenght：162CM</a:t>
            </a:r>
            <a:endParaRPr/>
          </a:p>
          <a:p>
            <a:pPr indent="0" lvl="0" marL="0" marR="0" rtl="0" algn="l">
              <a:lnSpc>
                <a:spcPct val="160000"/>
              </a:lnSpc>
              <a:spcBef>
                <a:spcPts val="0"/>
              </a:spcBef>
              <a:spcAft>
                <a:spcPts val="0"/>
              </a:spcAft>
              <a:buNone/>
            </a:pPr>
            <a:r>
              <a:rPr b="0" i="0" lang="tr-TR" sz="1867" u="none" cap="none" strike="noStrike">
                <a:solidFill>
                  <a:srgbClr val="262626"/>
                </a:solidFill>
                <a:latin typeface="Candara"/>
                <a:ea typeface="Candara"/>
                <a:cs typeface="Candara"/>
                <a:sym typeface="Candara"/>
              </a:rPr>
              <a:t>Sex：Female</a:t>
            </a:r>
            <a:endParaRPr b="0" i="0" sz="1867" u="none" cap="none" strike="noStrike">
              <a:solidFill>
                <a:srgbClr val="262626"/>
              </a:solidFill>
              <a:latin typeface="Candara"/>
              <a:ea typeface="Candara"/>
              <a:cs typeface="Candara"/>
              <a:sym typeface="Candara"/>
            </a:endParaRPr>
          </a:p>
        </p:txBody>
      </p:sp>
      <p:grpSp>
        <p:nvGrpSpPr>
          <p:cNvPr id="82" name="Google Shape;82;p12"/>
          <p:cNvGrpSpPr/>
          <p:nvPr/>
        </p:nvGrpSpPr>
        <p:grpSpPr>
          <a:xfrm>
            <a:off x="4825820" y="2728283"/>
            <a:ext cx="5724643" cy="2707623"/>
            <a:chOff x="3619365" y="2046212"/>
            <a:chExt cx="4293482" cy="2030717"/>
          </a:xfrm>
        </p:grpSpPr>
        <p:cxnSp>
          <p:nvCxnSpPr>
            <p:cNvPr id="83" name="Google Shape;83;p12"/>
            <p:cNvCxnSpPr/>
            <p:nvPr/>
          </p:nvCxnSpPr>
          <p:spPr>
            <a:xfrm>
              <a:off x="3624106" y="2046212"/>
              <a:ext cx="4284000" cy="0"/>
            </a:xfrm>
            <a:prstGeom prst="straightConnector1">
              <a:avLst/>
            </a:prstGeom>
            <a:noFill/>
            <a:ln cap="flat" cmpd="sng" w="12700">
              <a:solidFill>
                <a:srgbClr val="7F7F7F"/>
              </a:solidFill>
              <a:prstDash val="lgDash"/>
              <a:miter lim="800000"/>
              <a:headEnd len="sm" w="sm" type="none"/>
              <a:tailEnd len="sm" w="sm" type="none"/>
            </a:ln>
          </p:spPr>
        </p:cxnSp>
        <p:cxnSp>
          <p:nvCxnSpPr>
            <p:cNvPr id="84" name="Google Shape;84;p12"/>
            <p:cNvCxnSpPr/>
            <p:nvPr/>
          </p:nvCxnSpPr>
          <p:spPr>
            <a:xfrm>
              <a:off x="3624106" y="2384665"/>
              <a:ext cx="4284000" cy="0"/>
            </a:xfrm>
            <a:prstGeom prst="straightConnector1">
              <a:avLst/>
            </a:prstGeom>
            <a:noFill/>
            <a:ln cap="flat" cmpd="sng" w="12700">
              <a:solidFill>
                <a:srgbClr val="7F7F7F"/>
              </a:solidFill>
              <a:prstDash val="lgDash"/>
              <a:miter lim="800000"/>
              <a:headEnd len="sm" w="sm" type="none"/>
              <a:tailEnd len="sm" w="sm" type="none"/>
            </a:ln>
          </p:spPr>
        </p:cxnSp>
        <p:cxnSp>
          <p:nvCxnSpPr>
            <p:cNvPr id="85" name="Google Shape;85;p12"/>
            <p:cNvCxnSpPr/>
            <p:nvPr/>
          </p:nvCxnSpPr>
          <p:spPr>
            <a:xfrm>
              <a:off x="3628847" y="2723118"/>
              <a:ext cx="4284000" cy="0"/>
            </a:xfrm>
            <a:prstGeom prst="straightConnector1">
              <a:avLst/>
            </a:prstGeom>
            <a:noFill/>
            <a:ln cap="flat" cmpd="sng" w="12700">
              <a:solidFill>
                <a:srgbClr val="7F7F7F"/>
              </a:solidFill>
              <a:prstDash val="lgDash"/>
              <a:miter lim="800000"/>
              <a:headEnd len="sm" w="sm" type="none"/>
              <a:tailEnd len="sm" w="sm" type="none"/>
            </a:ln>
          </p:spPr>
        </p:cxnSp>
        <p:cxnSp>
          <p:nvCxnSpPr>
            <p:cNvPr id="86" name="Google Shape;86;p12"/>
            <p:cNvCxnSpPr/>
            <p:nvPr/>
          </p:nvCxnSpPr>
          <p:spPr>
            <a:xfrm>
              <a:off x="3624106" y="3061571"/>
              <a:ext cx="4284000" cy="0"/>
            </a:xfrm>
            <a:prstGeom prst="straightConnector1">
              <a:avLst/>
            </a:prstGeom>
            <a:noFill/>
            <a:ln cap="flat" cmpd="sng" w="12700">
              <a:solidFill>
                <a:srgbClr val="7F7F7F"/>
              </a:solidFill>
              <a:prstDash val="lgDash"/>
              <a:miter lim="800000"/>
              <a:headEnd len="sm" w="sm" type="none"/>
              <a:tailEnd len="sm" w="sm" type="none"/>
            </a:ln>
          </p:spPr>
        </p:cxnSp>
        <p:cxnSp>
          <p:nvCxnSpPr>
            <p:cNvPr id="87" name="Google Shape;87;p12"/>
            <p:cNvCxnSpPr/>
            <p:nvPr/>
          </p:nvCxnSpPr>
          <p:spPr>
            <a:xfrm>
              <a:off x="3619365" y="3400024"/>
              <a:ext cx="4284000" cy="0"/>
            </a:xfrm>
            <a:prstGeom prst="straightConnector1">
              <a:avLst/>
            </a:prstGeom>
            <a:noFill/>
            <a:ln cap="flat" cmpd="sng" w="12700">
              <a:solidFill>
                <a:srgbClr val="7F7F7F"/>
              </a:solidFill>
              <a:prstDash val="lgDash"/>
              <a:miter lim="800000"/>
              <a:headEnd len="sm" w="sm" type="none"/>
              <a:tailEnd len="sm" w="sm" type="none"/>
            </a:ln>
          </p:spPr>
        </p:cxnSp>
        <p:cxnSp>
          <p:nvCxnSpPr>
            <p:cNvPr id="88" name="Google Shape;88;p12"/>
            <p:cNvCxnSpPr/>
            <p:nvPr/>
          </p:nvCxnSpPr>
          <p:spPr>
            <a:xfrm>
              <a:off x="3624106" y="3738477"/>
              <a:ext cx="4284000" cy="0"/>
            </a:xfrm>
            <a:prstGeom prst="straightConnector1">
              <a:avLst/>
            </a:prstGeom>
            <a:noFill/>
            <a:ln cap="flat" cmpd="sng" w="12700">
              <a:solidFill>
                <a:srgbClr val="7F7F7F"/>
              </a:solidFill>
              <a:prstDash val="lgDash"/>
              <a:miter lim="800000"/>
              <a:headEnd len="sm" w="sm" type="none"/>
              <a:tailEnd len="sm" w="sm" type="none"/>
            </a:ln>
          </p:spPr>
        </p:cxnSp>
        <p:cxnSp>
          <p:nvCxnSpPr>
            <p:cNvPr id="89" name="Google Shape;89;p12"/>
            <p:cNvCxnSpPr/>
            <p:nvPr/>
          </p:nvCxnSpPr>
          <p:spPr>
            <a:xfrm>
              <a:off x="3619365" y="4076929"/>
              <a:ext cx="4284000" cy="0"/>
            </a:xfrm>
            <a:prstGeom prst="straightConnector1">
              <a:avLst/>
            </a:prstGeom>
            <a:noFill/>
            <a:ln cap="flat" cmpd="sng" w="12700">
              <a:solidFill>
                <a:srgbClr val="7F7F7F"/>
              </a:solidFill>
              <a:prstDash val="lgDash"/>
              <a:miter lim="800000"/>
              <a:headEnd len="sm" w="sm" type="none"/>
              <a:tailEnd len="sm" w="sm" type="none"/>
            </a:ln>
          </p:spPr>
        </p:cxnSp>
      </p:grpSp>
      <p:grpSp>
        <p:nvGrpSpPr>
          <p:cNvPr id="90" name="Google Shape;90;p12"/>
          <p:cNvGrpSpPr/>
          <p:nvPr/>
        </p:nvGrpSpPr>
        <p:grpSpPr>
          <a:xfrm>
            <a:off x="1360764" y="2205406"/>
            <a:ext cx="2451605" cy="3213235"/>
            <a:chOff x="1506236" y="2268475"/>
            <a:chExt cx="2451605" cy="3213235"/>
          </a:xfrm>
        </p:grpSpPr>
        <p:sp>
          <p:nvSpPr>
            <p:cNvPr id="91" name="Google Shape;91;p12"/>
            <p:cNvSpPr/>
            <p:nvPr/>
          </p:nvSpPr>
          <p:spPr>
            <a:xfrm>
              <a:off x="1506236" y="2268475"/>
              <a:ext cx="2263548" cy="3007770"/>
            </a:xfrm>
            <a:prstGeom prst="roundRect">
              <a:avLst>
                <a:gd fmla="val 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ndara"/>
                <a:ea typeface="Candara"/>
                <a:cs typeface="Candara"/>
                <a:sym typeface="Candara"/>
              </a:endParaRPr>
            </a:p>
          </p:txBody>
        </p:sp>
        <p:sp>
          <p:nvSpPr>
            <p:cNvPr id="92" name="Google Shape;92;p12"/>
            <p:cNvSpPr/>
            <p:nvPr/>
          </p:nvSpPr>
          <p:spPr>
            <a:xfrm>
              <a:off x="1619309" y="2374303"/>
              <a:ext cx="2338532" cy="3107407"/>
            </a:xfrm>
            <a:prstGeom prst="roundRect">
              <a:avLst>
                <a:gd fmla="val 0" name="adj"/>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ndara"/>
                <a:ea typeface="Candara"/>
                <a:cs typeface="Candara"/>
                <a:sym typeface="Candara"/>
              </a:endParaRPr>
            </a:p>
          </p:txBody>
        </p:sp>
      </p:grpSp>
      <p:sp>
        <p:nvSpPr>
          <p:cNvPr id="93" name="Google Shape;93;p12"/>
          <p:cNvSpPr txBox="1"/>
          <p:nvPr/>
        </p:nvSpPr>
        <p:spPr>
          <a:xfrm>
            <a:off x="1538173" y="433748"/>
            <a:ext cx="22741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tr-TR" sz="2800" u="none" cap="none" strike="noStrike">
                <a:solidFill>
                  <a:srgbClr val="262626"/>
                </a:solidFill>
                <a:latin typeface="Candara"/>
                <a:ea typeface="Candara"/>
                <a:cs typeface="Candara"/>
                <a:sym typeface="Candara"/>
              </a:rPr>
              <a:t>Opening</a:t>
            </a:r>
            <a:endParaRPr b="1" i="0" sz="2800" u="none" cap="none" strike="noStrike">
              <a:solidFill>
                <a:srgbClr val="262626"/>
              </a:solidFill>
              <a:latin typeface="Candara"/>
              <a:ea typeface="Candara"/>
              <a:cs typeface="Candara"/>
              <a:sym typeface="Candara"/>
            </a:endParaRPr>
          </a:p>
        </p:txBody>
      </p:sp>
      <p:sp>
        <p:nvSpPr>
          <p:cNvPr id="94" name="Google Shape;94;p12"/>
          <p:cNvSpPr/>
          <p:nvPr/>
        </p:nvSpPr>
        <p:spPr>
          <a:xfrm>
            <a:off x="455223" y="255205"/>
            <a:ext cx="911782" cy="911782"/>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tr-TR" sz="3600" u="none" cap="none" strike="noStrike">
                <a:solidFill>
                  <a:schemeClr val="lt1"/>
                </a:solidFill>
                <a:latin typeface="Candara"/>
                <a:ea typeface="Candara"/>
                <a:cs typeface="Candara"/>
                <a:sym typeface="Candara"/>
              </a:rPr>
              <a:t>1</a:t>
            </a:r>
            <a:endParaRPr b="0" i="0" sz="3600" u="none" cap="none" strike="noStrike">
              <a:solidFill>
                <a:schemeClr val="lt1"/>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500"/>
                                        <p:tgtEl>
                                          <p:spTgt spid="90"/>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75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75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3"/>
          <p:cNvSpPr/>
          <p:nvPr/>
        </p:nvSpPr>
        <p:spPr>
          <a:xfrm>
            <a:off x="-12701" y="2079520"/>
            <a:ext cx="12242800" cy="4803881"/>
          </a:xfrm>
          <a:custGeom>
            <a:rect b="b" l="l" r="r" t="t"/>
            <a:pathLst>
              <a:path extrusionOk="0" h="3994887" w="9182100">
                <a:moveTo>
                  <a:pt x="0" y="3994887"/>
                </a:moveTo>
                <a:cubicBezTo>
                  <a:pt x="1215231" y="2805055"/>
                  <a:pt x="2908300" y="1380274"/>
                  <a:pt x="4724400" y="642087"/>
                </a:cubicBezTo>
                <a:cubicBezTo>
                  <a:pt x="6540500" y="-96100"/>
                  <a:pt x="8324056" y="-58795"/>
                  <a:pt x="9182100" y="80112"/>
                </a:cubicBezTo>
              </a:path>
            </a:pathLst>
          </a:custGeom>
          <a:noFill/>
          <a:ln cap="flat" cmpd="sng" w="1905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Candara"/>
              <a:ea typeface="Candara"/>
              <a:cs typeface="Candara"/>
              <a:sym typeface="Candara"/>
            </a:endParaRPr>
          </a:p>
        </p:txBody>
      </p:sp>
      <p:sp>
        <p:nvSpPr>
          <p:cNvPr id="101" name="Google Shape;101;p13"/>
          <p:cNvSpPr/>
          <p:nvPr/>
        </p:nvSpPr>
        <p:spPr>
          <a:xfrm>
            <a:off x="2038363" y="4949765"/>
            <a:ext cx="288000" cy="288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ndara"/>
              <a:ea typeface="Candara"/>
              <a:cs typeface="Candara"/>
              <a:sym typeface="Candara"/>
            </a:endParaRPr>
          </a:p>
        </p:txBody>
      </p:sp>
      <p:sp>
        <p:nvSpPr>
          <p:cNvPr id="102" name="Google Shape;102;p13"/>
          <p:cNvSpPr/>
          <p:nvPr/>
        </p:nvSpPr>
        <p:spPr>
          <a:xfrm>
            <a:off x="4021961" y="3722005"/>
            <a:ext cx="288000" cy="2880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ndara"/>
              <a:ea typeface="Candara"/>
              <a:cs typeface="Candara"/>
              <a:sym typeface="Candara"/>
            </a:endParaRPr>
          </a:p>
        </p:txBody>
      </p:sp>
      <p:sp>
        <p:nvSpPr>
          <p:cNvPr id="103" name="Google Shape;103;p13"/>
          <p:cNvSpPr/>
          <p:nvPr/>
        </p:nvSpPr>
        <p:spPr>
          <a:xfrm>
            <a:off x="6589729" y="2574105"/>
            <a:ext cx="288000" cy="288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ndara"/>
              <a:ea typeface="Candara"/>
              <a:cs typeface="Candara"/>
              <a:sym typeface="Candara"/>
            </a:endParaRPr>
          </a:p>
        </p:txBody>
      </p:sp>
      <p:sp>
        <p:nvSpPr>
          <p:cNvPr id="104" name="Google Shape;104;p13"/>
          <p:cNvSpPr/>
          <p:nvPr/>
        </p:nvSpPr>
        <p:spPr>
          <a:xfrm>
            <a:off x="8688321" y="2064543"/>
            <a:ext cx="288000" cy="2880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ndara"/>
              <a:ea typeface="Candara"/>
              <a:cs typeface="Candara"/>
              <a:sym typeface="Candara"/>
            </a:endParaRPr>
          </a:p>
        </p:txBody>
      </p:sp>
      <p:grpSp>
        <p:nvGrpSpPr>
          <p:cNvPr id="105" name="Google Shape;105;p13"/>
          <p:cNvGrpSpPr/>
          <p:nvPr/>
        </p:nvGrpSpPr>
        <p:grpSpPr>
          <a:xfrm>
            <a:off x="885031" y="3140809"/>
            <a:ext cx="1532927" cy="1498600"/>
            <a:chOff x="1331640" y="1918189"/>
            <a:chExt cx="1149695" cy="1123950"/>
          </a:xfrm>
        </p:grpSpPr>
        <p:sp>
          <p:nvSpPr>
            <p:cNvPr id="106" name="Google Shape;106;p13"/>
            <p:cNvSpPr/>
            <p:nvPr/>
          </p:nvSpPr>
          <p:spPr>
            <a:xfrm>
              <a:off x="1331640" y="1918189"/>
              <a:ext cx="1149695" cy="1123950"/>
            </a:xfrm>
            <a:prstGeom prst="wedgeEllipseCallout">
              <a:avLst>
                <a:gd fmla="val 23905" name="adj1"/>
                <a:gd fmla="val 58966"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ndara"/>
                <a:ea typeface="Candara"/>
                <a:cs typeface="Candara"/>
                <a:sym typeface="Candara"/>
              </a:endParaRPr>
            </a:p>
          </p:txBody>
        </p:sp>
        <p:sp>
          <p:nvSpPr>
            <p:cNvPr id="107" name="Google Shape;107;p13"/>
            <p:cNvSpPr txBox="1"/>
            <p:nvPr/>
          </p:nvSpPr>
          <p:spPr>
            <a:xfrm>
              <a:off x="1521185" y="2254200"/>
              <a:ext cx="613390" cy="3770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tr-TR" sz="2667" u="none" cap="none" strike="noStrike">
                  <a:solidFill>
                    <a:srgbClr val="F2F2F2"/>
                  </a:solidFill>
                  <a:latin typeface="Candara"/>
                  <a:ea typeface="Candara"/>
                  <a:cs typeface="Candara"/>
                  <a:sym typeface="Candara"/>
                </a:rPr>
                <a:t>2013</a:t>
              </a:r>
              <a:endParaRPr sz="2667">
                <a:solidFill>
                  <a:srgbClr val="F2F2F2"/>
                </a:solidFill>
                <a:latin typeface="Candara"/>
                <a:ea typeface="Candara"/>
                <a:cs typeface="Candara"/>
                <a:sym typeface="Candara"/>
              </a:endParaRPr>
            </a:p>
          </p:txBody>
        </p:sp>
      </p:grpSp>
      <p:grpSp>
        <p:nvGrpSpPr>
          <p:cNvPr id="108" name="Google Shape;108;p13"/>
          <p:cNvGrpSpPr/>
          <p:nvPr/>
        </p:nvGrpSpPr>
        <p:grpSpPr>
          <a:xfrm>
            <a:off x="4350507" y="3866005"/>
            <a:ext cx="1532927" cy="1498600"/>
            <a:chOff x="3694928" y="2635572"/>
            <a:chExt cx="1149695" cy="1123950"/>
          </a:xfrm>
        </p:grpSpPr>
        <p:sp>
          <p:nvSpPr>
            <p:cNvPr id="109" name="Google Shape;109;p13"/>
            <p:cNvSpPr/>
            <p:nvPr/>
          </p:nvSpPr>
          <p:spPr>
            <a:xfrm>
              <a:off x="3694928" y="2635572"/>
              <a:ext cx="1149695" cy="1123950"/>
            </a:xfrm>
            <a:prstGeom prst="wedgeEllipseCallout">
              <a:avLst>
                <a:gd fmla="val -50658" name="adj1"/>
                <a:gd fmla="val -40187"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
          <p:nvSpPr>
            <p:cNvPr id="110" name="Google Shape;110;p13"/>
            <p:cNvSpPr txBox="1"/>
            <p:nvPr/>
          </p:nvSpPr>
          <p:spPr>
            <a:xfrm>
              <a:off x="3892107" y="2997492"/>
              <a:ext cx="630221" cy="377075"/>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2667">
                  <a:solidFill>
                    <a:srgbClr val="F2F2F2"/>
                  </a:solidFill>
                  <a:latin typeface="Candara"/>
                  <a:ea typeface="Candara"/>
                  <a:cs typeface="Candara"/>
                  <a:sym typeface="Candara"/>
                </a:rPr>
                <a:t>2016</a:t>
              </a:r>
              <a:endParaRPr sz="2667">
                <a:solidFill>
                  <a:srgbClr val="F2F2F2"/>
                </a:solidFill>
                <a:latin typeface="Candara"/>
                <a:ea typeface="Candara"/>
                <a:cs typeface="Candara"/>
                <a:sym typeface="Candara"/>
              </a:endParaRPr>
            </a:p>
          </p:txBody>
        </p:sp>
      </p:grpSp>
      <p:grpSp>
        <p:nvGrpSpPr>
          <p:cNvPr id="111" name="Google Shape;111;p13"/>
          <p:cNvGrpSpPr/>
          <p:nvPr/>
        </p:nvGrpSpPr>
        <p:grpSpPr>
          <a:xfrm>
            <a:off x="5056803" y="1208055"/>
            <a:ext cx="1532927" cy="1498600"/>
            <a:chOff x="4166431" y="757076"/>
            <a:chExt cx="1149695" cy="1123950"/>
          </a:xfrm>
        </p:grpSpPr>
        <p:sp>
          <p:nvSpPr>
            <p:cNvPr id="112" name="Google Shape;112;p13"/>
            <p:cNvSpPr/>
            <p:nvPr/>
          </p:nvSpPr>
          <p:spPr>
            <a:xfrm>
              <a:off x="4166431" y="757076"/>
              <a:ext cx="1149695" cy="1123950"/>
            </a:xfrm>
            <a:prstGeom prst="wedgeEllipseCallout">
              <a:avLst>
                <a:gd fmla="val 47102" name="adj1"/>
                <a:gd fmla="val 40322"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
          <p:nvSpPr>
            <p:cNvPr id="113" name="Google Shape;113;p13"/>
            <p:cNvSpPr txBox="1"/>
            <p:nvPr/>
          </p:nvSpPr>
          <p:spPr>
            <a:xfrm>
              <a:off x="4363610" y="1092282"/>
              <a:ext cx="629018" cy="3770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2667">
                  <a:solidFill>
                    <a:srgbClr val="F2F2F2"/>
                  </a:solidFill>
                  <a:latin typeface="Candara"/>
                  <a:ea typeface="Candara"/>
                  <a:cs typeface="Candara"/>
                  <a:sym typeface="Candara"/>
                </a:rPr>
                <a:t>2019</a:t>
              </a:r>
              <a:endParaRPr sz="2667">
                <a:solidFill>
                  <a:srgbClr val="F2F2F2"/>
                </a:solidFill>
                <a:latin typeface="Candara"/>
                <a:ea typeface="Candara"/>
                <a:cs typeface="Candara"/>
                <a:sym typeface="Candara"/>
              </a:endParaRPr>
            </a:p>
          </p:txBody>
        </p:sp>
      </p:grpSp>
      <p:grpSp>
        <p:nvGrpSpPr>
          <p:cNvPr id="114" name="Google Shape;114;p13"/>
          <p:cNvGrpSpPr/>
          <p:nvPr/>
        </p:nvGrpSpPr>
        <p:grpSpPr>
          <a:xfrm>
            <a:off x="8976321" y="2314443"/>
            <a:ext cx="1532927" cy="1498600"/>
            <a:chOff x="7164288" y="1682700"/>
            <a:chExt cx="1149695" cy="1123950"/>
          </a:xfrm>
        </p:grpSpPr>
        <p:sp>
          <p:nvSpPr>
            <p:cNvPr id="115" name="Google Shape;115;p13"/>
            <p:cNvSpPr/>
            <p:nvPr/>
          </p:nvSpPr>
          <p:spPr>
            <a:xfrm>
              <a:off x="7164288" y="1682700"/>
              <a:ext cx="1149695" cy="1123950"/>
            </a:xfrm>
            <a:prstGeom prst="wedgeEllipseCallout">
              <a:avLst>
                <a:gd fmla="val -45687" name="adj1"/>
                <a:gd fmla="val -43577"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
          <p:nvSpPr>
            <p:cNvPr id="116" name="Google Shape;116;p13"/>
            <p:cNvSpPr txBox="1"/>
            <p:nvPr/>
          </p:nvSpPr>
          <p:spPr>
            <a:xfrm>
              <a:off x="7361467" y="2044620"/>
              <a:ext cx="657872" cy="377075"/>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2667">
                  <a:solidFill>
                    <a:srgbClr val="F2F2F2"/>
                  </a:solidFill>
                  <a:latin typeface="Candara"/>
                  <a:ea typeface="Candara"/>
                  <a:cs typeface="Candara"/>
                  <a:sym typeface="Candara"/>
                </a:rPr>
                <a:t>2020</a:t>
              </a:r>
              <a:endParaRPr sz="2667">
                <a:solidFill>
                  <a:srgbClr val="F2F2F2"/>
                </a:solidFill>
                <a:latin typeface="Candara"/>
                <a:ea typeface="Candara"/>
                <a:cs typeface="Candara"/>
                <a:sym typeface="Candara"/>
              </a:endParaRPr>
            </a:p>
          </p:txBody>
        </p:sp>
      </p:grpSp>
      <p:sp>
        <p:nvSpPr>
          <p:cNvPr id="117" name="Google Shape;117;p13"/>
          <p:cNvSpPr txBox="1"/>
          <p:nvPr/>
        </p:nvSpPr>
        <p:spPr>
          <a:xfrm>
            <a:off x="2927649" y="2764906"/>
            <a:ext cx="1862399" cy="89473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tr-TR" sz="1200">
                <a:solidFill>
                  <a:srgbClr val="262626"/>
                </a:solidFill>
                <a:latin typeface="Candara"/>
                <a:ea typeface="Candara"/>
                <a:cs typeface="Candara"/>
                <a:sym typeface="Candara"/>
              </a:rPr>
              <a:t>Get a modern PowerPoint Presentation that is beautifully designed.</a:t>
            </a:r>
            <a:endParaRPr sz="1200">
              <a:solidFill>
                <a:srgbClr val="262626"/>
              </a:solidFill>
              <a:latin typeface="Candara"/>
              <a:ea typeface="Candara"/>
              <a:cs typeface="Candara"/>
              <a:sym typeface="Candara"/>
            </a:endParaRPr>
          </a:p>
        </p:txBody>
      </p:sp>
      <p:sp>
        <p:nvSpPr>
          <p:cNvPr id="118" name="Google Shape;118;p13"/>
          <p:cNvSpPr txBox="1"/>
          <p:nvPr/>
        </p:nvSpPr>
        <p:spPr>
          <a:xfrm>
            <a:off x="1641314" y="5452385"/>
            <a:ext cx="1862399" cy="117173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tr-TR" sz="1200">
                <a:solidFill>
                  <a:srgbClr val="262626"/>
                </a:solidFill>
                <a:latin typeface="Candara"/>
                <a:ea typeface="Candara"/>
                <a:cs typeface="Candara"/>
                <a:sym typeface="Candara"/>
              </a:rPr>
              <a:t>I hope and I believe that this Template will your Time, Money and Reputation.</a:t>
            </a:r>
            <a:endParaRPr sz="1200">
              <a:solidFill>
                <a:srgbClr val="262626"/>
              </a:solidFill>
              <a:latin typeface="Candara"/>
              <a:ea typeface="Candara"/>
              <a:cs typeface="Candara"/>
              <a:sym typeface="Candara"/>
            </a:endParaRPr>
          </a:p>
        </p:txBody>
      </p:sp>
      <p:sp>
        <p:nvSpPr>
          <p:cNvPr id="119" name="Google Shape;119;p13"/>
          <p:cNvSpPr txBox="1"/>
          <p:nvPr/>
        </p:nvSpPr>
        <p:spPr>
          <a:xfrm>
            <a:off x="6077615" y="3105397"/>
            <a:ext cx="1862399" cy="89473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tr-TR" sz="1200">
                <a:solidFill>
                  <a:srgbClr val="262626"/>
                </a:solidFill>
                <a:latin typeface="Candara"/>
                <a:ea typeface="Candara"/>
                <a:cs typeface="Candara"/>
                <a:sym typeface="Candara"/>
              </a:rPr>
              <a:t>Get a modern PowerPoint Presentation that is beautifully designed.</a:t>
            </a:r>
            <a:endParaRPr sz="1200">
              <a:solidFill>
                <a:srgbClr val="262626"/>
              </a:solidFill>
              <a:latin typeface="Candara"/>
              <a:ea typeface="Candara"/>
              <a:cs typeface="Candara"/>
              <a:sym typeface="Candara"/>
            </a:endParaRPr>
          </a:p>
        </p:txBody>
      </p:sp>
      <p:sp>
        <p:nvSpPr>
          <p:cNvPr id="120" name="Google Shape;120;p13"/>
          <p:cNvSpPr txBox="1"/>
          <p:nvPr/>
        </p:nvSpPr>
        <p:spPr>
          <a:xfrm>
            <a:off x="8832321" y="868966"/>
            <a:ext cx="1862399" cy="117173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tr-TR" sz="1200">
                <a:solidFill>
                  <a:srgbClr val="262626"/>
                </a:solidFill>
                <a:latin typeface="Candara"/>
                <a:ea typeface="Candara"/>
                <a:cs typeface="Candara"/>
                <a:sym typeface="Candara"/>
              </a:rPr>
              <a:t>I hope and I believe that this Template will your Time, Money and Reputation.</a:t>
            </a:r>
            <a:endParaRPr sz="1200">
              <a:solidFill>
                <a:srgbClr val="262626"/>
              </a:solidFill>
              <a:latin typeface="Candara"/>
              <a:ea typeface="Candara"/>
              <a:cs typeface="Candara"/>
              <a:sym typeface="Candara"/>
            </a:endParaRPr>
          </a:p>
        </p:txBody>
      </p:sp>
      <p:sp>
        <p:nvSpPr>
          <p:cNvPr id="121" name="Google Shape;121;p13"/>
          <p:cNvSpPr/>
          <p:nvPr/>
        </p:nvSpPr>
        <p:spPr>
          <a:xfrm>
            <a:off x="455223" y="255205"/>
            <a:ext cx="911782" cy="911782"/>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600">
                <a:solidFill>
                  <a:schemeClr val="lt1"/>
                </a:solidFill>
                <a:latin typeface="Candara"/>
                <a:ea typeface="Candara"/>
                <a:cs typeface="Candara"/>
                <a:sym typeface="Candara"/>
              </a:rPr>
              <a:t>1</a:t>
            </a:r>
            <a:endParaRPr sz="3600">
              <a:solidFill>
                <a:schemeClr val="lt1"/>
              </a:solidFill>
              <a:latin typeface="Candara"/>
              <a:ea typeface="Candara"/>
              <a:cs typeface="Candara"/>
              <a:sym typeface="Candara"/>
            </a:endParaRPr>
          </a:p>
        </p:txBody>
      </p:sp>
      <p:sp>
        <p:nvSpPr>
          <p:cNvPr id="122" name="Google Shape;122;p13"/>
          <p:cNvSpPr txBox="1"/>
          <p:nvPr/>
        </p:nvSpPr>
        <p:spPr>
          <a:xfrm>
            <a:off x="1538173" y="433748"/>
            <a:ext cx="22741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rgbClr val="262626"/>
                </a:solidFill>
                <a:latin typeface="Candara"/>
                <a:ea typeface="Candara"/>
                <a:cs typeface="Candara"/>
                <a:sym typeface="Candara"/>
              </a:rPr>
              <a:t>Opening</a:t>
            </a:r>
            <a:endParaRPr b="1" sz="28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750"/>
                                        <p:tgtEl>
                                          <p:spTgt spid="100"/>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25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50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75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par>
                          <p:cTn fill="hold">
                            <p:stCondLst>
                              <p:cond delay="1750"/>
                            </p:stCondLst>
                            <p:childTnLst>
                              <p:par>
                                <p:cTn fill="hold" nodeType="afterEffect" presetClass="entr" presetID="2" presetSubtype="1">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5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50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500"/>
                                        <p:tgtEl>
                                          <p:spTgt spid="11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500"/>
                                        <p:tgtEl>
                                          <p:spTgt spid="1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75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75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500"/>
                                        <p:tgtEl>
                                          <p:spTgt spid="120"/>
                                        </p:tgtEl>
                                        <p:attrNameLst>
                                          <p:attrName>ppt_y</p:attrName>
                                        </p:attrNameLst>
                                      </p:cBhvr>
                                      <p:tavLst>
                                        <p:tav fmla="" tm="0">
                                          <p:val>
                                            <p:strVal val="#ppt_y-1"/>
                                          </p:val>
                                        </p:tav>
                                        <p:tav fmla="" tm="100000">
                                          <p:val>
                                            <p:strVal val="#ppt_y"/>
                                          </p:val>
                                        </p:tav>
                                      </p:tavLst>
                                    </p:anim>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pSp>
        <p:nvGrpSpPr>
          <p:cNvPr id="128" name="Google Shape;128;p14"/>
          <p:cNvGrpSpPr/>
          <p:nvPr/>
        </p:nvGrpSpPr>
        <p:grpSpPr>
          <a:xfrm>
            <a:off x="929640" y="2139696"/>
            <a:ext cx="2929128" cy="1929384"/>
            <a:chOff x="929640" y="2139696"/>
            <a:chExt cx="2929128" cy="1929384"/>
          </a:xfrm>
        </p:grpSpPr>
        <p:sp>
          <p:nvSpPr>
            <p:cNvPr id="129" name="Google Shape;129;p14"/>
            <p:cNvSpPr/>
            <p:nvPr/>
          </p:nvSpPr>
          <p:spPr>
            <a:xfrm>
              <a:off x="929640" y="2139696"/>
              <a:ext cx="2654808" cy="172434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30" name="Google Shape;130;p14"/>
            <p:cNvSpPr/>
            <p:nvPr/>
          </p:nvSpPr>
          <p:spPr>
            <a:xfrm>
              <a:off x="1014984" y="2221992"/>
              <a:ext cx="2843784" cy="1847088"/>
            </a:xfrm>
            <a:prstGeom prst="rect">
              <a:avLst/>
            </a:prstGeom>
            <a:blipFill rotWithShape="1">
              <a:blip r:embed="rId3">
                <a:alphaModFix/>
              </a:blip>
              <a:stretch>
                <a:fillRect b="0" l="0" r="0" t="0"/>
              </a:stretch>
            </a:blipFill>
            <a:ln cap="flat" cmpd="sng" w="12700">
              <a:solidFill>
                <a:schemeClr val="accent4">
                  <a:alpha val="2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grpSp>
        <p:nvGrpSpPr>
          <p:cNvPr id="131" name="Google Shape;131;p14"/>
          <p:cNvGrpSpPr/>
          <p:nvPr/>
        </p:nvGrpSpPr>
        <p:grpSpPr>
          <a:xfrm>
            <a:off x="4612728" y="2133600"/>
            <a:ext cx="2925677" cy="1935988"/>
            <a:chOff x="4612728" y="2133600"/>
            <a:chExt cx="2925677" cy="1935988"/>
          </a:xfrm>
        </p:grpSpPr>
        <p:sp>
          <p:nvSpPr>
            <p:cNvPr id="132" name="Google Shape;132;p14"/>
            <p:cNvSpPr/>
            <p:nvPr/>
          </p:nvSpPr>
          <p:spPr>
            <a:xfrm>
              <a:off x="4612728" y="2133600"/>
              <a:ext cx="2654808" cy="172434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33" name="Google Shape;133;p14"/>
            <p:cNvSpPr/>
            <p:nvPr/>
          </p:nvSpPr>
          <p:spPr>
            <a:xfrm>
              <a:off x="4694621" y="2222500"/>
              <a:ext cx="2843784" cy="1847088"/>
            </a:xfrm>
            <a:prstGeom prst="rect">
              <a:avLst/>
            </a:prstGeom>
            <a:blipFill rotWithShape="1">
              <a:blip r:embed="rId3">
                <a:alphaModFix/>
              </a:blip>
              <a:stretch>
                <a:fillRect b="0" l="0" r="0" t="0"/>
              </a:stretch>
            </a:blipFill>
            <a:ln cap="flat" cmpd="sng" w="12700">
              <a:solidFill>
                <a:schemeClr val="accent4">
                  <a:alpha val="2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grpSp>
        <p:nvGrpSpPr>
          <p:cNvPr id="134" name="Google Shape;134;p14"/>
          <p:cNvGrpSpPr/>
          <p:nvPr/>
        </p:nvGrpSpPr>
        <p:grpSpPr>
          <a:xfrm>
            <a:off x="8298355" y="2133600"/>
            <a:ext cx="2918672" cy="1935988"/>
            <a:chOff x="8298355" y="2133600"/>
            <a:chExt cx="2918672" cy="1935988"/>
          </a:xfrm>
        </p:grpSpPr>
        <p:sp>
          <p:nvSpPr>
            <p:cNvPr id="135" name="Google Shape;135;p14"/>
            <p:cNvSpPr/>
            <p:nvPr/>
          </p:nvSpPr>
          <p:spPr>
            <a:xfrm>
              <a:off x="8298355" y="2133600"/>
              <a:ext cx="2654808" cy="172434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36" name="Google Shape;136;p14"/>
            <p:cNvSpPr/>
            <p:nvPr/>
          </p:nvSpPr>
          <p:spPr>
            <a:xfrm>
              <a:off x="8373242" y="2222500"/>
              <a:ext cx="2843784" cy="1847088"/>
            </a:xfrm>
            <a:prstGeom prst="rect">
              <a:avLst/>
            </a:prstGeom>
            <a:blipFill rotWithShape="1">
              <a:blip r:embed="rId3">
                <a:alphaModFix/>
              </a:blip>
              <a:stretch>
                <a:fillRect b="0" l="0" r="0" t="0"/>
              </a:stretch>
            </a:blipFill>
            <a:ln cap="flat" cmpd="sng" w="12700">
              <a:solidFill>
                <a:schemeClr val="accent4">
                  <a:alpha val="2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sp>
        <p:nvSpPr>
          <p:cNvPr id="137" name="Google Shape;137;p14"/>
          <p:cNvSpPr/>
          <p:nvPr/>
        </p:nvSpPr>
        <p:spPr>
          <a:xfrm>
            <a:off x="455223" y="255205"/>
            <a:ext cx="911782" cy="911782"/>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600">
                <a:solidFill>
                  <a:schemeClr val="lt1"/>
                </a:solidFill>
                <a:latin typeface="Candara"/>
                <a:ea typeface="Candara"/>
                <a:cs typeface="Candara"/>
                <a:sym typeface="Candara"/>
              </a:rPr>
              <a:t>1</a:t>
            </a:r>
            <a:endParaRPr sz="3600">
              <a:solidFill>
                <a:schemeClr val="lt1"/>
              </a:solidFill>
              <a:latin typeface="Candara"/>
              <a:ea typeface="Candara"/>
              <a:cs typeface="Candara"/>
              <a:sym typeface="Candara"/>
            </a:endParaRPr>
          </a:p>
        </p:txBody>
      </p:sp>
      <p:sp>
        <p:nvSpPr>
          <p:cNvPr id="138" name="Google Shape;138;p14"/>
          <p:cNvSpPr txBox="1"/>
          <p:nvPr/>
        </p:nvSpPr>
        <p:spPr>
          <a:xfrm>
            <a:off x="1738250" y="4351434"/>
            <a:ext cx="136858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rgbClr val="262626"/>
                </a:solidFill>
                <a:latin typeface="Candara"/>
                <a:ea typeface="Candara"/>
                <a:cs typeface="Candara"/>
                <a:sym typeface="Candara"/>
              </a:rPr>
              <a:t>Our Values</a:t>
            </a:r>
            <a:endParaRPr b="1" sz="2000">
              <a:solidFill>
                <a:srgbClr val="262626"/>
              </a:solidFill>
              <a:latin typeface="Candara"/>
              <a:ea typeface="Candara"/>
              <a:cs typeface="Candara"/>
              <a:sym typeface="Candara"/>
            </a:endParaRPr>
          </a:p>
        </p:txBody>
      </p:sp>
      <p:sp>
        <p:nvSpPr>
          <p:cNvPr id="139" name="Google Shape;139;p14"/>
          <p:cNvSpPr txBox="1"/>
          <p:nvPr/>
        </p:nvSpPr>
        <p:spPr>
          <a:xfrm>
            <a:off x="1032710" y="4702025"/>
            <a:ext cx="277965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tr-TR" sz="1200">
                <a:solidFill>
                  <a:srgbClr val="0C0C0C"/>
                </a:solidFill>
                <a:latin typeface="Candara"/>
                <a:ea typeface="Candara"/>
                <a:cs typeface="Candara"/>
                <a:sym typeface="Candara"/>
              </a:rPr>
              <a:t>Easy to change colors, photos and Text.</a:t>
            </a:r>
            <a:endParaRPr sz="1200">
              <a:solidFill>
                <a:srgbClr val="0C0C0C"/>
              </a:solidFill>
              <a:latin typeface="Candara"/>
              <a:ea typeface="Candara"/>
              <a:cs typeface="Candara"/>
              <a:sym typeface="Candara"/>
            </a:endParaRPr>
          </a:p>
        </p:txBody>
      </p:sp>
      <p:sp>
        <p:nvSpPr>
          <p:cNvPr id="140" name="Google Shape;140;p14"/>
          <p:cNvSpPr txBox="1"/>
          <p:nvPr/>
        </p:nvSpPr>
        <p:spPr>
          <a:xfrm>
            <a:off x="5658694" y="4339397"/>
            <a:ext cx="85151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rgbClr val="262626"/>
                </a:solidFill>
                <a:latin typeface="Candara"/>
                <a:ea typeface="Candara"/>
                <a:cs typeface="Candara"/>
                <a:sym typeface="Candara"/>
              </a:rPr>
              <a:t>Vision</a:t>
            </a:r>
            <a:endParaRPr b="1" sz="2000">
              <a:solidFill>
                <a:srgbClr val="262626"/>
              </a:solidFill>
              <a:latin typeface="Candara"/>
              <a:ea typeface="Candara"/>
              <a:cs typeface="Candara"/>
              <a:sym typeface="Candara"/>
            </a:endParaRPr>
          </a:p>
        </p:txBody>
      </p:sp>
      <p:sp>
        <p:nvSpPr>
          <p:cNvPr id="141" name="Google Shape;141;p14"/>
          <p:cNvSpPr txBox="1"/>
          <p:nvPr/>
        </p:nvSpPr>
        <p:spPr>
          <a:xfrm>
            <a:off x="4694621" y="4689988"/>
            <a:ext cx="277965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tr-TR" sz="1200">
                <a:solidFill>
                  <a:srgbClr val="0C0C0C"/>
                </a:solidFill>
                <a:latin typeface="Candara"/>
                <a:ea typeface="Candara"/>
                <a:cs typeface="Candara"/>
                <a:sym typeface="Candara"/>
              </a:rPr>
              <a:t>Click on the button under the  presentation preview that says "Use as  Google Slides Theme.</a:t>
            </a:r>
            <a:endParaRPr sz="1200">
              <a:solidFill>
                <a:srgbClr val="0C0C0C"/>
              </a:solidFill>
              <a:latin typeface="Candara"/>
              <a:ea typeface="Candara"/>
              <a:cs typeface="Candara"/>
              <a:sym typeface="Candara"/>
            </a:endParaRPr>
          </a:p>
        </p:txBody>
      </p:sp>
      <p:sp>
        <p:nvSpPr>
          <p:cNvPr id="142" name="Google Shape;142;p14"/>
          <p:cNvSpPr txBox="1"/>
          <p:nvPr/>
        </p:nvSpPr>
        <p:spPr>
          <a:xfrm>
            <a:off x="9246744" y="4351434"/>
            <a:ext cx="103265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rgbClr val="262626"/>
                </a:solidFill>
                <a:latin typeface="Candara"/>
                <a:ea typeface="Candara"/>
                <a:cs typeface="Candara"/>
                <a:sym typeface="Candara"/>
              </a:rPr>
              <a:t>Mission</a:t>
            </a:r>
            <a:endParaRPr b="1" sz="2000">
              <a:solidFill>
                <a:srgbClr val="262626"/>
              </a:solidFill>
              <a:latin typeface="Candara"/>
              <a:ea typeface="Candara"/>
              <a:cs typeface="Candara"/>
              <a:sym typeface="Candara"/>
            </a:endParaRPr>
          </a:p>
        </p:txBody>
      </p:sp>
      <p:sp>
        <p:nvSpPr>
          <p:cNvPr id="143" name="Google Shape;143;p14"/>
          <p:cNvSpPr txBox="1"/>
          <p:nvPr/>
        </p:nvSpPr>
        <p:spPr>
          <a:xfrm>
            <a:off x="8373242" y="4702025"/>
            <a:ext cx="277965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tr-TR" sz="1200">
                <a:solidFill>
                  <a:srgbClr val="0C0C0C"/>
                </a:solidFill>
                <a:latin typeface="Candara"/>
                <a:ea typeface="Candara"/>
                <a:cs typeface="Candara"/>
                <a:sym typeface="Candara"/>
              </a:rPr>
              <a:t>Easy to change colors, photos and Text.</a:t>
            </a:r>
            <a:endParaRPr sz="1200">
              <a:solidFill>
                <a:srgbClr val="0C0C0C"/>
              </a:solidFill>
              <a:latin typeface="Candara"/>
              <a:ea typeface="Candara"/>
              <a:cs typeface="Candara"/>
              <a:sym typeface="Candara"/>
            </a:endParaRPr>
          </a:p>
        </p:txBody>
      </p:sp>
      <p:sp>
        <p:nvSpPr>
          <p:cNvPr id="144" name="Google Shape;144;p14"/>
          <p:cNvSpPr txBox="1"/>
          <p:nvPr/>
        </p:nvSpPr>
        <p:spPr>
          <a:xfrm>
            <a:off x="1538173" y="433748"/>
            <a:ext cx="22741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rgbClr val="262626"/>
                </a:solidFill>
                <a:latin typeface="Candara"/>
                <a:ea typeface="Candara"/>
                <a:cs typeface="Candara"/>
                <a:sym typeface="Candara"/>
              </a:rPr>
              <a:t>Opening</a:t>
            </a:r>
            <a:endParaRPr b="1" sz="28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500"/>
                                        <p:tgtEl>
                                          <p:spTgt spid="13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5"/>
          <p:cNvSpPr/>
          <p:nvPr/>
        </p:nvSpPr>
        <p:spPr>
          <a:xfrm>
            <a:off x="-27432" y="4371853"/>
            <a:ext cx="12225528" cy="2504435"/>
          </a:xfrm>
          <a:custGeom>
            <a:rect b="b" l="l" r="r" t="t"/>
            <a:pathLst>
              <a:path extrusionOk="0" h="3018300" w="12225528">
                <a:moveTo>
                  <a:pt x="18288" y="595140"/>
                </a:moveTo>
                <a:cubicBezTo>
                  <a:pt x="2215896" y="440281"/>
                  <a:pt x="2878836" y="1663246"/>
                  <a:pt x="4133088" y="1692420"/>
                </a:cubicBezTo>
                <a:cubicBezTo>
                  <a:pt x="5387340" y="1721594"/>
                  <a:pt x="6313932" y="1359163"/>
                  <a:pt x="7543800" y="770182"/>
                </a:cubicBezTo>
                <a:cubicBezTo>
                  <a:pt x="8947404" y="313443"/>
                  <a:pt x="9250680" y="72938"/>
                  <a:pt x="10030968" y="9924"/>
                </a:cubicBezTo>
                <a:cubicBezTo>
                  <a:pt x="10811256" y="-53090"/>
                  <a:pt x="11792712" y="197023"/>
                  <a:pt x="12225528" y="392095"/>
                </a:cubicBezTo>
                <a:lnTo>
                  <a:pt x="12216384" y="3018300"/>
                </a:lnTo>
                <a:lnTo>
                  <a:pt x="0" y="3018300"/>
                </a:lnTo>
                <a:lnTo>
                  <a:pt x="18288" y="595140"/>
                </a:lnTo>
                <a:close/>
              </a:path>
            </a:pathLst>
          </a:custGeom>
          <a:solidFill>
            <a:schemeClr val="accent4">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51" name="Google Shape;151;p15"/>
          <p:cNvSpPr/>
          <p:nvPr/>
        </p:nvSpPr>
        <p:spPr>
          <a:xfrm>
            <a:off x="-27432" y="4804592"/>
            <a:ext cx="12234672" cy="2071696"/>
          </a:xfrm>
          <a:custGeom>
            <a:rect b="b" l="l" r="r" t="t"/>
            <a:pathLst>
              <a:path extrusionOk="0" h="2496770" w="12234672">
                <a:moveTo>
                  <a:pt x="0" y="2496770"/>
                </a:moveTo>
                <a:lnTo>
                  <a:pt x="0" y="2496770"/>
                </a:lnTo>
                <a:lnTo>
                  <a:pt x="12234672" y="2478482"/>
                </a:lnTo>
                <a:lnTo>
                  <a:pt x="12234672" y="1189178"/>
                </a:lnTo>
                <a:cubicBezTo>
                  <a:pt x="12001500" y="1059638"/>
                  <a:pt x="11780520" y="1670762"/>
                  <a:pt x="10835640" y="1701242"/>
                </a:cubicBezTo>
                <a:cubicBezTo>
                  <a:pt x="8199120" y="1621994"/>
                  <a:pt x="5762244" y="-31546"/>
                  <a:pt x="4151376" y="458"/>
                </a:cubicBezTo>
                <a:cubicBezTo>
                  <a:pt x="2540508" y="32462"/>
                  <a:pt x="2529840" y="652730"/>
                  <a:pt x="1554480" y="905714"/>
                </a:cubicBezTo>
                <a:cubicBezTo>
                  <a:pt x="722376" y="1100786"/>
                  <a:pt x="521208" y="1030682"/>
                  <a:pt x="9144" y="1088594"/>
                </a:cubicBezTo>
                <a:lnTo>
                  <a:pt x="0" y="2496770"/>
                </a:lnTo>
                <a:close/>
              </a:path>
            </a:pathLst>
          </a:cu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52" name="Google Shape;152;p15"/>
          <p:cNvSpPr/>
          <p:nvPr/>
        </p:nvSpPr>
        <p:spPr>
          <a:xfrm>
            <a:off x="3503223" y="1762271"/>
            <a:ext cx="1361928" cy="1361928"/>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6000">
                <a:solidFill>
                  <a:schemeClr val="lt1"/>
                </a:solidFill>
                <a:latin typeface="Candara"/>
                <a:ea typeface="Candara"/>
                <a:cs typeface="Candara"/>
                <a:sym typeface="Candara"/>
              </a:rPr>
              <a:t>2</a:t>
            </a:r>
            <a:endParaRPr sz="6000">
              <a:solidFill>
                <a:schemeClr val="lt1"/>
              </a:solidFill>
              <a:latin typeface="Candara"/>
              <a:ea typeface="Candara"/>
              <a:cs typeface="Candara"/>
              <a:sym typeface="Candara"/>
            </a:endParaRPr>
          </a:p>
        </p:txBody>
      </p:sp>
      <p:sp>
        <p:nvSpPr>
          <p:cNvPr id="153" name="Google Shape;153;p15"/>
          <p:cNvSpPr txBox="1"/>
          <p:nvPr/>
        </p:nvSpPr>
        <p:spPr>
          <a:xfrm>
            <a:off x="5246572" y="1902225"/>
            <a:ext cx="417734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5400">
                <a:solidFill>
                  <a:srgbClr val="262626"/>
                </a:solidFill>
                <a:latin typeface="Candara"/>
                <a:ea typeface="Candara"/>
                <a:cs typeface="Candara"/>
                <a:sym typeface="Candara"/>
              </a:rPr>
              <a:t>BREAK TIME</a:t>
            </a:r>
            <a:endParaRPr b="1" sz="54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50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750"/>
                                        <p:tgtEl>
                                          <p:spTgt spid="152"/>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75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6"/>
          <p:cNvSpPr txBox="1"/>
          <p:nvPr/>
        </p:nvSpPr>
        <p:spPr>
          <a:xfrm>
            <a:off x="6126505" y="3257572"/>
            <a:ext cx="534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rgbClr val="3F3F3F"/>
                </a:solidFill>
                <a:latin typeface="Candara"/>
                <a:ea typeface="Candara"/>
                <a:cs typeface="Candara"/>
                <a:sym typeface="Candara"/>
              </a:rPr>
              <a:t>45%</a:t>
            </a:r>
            <a:endParaRPr/>
          </a:p>
        </p:txBody>
      </p:sp>
      <p:sp>
        <p:nvSpPr>
          <p:cNvPr id="160" name="Google Shape;160;p16"/>
          <p:cNvSpPr/>
          <p:nvPr/>
        </p:nvSpPr>
        <p:spPr>
          <a:xfrm>
            <a:off x="6768452" y="3312436"/>
            <a:ext cx="400339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0C0C0C"/>
                </a:solidFill>
                <a:latin typeface="Candara"/>
                <a:ea typeface="Candara"/>
                <a:cs typeface="Candara"/>
                <a:sym typeface="Candara"/>
              </a:rPr>
              <a:t>Add or delete slides. You have to be signed in to your</a:t>
            </a:r>
            <a:endParaRPr sz="1200">
              <a:solidFill>
                <a:srgbClr val="7F7F7F"/>
              </a:solidFill>
              <a:latin typeface="Candara"/>
              <a:ea typeface="Candara"/>
              <a:cs typeface="Candara"/>
              <a:sym typeface="Candara"/>
            </a:endParaRPr>
          </a:p>
        </p:txBody>
      </p:sp>
      <p:sp>
        <p:nvSpPr>
          <p:cNvPr id="161" name="Google Shape;161;p16"/>
          <p:cNvSpPr txBox="1"/>
          <p:nvPr/>
        </p:nvSpPr>
        <p:spPr>
          <a:xfrm>
            <a:off x="6126505" y="3922352"/>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rgbClr val="3F3F3F"/>
                </a:solidFill>
                <a:latin typeface="Candara"/>
                <a:ea typeface="Candara"/>
                <a:cs typeface="Candara"/>
                <a:sym typeface="Candara"/>
              </a:rPr>
              <a:t>60%</a:t>
            </a:r>
            <a:endParaRPr/>
          </a:p>
        </p:txBody>
      </p:sp>
      <p:sp>
        <p:nvSpPr>
          <p:cNvPr id="162" name="Google Shape;162;p16"/>
          <p:cNvSpPr/>
          <p:nvPr/>
        </p:nvSpPr>
        <p:spPr>
          <a:xfrm>
            <a:off x="6768452" y="3986360"/>
            <a:ext cx="400339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0C0C0C"/>
                </a:solidFill>
                <a:latin typeface="Candara"/>
                <a:ea typeface="Candara"/>
                <a:cs typeface="Candara"/>
                <a:sym typeface="Candara"/>
              </a:rPr>
              <a:t> Google account. in PowerPoint. Remember to download and install the</a:t>
            </a:r>
            <a:endParaRPr sz="1200">
              <a:solidFill>
                <a:srgbClr val="7F7F7F"/>
              </a:solidFill>
              <a:latin typeface="Candara"/>
              <a:ea typeface="Candara"/>
              <a:cs typeface="Candara"/>
              <a:sym typeface="Candara"/>
            </a:endParaRPr>
          </a:p>
        </p:txBody>
      </p:sp>
      <p:sp>
        <p:nvSpPr>
          <p:cNvPr id="163" name="Google Shape;163;p16"/>
          <p:cNvSpPr txBox="1"/>
          <p:nvPr/>
        </p:nvSpPr>
        <p:spPr>
          <a:xfrm>
            <a:off x="6126505" y="4587131"/>
            <a:ext cx="5212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rgbClr val="3F3F3F"/>
                </a:solidFill>
                <a:latin typeface="Candara"/>
                <a:ea typeface="Candara"/>
                <a:cs typeface="Candara"/>
                <a:sym typeface="Candara"/>
              </a:rPr>
              <a:t>25%</a:t>
            </a:r>
            <a:endParaRPr/>
          </a:p>
        </p:txBody>
      </p:sp>
      <p:sp>
        <p:nvSpPr>
          <p:cNvPr id="164" name="Google Shape;164;p16"/>
          <p:cNvSpPr/>
          <p:nvPr/>
        </p:nvSpPr>
        <p:spPr>
          <a:xfrm>
            <a:off x="6768452" y="4641995"/>
            <a:ext cx="400339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0C0C0C"/>
                </a:solidFill>
                <a:latin typeface="Candara"/>
                <a:ea typeface="Candara"/>
                <a:cs typeface="Candara"/>
                <a:sym typeface="Candara"/>
              </a:rPr>
              <a:t>Add or delete slides. You have to be signed in to your</a:t>
            </a:r>
            <a:endParaRPr sz="1200">
              <a:solidFill>
                <a:srgbClr val="7F7F7F"/>
              </a:solidFill>
              <a:latin typeface="Candara"/>
              <a:ea typeface="Candara"/>
              <a:cs typeface="Candara"/>
              <a:sym typeface="Candara"/>
            </a:endParaRPr>
          </a:p>
        </p:txBody>
      </p:sp>
      <p:sp>
        <p:nvSpPr>
          <p:cNvPr id="165" name="Google Shape;165;p16"/>
          <p:cNvSpPr txBox="1"/>
          <p:nvPr/>
        </p:nvSpPr>
        <p:spPr>
          <a:xfrm>
            <a:off x="6126505" y="5251911"/>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800">
                <a:solidFill>
                  <a:srgbClr val="3F3F3F"/>
                </a:solidFill>
                <a:latin typeface="Candara"/>
                <a:ea typeface="Candara"/>
                <a:cs typeface="Candara"/>
                <a:sym typeface="Candara"/>
              </a:rPr>
              <a:t>98%</a:t>
            </a:r>
            <a:endParaRPr/>
          </a:p>
        </p:txBody>
      </p:sp>
      <p:sp>
        <p:nvSpPr>
          <p:cNvPr id="166" name="Google Shape;166;p16"/>
          <p:cNvSpPr/>
          <p:nvPr/>
        </p:nvSpPr>
        <p:spPr>
          <a:xfrm>
            <a:off x="6768452" y="5306775"/>
            <a:ext cx="400339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0C0C0C"/>
                </a:solidFill>
                <a:latin typeface="Candara"/>
                <a:ea typeface="Candara"/>
                <a:cs typeface="Candara"/>
                <a:sym typeface="Candara"/>
              </a:rPr>
              <a:t> Google account. in PowerPoint. Remember to download and install the</a:t>
            </a:r>
            <a:endParaRPr sz="1200">
              <a:solidFill>
                <a:srgbClr val="7F7F7F"/>
              </a:solidFill>
              <a:latin typeface="Candara"/>
              <a:ea typeface="Candara"/>
              <a:cs typeface="Candara"/>
              <a:sym typeface="Candara"/>
            </a:endParaRPr>
          </a:p>
        </p:txBody>
      </p:sp>
      <p:sp>
        <p:nvSpPr>
          <p:cNvPr id="167" name="Google Shape;167;p16"/>
          <p:cNvSpPr/>
          <p:nvPr/>
        </p:nvSpPr>
        <p:spPr>
          <a:xfrm>
            <a:off x="6151164" y="1615449"/>
            <a:ext cx="4803559" cy="13388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tr-TR" sz="1800">
                <a:solidFill>
                  <a:srgbClr val="0C0C0C"/>
                </a:solidFill>
                <a:latin typeface="Candara"/>
                <a:ea typeface="Candara"/>
                <a:cs typeface="Candara"/>
                <a:sym typeface="Candara"/>
              </a:rPr>
              <a:t>About us</a:t>
            </a:r>
            <a:endParaRPr/>
          </a:p>
          <a:p>
            <a:pPr indent="0" lvl="0" marL="0" marR="0" rtl="0" algn="l">
              <a:lnSpc>
                <a:spcPct val="150000"/>
              </a:lnSpc>
              <a:spcBef>
                <a:spcPts val="0"/>
              </a:spcBef>
              <a:spcAft>
                <a:spcPts val="0"/>
              </a:spcAft>
              <a:buNone/>
            </a:pPr>
            <a:r>
              <a:rPr lang="tr-TR" sz="1200">
                <a:solidFill>
                  <a:srgbClr val="0C0C0C"/>
                </a:solidFill>
                <a:latin typeface="Candara"/>
                <a:ea typeface="Candara"/>
                <a:cs typeface="Candara"/>
                <a:sym typeface="Candara"/>
              </a:rPr>
              <a:t>You will get a copy of this document on  your Google Drive and will be able to  edit, add or delete slides. You have to be signed in to your  Google account.</a:t>
            </a:r>
            <a:endParaRPr sz="1300">
              <a:solidFill>
                <a:srgbClr val="0C0C0C"/>
              </a:solidFill>
              <a:latin typeface="Candara"/>
              <a:ea typeface="Candara"/>
              <a:cs typeface="Candara"/>
              <a:sym typeface="Candara"/>
            </a:endParaRPr>
          </a:p>
        </p:txBody>
      </p:sp>
      <p:pic>
        <p:nvPicPr>
          <p:cNvPr id="168" name="Google Shape;168;p16"/>
          <p:cNvPicPr preferRelativeResize="0"/>
          <p:nvPr/>
        </p:nvPicPr>
        <p:blipFill rotWithShape="1">
          <a:blip r:embed="rId3">
            <a:alphaModFix/>
          </a:blip>
          <a:srcRect b="0" l="0" r="0" t="0"/>
          <a:stretch/>
        </p:blipFill>
        <p:spPr>
          <a:xfrm flipH="1">
            <a:off x="547196" y="1971375"/>
            <a:ext cx="4939204" cy="3649868"/>
          </a:xfrm>
          <a:prstGeom prst="rect">
            <a:avLst/>
          </a:prstGeom>
          <a:noFill/>
          <a:ln>
            <a:noFill/>
          </a:ln>
        </p:spPr>
      </p:pic>
      <p:pic>
        <p:nvPicPr>
          <p:cNvPr id="169" name="Google Shape;169;p16"/>
          <p:cNvPicPr preferRelativeResize="0"/>
          <p:nvPr/>
        </p:nvPicPr>
        <p:blipFill rotWithShape="1">
          <a:blip r:embed="rId4">
            <a:alphaModFix/>
          </a:blip>
          <a:srcRect b="0" l="0" r="0" t="0"/>
          <a:stretch/>
        </p:blipFill>
        <p:spPr>
          <a:xfrm>
            <a:off x="4369652" y="2664153"/>
            <a:ext cx="966087" cy="1132156"/>
          </a:xfrm>
          <a:prstGeom prst="rect">
            <a:avLst/>
          </a:prstGeom>
          <a:noFill/>
          <a:ln>
            <a:noFill/>
          </a:ln>
        </p:spPr>
      </p:pic>
      <p:sp>
        <p:nvSpPr>
          <p:cNvPr id="170" name="Google Shape;170;p16"/>
          <p:cNvSpPr/>
          <p:nvPr/>
        </p:nvSpPr>
        <p:spPr>
          <a:xfrm>
            <a:off x="455223" y="255205"/>
            <a:ext cx="911782" cy="911782"/>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600">
                <a:solidFill>
                  <a:schemeClr val="lt1"/>
                </a:solidFill>
                <a:latin typeface="Candara"/>
                <a:ea typeface="Candara"/>
                <a:cs typeface="Candara"/>
                <a:sym typeface="Candara"/>
              </a:rPr>
              <a:t>2</a:t>
            </a:r>
            <a:endParaRPr sz="3600">
              <a:solidFill>
                <a:schemeClr val="lt1"/>
              </a:solidFill>
              <a:latin typeface="Candara"/>
              <a:ea typeface="Candara"/>
              <a:cs typeface="Candara"/>
              <a:sym typeface="Candara"/>
            </a:endParaRPr>
          </a:p>
        </p:txBody>
      </p:sp>
      <p:sp>
        <p:nvSpPr>
          <p:cNvPr id="171" name="Google Shape;171;p16"/>
          <p:cNvSpPr txBox="1"/>
          <p:nvPr/>
        </p:nvSpPr>
        <p:spPr>
          <a:xfrm>
            <a:off x="1538173" y="433748"/>
            <a:ext cx="22741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rgbClr val="262626"/>
                </a:solidFill>
                <a:latin typeface="Candara"/>
                <a:ea typeface="Candara"/>
                <a:cs typeface="Candara"/>
                <a:sym typeface="Candara"/>
              </a:rPr>
              <a:t>Break Time</a:t>
            </a:r>
            <a:endParaRPr b="1" sz="28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75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50"/>
                                        <p:tgtEl>
                                          <p:spTgt spid="167"/>
                                        </p:tgtEl>
                                      </p:cBhvr>
                                    </p:animEffect>
                                  </p:childTnLst>
                                </p:cTn>
                              </p:par>
                            </p:childTnLst>
                          </p:cTn>
                        </p:par>
                        <p:par>
                          <p:cTn fill="hold">
                            <p:stCondLst>
                              <p:cond delay="165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750"/>
                                        <p:tgtEl>
                                          <p:spTgt spid="159"/>
                                        </p:tgtEl>
                                      </p:cBhvr>
                                    </p:animEffect>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par>
                          <p:cTn fill="hold">
                            <p:stCondLst>
                              <p:cond delay="2900"/>
                            </p:stCondLst>
                            <p:childTnLst>
                              <p:par>
                                <p:cTn fill="hold" nodeType="after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750"/>
                                        <p:tgtEl>
                                          <p:spTgt spid="161"/>
                                        </p:tgtEl>
                                      </p:cBhvr>
                                    </p:animEffect>
                                  </p:childTnLst>
                                </p:cTn>
                              </p:par>
                            </p:childTnLst>
                          </p:cTn>
                        </p:par>
                        <p:par>
                          <p:cTn fill="hold">
                            <p:stCondLst>
                              <p:cond delay="3650"/>
                            </p:stCondLst>
                            <p:childTnLst>
                              <p:par>
                                <p:cTn fill="hold" nodeType="after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par>
                          <p:cTn fill="hold">
                            <p:stCondLst>
                              <p:cond delay="4150"/>
                            </p:stCondLst>
                            <p:childTnLst>
                              <p:par>
                                <p:cTn fill="hold" nodeType="after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750"/>
                                        <p:tgtEl>
                                          <p:spTgt spid="163"/>
                                        </p:tgtEl>
                                      </p:cBhvr>
                                    </p:animEffect>
                                  </p:childTnLst>
                                </p:cTn>
                              </p:par>
                            </p:childTnLst>
                          </p:cTn>
                        </p:par>
                        <p:par>
                          <p:cTn fill="hold">
                            <p:stCondLst>
                              <p:cond delay="49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par>
                          <p:cTn fill="hold">
                            <p:stCondLst>
                              <p:cond delay="540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750"/>
                                        <p:tgtEl>
                                          <p:spTgt spid="165"/>
                                        </p:tgtEl>
                                      </p:cBhvr>
                                    </p:animEffect>
                                  </p:childTnLst>
                                </p:cTn>
                              </p:par>
                            </p:childTnLst>
                          </p:cTn>
                        </p:par>
                        <p:par>
                          <p:cTn fill="hold">
                            <p:stCondLst>
                              <p:cond delay="6150"/>
                            </p:stCondLst>
                            <p:childTnLst>
                              <p:par>
                                <p:cTn fill="hold" nodeType="after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par>
                          <p:cTn fill="hold">
                            <p:stCondLst>
                              <p:cond delay="6650"/>
                            </p:stCondLst>
                            <p:childTnLst>
                              <p:par>
                                <p:cTn fill="hold" nodeType="after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grpSp>
        <p:nvGrpSpPr>
          <p:cNvPr id="177" name="Google Shape;177;p17"/>
          <p:cNvGrpSpPr/>
          <p:nvPr/>
        </p:nvGrpSpPr>
        <p:grpSpPr>
          <a:xfrm>
            <a:off x="1243228" y="1803400"/>
            <a:ext cx="1636219" cy="2280014"/>
            <a:chOff x="1243228" y="1807534"/>
            <a:chExt cx="1636219" cy="2280014"/>
          </a:xfrm>
        </p:grpSpPr>
        <p:sp>
          <p:nvSpPr>
            <p:cNvPr id="178" name="Google Shape;178;p17"/>
            <p:cNvSpPr/>
            <p:nvPr/>
          </p:nvSpPr>
          <p:spPr>
            <a:xfrm>
              <a:off x="1328292" y="1807534"/>
              <a:ext cx="1523627" cy="2280014"/>
            </a:xfrm>
            <a:custGeom>
              <a:rect b="b" l="l" r="r" t="t"/>
              <a:pathLst>
                <a:path extrusionOk="0" h="2731" w="1825">
                  <a:moveTo>
                    <a:pt x="1069" y="231"/>
                  </a:moveTo>
                  <a:lnTo>
                    <a:pt x="913" y="0"/>
                  </a:lnTo>
                  <a:lnTo>
                    <a:pt x="758" y="231"/>
                  </a:lnTo>
                  <a:lnTo>
                    <a:pt x="758" y="231"/>
                  </a:lnTo>
                  <a:lnTo>
                    <a:pt x="688" y="336"/>
                  </a:lnTo>
                  <a:lnTo>
                    <a:pt x="585" y="498"/>
                  </a:lnTo>
                  <a:lnTo>
                    <a:pt x="525" y="595"/>
                  </a:lnTo>
                  <a:lnTo>
                    <a:pt x="461" y="703"/>
                  </a:lnTo>
                  <a:lnTo>
                    <a:pt x="398" y="814"/>
                  </a:lnTo>
                  <a:lnTo>
                    <a:pt x="332" y="934"/>
                  </a:lnTo>
                  <a:lnTo>
                    <a:pt x="268" y="1053"/>
                  </a:lnTo>
                  <a:lnTo>
                    <a:pt x="207" y="1175"/>
                  </a:lnTo>
                  <a:lnTo>
                    <a:pt x="151" y="1296"/>
                  </a:lnTo>
                  <a:lnTo>
                    <a:pt x="125" y="1356"/>
                  </a:lnTo>
                  <a:lnTo>
                    <a:pt x="101" y="1413"/>
                  </a:lnTo>
                  <a:lnTo>
                    <a:pt x="79" y="1471"/>
                  </a:lnTo>
                  <a:lnTo>
                    <a:pt x="59" y="1527"/>
                  </a:lnTo>
                  <a:lnTo>
                    <a:pt x="43" y="1581"/>
                  </a:lnTo>
                  <a:lnTo>
                    <a:pt x="27" y="1634"/>
                  </a:lnTo>
                  <a:lnTo>
                    <a:pt x="15" y="1684"/>
                  </a:lnTo>
                  <a:lnTo>
                    <a:pt x="7" y="1732"/>
                  </a:lnTo>
                  <a:lnTo>
                    <a:pt x="1" y="1778"/>
                  </a:lnTo>
                  <a:lnTo>
                    <a:pt x="0" y="1820"/>
                  </a:lnTo>
                  <a:lnTo>
                    <a:pt x="0" y="1820"/>
                  </a:lnTo>
                  <a:lnTo>
                    <a:pt x="1" y="1865"/>
                  </a:lnTo>
                  <a:lnTo>
                    <a:pt x="5" y="1913"/>
                  </a:lnTo>
                  <a:lnTo>
                    <a:pt x="11" y="1957"/>
                  </a:lnTo>
                  <a:lnTo>
                    <a:pt x="19" y="2003"/>
                  </a:lnTo>
                  <a:lnTo>
                    <a:pt x="29" y="2047"/>
                  </a:lnTo>
                  <a:lnTo>
                    <a:pt x="41" y="2090"/>
                  </a:lnTo>
                  <a:lnTo>
                    <a:pt x="55" y="2132"/>
                  </a:lnTo>
                  <a:lnTo>
                    <a:pt x="73" y="2174"/>
                  </a:lnTo>
                  <a:lnTo>
                    <a:pt x="91" y="2214"/>
                  </a:lnTo>
                  <a:lnTo>
                    <a:pt x="111" y="2254"/>
                  </a:lnTo>
                  <a:lnTo>
                    <a:pt x="133" y="2291"/>
                  </a:lnTo>
                  <a:lnTo>
                    <a:pt x="157" y="2329"/>
                  </a:lnTo>
                  <a:lnTo>
                    <a:pt x="183" y="2365"/>
                  </a:lnTo>
                  <a:lnTo>
                    <a:pt x="209" y="2399"/>
                  </a:lnTo>
                  <a:lnTo>
                    <a:pt x="238" y="2433"/>
                  </a:lnTo>
                  <a:lnTo>
                    <a:pt x="268" y="2465"/>
                  </a:lnTo>
                  <a:lnTo>
                    <a:pt x="300" y="2494"/>
                  </a:lnTo>
                  <a:lnTo>
                    <a:pt x="332" y="2522"/>
                  </a:lnTo>
                  <a:lnTo>
                    <a:pt x="368" y="2550"/>
                  </a:lnTo>
                  <a:lnTo>
                    <a:pt x="404" y="2576"/>
                  </a:lnTo>
                  <a:lnTo>
                    <a:pt x="439" y="2600"/>
                  </a:lnTo>
                  <a:lnTo>
                    <a:pt x="477" y="2622"/>
                  </a:lnTo>
                  <a:lnTo>
                    <a:pt x="517" y="2642"/>
                  </a:lnTo>
                  <a:lnTo>
                    <a:pt x="557" y="2660"/>
                  </a:lnTo>
                  <a:lnTo>
                    <a:pt x="599" y="2676"/>
                  </a:lnTo>
                  <a:lnTo>
                    <a:pt x="643" y="2690"/>
                  </a:lnTo>
                  <a:lnTo>
                    <a:pt x="684" y="2701"/>
                  </a:lnTo>
                  <a:lnTo>
                    <a:pt x="728" y="2713"/>
                  </a:lnTo>
                  <a:lnTo>
                    <a:pt x="774" y="2721"/>
                  </a:lnTo>
                  <a:lnTo>
                    <a:pt x="820" y="2727"/>
                  </a:lnTo>
                  <a:lnTo>
                    <a:pt x="865" y="2729"/>
                  </a:lnTo>
                  <a:lnTo>
                    <a:pt x="913" y="2731"/>
                  </a:lnTo>
                  <a:lnTo>
                    <a:pt x="913" y="2731"/>
                  </a:lnTo>
                  <a:lnTo>
                    <a:pt x="959" y="2729"/>
                  </a:lnTo>
                  <a:lnTo>
                    <a:pt x="1005" y="2727"/>
                  </a:lnTo>
                  <a:lnTo>
                    <a:pt x="1051" y="2721"/>
                  </a:lnTo>
                  <a:lnTo>
                    <a:pt x="1096" y="2713"/>
                  </a:lnTo>
                  <a:lnTo>
                    <a:pt x="1140" y="2701"/>
                  </a:lnTo>
                  <a:lnTo>
                    <a:pt x="1184" y="2690"/>
                  </a:lnTo>
                  <a:lnTo>
                    <a:pt x="1226" y="2676"/>
                  </a:lnTo>
                  <a:lnTo>
                    <a:pt x="1268" y="2660"/>
                  </a:lnTo>
                  <a:lnTo>
                    <a:pt x="1307" y="2642"/>
                  </a:lnTo>
                  <a:lnTo>
                    <a:pt x="1347" y="2622"/>
                  </a:lnTo>
                  <a:lnTo>
                    <a:pt x="1385" y="2600"/>
                  </a:lnTo>
                  <a:lnTo>
                    <a:pt x="1423" y="2576"/>
                  </a:lnTo>
                  <a:lnTo>
                    <a:pt x="1459" y="2550"/>
                  </a:lnTo>
                  <a:lnTo>
                    <a:pt x="1493" y="2522"/>
                  </a:lnTo>
                  <a:lnTo>
                    <a:pt x="1526" y="2494"/>
                  </a:lnTo>
                  <a:lnTo>
                    <a:pt x="1556" y="2465"/>
                  </a:lnTo>
                  <a:lnTo>
                    <a:pt x="1588" y="2433"/>
                  </a:lnTo>
                  <a:lnTo>
                    <a:pt x="1616" y="2399"/>
                  </a:lnTo>
                  <a:lnTo>
                    <a:pt x="1644" y="2365"/>
                  </a:lnTo>
                  <a:lnTo>
                    <a:pt x="1668" y="2329"/>
                  </a:lnTo>
                  <a:lnTo>
                    <a:pt x="1692" y="2291"/>
                  </a:lnTo>
                  <a:lnTo>
                    <a:pt x="1714" y="2254"/>
                  </a:lnTo>
                  <a:lnTo>
                    <a:pt x="1735" y="2214"/>
                  </a:lnTo>
                  <a:lnTo>
                    <a:pt x="1753" y="2174"/>
                  </a:lnTo>
                  <a:lnTo>
                    <a:pt x="1769" y="2132"/>
                  </a:lnTo>
                  <a:lnTo>
                    <a:pt x="1783" y="2090"/>
                  </a:lnTo>
                  <a:lnTo>
                    <a:pt x="1795" y="2047"/>
                  </a:lnTo>
                  <a:lnTo>
                    <a:pt x="1807" y="2003"/>
                  </a:lnTo>
                  <a:lnTo>
                    <a:pt x="1815" y="1957"/>
                  </a:lnTo>
                  <a:lnTo>
                    <a:pt x="1819" y="1913"/>
                  </a:lnTo>
                  <a:lnTo>
                    <a:pt x="1823" y="1865"/>
                  </a:lnTo>
                  <a:lnTo>
                    <a:pt x="1825" y="1820"/>
                  </a:lnTo>
                  <a:lnTo>
                    <a:pt x="1825" y="1820"/>
                  </a:lnTo>
                  <a:lnTo>
                    <a:pt x="1823" y="1778"/>
                  </a:lnTo>
                  <a:lnTo>
                    <a:pt x="1817" y="1732"/>
                  </a:lnTo>
                  <a:lnTo>
                    <a:pt x="1809" y="1684"/>
                  </a:lnTo>
                  <a:lnTo>
                    <a:pt x="1797" y="1634"/>
                  </a:lnTo>
                  <a:lnTo>
                    <a:pt x="1783" y="1581"/>
                  </a:lnTo>
                  <a:lnTo>
                    <a:pt x="1765" y="1527"/>
                  </a:lnTo>
                  <a:lnTo>
                    <a:pt x="1745" y="1471"/>
                  </a:lnTo>
                  <a:lnTo>
                    <a:pt x="1723" y="1413"/>
                  </a:lnTo>
                  <a:lnTo>
                    <a:pt x="1700" y="1356"/>
                  </a:lnTo>
                  <a:lnTo>
                    <a:pt x="1674" y="1296"/>
                  </a:lnTo>
                  <a:lnTo>
                    <a:pt x="1618" y="1175"/>
                  </a:lnTo>
                  <a:lnTo>
                    <a:pt x="1558" y="1053"/>
                  </a:lnTo>
                  <a:lnTo>
                    <a:pt x="1495" y="934"/>
                  </a:lnTo>
                  <a:lnTo>
                    <a:pt x="1429" y="814"/>
                  </a:lnTo>
                  <a:lnTo>
                    <a:pt x="1363" y="703"/>
                  </a:lnTo>
                  <a:lnTo>
                    <a:pt x="1299" y="595"/>
                  </a:lnTo>
                  <a:lnTo>
                    <a:pt x="1240" y="498"/>
                  </a:lnTo>
                  <a:lnTo>
                    <a:pt x="1136" y="336"/>
                  </a:lnTo>
                  <a:lnTo>
                    <a:pt x="1069" y="231"/>
                  </a:lnTo>
                  <a:lnTo>
                    <a:pt x="1069" y="231"/>
                  </a:lnTo>
                  <a:close/>
                  <a:moveTo>
                    <a:pt x="917" y="2588"/>
                  </a:moveTo>
                  <a:lnTo>
                    <a:pt x="917" y="2588"/>
                  </a:lnTo>
                  <a:lnTo>
                    <a:pt x="885" y="2586"/>
                  </a:lnTo>
                  <a:lnTo>
                    <a:pt x="852" y="2584"/>
                  </a:lnTo>
                  <a:lnTo>
                    <a:pt x="820" y="2582"/>
                  </a:lnTo>
                  <a:lnTo>
                    <a:pt x="788" y="2576"/>
                  </a:lnTo>
                  <a:lnTo>
                    <a:pt x="756" y="2570"/>
                  </a:lnTo>
                  <a:lnTo>
                    <a:pt x="726" y="2562"/>
                  </a:lnTo>
                  <a:lnTo>
                    <a:pt x="694" y="2554"/>
                  </a:lnTo>
                  <a:lnTo>
                    <a:pt x="664" y="2544"/>
                  </a:lnTo>
                  <a:lnTo>
                    <a:pt x="637" y="2534"/>
                  </a:lnTo>
                  <a:lnTo>
                    <a:pt x="607" y="2522"/>
                  </a:lnTo>
                  <a:lnTo>
                    <a:pt x="579" y="2508"/>
                  </a:lnTo>
                  <a:lnTo>
                    <a:pt x="551" y="2494"/>
                  </a:lnTo>
                  <a:lnTo>
                    <a:pt x="525" y="2479"/>
                  </a:lnTo>
                  <a:lnTo>
                    <a:pt x="499" y="2463"/>
                  </a:lnTo>
                  <a:lnTo>
                    <a:pt x="473" y="2445"/>
                  </a:lnTo>
                  <a:lnTo>
                    <a:pt x="449" y="2427"/>
                  </a:lnTo>
                  <a:lnTo>
                    <a:pt x="449" y="2427"/>
                  </a:lnTo>
                  <a:lnTo>
                    <a:pt x="404" y="2389"/>
                  </a:lnTo>
                  <a:lnTo>
                    <a:pt x="386" y="2373"/>
                  </a:lnTo>
                  <a:lnTo>
                    <a:pt x="374" y="2359"/>
                  </a:lnTo>
                  <a:lnTo>
                    <a:pt x="364" y="2347"/>
                  </a:lnTo>
                  <a:lnTo>
                    <a:pt x="360" y="2337"/>
                  </a:lnTo>
                  <a:lnTo>
                    <a:pt x="358" y="2331"/>
                  </a:lnTo>
                  <a:lnTo>
                    <a:pt x="360" y="2325"/>
                  </a:lnTo>
                  <a:lnTo>
                    <a:pt x="366" y="2323"/>
                  </a:lnTo>
                  <a:lnTo>
                    <a:pt x="374" y="2323"/>
                  </a:lnTo>
                  <a:lnTo>
                    <a:pt x="388" y="2323"/>
                  </a:lnTo>
                  <a:lnTo>
                    <a:pt x="404" y="2327"/>
                  </a:lnTo>
                  <a:lnTo>
                    <a:pt x="445" y="2341"/>
                  </a:lnTo>
                  <a:lnTo>
                    <a:pt x="501" y="2365"/>
                  </a:lnTo>
                  <a:lnTo>
                    <a:pt x="501" y="2365"/>
                  </a:lnTo>
                  <a:lnTo>
                    <a:pt x="537" y="2379"/>
                  </a:lnTo>
                  <a:lnTo>
                    <a:pt x="575" y="2393"/>
                  </a:lnTo>
                  <a:lnTo>
                    <a:pt x="613" y="2405"/>
                  </a:lnTo>
                  <a:lnTo>
                    <a:pt x="652" y="2415"/>
                  </a:lnTo>
                  <a:lnTo>
                    <a:pt x="692" y="2423"/>
                  </a:lnTo>
                  <a:lnTo>
                    <a:pt x="732" y="2427"/>
                  </a:lnTo>
                  <a:lnTo>
                    <a:pt x="774" y="2431"/>
                  </a:lnTo>
                  <a:lnTo>
                    <a:pt x="816" y="2431"/>
                  </a:lnTo>
                  <a:lnTo>
                    <a:pt x="816" y="2431"/>
                  </a:lnTo>
                  <a:lnTo>
                    <a:pt x="856" y="2431"/>
                  </a:lnTo>
                  <a:lnTo>
                    <a:pt x="895" y="2427"/>
                  </a:lnTo>
                  <a:lnTo>
                    <a:pt x="933" y="2423"/>
                  </a:lnTo>
                  <a:lnTo>
                    <a:pt x="971" y="2417"/>
                  </a:lnTo>
                  <a:lnTo>
                    <a:pt x="1009" y="2407"/>
                  </a:lnTo>
                  <a:lnTo>
                    <a:pt x="1045" y="2397"/>
                  </a:lnTo>
                  <a:lnTo>
                    <a:pt x="1080" y="2385"/>
                  </a:lnTo>
                  <a:lnTo>
                    <a:pt x="1116" y="2371"/>
                  </a:lnTo>
                  <a:lnTo>
                    <a:pt x="1150" y="2355"/>
                  </a:lnTo>
                  <a:lnTo>
                    <a:pt x="1184" y="2339"/>
                  </a:lnTo>
                  <a:lnTo>
                    <a:pt x="1216" y="2319"/>
                  </a:lnTo>
                  <a:lnTo>
                    <a:pt x="1248" y="2299"/>
                  </a:lnTo>
                  <a:lnTo>
                    <a:pt x="1278" y="2277"/>
                  </a:lnTo>
                  <a:lnTo>
                    <a:pt x="1307" y="2256"/>
                  </a:lnTo>
                  <a:lnTo>
                    <a:pt x="1335" y="2232"/>
                  </a:lnTo>
                  <a:lnTo>
                    <a:pt x="1361" y="2206"/>
                  </a:lnTo>
                  <a:lnTo>
                    <a:pt x="1387" y="2178"/>
                  </a:lnTo>
                  <a:lnTo>
                    <a:pt x="1413" y="2150"/>
                  </a:lnTo>
                  <a:lnTo>
                    <a:pt x="1435" y="2122"/>
                  </a:lnTo>
                  <a:lnTo>
                    <a:pt x="1457" y="2090"/>
                  </a:lnTo>
                  <a:lnTo>
                    <a:pt x="1477" y="2060"/>
                  </a:lnTo>
                  <a:lnTo>
                    <a:pt x="1495" y="2027"/>
                  </a:lnTo>
                  <a:lnTo>
                    <a:pt x="1512" y="1995"/>
                  </a:lnTo>
                  <a:lnTo>
                    <a:pt x="1528" y="1959"/>
                  </a:lnTo>
                  <a:lnTo>
                    <a:pt x="1542" y="1925"/>
                  </a:lnTo>
                  <a:lnTo>
                    <a:pt x="1554" y="1889"/>
                  </a:lnTo>
                  <a:lnTo>
                    <a:pt x="1564" y="1851"/>
                  </a:lnTo>
                  <a:lnTo>
                    <a:pt x="1572" y="1816"/>
                  </a:lnTo>
                  <a:lnTo>
                    <a:pt x="1580" y="1776"/>
                  </a:lnTo>
                  <a:lnTo>
                    <a:pt x="1584" y="1738"/>
                  </a:lnTo>
                  <a:lnTo>
                    <a:pt x="1588" y="1698"/>
                  </a:lnTo>
                  <a:lnTo>
                    <a:pt x="1588" y="1658"/>
                  </a:lnTo>
                  <a:lnTo>
                    <a:pt x="1588" y="1658"/>
                  </a:lnTo>
                  <a:lnTo>
                    <a:pt x="1586" y="1620"/>
                  </a:lnTo>
                  <a:lnTo>
                    <a:pt x="1582" y="1579"/>
                  </a:lnTo>
                  <a:lnTo>
                    <a:pt x="1572" y="1535"/>
                  </a:lnTo>
                  <a:lnTo>
                    <a:pt x="1560" y="1489"/>
                  </a:lnTo>
                  <a:lnTo>
                    <a:pt x="1560" y="1489"/>
                  </a:lnTo>
                  <a:lnTo>
                    <a:pt x="1542" y="1423"/>
                  </a:lnTo>
                  <a:lnTo>
                    <a:pt x="1526" y="1372"/>
                  </a:lnTo>
                  <a:lnTo>
                    <a:pt x="1516" y="1336"/>
                  </a:lnTo>
                  <a:lnTo>
                    <a:pt x="1514" y="1328"/>
                  </a:lnTo>
                  <a:lnTo>
                    <a:pt x="1514" y="1324"/>
                  </a:lnTo>
                  <a:lnTo>
                    <a:pt x="1514" y="1324"/>
                  </a:lnTo>
                  <a:lnTo>
                    <a:pt x="1518" y="1328"/>
                  </a:lnTo>
                  <a:lnTo>
                    <a:pt x="1528" y="1342"/>
                  </a:lnTo>
                  <a:lnTo>
                    <a:pt x="1554" y="1394"/>
                  </a:lnTo>
                  <a:lnTo>
                    <a:pt x="1588" y="1471"/>
                  </a:lnTo>
                  <a:lnTo>
                    <a:pt x="1606" y="1519"/>
                  </a:lnTo>
                  <a:lnTo>
                    <a:pt x="1624" y="1569"/>
                  </a:lnTo>
                  <a:lnTo>
                    <a:pt x="1624" y="1569"/>
                  </a:lnTo>
                  <a:lnTo>
                    <a:pt x="1648" y="1640"/>
                  </a:lnTo>
                  <a:lnTo>
                    <a:pt x="1666" y="1708"/>
                  </a:lnTo>
                  <a:lnTo>
                    <a:pt x="1672" y="1740"/>
                  </a:lnTo>
                  <a:lnTo>
                    <a:pt x="1676" y="1770"/>
                  </a:lnTo>
                  <a:lnTo>
                    <a:pt x="1678" y="1798"/>
                  </a:lnTo>
                  <a:lnTo>
                    <a:pt x="1680" y="1826"/>
                  </a:lnTo>
                  <a:lnTo>
                    <a:pt x="1680" y="1826"/>
                  </a:lnTo>
                  <a:lnTo>
                    <a:pt x="1678" y="1863"/>
                  </a:lnTo>
                  <a:lnTo>
                    <a:pt x="1676" y="1903"/>
                  </a:lnTo>
                  <a:lnTo>
                    <a:pt x="1672" y="1941"/>
                  </a:lnTo>
                  <a:lnTo>
                    <a:pt x="1664" y="1979"/>
                  </a:lnTo>
                  <a:lnTo>
                    <a:pt x="1656" y="2015"/>
                  </a:lnTo>
                  <a:lnTo>
                    <a:pt x="1646" y="2052"/>
                  </a:lnTo>
                  <a:lnTo>
                    <a:pt x="1634" y="2086"/>
                  </a:lnTo>
                  <a:lnTo>
                    <a:pt x="1620" y="2122"/>
                  </a:lnTo>
                  <a:lnTo>
                    <a:pt x="1604" y="2156"/>
                  </a:lnTo>
                  <a:lnTo>
                    <a:pt x="1588" y="2188"/>
                  </a:lnTo>
                  <a:lnTo>
                    <a:pt x="1570" y="2220"/>
                  </a:lnTo>
                  <a:lnTo>
                    <a:pt x="1550" y="2252"/>
                  </a:lnTo>
                  <a:lnTo>
                    <a:pt x="1528" y="2281"/>
                  </a:lnTo>
                  <a:lnTo>
                    <a:pt x="1506" y="2309"/>
                  </a:lnTo>
                  <a:lnTo>
                    <a:pt x="1481" y="2337"/>
                  </a:lnTo>
                  <a:lnTo>
                    <a:pt x="1457" y="2363"/>
                  </a:lnTo>
                  <a:lnTo>
                    <a:pt x="1431" y="2389"/>
                  </a:lnTo>
                  <a:lnTo>
                    <a:pt x="1403" y="2413"/>
                  </a:lnTo>
                  <a:lnTo>
                    <a:pt x="1373" y="2437"/>
                  </a:lnTo>
                  <a:lnTo>
                    <a:pt x="1343" y="2457"/>
                  </a:lnTo>
                  <a:lnTo>
                    <a:pt x="1313" y="2477"/>
                  </a:lnTo>
                  <a:lnTo>
                    <a:pt x="1282" y="2494"/>
                  </a:lnTo>
                  <a:lnTo>
                    <a:pt x="1248" y="2512"/>
                  </a:lnTo>
                  <a:lnTo>
                    <a:pt x="1214" y="2528"/>
                  </a:lnTo>
                  <a:lnTo>
                    <a:pt x="1180" y="2540"/>
                  </a:lnTo>
                  <a:lnTo>
                    <a:pt x="1144" y="2552"/>
                  </a:lnTo>
                  <a:lnTo>
                    <a:pt x="1108" y="2564"/>
                  </a:lnTo>
                  <a:lnTo>
                    <a:pt x="1071" y="2572"/>
                  </a:lnTo>
                  <a:lnTo>
                    <a:pt x="1033" y="2578"/>
                  </a:lnTo>
                  <a:lnTo>
                    <a:pt x="995" y="2584"/>
                  </a:lnTo>
                  <a:lnTo>
                    <a:pt x="957" y="2586"/>
                  </a:lnTo>
                  <a:lnTo>
                    <a:pt x="917" y="2588"/>
                  </a:lnTo>
                  <a:lnTo>
                    <a:pt x="917" y="2588"/>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ndara"/>
                <a:ea typeface="Candara"/>
                <a:cs typeface="Candara"/>
                <a:sym typeface="Candara"/>
              </a:endParaRPr>
            </a:p>
          </p:txBody>
        </p:sp>
        <p:sp>
          <p:nvSpPr>
            <p:cNvPr id="179" name="Google Shape;179;p17"/>
            <p:cNvSpPr txBox="1"/>
            <p:nvPr/>
          </p:nvSpPr>
          <p:spPr>
            <a:xfrm>
              <a:off x="1243228" y="2763609"/>
              <a:ext cx="163621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400">
                  <a:solidFill>
                    <a:srgbClr val="F2F2F2"/>
                  </a:solidFill>
                  <a:latin typeface="Candara"/>
                  <a:ea typeface="Candara"/>
                  <a:cs typeface="Candara"/>
                  <a:sym typeface="Candara"/>
                </a:rPr>
                <a:t>Future</a:t>
              </a:r>
              <a:endParaRPr b="1" sz="2400">
                <a:solidFill>
                  <a:srgbClr val="F2F2F2"/>
                </a:solidFill>
                <a:latin typeface="Candara"/>
                <a:ea typeface="Candara"/>
                <a:cs typeface="Candara"/>
                <a:sym typeface="Candara"/>
              </a:endParaRPr>
            </a:p>
          </p:txBody>
        </p:sp>
      </p:grpSp>
      <p:grpSp>
        <p:nvGrpSpPr>
          <p:cNvPr id="180" name="Google Shape;180;p17"/>
          <p:cNvGrpSpPr/>
          <p:nvPr/>
        </p:nvGrpSpPr>
        <p:grpSpPr>
          <a:xfrm>
            <a:off x="3910302" y="1803400"/>
            <a:ext cx="1636219" cy="2280014"/>
            <a:chOff x="3910302" y="1803400"/>
            <a:chExt cx="1636219" cy="2280014"/>
          </a:xfrm>
        </p:grpSpPr>
        <p:sp>
          <p:nvSpPr>
            <p:cNvPr id="181" name="Google Shape;181;p17"/>
            <p:cNvSpPr/>
            <p:nvPr/>
          </p:nvSpPr>
          <p:spPr>
            <a:xfrm>
              <a:off x="3997324" y="1803400"/>
              <a:ext cx="1523627" cy="2280014"/>
            </a:xfrm>
            <a:custGeom>
              <a:rect b="b" l="l" r="r" t="t"/>
              <a:pathLst>
                <a:path extrusionOk="0" h="2731" w="1825">
                  <a:moveTo>
                    <a:pt x="1069" y="231"/>
                  </a:moveTo>
                  <a:lnTo>
                    <a:pt x="913" y="0"/>
                  </a:lnTo>
                  <a:lnTo>
                    <a:pt x="758" y="231"/>
                  </a:lnTo>
                  <a:lnTo>
                    <a:pt x="758" y="231"/>
                  </a:lnTo>
                  <a:lnTo>
                    <a:pt x="688" y="336"/>
                  </a:lnTo>
                  <a:lnTo>
                    <a:pt x="585" y="498"/>
                  </a:lnTo>
                  <a:lnTo>
                    <a:pt x="525" y="595"/>
                  </a:lnTo>
                  <a:lnTo>
                    <a:pt x="461" y="703"/>
                  </a:lnTo>
                  <a:lnTo>
                    <a:pt x="398" y="814"/>
                  </a:lnTo>
                  <a:lnTo>
                    <a:pt x="332" y="934"/>
                  </a:lnTo>
                  <a:lnTo>
                    <a:pt x="268" y="1053"/>
                  </a:lnTo>
                  <a:lnTo>
                    <a:pt x="207" y="1175"/>
                  </a:lnTo>
                  <a:lnTo>
                    <a:pt x="151" y="1296"/>
                  </a:lnTo>
                  <a:lnTo>
                    <a:pt x="125" y="1356"/>
                  </a:lnTo>
                  <a:lnTo>
                    <a:pt x="101" y="1413"/>
                  </a:lnTo>
                  <a:lnTo>
                    <a:pt x="79" y="1471"/>
                  </a:lnTo>
                  <a:lnTo>
                    <a:pt x="59" y="1527"/>
                  </a:lnTo>
                  <a:lnTo>
                    <a:pt x="43" y="1581"/>
                  </a:lnTo>
                  <a:lnTo>
                    <a:pt x="27" y="1634"/>
                  </a:lnTo>
                  <a:lnTo>
                    <a:pt x="15" y="1684"/>
                  </a:lnTo>
                  <a:lnTo>
                    <a:pt x="7" y="1732"/>
                  </a:lnTo>
                  <a:lnTo>
                    <a:pt x="1" y="1778"/>
                  </a:lnTo>
                  <a:lnTo>
                    <a:pt x="0" y="1820"/>
                  </a:lnTo>
                  <a:lnTo>
                    <a:pt x="0" y="1820"/>
                  </a:lnTo>
                  <a:lnTo>
                    <a:pt x="1" y="1865"/>
                  </a:lnTo>
                  <a:lnTo>
                    <a:pt x="5" y="1913"/>
                  </a:lnTo>
                  <a:lnTo>
                    <a:pt x="11" y="1957"/>
                  </a:lnTo>
                  <a:lnTo>
                    <a:pt x="19" y="2003"/>
                  </a:lnTo>
                  <a:lnTo>
                    <a:pt x="29" y="2047"/>
                  </a:lnTo>
                  <a:lnTo>
                    <a:pt x="41" y="2090"/>
                  </a:lnTo>
                  <a:lnTo>
                    <a:pt x="55" y="2132"/>
                  </a:lnTo>
                  <a:lnTo>
                    <a:pt x="73" y="2174"/>
                  </a:lnTo>
                  <a:lnTo>
                    <a:pt x="91" y="2214"/>
                  </a:lnTo>
                  <a:lnTo>
                    <a:pt x="111" y="2254"/>
                  </a:lnTo>
                  <a:lnTo>
                    <a:pt x="133" y="2291"/>
                  </a:lnTo>
                  <a:lnTo>
                    <a:pt x="157" y="2329"/>
                  </a:lnTo>
                  <a:lnTo>
                    <a:pt x="183" y="2365"/>
                  </a:lnTo>
                  <a:lnTo>
                    <a:pt x="209" y="2399"/>
                  </a:lnTo>
                  <a:lnTo>
                    <a:pt x="238" y="2433"/>
                  </a:lnTo>
                  <a:lnTo>
                    <a:pt x="268" y="2465"/>
                  </a:lnTo>
                  <a:lnTo>
                    <a:pt x="300" y="2494"/>
                  </a:lnTo>
                  <a:lnTo>
                    <a:pt x="332" y="2522"/>
                  </a:lnTo>
                  <a:lnTo>
                    <a:pt x="368" y="2550"/>
                  </a:lnTo>
                  <a:lnTo>
                    <a:pt x="404" y="2576"/>
                  </a:lnTo>
                  <a:lnTo>
                    <a:pt x="439" y="2600"/>
                  </a:lnTo>
                  <a:lnTo>
                    <a:pt x="477" y="2622"/>
                  </a:lnTo>
                  <a:lnTo>
                    <a:pt x="517" y="2642"/>
                  </a:lnTo>
                  <a:lnTo>
                    <a:pt x="557" y="2660"/>
                  </a:lnTo>
                  <a:lnTo>
                    <a:pt x="599" y="2676"/>
                  </a:lnTo>
                  <a:lnTo>
                    <a:pt x="643" y="2690"/>
                  </a:lnTo>
                  <a:lnTo>
                    <a:pt x="684" y="2701"/>
                  </a:lnTo>
                  <a:lnTo>
                    <a:pt x="728" y="2713"/>
                  </a:lnTo>
                  <a:lnTo>
                    <a:pt x="774" y="2721"/>
                  </a:lnTo>
                  <a:lnTo>
                    <a:pt x="820" y="2727"/>
                  </a:lnTo>
                  <a:lnTo>
                    <a:pt x="865" y="2729"/>
                  </a:lnTo>
                  <a:lnTo>
                    <a:pt x="913" y="2731"/>
                  </a:lnTo>
                  <a:lnTo>
                    <a:pt x="913" y="2731"/>
                  </a:lnTo>
                  <a:lnTo>
                    <a:pt x="959" y="2729"/>
                  </a:lnTo>
                  <a:lnTo>
                    <a:pt x="1005" y="2727"/>
                  </a:lnTo>
                  <a:lnTo>
                    <a:pt x="1051" y="2721"/>
                  </a:lnTo>
                  <a:lnTo>
                    <a:pt x="1096" y="2713"/>
                  </a:lnTo>
                  <a:lnTo>
                    <a:pt x="1140" y="2701"/>
                  </a:lnTo>
                  <a:lnTo>
                    <a:pt x="1184" y="2690"/>
                  </a:lnTo>
                  <a:lnTo>
                    <a:pt x="1226" y="2676"/>
                  </a:lnTo>
                  <a:lnTo>
                    <a:pt x="1268" y="2660"/>
                  </a:lnTo>
                  <a:lnTo>
                    <a:pt x="1307" y="2642"/>
                  </a:lnTo>
                  <a:lnTo>
                    <a:pt x="1347" y="2622"/>
                  </a:lnTo>
                  <a:lnTo>
                    <a:pt x="1385" y="2600"/>
                  </a:lnTo>
                  <a:lnTo>
                    <a:pt x="1423" y="2576"/>
                  </a:lnTo>
                  <a:lnTo>
                    <a:pt x="1459" y="2550"/>
                  </a:lnTo>
                  <a:lnTo>
                    <a:pt x="1493" y="2522"/>
                  </a:lnTo>
                  <a:lnTo>
                    <a:pt x="1526" y="2494"/>
                  </a:lnTo>
                  <a:lnTo>
                    <a:pt x="1556" y="2465"/>
                  </a:lnTo>
                  <a:lnTo>
                    <a:pt x="1588" y="2433"/>
                  </a:lnTo>
                  <a:lnTo>
                    <a:pt x="1616" y="2399"/>
                  </a:lnTo>
                  <a:lnTo>
                    <a:pt x="1644" y="2365"/>
                  </a:lnTo>
                  <a:lnTo>
                    <a:pt x="1668" y="2329"/>
                  </a:lnTo>
                  <a:lnTo>
                    <a:pt x="1692" y="2291"/>
                  </a:lnTo>
                  <a:lnTo>
                    <a:pt x="1714" y="2254"/>
                  </a:lnTo>
                  <a:lnTo>
                    <a:pt x="1735" y="2214"/>
                  </a:lnTo>
                  <a:lnTo>
                    <a:pt x="1753" y="2174"/>
                  </a:lnTo>
                  <a:lnTo>
                    <a:pt x="1769" y="2132"/>
                  </a:lnTo>
                  <a:lnTo>
                    <a:pt x="1783" y="2090"/>
                  </a:lnTo>
                  <a:lnTo>
                    <a:pt x="1795" y="2047"/>
                  </a:lnTo>
                  <a:lnTo>
                    <a:pt x="1807" y="2003"/>
                  </a:lnTo>
                  <a:lnTo>
                    <a:pt x="1815" y="1957"/>
                  </a:lnTo>
                  <a:lnTo>
                    <a:pt x="1819" y="1913"/>
                  </a:lnTo>
                  <a:lnTo>
                    <a:pt x="1823" y="1865"/>
                  </a:lnTo>
                  <a:lnTo>
                    <a:pt x="1825" y="1820"/>
                  </a:lnTo>
                  <a:lnTo>
                    <a:pt x="1825" y="1820"/>
                  </a:lnTo>
                  <a:lnTo>
                    <a:pt x="1823" y="1778"/>
                  </a:lnTo>
                  <a:lnTo>
                    <a:pt x="1817" y="1732"/>
                  </a:lnTo>
                  <a:lnTo>
                    <a:pt x="1809" y="1684"/>
                  </a:lnTo>
                  <a:lnTo>
                    <a:pt x="1797" y="1634"/>
                  </a:lnTo>
                  <a:lnTo>
                    <a:pt x="1783" y="1581"/>
                  </a:lnTo>
                  <a:lnTo>
                    <a:pt x="1765" y="1527"/>
                  </a:lnTo>
                  <a:lnTo>
                    <a:pt x="1745" y="1471"/>
                  </a:lnTo>
                  <a:lnTo>
                    <a:pt x="1723" y="1413"/>
                  </a:lnTo>
                  <a:lnTo>
                    <a:pt x="1700" y="1356"/>
                  </a:lnTo>
                  <a:lnTo>
                    <a:pt x="1674" y="1296"/>
                  </a:lnTo>
                  <a:lnTo>
                    <a:pt x="1618" y="1175"/>
                  </a:lnTo>
                  <a:lnTo>
                    <a:pt x="1558" y="1053"/>
                  </a:lnTo>
                  <a:lnTo>
                    <a:pt x="1495" y="934"/>
                  </a:lnTo>
                  <a:lnTo>
                    <a:pt x="1429" y="814"/>
                  </a:lnTo>
                  <a:lnTo>
                    <a:pt x="1363" y="703"/>
                  </a:lnTo>
                  <a:lnTo>
                    <a:pt x="1299" y="595"/>
                  </a:lnTo>
                  <a:lnTo>
                    <a:pt x="1240" y="498"/>
                  </a:lnTo>
                  <a:lnTo>
                    <a:pt x="1136" y="336"/>
                  </a:lnTo>
                  <a:lnTo>
                    <a:pt x="1069" y="231"/>
                  </a:lnTo>
                  <a:lnTo>
                    <a:pt x="1069" y="231"/>
                  </a:lnTo>
                  <a:close/>
                  <a:moveTo>
                    <a:pt x="917" y="2588"/>
                  </a:moveTo>
                  <a:lnTo>
                    <a:pt x="917" y="2588"/>
                  </a:lnTo>
                  <a:lnTo>
                    <a:pt x="885" y="2586"/>
                  </a:lnTo>
                  <a:lnTo>
                    <a:pt x="852" y="2584"/>
                  </a:lnTo>
                  <a:lnTo>
                    <a:pt x="820" y="2582"/>
                  </a:lnTo>
                  <a:lnTo>
                    <a:pt x="788" y="2576"/>
                  </a:lnTo>
                  <a:lnTo>
                    <a:pt x="756" y="2570"/>
                  </a:lnTo>
                  <a:lnTo>
                    <a:pt x="726" y="2562"/>
                  </a:lnTo>
                  <a:lnTo>
                    <a:pt x="694" y="2554"/>
                  </a:lnTo>
                  <a:lnTo>
                    <a:pt x="664" y="2544"/>
                  </a:lnTo>
                  <a:lnTo>
                    <a:pt x="637" y="2534"/>
                  </a:lnTo>
                  <a:lnTo>
                    <a:pt x="607" y="2522"/>
                  </a:lnTo>
                  <a:lnTo>
                    <a:pt x="579" y="2508"/>
                  </a:lnTo>
                  <a:lnTo>
                    <a:pt x="551" y="2494"/>
                  </a:lnTo>
                  <a:lnTo>
                    <a:pt x="525" y="2479"/>
                  </a:lnTo>
                  <a:lnTo>
                    <a:pt x="499" y="2463"/>
                  </a:lnTo>
                  <a:lnTo>
                    <a:pt x="473" y="2445"/>
                  </a:lnTo>
                  <a:lnTo>
                    <a:pt x="449" y="2427"/>
                  </a:lnTo>
                  <a:lnTo>
                    <a:pt x="449" y="2427"/>
                  </a:lnTo>
                  <a:lnTo>
                    <a:pt x="404" y="2389"/>
                  </a:lnTo>
                  <a:lnTo>
                    <a:pt x="386" y="2373"/>
                  </a:lnTo>
                  <a:lnTo>
                    <a:pt x="374" y="2359"/>
                  </a:lnTo>
                  <a:lnTo>
                    <a:pt x="364" y="2347"/>
                  </a:lnTo>
                  <a:lnTo>
                    <a:pt x="360" y="2337"/>
                  </a:lnTo>
                  <a:lnTo>
                    <a:pt x="358" y="2331"/>
                  </a:lnTo>
                  <a:lnTo>
                    <a:pt x="360" y="2325"/>
                  </a:lnTo>
                  <a:lnTo>
                    <a:pt x="366" y="2323"/>
                  </a:lnTo>
                  <a:lnTo>
                    <a:pt x="374" y="2323"/>
                  </a:lnTo>
                  <a:lnTo>
                    <a:pt x="388" y="2323"/>
                  </a:lnTo>
                  <a:lnTo>
                    <a:pt x="404" y="2327"/>
                  </a:lnTo>
                  <a:lnTo>
                    <a:pt x="445" y="2341"/>
                  </a:lnTo>
                  <a:lnTo>
                    <a:pt x="501" y="2365"/>
                  </a:lnTo>
                  <a:lnTo>
                    <a:pt x="501" y="2365"/>
                  </a:lnTo>
                  <a:lnTo>
                    <a:pt x="537" y="2379"/>
                  </a:lnTo>
                  <a:lnTo>
                    <a:pt x="575" y="2393"/>
                  </a:lnTo>
                  <a:lnTo>
                    <a:pt x="613" y="2405"/>
                  </a:lnTo>
                  <a:lnTo>
                    <a:pt x="652" y="2415"/>
                  </a:lnTo>
                  <a:lnTo>
                    <a:pt x="692" y="2423"/>
                  </a:lnTo>
                  <a:lnTo>
                    <a:pt x="732" y="2427"/>
                  </a:lnTo>
                  <a:lnTo>
                    <a:pt x="774" y="2431"/>
                  </a:lnTo>
                  <a:lnTo>
                    <a:pt x="816" y="2431"/>
                  </a:lnTo>
                  <a:lnTo>
                    <a:pt x="816" y="2431"/>
                  </a:lnTo>
                  <a:lnTo>
                    <a:pt x="856" y="2431"/>
                  </a:lnTo>
                  <a:lnTo>
                    <a:pt x="895" y="2427"/>
                  </a:lnTo>
                  <a:lnTo>
                    <a:pt x="933" y="2423"/>
                  </a:lnTo>
                  <a:lnTo>
                    <a:pt x="971" y="2417"/>
                  </a:lnTo>
                  <a:lnTo>
                    <a:pt x="1009" y="2407"/>
                  </a:lnTo>
                  <a:lnTo>
                    <a:pt x="1045" y="2397"/>
                  </a:lnTo>
                  <a:lnTo>
                    <a:pt x="1080" y="2385"/>
                  </a:lnTo>
                  <a:lnTo>
                    <a:pt x="1116" y="2371"/>
                  </a:lnTo>
                  <a:lnTo>
                    <a:pt x="1150" y="2355"/>
                  </a:lnTo>
                  <a:lnTo>
                    <a:pt x="1184" y="2339"/>
                  </a:lnTo>
                  <a:lnTo>
                    <a:pt x="1216" y="2319"/>
                  </a:lnTo>
                  <a:lnTo>
                    <a:pt x="1248" y="2299"/>
                  </a:lnTo>
                  <a:lnTo>
                    <a:pt x="1278" y="2277"/>
                  </a:lnTo>
                  <a:lnTo>
                    <a:pt x="1307" y="2256"/>
                  </a:lnTo>
                  <a:lnTo>
                    <a:pt x="1335" y="2232"/>
                  </a:lnTo>
                  <a:lnTo>
                    <a:pt x="1361" y="2206"/>
                  </a:lnTo>
                  <a:lnTo>
                    <a:pt x="1387" y="2178"/>
                  </a:lnTo>
                  <a:lnTo>
                    <a:pt x="1413" y="2150"/>
                  </a:lnTo>
                  <a:lnTo>
                    <a:pt x="1435" y="2122"/>
                  </a:lnTo>
                  <a:lnTo>
                    <a:pt x="1457" y="2090"/>
                  </a:lnTo>
                  <a:lnTo>
                    <a:pt x="1477" y="2060"/>
                  </a:lnTo>
                  <a:lnTo>
                    <a:pt x="1495" y="2027"/>
                  </a:lnTo>
                  <a:lnTo>
                    <a:pt x="1512" y="1995"/>
                  </a:lnTo>
                  <a:lnTo>
                    <a:pt x="1528" y="1959"/>
                  </a:lnTo>
                  <a:lnTo>
                    <a:pt x="1542" y="1925"/>
                  </a:lnTo>
                  <a:lnTo>
                    <a:pt x="1554" y="1889"/>
                  </a:lnTo>
                  <a:lnTo>
                    <a:pt x="1564" y="1851"/>
                  </a:lnTo>
                  <a:lnTo>
                    <a:pt x="1572" y="1816"/>
                  </a:lnTo>
                  <a:lnTo>
                    <a:pt x="1580" y="1776"/>
                  </a:lnTo>
                  <a:lnTo>
                    <a:pt x="1584" y="1738"/>
                  </a:lnTo>
                  <a:lnTo>
                    <a:pt x="1588" y="1698"/>
                  </a:lnTo>
                  <a:lnTo>
                    <a:pt x="1588" y="1658"/>
                  </a:lnTo>
                  <a:lnTo>
                    <a:pt x="1588" y="1658"/>
                  </a:lnTo>
                  <a:lnTo>
                    <a:pt x="1586" y="1620"/>
                  </a:lnTo>
                  <a:lnTo>
                    <a:pt x="1582" y="1579"/>
                  </a:lnTo>
                  <a:lnTo>
                    <a:pt x="1572" y="1535"/>
                  </a:lnTo>
                  <a:lnTo>
                    <a:pt x="1560" y="1489"/>
                  </a:lnTo>
                  <a:lnTo>
                    <a:pt x="1560" y="1489"/>
                  </a:lnTo>
                  <a:lnTo>
                    <a:pt x="1542" y="1423"/>
                  </a:lnTo>
                  <a:lnTo>
                    <a:pt x="1526" y="1372"/>
                  </a:lnTo>
                  <a:lnTo>
                    <a:pt x="1516" y="1336"/>
                  </a:lnTo>
                  <a:lnTo>
                    <a:pt x="1514" y="1328"/>
                  </a:lnTo>
                  <a:lnTo>
                    <a:pt x="1514" y="1324"/>
                  </a:lnTo>
                  <a:lnTo>
                    <a:pt x="1514" y="1324"/>
                  </a:lnTo>
                  <a:lnTo>
                    <a:pt x="1518" y="1328"/>
                  </a:lnTo>
                  <a:lnTo>
                    <a:pt x="1528" y="1342"/>
                  </a:lnTo>
                  <a:lnTo>
                    <a:pt x="1554" y="1394"/>
                  </a:lnTo>
                  <a:lnTo>
                    <a:pt x="1588" y="1471"/>
                  </a:lnTo>
                  <a:lnTo>
                    <a:pt x="1606" y="1519"/>
                  </a:lnTo>
                  <a:lnTo>
                    <a:pt x="1624" y="1569"/>
                  </a:lnTo>
                  <a:lnTo>
                    <a:pt x="1624" y="1569"/>
                  </a:lnTo>
                  <a:lnTo>
                    <a:pt x="1648" y="1640"/>
                  </a:lnTo>
                  <a:lnTo>
                    <a:pt x="1666" y="1708"/>
                  </a:lnTo>
                  <a:lnTo>
                    <a:pt x="1672" y="1740"/>
                  </a:lnTo>
                  <a:lnTo>
                    <a:pt x="1676" y="1770"/>
                  </a:lnTo>
                  <a:lnTo>
                    <a:pt x="1678" y="1798"/>
                  </a:lnTo>
                  <a:lnTo>
                    <a:pt x="1680" y="1826"/>
                  </a:lnTo>
                  <a:lnTo>
                    <a:pt x="1680" y="1826"/>
                  </a:lnTo>
                  <a:lnTo>
                    <a:pt x="1678" y="1863"/>
                  </a:lnTo>
                  <a:lnTo>
                    <a:pt x="1676" y="1903"/>
                  </a:lnTo>
                  <a:lnTo>
                    <a:pt x="1672" y="1941"/>
                  </a:lnTo>
                  <a:lnTo>
                    <a:pt x="1664" y="1979"/>
                  </a:lnTo>
                  <a:lnTo>
                    <a:pt x="1656" y="2015"/>
                  </a:lnTo>
                  <a:lnTo>
                    <a:pt x="1646" y="2052"/>
                  </a:lnTo>
                  <a:lnTo>
                    <a:pt x="1634" y="2086"/>
                  </a:lnTo>
                  <a:lnTo>
                    <a:pt x="1620" y="2122"/>
                  </a:lnTo>
                  <a:lnTo>
                    <a:pt x="1604" y="2156"/>
                  </a:lnTo>
                  <a:lnTo>
                    <a:pt x="1588" y="2188"/>
                  </a:lnTo>
                  <a:lnTo>
                    <a:pt x="1570" y="2220"/>
                  </a:lnTo>
                  <a:lnTo>
                    <a:pt x="1550" y="2252"/>
                  </a:lnTo>
                  <a:lnTo>
                    <a:pt x="1528" y="2281"/>
                  </a:lnTo>
                  <a:lnTo>
                    <a:pt x="1506" y="2309"/>
                  </a:lnTo>
                  <a:lnTo>
                    <a:pt x="1481" y="2337"/>
                  </a:lnTo>
                  <a:lnTo>
                    <a:pt x="1457" y="2363"/>
                  </a:lnTo>
                  <a:lnTo>
                    <a:pt x="1431" y="2389"/>
                  </a:lnTo>
                  <a:lnTo>
                    <a:pt x="1403" y="2413"/>
                  </a:lnTo>
                  <a:lnTo>
                    <a:pt x="1373" y="2437"/>
                  </a:lnTo>
                  <a:lnTo>
                    <a:pt x="1343" y="2457"/>
                  </a:lnTo>
                  <a:lnTo>
                    <a:pt x="1313" y="2477"/>
                  </a:lnTo>
                  <a:lnTo>
                    <a:pt x="1282" y="2494"/>
                  </a:lnTo>
                  <a:lnTo>
                    <a:pt x="1248" y="2512"/>
                  </a:lnTo>
                  <a:lnTo>
                    <a:pt x="1214" y="2528"/>
                  </a:lnTo>
                  <a:lnTo>
                    <a:pt x="1180" y="2540"/>
                  </a:lnTo>
                  <a:lnTo>
                    <a:pt x="1144" y="2552"/>
                  </a:lnTo>
                  <a:lnTo>
                    <a:pt x="1108" y="2564"/>
                  </a:lnTo>
                  <a:lnTo>
                    <a:pt x="1071" y="2572"/>
                  </a:lnTo>
                  <a:lnTo>
                    <a:pt x="1033" y="2578"/>
                  </a:lnTo>
                  <a:lnTo>
                    <a:pt x="995" y="2584"/>
                  </a:lnTo>
                  <a:lnTo>
                    <a:pt x="957" y="2586"/>
                  </a:lnTo>
                  <a:lnTo>
                    <a:pt x="917" y="2588"/>
                  </a:lnTo>
                  <a:lnTo>
                    <a:pt x="917" y="258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ndara"/>
                <a:ea typeface="Candara"/>
                <a:cs typeface="Candara"/>
                <a:sym typeface="Candara"/>
              </a:endParaRPr>
            </a:p>
          </p:txBody>
        </p:sp>
        <p:sp>
          <p:nvSpPr>
            <p:cNvPr id="182" name="Google Shape;182;p17"/>
            <p:cNvSpPr txBox="1"/>
            <p:nvPr/>
          </p:nvSpPr>
          <p:spPr>
            <a:xfrm>
              <a:off x="3910302" y="2756017"/>
              <a:ext cx="163621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400">
                  <a:solidFill>
                    <a:srgbClr val="F2F2F2"/>
                  </a:solidFill>
                  <a:latin typeface="Candara"/>
                  <a:ea typeface="Candara"/>
                  <a:cs typeface="Candara"/>
                  <a:sym typeface="Candara"/>
                </a:rPr>
                <a:t>Timeline</a:t>
              </a:r>
              <a:endParaRPr b="1" sz="2400">
                <a:solidFill>
                  <a:srgbClr val="F2F2F2"/>
                </a:solidFill>
                <a:latin typeface="Candara"/>
                <a:ea typeface="Candara"/>
                <a:cs typeface="Candara"/>
                <a:sym typeface="Candara"/>
              </a:endParaRPr>
            </a:p>
          </p:txBody>
        </p:sp>
      </p:grpSp>
      <p:grpSp>
        <p:nvGrpSpPr>
          <p:cNvPr id="183" name="Google Shape;183;p17"/>
          <p:cNvGrpSpPr/>
          <p:nvPr/>
        </p:nvGrpSpPr>
        <p:grpSpPr>
          <a:xfrm>
            <a:off x="6580029" y="1803400"/>
            <a:ext cx="1636219" cy="2280014"/>
            <a:chOff x="6580029" y="1803400"/>
            <a:chExt cx="1636219" cy="2280014"/>
          </a:xfrm>
        </p:grpSpPr>
        <p:sp>
          <p:nvSpPr>
            <p:cNvPr id="184" name="Google Shape;184;p17"/>
            <p:cNvSpPr/>
            <p:nvPr/>
          </p:nvSpPr>
          <p:spPr>
            <a:xfrm>
              <a:off x="6668703" y="1803400"/>
              <a:ext cx="1523627" cy="2280014"/>
            </a:xfrm>
            <a:custGeom>
              <a:rect b="b" l="l" r="r" t="t"/>
              <a:pathLst>
                <a:path extrusionOk="0" h="2731" w="1825">
                  <a:moveTo>
                    <a:pt x="1069" y="231"/>
                  </a:moveTo>
                  <a:lnTo>
                    <a:pt x="913" y="0"/>
                  </a:lnTo>
                  <a:lnTo>
                    <a:pt x="758" y="231"/>
                  </a:lnTo>
                  <a:lnTo>
                    <a:pt x="758" y="231"/>
                  </a:lnTo>
                  <a:lnTo>
                    <a:pt x="688" y="336"/>
                  </a:lnTo>
                  <a:lnTo>
                    <a:pt x="585" y="498"/>
                  </a:lnTo>
                  <a:lnTo>
                    <a:pt x="525" y="595"/>
                  </a:lnTo>
                  <a:lnTo>
                    <a:pt x="461" y="703"/>
                  </a:lnTo>
                  <a:lnTo>
                    <a:pt x="398" y="814"/>
                  </a:lnTo>
                  <a:lnTo>
                    <a:pt x="332" y="934"/>
                  </a:lnTo>
                  <a:lnTo>
                    <a:pt x="268" y="1053"/>
                  </a:lnTo>
                  <a:lnTo>
                    <a:pt x="207" y="1175"/>
                  </a:lnTo>
                  <a:lnTo>
                    <a:pt x="151" y="1296"/>
                  </a:lnTo>
                  <a:lnTo>
                    <a:pt x="125" y="1356"/>
                  </a:lnTo>
                  <a:lnTo>
                    <a:pt x="101" y="1413"/>
                  </a:lnTo>
                  <a:lnTo>
                    <a:pt x="79" y="1471"/>
                  </a:lnTo>
                  <a:lnTo>
                    <a:pt x="59" y="1527"/>
                  </a:lnTo>
                  <a:lnTo>
                    <a:pt x="43" y="1581"/>
                  </a:lnTo>
                  <a:lnTo>
                    <a:pt x="27" y="1634"/>
                  </a:lnTo>
                  <a:lnTo>
                    <a:pt x="15" y="1684"/>
                  </a:lnTo>
                  <a:lnTo>
                    <a:pt x="7" y="1732"/>
                  </a:lnTo>
                  <a:lnTo>
                    <a:pt x="1" y="1778"/>
                  </a:lnTo>
                  <a:lnTo>
                    <a:pt x="0" y="1820"/>
                  </a:lnTo>
                  <a:lnTo>
                    <a:pt x="0" y="1820"/>
                  </a:lnTo>
                  <a:lnTo>
                    <a:pt x="1" y="1865"/>
                  </a:lnTo>
                  <a:lnTo>
                    <a:pt x="5" y="1913"/>
                  </a:lnTo>
                  <a:lnTo>
                    <a:pt x="11" y="1957"/>
                  </a:lnTo>
                  <a:lnTo>
                    <a:pt x="19" y="2003"/>
                  </a:lnTo>
                  <a:lnTo>
                    <a:pt x="29" y="2047"/>
                  </a:lnTo>
                  <a:lnTo>
                    <a:pt x="41" y="2090"/>
                  </a:lnTo>
                  <a:lnTo>
                    <a:pt x="55" y="2132"/>
                  </a:lnTo>
                  <a:lnTo>
                    <a:pt x="73" y="2174"/>
                  </a:lnTo>
                  <a:lnTo>
                    <a:pt x="91" y="2214"/>
                  </a:lnTo>
                  <a:lnTo>
                    <a:pt x="111" y="2254"/>
                  </a:lnTo>
                  <a:lnTo>
                    <a:pt x="133" y="2291"/>
                  </a:lnTo>
                  <a:lnTo>
                    <a:pt x="157" y="2329"/>
                  </a:lnTo>
                  <a:lnTo>
                    <a:pt x="183" y="2365"/>
                  </a:lnTo>
                  <a:lnTo>
                    <a:pt x="209" y="2399"/>
                  </a:lnTo>
                  <a:lnTo>
                    <a:pt x="238" y="2433"/>
                  </a:lnTo>
                  <a:lnTo>
                    <a:pt x="268" y="2465"/>
                  </a:lnTo>
                  <a:lnTo>
                    <a:pt x="300" y="2494"/>
                  </a:lnTo>
                  <a:lnTo>
                    <a:pt x="332" y="2522"/>
                  </a:lnTo>
                  <a:lnTo>
                    <a:pt x="368" y="2550"/>
                  </a:lnTo>
                  <a:lnTo>
                    <a:pt x="404" y="2576"/>
                  </a:lnTo>
                  <a:lnTo>
                    <a:pt x="439" y="2600"/>
                  </a:lnTo>
                  <a:lnTo>
                    <a:pt x="477" y="2622"/>
                  </a:lnTo>
                  <a:lnTo>
                    <a:pt x="517" y="2642"/>
                  </a:lnTo>
                  <a:lnTo>
                    <a:pt x="557" y="2660"/>
                  </a:lnTo>
                  <a:lnTo>
                    <a:pt x="599" y="2676"/>
                  </a:lnTo>
                  <a:lnTo>
                    <a:pt x="643" y="2690"/>
                  </a:lnTo>
                  <a:lnTo>
                    <a:pt x="684" y="2701"/>
                  </a:lnTo>
                  <a:lnTo>
                    <a:pt x="728" y="2713"/>
                  </a:lnTo>
                  <a:lnTo>
                    <a:pt x="774" y="2721"/>
                  </a:lnTo>
                  <a:lnTo>
                    <a:pt x="820" y="2727"/>
                  </a:lnTo>
                  <a:lnTo>
                    <a:pt x="865" y="2729"/>
                  </a:lnTo>
                  <a:lnTo>
                    <a:pt x="913" y="2731"/>
                  </a:lnTo>
                  <a:lnTo>
                    <a:pt x="913" y="2731"/>
                  </a:lnTo>
                  <a:lnTo>
                    <a:pt x="959" y="2729"/>
                  </a:lnTo>
                  <a:lnTo>
                    <a:pt x="1005" y="2727"/>
                  </a:lnTo>
                  <a:lnTo>
                    <a:pt x="1051" y="2721"/>
                  </a:lnTo>
                  <a:lnTo>
                    <a:pt x="1096" y="2713"/>
                  </a:lnTo>
                  <a:lnTo>
                    <a:pt x="1140" y="2701"/>
                  </a:lnTo>
                  <a:lnTo>
                    <a:pt x="1184" y="2690"/>
                  </a:lnTo>
                  <a:lnTo>
                    <a:pt x="1226" y="2676"/>
                  </a:lnTo>
                  <a:lnTo>
                    <a:pt x="1268" y="2660"/>
                  </a:lnTo>
                  <a:lnTo>
                    <a:pt x="1307" y="2642"/>
                  </a:lnTo>
                  <a:lnTo>
                    <a:pt x="1347" y="2622"/>
                  </a:lnTo>
                  <a:lnTo>
                    <a:pt x="1385" y="2600"/>
                  </a:lnTo>
                  <a:lnTo>
                    <a:pt x="1423" y="2576"/>
                  </a:lnTo>
                  <a:lnTo>
                    <a:pt x="1459" y="2550"/>
                  </a:lnTo>
                  <a:lnTo>
                    <a:pt x="1493" y="2522"/>
                  </a:lnTo>
                  <a:lnTo>
                    <a:pt x="1526" y="2494"/>
                  </a:lnTo>
                  <a:lnTo>
                    <a:pt x="1556" y="2465"/>
                  </a:lnTo>
                  <a:lnTo>
                    <a:pt x="1588" y="2433"/>
                  </a:lnTo>
                  <a:lnTo>
                    <a:pt x="1616" y="2399"/>
                  </a:lnTo>
                  <a:lnTo>
                    <a:pt x="1644" y="2365"/>
                  </a:lnTo>
                  <a:lnTo>
                    <a:pt x="1668" y="2329"/>
                  </a:lnTo>
                  <a:lnTo>
                    <a:pt x="1692" y="2291"/>
                  </a:lnTo>
                  <a:lnTo>
                    <a:pt x="1714" y="2254"/>
                  </a:lnTo>
                  <a:lnTo>
                    <a:pt x="1735" y="2214"/>
                  </a:lnTo>
                  <a:lnTo>
                    <a:pt x="1753" y="2174"/>
                  </a:lnTo>
                  <a:lnTo>
                    <a:pt x="1769" y="2132"/>
                  </a:lnTo>
                  <a:lnTo>
                    <a:pt x="1783" y="2090"/>
                  </a:lnTo>
                  <a:lnTo>
                    <a:pt x="1795" y="2047"/>
                  </a:lnTo>
                  <a:lnTo>
                    <a:pt x="1807" y="2003"/>
                  </a:lnTo>
                  <a:lnTo>
                    <a:pt x="1815" y="1957"/>
                  </a:lnTo>
                  <a:lnTo>
                    <a:pt x="1819" y="1913"/>
                  </a:lnTo>
                  <a:lnTo>
                    <a:pt x="1823" y="1865"/>
                  </a:lnTo>
                  <a:lnTo>
                    <a:pt x="1825" y="1820"/>
                  </a:lnTo>
                  <a:lnTo>
                    <a:pt x="1825" y="1820"/>
                  </a:lnTo>
                  <a:lnTo>
                    <a:pt x="1823" y="1778"/>
                  </a:lnTo>
                  <a:lnTo>
                    <a:pt x="1817" y="1732"/>
                  </a:lnTo>
                  <a:lnTo>
                    <a:pt x="1809" y="1684"/>
                  </a:lnTo>
                  <a:lnTo>
                    <a:pt x="1797" y="1634"/>
                  </a:lnTo>
                  <a:lnTo>
                    <a:pt x="1783" y="1581"/>
                  </a:lnTo>
                  <a:lnTo>
                    <a:pt x="1765" y="1527"/>
                  </a:lnTo>
                  <a:lnTo>
                    <a:pt x="1745" y="1471"/>
                  </a:lnTo>
                  <a:lnTo>
                    <a:pt x="1723" y="1413"/>
                  </a:lnTo>
                  <a:lnTo>
                    <a:pt x="1700" y="1356"/>
                  </a:lnTo>
                  <a:lnTo>
                    <a:pt x="1674" y="1296"/>
                  </a:lnTo>
                  <a:lnTo>
                    <a:pt x="1618" y="1175"/>
                  </a:lnTo>
                  <a:lnTo>
                    <a:pt x="1558" y="1053"/>
                  </a:lnTo>
                  <a:lnTo>
                    <a:pt x="1495" y="934"/>
                  </a:lnTo>
                  <a:lnTo>
                    <a:pt x="1429" y="814"/>
                  </a:lnTo>
                  <a:lnTo>
                    <a:pt x="1363" y="703"/>
                  </a:lnTo>
                  <a:lnTo>
                    <a:pt x="1299" y="595"/>
                  </a:lnTo>
                  <a:lnTo>
                    <a:pt x="1240" y="498"/>
                  </a:lnTo>
                  <a:lnTo>
                    <a:pt x="1136" y="336"/>
                  </a:lnTo>
                  <a:lnTo>
                    <a:pt x="1069" y="231"/>
                  </a:lnTo>
                  <a:lnTo>
                    <a:pt x="1069" y="231"/>
                  </a:lnTo>
                  <a:close/>
                  <a:moveTo>
                    <a:pt x="917" y="2588"/>
                  </a:moveTo>
                  <a:lnTo>
                    <a:pt x="917" y="2588"/>
                  </a:lnTo>
                  <a:lnTo>
                    <a:pt x="885" y="2586"/>
                  </a:lnTo>
                  <a:lnTo>
                    <a:pt x="852" y="2584"/>
                  </a:lnTo>
                  <a:lnTo>
                    <a:pt x="820" y="2582"/>
                  </a:lnTo>
                  <a:lnTo>
                    <a:pt x="788" y="2576"/>
                  </a:lnTo>
                  <a:lnTo>
                    <a:pt x="756" y="2570"/>
                  </a:lnTo>
                  <a:lnTo>
                    <a:pt x="726" y="2562"/>
                  </a:lnTo>
                  <a:lnTo>
                    <a:pt x="694" y="2554"/>
                  </a:lnTo>
                  <a:lnTo>
                    <a:pt x="664" y="2544"/>
                  </a:lnTo>
                  <a:lnTo>
                    <a:pt x="637" y="2534"/>
                  </a:lnTo>
                  <a:lnTo>
                    <a:pt x="607" y="2522"/>
                  </a:lnTo>
                  <a:lnTo>
                    <a:pt x="579" y="2508"/>
                  </a:lnTo>
                  <a:lnTo>
                    <a:pt x="551" y="2494"/>
                  </a:lnTo>
                  <a:lnTo>
                    <a:pt x="525" y="2479"/>
                  </a:lnTo>
                  <a:lnTo>
                    <a:pt x="499" y="2463"/>
                  </a:lnTo>
                  <a:lnTo>
                    <a:pt x="473" y="2445"/>
                  </a:lnTo>
                  <a:lnTo>
                    <a:pt x="449" y="2427"/>
                  </a:lnTo>
                  <a:lnTo>
                    <a:pt x="449" y="2427"/>
                  </a:lnTo>
                  <a:lnTo>
                    <a:pt x="404" y="2389"/>
                  </a:lnTo>
                  <a:lnTo>
                    <a:pt x="386" y="2373"/>
                  </a:lnTo>
                  <a:lnTo>
                    <a:pt x="374" y="2359"/>
                  </a:lnTo>
                  <a:lnTo>
                    <a:pt x="364" y="2347"/>
                  </a:lnTo>
                  <a:lnTo>
                    <a:pt x="360" y="2337"/>
                  </a:lnTo>
                  <a:lnTo>
                    <a:pt x="358" y="2331"/>
                  </a:lnTo>
                  <a:lnTo>
                    <a:pt x="360" y="2325"/>
                  </a:lnTo>
                  <a:lnTo>
                    <a:pt x="366" y="2323"/>
                  </a:lnTo>
                  <a:lnTo>
                    <a:pt x="374" y="2323"/>
                  </a:lnTo>
                  <a:lnTo>
                    <a:pt x="388" y="2323"/>
                  </a:lnTo>
                  <a:lnTo>
                    <a:pt x="404" y="2327"/>
                  </a:lnTo>
                  <a:lnTo>
                    <a:pt x="445" y="2341"/>
                  </a:lnTo>
                  <a:lnTo>
                    <a:pt x="501" y="2365"/>
                  </a:lnTo>
                  <a:lnTo>
                    <a:pt x="501" y="2365"/>
                  </a:lnTo>
                  <a:lnTo>
                    <a:pt x="537" y="2379"/>
                  </a:lnTo>
                  <a:lnTo>
                    <a:pt x="575" y="2393"/>
                  </a:lnTo>
                  <a:lnTo>
                    <a:pt x="613" y="2405"/>
                  </a:lnTo>
                  <a:lnTo>
                    <a:pt x="652" y="2415"/>
                  </a:lnTo>
                  <a:lnTo>
                    <a:pt x="692" y="2423"/>
                  </a:lnTo>
                  <a:lnTo>
                    <a:pt x="732" y="2427"/>
                  </a:lnTo>
                  <a:lnTo>
                    <a:pt x="774" y="2431"/>
                  </a:lnTo>
                  <a:lnTo>
                    <a:pt x="816" y="2431"/>
                  </a:lnTo>
                  <a:lnTo>
                    <a:pt x="816" y="2431"/>
                  </a:lnTo>
                  <a:lnTo>
                    <a:pt x="856" y="2431"/>
                  </a:lnTo>
                  <a:lnTo>
                    <a:pt x="895" y="2427"/>
                  </a:lnTo>
                  <a:lnTo>
                    <a:pt x="933" y="2423"/>
                  </a:lnTo>
                  <a:lnTo>
                    <a:pt x="971" y="2417"/>
                  </a:lnTo>
                  <a:lnTo>
                    <a:pt x="1009" y="2407"/>
                  </a:lnTo>
                  <a:lnTo>
                    <a:pt x="1045" y="2397"/>
                  </a:lnTo>
                  <a:lnTo>
                    <a:pt x="1080" y="2385"/>
                  </a:lnTo>
                  <a:lnTo>
                    <a:pt x="1116" y="2371"/>
                  </a:lnTo>
                  <a:lnTo>
                    <a:pt x="1150" y="2355"/>
                  </a:lnTo>
                  <a:lnTo>
                    <a:pt x="1184" y="2339"/>
                  </a:lnTo>
                  <a:lnTo>
                    <a:pt x="1216" y="2319"/>
                  </a:lnTo>
                  <a:lnTo>
                    <a:pt x="1248" y="2299"/>
                  </a:lnTo>
                  <a:lnTo>
                    <a:pt x="1278" y="2277"/>
                  </a:lnTo>
                  <a:lnTo>
                    <a:pt x="1307" y="2256"/>
                  </a:lnTo>
                  <a:lnTo>
                    <a:pt x="1335" y="2232"/>
                  </a:lnTo>
                  <a:lnTo>
                    <a:pt x="1361" y="2206"/>
                  </a:lnTo>
                  <a:lnTo>
                    <a:pt x="1387" y="2178"/>
                  </a:lnTo>
                  <a:lnTo>
                    <a:pt x="1413" y="2150"/>
                  </a:lnTo>
                  <a:lnTo>
                    <a:pt x="1435" y="2122"/>
                  </a:lnTo>
                  <a:lnTo>
                    <a:pt x="1457" y="2090"/>
                  </a:lnTo>
                  <a:lnTo>
                    <a:pt x="1477" y="2060"/>
                  </a:lnTo>
                  <a:lnTo>
                    <a:pt x="1495" y="2027"/>
                  </a:lnTo>
                  <a:lnTo>
                    <a:pt x="1512" y="1995"/>
                  </a:lnTo>
                  <a:lnTo>
                    <a:pt x="1528" y="1959"/>
                  </a:lnTo>
                  <a:lnTo>
                    <a:pt x="1542" y="1925"/>
                  </a:lnTo>
                  <a:lnTo>
                    <a:pt x="1554" y="1889"/>
                  </a:lnTo>
                  <a:lnTo>
                    <a:pt x="1564" y="1851"/>
                  </a:lnTo>
                  <a:lnTo>
                    <a:pt x="1572" y="1816"/>
                  </a:lnTo>
                  <a:lnTo>
                    <a:pt x="1580" y="1776"/>
                  </a:lnTo>
                  <a:lnTo>
                    <a:pt x="1584" y="1738"/>
                  </a:lnTo>
                  <a:lnTo>
                    <a:pt x="1588" y="1698"/>
                  </a:lnTo>
                  <a:lnTo>
                    <a:pt x="1588" y="1658"/>
                  </a:lnTo>
                  <a:lnTo>
                    <a:pt x="1588" y="1658"/>
                  </a:lnTo>
                  <a:lnTo>
                    <a:pt x="1586" y="1620"/>
                  </a:lnTo>
                  <a:lnTo>
                    <a:pt x="1582" y="1579"/>
                  </a:lnTo>
                  <a:lnTo>
                    <a:pt x="1572" y="1535"/>
                  </a:lnTo>
                  <a:lnTo>
                    <a:pt x="1560" y="1489"/>
                  </a:lnTo>
                  <a:lnTo>
                    <a:pt x="1560" y="1489"/>
                  </a:lnTo>
                  <a:lnTo>
                    <a:pt x="1542" y="1423"/>
                  </a:lnTo>
                  <a:lnTo>
                    <a:pt x="1526" y="1372"/>
                  </a:lnTo>
                  <a:lnTo>
                    <a:pt x="1516" y="1336"/>
                  </a:lnTo>
                  <a:lnTo>
                    <a:pt x="1514" y="1328"/>
                  </a:lnTo>
                  <a:lnTo>
                    <a:pt x="1514" y="1324"/>
                  </a:lnTo>
                  <a:lnTo>
                    <a:pt x="1514" y="1324"/>
                  </a:lnTo>
                  <a:lnTo>
                    <a:pt x="1518" y="1328"/>
                  </a:lnTo>
                  <a:lnTo>
                    <a:pt x="1528" y="1342"/>
                  </a:lnTo>
                  <a:lnTo>
                    <a:pt x="1554" y="1394"/>
                  </a:lnTo>
                  <a:lnTo>
                    <a:pt x="1588" y="1471"/>
                  </a:lnTo>
                  <a:lnTo>
                    <a:pt x="1606" y="1519"/>
                  </a:lnTo>
                  <a:lnTo>
                    <a:pt x="1624" y="1569"/>
                  </a:lnTo>
                  <a:lnTo>
                    <a:pt x="1624" y="1569"/>
                  </a:lnTo>
                  <a:lnTo>
                    <a:pt x="1648" y="1640"/>
                  </a:lnTo>
                  <a:lnTo>
                    <a:pt x="1666" y="1708"/>
                  </a:lnTo>
                  <a:lnTo>
                    <a:pt x="1672" y="1740"/>
                  </a:lnTo>
                  <a:lnTo>
                    <a:pt x="1676" y="1770"/>
                  </a:lnTo>
                  <a:lnTo>
                    <a:pt x="1678" y="1798"/>
                  </a:lnTo>
                  <a:lnTo>
                    <a:pt x="1680" y="1826"/>
                  </a:lnTo>
                  <a:lnTo>
                    <a:pt x="1680" y="1826"/>
                  </a:lnTo>
                  <a:lnTo>
                    <a:pt x="1678" y="1863"/>
                  </a:lnTo>
                  <a:lnTo>
                    <a:pt x="1676" y="1903"/>
                  </a:lnTo>
                  <a:lnTo>
                    <a:pt x="1672" y="1941"/>
                  </a:lnTo>
                  <a:lnTo>
                    <a:pt x="1664" y="1979"/>
                  </a:lnTo>
                  <a:lnTo>
                    <a:pt x="1656" y="2015"/>
                  </a:lnTo>
                  <a:lnTo>
                    <a:pt x="1646" y="2052"/>
                  </a:lnTo>
                  <a:lnTo>
                    <a:pt x="1634" y="2086"/>
                  </a:lnTo>
                  <a:lnTo>
                    <a:pt x="1620" y="2122"/>
                  </a:lnTo>
                  <a:lnTo>
                    <a:pt x="1604" y="2156"/>
                  </a:lnTo>
                  <a:lnTo>
                    <a:pt x="1588" y="2188"/>
                  </a:lnTo>
                  <a:lnTo>
                    <a:pt x="1570" y="2220"/>
                  </a:lnTo>
                  <a:lnTo>
                    <a:pt x="1550" y="2252"/>
                  </a:lnTo>
                  <a:lnTo>
                    <a:pt x="1528" y="2281"/>
                  </a:lnTo>
                  <a:lnTo>
                    <a:pt x="1506" y="2309"/>
                  </a:lnTo>
                  <a:lnTo>
                    <a:pt x="1481" y="2337"/>
                  </a:lnTo>
                  <a:lnTo>
                    <a:pt x="1457" y="2363"/>
                  </a:lnTo>
                  <a:lnTo>
                    <a:pt x="1431" y="2389"/>
                  </a:lnTo>
                  <a:lnTo>
                    <a:pt x="1403" y="2413"/>
                  </a:lnTo>
                  <a:lnTo>
                    <a:pt x="1373" y="2437"/>
                  </a:lnTo>
                  <a:lnTo>
                    <a:pt x="1343" y="2457"/>
                  </a:lnTo>
                  <a:lnTo>
                    <a:pt x="1313" y="2477"/>
                  </a:lnTo>
                  <a:lnTo>
                    <a:pt x="1282" y="2494"/>
                  </a:lnTo>
                  <a:lnTo>
                    <a:pt x="1248" y="2512"/>
                  </a:lnTo>
                  <a:lnTo>
                    <a:pt x="1214" y="2528"/>
                  </a:lnTo>
                  <a:lnTo>
                    <a:pt x="1180" y="2540"/>
                  </a:lnTo>
                  <a:lnTo>
                    <a:pt x="1144" y="2552"/>
                  </a:lnTo>
                  <a:lnTo>
                    <a:pt x="1108" y="2564"/>
                  </a:lnTo>
                  <a:lnTo>
                    <a:pt x="1071" y="2572"/>
                  </a:lnTo>
                  <a:lnTo>
                    <a:pt x="1033" y="2578"/>
                  </a:lnTo>
                  <a:lnTo>
                    <a:pt x="995" y="2584"/>
                  </a:lnTo>
                  <a:lnTo>
                    <a:pt x="957" y="2586"/>
                  </a:lnTo>
                  <a:lnTo>
                    <a:pt x="917" y="2588"/>
                  </a:lnTo>
                  <a:lnTo>
                    <a:pt x="917" y="2588"/>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ndara"/>
                <a:ea typeface="Candara"/>
                <a:cs typeface="Candara"/>
                <a:sym typeface="Candara"/>
              </a:endParaRPr>
            </a:p>
          </p:txBody>
        </p:sp>
        <p:sp>
          <p:nvSpPr>
            <p:cNvPr id="185" name="Google Shape;185;p17"/>
            <p:cNvSpPr txBox="1"/>
            <p:nvPr/>
          </p:nvSpPr>
          <p:spPr>
            <a:xfrm>
              <a:off x="6580029" y="2763609"/>
              <a:ext cx="163621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400">
                  <a:solidFill>
                    <a:srgbClr val="F2F2F2"/>
                  </a:solidFill>
                  <a:latin typeface="Candara"/>
                  <a:ea typeface="Candara"/>
                  <a:cs typeface="Candara"/>
                  <a:sym typeface="Candara"/>
                </a:rPr>
                <a:t>Services</a:t>
              </a:r>
              <a:endParaRPr b="1" sz="2400">
                <a:solidFill>
                  <a:srgbClr val="F2F2F2"/>
                </a:solidFill>
                <a:latin typeface="Candara"/>
                <a:ea typeface="Candara"/>
                <a:cs typeface="Candara"/>
                <a:sym typeface="Candara"/>
              </a:endParaRPr>
            </a:p>
          </p:txBody>
        </p:sp>
      </p:grpSp>
      <p:grpSp>
        <p:nvGrpSpPr>
          <p:cNvPr id="186" name="Google Shape;186;p17"/>
          <p:cNvGrpSpPr/>
          <p:nvPr/>
        </p:nvGrpSpPr>
        <p:grpSpPr>
          <a:xfrm>
            <a:off x="9275326" y="1803400"/>
            <a:ext cx="1636219" cy="2280014"/>
            <a:chOff x="9275326" y="1803400"/>
            <a:chExt cx="1636219" cy="2280014"/>
          </a:xfrm>
        </p:grpSpPr>
        <p:sp>
          <p:nvSpPr>
            <p:cNvPr id="187" name="Google Shape;187;p17"/>
            <p:cNvSpPr/>
            <p:nvPr/>
          </p:nvSpPr>
          <p:spPr>
            <a:xfrm>
              <a:off x="9340082" y="1803400"/>
              <a:ext cx="1523627" cy="2280014"/>
            </a:xfrm>
            <a:custGeom>
              <a:rect b="b" l="l" r="r" t="t"/>
              <a:pathLst>
                <a:path extrusionOk="0" h="2731" w="1825">
                  <a:moveTo>
                    <a:pt x="1069" y="231"/>
                  </a:moveTo>
                  <a:lnTo>
                    <a:pt x="913" y="0"/>
                  </a:lnTo>
                  <a:lnTo>
                    <a:pt x="758" y="231"/>
                  </a:lnTo>
                  <a:lnTo>
                    <a:pt x="758" y="231"/>
                  </a:lnTo>
                  <a:lnTo>
                    <a:pt x="688" y="336"/>
                  </a:lnTo>
                  <a:lnTo>
                    <a:pt x="585" y="498"/>
                  </a:lnTo>
                  <a:lnTo>
                    <a:pt x="525" y="595"/>
                  </a:lnTo>
                  <a:lnTo>
                    <a:pt x="461" y="703"/>
                  </a:lnTo>
                  <a:lnTo>
                    <a:pt x="398" y="814"/>
                  </a:lnTo>
                  <a:lnTo>
                    <a:pt x="332" y="934"/>
                  </a:lnTo>
                  <a:lnTo>
                    <a:pt x="268" y="1053"/>
                  </a:lnTo>
                  <a:lnTo>
                    <a:pt x="207" y="1175"/>
                  </a:lnTo>
                  <a:lnTo>
                    <a:pt x="151" y="1296"/>
                  </a:lnTo>
                  <a:lnTo>
                    <a:pt x="125" y="1356"/>
                  </a:lnTo>
                  <a:lnTo>
                    <a:pt x="101" y="1413"/>
                  </a:lnTo>
                  <a:lnTo>
                    <a:pt x="79" y="1471"/>
                  </a:lnTo>
                  <a:lnTo>
                    <a:pt x="59" y="1527"/>
                  </a:lnTo>
                  <a:lnTo>
                    <a:pt x="43" y="1581"/>
                  </a:lnTo>
                  <a:lnTo>
                    <a:pt x="27" y="1634"/>
                  </a:lnTo>
                  <a:lnTo>
                    <a:pt x="15" y="1684"/>
                  </a:lnTo>
                  <a:lnTo>
                    <a:pt x="7" y="1732"/>
                  </a:lnTo>
                  <a:lnTo>
                    <a:pt x="1" y="1778"/>
                  </a:lnTo>
                  <a:lnTo>
                    <a:pt x="0" y="1820"/>
                  </a:lnTo>
                  <a:lnTo>
                    <a:pt x="0" y="1820"/>
                  </a:lnTo>
                  <a:lnTo>
                    <a:pt x="1" y="1865"/>
                  </a:lnTo>
                  <a:lnTo>
                    <a:pt x="5" y="1913"/>
                  </a:lnTo>
                  <a:lnTo>
                    <a:pt x="11" y="1957"/>
                  </a:lnTo>
                  <a:lnTo>
                    <a:pt x="19" y="2003"/>
                  </a:lnTo>
                  <a:lnTo>
                    <a:pt x="29" y="2047"/>
                  </a:lnTo>
                  <a:lnTo>
                    <a:pt x="41" y="2090"/>
                  </a:lnTo>
                  <a:lnTo>
                    <a:pt x="55" y="2132"/>
                  </a:lnTo>
                  <a:lnTo>
                    <a:pt x="73" y="2174"/>
                  </a:lnTo>
                  <a:lnTo>
                    <a:pt x="91" y="2214"/>
                  </a:lnTo>
                  <a:lnTo>
                    <a:pt x="111" y="2254"/>
                  </a:lnTo>
                  <a:lnTo>
                    <a:pt x="133" y="2291"/>
                  </a:lnTo>
                  <a:lnTo>
                    <a:pt x="157" y="2329"/>
                  </a:lnTo>
                  <a:lnTo>
                    <a:pt x="183" y="2365"/>
                  </a:lnTo>
                  <a:lnTo>
                    <a:pt x="209" y="2399"/>
                  </a:lnTo>
                  <a:lnTo>
                    <a:pt x="238" y="2433"/>
                  </a:lnTo>
                  <a:lnTo>
                    <a:pt x="268" y="2465"/>
                  </a:lnTo>
                  <a:lnTo>
                    <a:pt x="300" y="2494"/>
                  </a:lnTo>
                  <a:lnTo>
                    <a:pt x="332" y="2522"/>
                  </a:lnTo>
                  <a:lnTo>
                    <a:pt x="368" y="2550"/>
                  </a:lnTo>
                  <a:lnTo>
                    <a:pt x="404" y="2576"/>
                  </a:lnTo>
                  <a:lnTo>
                    <a:pt x="439" y="2600"/>
                  </a:lnTo>
                  <a:lnTo>
                    <a:pt x="477" y="2622"/>
                  </a:lnTo>
                  <a:lnTo>
                    <a:pt x="517" y="2642"/>
                  </a:lnTo>
                  <a:lnTo>
                    <a:pt x="557" y="2660"/>
                  </a:lnTo>
                  <a:lnTo>
                    <a:pt x="599" y="2676"/>
                  </a:lnTo>
                  <a:lnTo>
                    <a:pt x="643" y="2690"/>
                  </a:lnTo>
                  <a:lnTo>
                    <a:pt x="684" y="2701"/>
                  </a:lnTo>
                  <a:lnTo>
                    <a:pt x="728" y="2713"/>
                  </a:lnTo>
                  <a:lnTo>
                    <a:pt x="774" y="2721"/>
                  </a:lnTo>
                  <a:lnTo>
                    <a:pt x="820" y="2727"/>
                  </a:lnTo>
                  <a:lnTo>
                    <a:pt x="865" y="2729"/>
                  </a:lnTo>
                  <a:lnTo>
                    <a:pt x="913" y="2731"/>
                  </a:lnTo>
                  <a:lnTo>
                    <a:pt x="913" y="2731"/>
                  </a:lnTo>
                  <a:lnTo>
                    <a:pt x="959" y="2729"/>
                  </a:lnTo>
                  <a:lnTo>
                    <a:pt x="1005" y="2727"/>
                  </a:lnTo>
                  <a:lnTo>
                    <a:pt x="1051" y="2721"/>
                  </a:lnTo>
                  <a:lnTo>
                    <a:pt x="1096" y="2713"/>
                  </a:lnTo>
                  <a:lnTo>
                    <a:pt x="1140" y="2701"/>
                  </a:lnTo>
                  <a:lnTo>
                    <a:pt x="1184" y="2690"/>
                  </a:lnTo>
                  <a:lnTo>
                    <a:pt x="1226" y="2676"/>
                  </a:lnTo>
                  <a:lnTo>
                    <a:pt x="1268" y="2660"/>
                  </a:lnTo>
                  <a:lnTo>
                    <a:pt x="1307" y="2642"/>
                  </a:lnTo>
                  <a:lnTo>
                    <a:pt x="1347" y="2622"/>
                  </a:lnTo>
                  <a:lnTo>
                    <a:pt x="1385" y="2600"/>
                  </a:lnTo>
                  <a:lnTo>
                    <a:pt x="1423" y="2576"/>
                  </a:lnTo>
                  <a:lnTo>
                    <a:pt x="1459" y="2550"/>
                  </a:lnTo>
                  <a:lnTo>
                    <a:pt x="1493" y="2522"/>
                  </a:lnTo>
                  <a:lnTo>
                    <a:pt x="1526" y="2494"/>
                  </a:lnTo>
                  <a:lnTo>
                    <a:pt x="1556" y="2465"/>
                  </a:lnTo>
                  <a:lnTo>
                    <a:pt x="1588" y="2433"/>
                  </a:lnTo>
                  <a:lnTo>
                    <a:pt x="1616" y="2399"/>
                  </a:lnTo>
                  <a:lnTo>
                    <a:pt x="1644" y="2365"/>
                  </a:lnTo>
                  <a:lnTo>
                    <a:pt x="1668" y="2329"/>
                  </a:lnTo>
                  <a:lnTo>
                    <a:pt x="1692" y="2291"/>
                  </a:lnTo>
                  <a:lnTo>
                    <a:pt x="1714" y="2254"/>
                  </a:lnTo>
                  <a:lnTo>
                    <a:pt x="1735" y="2214"/>
                  </a:lnTo>
                  <a:lnTo>
                    <a:pt x="1753" y="2174"/>
                  </a:lnTo>
                  <a:lnTo>
                    <a:pt x="1769" y="2132"/>
                  </a:lnTo>
                  <a:lnTo>
                    <a:pt x="1783" y="2090"/>
                  </a:lnTo>
                  <a:lnTo>
                    <a:pt x="1795" y="2047"/>
                  </a:lnTo>
                  <a:lnTo>
                    <a:pt x="1807" y="2003"/>
                  </a:lnTo>
                  <a:lnTo>
                    <a:pt x="1815" y="1957"/>
                  </a:lnTo>
                  <a:lnTo>
                    <a:pt x="1819" y="1913"/>
                  </a:lnTo>
                  <a:lnTo>
                    <a:pt x="1823" y="1865"/>
                  </a:lnTo>
                  <a:lnTo>
                    <a:pt x="1825" y="1820"/>
                  </a:lnTo>
                  <a:lnTo>
                    <a:pt x="1825" y="1820"/>
                  </a:lnTo>
                  <a:lnTo>
                    <a:pt x="1823" y="1778"/>
                  </a:lnTo>
                  <a:lnTo>
                    <a:pt x="1817" y="1732"/>
                  </a:lnTo>
                  <a:lnTo>
                    <a:pt x="1809" y="1684"/>
                  </a:lnTo>
                  <a:lnTo>
                    <a:pt x="1797" y="1634"/>
                  </a:lnTo>
                  <a:lnTo>
                    <a:pt x="1783" y="1581"/>
                  </a:lnTo>
                  <a:lnTo>
                    <a:pt x="1765" y="1527"/>
                  </a:lnTo>
                  <a:lnTo>
                    <a:pt x="1745" y="1471"/>
                  </a:lnTo>
                  <a:lnTo>
                    <a:pt x="1723" y="1413"/>
                  </a:lnTo>
                  <a:lnTo>
                    <a:pt x="1700" y="1356"/>
                  </a:lnTo>
                  <a:lnTo>
                    <a:pt x="1674" y="1296"/>
                  </a:lnTo>
                  <a:lnTo>
                    <a:pt x="1618" y="1175"/>
                  </a:lnTo>
                  <a:lnTo>
                    <a:pt x="1558" y="1053"/>
                  </a:lnTo>
                  <a:lnTo>
                    <a:pt x="1495" y="934"/>
                  </a:lnTo>
                  <a:lnTo>
                    <a:pt x="1429" y="814"/>
                  </a:lnTo>
                  <a:lnTo>
                    <a:pt x="1363" y="703"/>
                  </a:lnTo>
                  <a:lnTo>
                    <a:pt x="1299" y="595"/>
                  </a:lnTo>
                  <a:lnTo>
                    <a:pt x="1240" y="498"/>
                  </a:lnTo>
                  <a:lnTo>
                    <a:pt x="1136" y="336"/>
                  </a:lnTo>
                  <a:lnTo>
                    <a:pt x="1069" y="231"/>
                  </a:lnTo>
                  <a:lnTo>
                    <a:pt x="1069" y="231"/>
                  </a:lnTo>
                  <a:close/>
                  <a:moveTo>
                    <a:pt x="917" y="2588"/>
                  </a:moveTo>
                  <a:lnTo>
                    <a:pt x="917" y="2588"/>
                  </a:lnTo>
                  <a:lnTo>
                    <a:pt x="885" y="2586"/>
                  </a:lnTo>
                  <a:lnTo>
                    <a:pt x="852" y="2584"/>
                  </a:lnTo>
                  <a:lnTo>
                    <a:pt x="820" y="2582"/>
                  </a:lnTo>
                  <a:lnTo>
                    <a:pt x="788" y="2576"/>
                  </a:lnTo>
                  <a:lnTo>
                    <a:pt x="756" y="2570"/>
                  </a:lnTo>
                  <a:lnTo>
                    <a:pt x="726" y="2562"/>
                  </a:lnTo>
                  <a:lnTo>
                    <a:pt x="694" y="2554"/>
                  </a:lnTo>
                  <a:lnTo>
                    <a:pt x="664" y="2544"/>
                  </a:lnTo>
                  <a:lnTo>
                    <a:pt x="637" y="2534"/>
                  </a:lnTo>
                  <a:lnTo>
                    <a:pt x="607" y="2522"/>
                  </a:lnTo>
                  <a:lnTo>
                    <a:pt x="579" y="2508"/>
                  </a:lnTo>
                  <a:lnTo>
                    <a:pt x="551" y="2494"/>
                  </a:lnTo>
                  <a:lnTo>
                    <a:pt x="525" y="2479"/>
                  </a:lnTo>
                  <a:lnTo>
                    <a:pt x="499" y="2463"/>
                  </a:lnTo>
                  <a:lnTo>
                    <a:pt x="473" y="2445"/>
                  </a:lnTo>
                  <a:lnTo>
                    <a:pt x="449" y="2427"/>
                  </a:lnTo>
                  <a:lnTo>
                    <a:pt x="449" y="2427"/>
                  </a:lnTo>
                  <a:lnTo>
                    <a:pt x="404" y="2389"/>
                  </a:lnTo>
                  <a:lnTo>
                    <a:pt x="386" y="2373"/>
                  </a:lnTo>
                  <a:lnTo>
                    <a:pt x="374" y="2359"/>
                  </a:lnTo>
                  <a:lnTo>
                    <a:pt x="364" y="2347"/>
                  </a:lnTo>
                  <a:lnTo>
                    <a:pt x="360" y="2337"/>
                  </a:lnTo>
                  <a:lnTo>
                    <a:pt x="358" y="2331"/>
                  </a:lnTo>
                  <a:lnTo>
                    <a:pt x="360" y="2325"/>
                  </a:lnTo>
                  <a:lnTo>
                    <a:pt x="366" y="2323"/>
                  </a:lnTo>
                  <a:lnTo>
                    <a:pt x="374" y="2323"/>
                  </a:lnTo>
                  <a:lnTo>
                    <a:pt x="388" y="2323"/>
                  </a:lnTo>
                  <a:lnTo>
                    <a:pt x="404" y="2327"/>
                  </a:lnTo>
                  <a:lnTo>
                    <a:pt x="445" y="2341"/>
                  </a:lnTo>
                  <a:lnTo>
                    <a:pt x="501" y="2365"/>
                  </a:lnTo>
                  <a:lnTo>
                    <a:pt x="501" y="2365"/>
                  </a:lnTo>
                  <a:lnTo>
                    <a:pt x="537" y="2379"/>
                  </a:lnTo>
                  <a:lnTo>
                    <a:pt x="575" y="2393"/>
                  </a:lnTo>
                  <a:lnTo>
                    <a:pt x="613" y="2405"/>
                  </a:lnTo>
                  <a:lnTo>
                    <a:pt x="652" y="2415"/>
                  </a:lnTo>
                  <a:lnTo>
                    <a:pt x="692" y="2423"/>
                  </a:lnTo>
                  <a:lnTo>
                    <a:pt x="732" y="2427"/>
                  </a:lnTo>
                  <a:lnTo>
                    <a:pt x="774" y="2431"/>
                  </a:lnTo>
                  <a:lnTo>
                    <a:pt x="816" y="2431"/>
                  </a:lnTo>
                  <a:lnTo>
                    <a:pt x="816" y="2431"/>
                  </a:lnTo>
                  <a:lnTo>
                    <a:pt x="856" y="2431"/>
                  </a:lnTo>
                  <a:lnTo>
                    <a:pt x="895" y="2427"/>
                  </a:lnTo>
                  <a:lnTo>
                    <a:pt x="933" y="2423"/>
                  </a:lnTo>
                  <a:lnTo>
                    <a:pt x="971" y="2417"/>
                  </a:lnTo>
                  <a:lnTo>
                    <a:pt x="1009" y="2407"/>
                  </a:lnTo>
                  <a:lnTo>
                    <a:pt x="1045" y="2397"/>
                  </a:lnTo>
                  <a:lnTo>
                    <a:pt x="1080" y="2385"/>
                  </a:lnTo>
                  <a:lnTo>
                    <a:pt x="1116" y="2371"/>
                  </a:lnTo>
                  <a:lnTo>
                    <a:pt x="1150" y="2355"/>
                  </a:lnTo>
                  <a:lnTo>
                    <a:pt x="1184" y="2339"/>
                  </a:lnTo>
                  <a:lnTo>
                    <a:pt x="1216" y="2319"/>
                  </a:lnTo>
                  <a:lnTo>
                    <a:pt x="1248" y="2299"/>
                  </a:lnTo>
                  <a:lnTo>
                    <a:pt x="1278" y="2277"/>
                  </a:lnTo>
                  <a:lnTo>
                    <a:pt x="1307" y="2256"/>
                  </a:lnTo>
                  <a:lnTo>
                    <a:pt x="1335" y="2232"/>
                  </a:lnTo>
                  <a:lnTo>
                    <a:pt x="1361" y="2206"/>
                  </a:lnTo>
                  <a:lnTo>
                    <a:pt x="1387" y="2178"/>
                  </a:lnTo>
                  <a:lnTo>
                    <a:pt x="1413" y="2150"/>
                  </a:lnTo>
                  <a:lnTo>
                    <a:pt x="1435" y="2122"/>
                  </a:lnTo>
                  <a:lnTo>
                    <a:pt x="1457" y="2090"/>
                  </a:lnTo>
                  <a:lnTo>
                    <a:pt x="1477" y="2060"/>
                  </a:lnTo>
                  <a:lnTo>
                    <a:pt x="1495" y="2027"/>
                  </a:lnTo>
                  <a:lnTo>
                    <a:pt x="1512" y="1995"/>
                  </a:lnTo>
                  <a:lnTo>
                    <a:pt x="1528" y="1959"/>
                  </a:lnTo>
                  <a:lnTo>
                    <a:pt x="1542" y="1925"/>
                  </a:lnTo>
                  <a:lnTo>
                    <a:pt x="1554" y="1889"/>
                  </a:lnTo>
                  <a:lnTo>
                    <a:pt x="1564" y="1851"/>
                  </a:lnTo>
                  <a:lnTo>
                    <a:pt x="1572" y="1816"/>
                  </a:lnTo>
                  <a:lnTo>
                    <a:pt x="1580" y="1776"/>
                  </a:lnTo>
                  <a:lnTo>
                    <a:pt x="1584" y="1738"/>
                  </a:lnTo>
                  <a:lnTo>
                    <a:pt x="1588" y="1698"/>
                  </a:lnTo>
                  <a:lnTo>
                    <a:pt x="1588" y="1658"/>
                  </a:lnTo>
                  <a:lnTo>
                    <a:pt x="1588" y="1658"/>
                  </a:lnTo>
                  <a:lnTo>
                    <a:pt x="1586" y="1620"/>
                  </a:lnTo>
                  <a:lnTo>
                    <a:pt x="1582" y="1579"/>
                  </a:lnTo>
                  <a:lnTo>
                    <a:pt x="1572" y="1535"/>
                  </a:lnTo>
                  <a:lnTo>
                    <a:pt x="1560" y="1489"/>
                  </a:lnTo>
                  <a:lnTo>
                    <a:pt x="1560" y="1489"/>
                  </a:lnTo>
                  <a:lnTo>
                    <a:pt x="1542" y="1423"/>
                  </a:lnTo>
                  <a:lnTo>
                    <a:pt x="1526" y="1372"/>
                  </a:lnTo>
                  <a:lnTo>
                    <a:pt x="1516" y="1336"/>
                  </a:lnTo>
                  <a:lnTo>
                    <a:pt x="1514" y="1328"/>
                  </a:lnTo>
                  <a:lnTo>
                    <a:pt x="1514" y="1324"/>
                  </a:lnTo>
                  <a:lnTo>
                    <a:pt x="1514" y="1324"/>
                  </a:lnTo>
                  <a:lnTo>
                    <a:pt x="1518" y="1328"/>
                  </a:lnTo>
                  <a:lnTo>
                    <a:pt x="1528" y="1342"/>
                  </a:lnTo>
                  <a:lnTo>
                    <a:pt x="1554" y="1394"/>
                  </a:lnTo>
                  <a:lnTo>
                    <a:pt x="1588" y="1471"/>
                  </a:lnTo>
                  <a:lnTo>
                    <a:pt x="1606" y="1519"/>
                  </a:lnTo>
                  <a:lnTo>
                    <a:pt x="1624" y="1569"/>
                  </a:lnTo>
                  <a:lnTo>
                    <a:pt x="1624" y="1569"/>
                  </a:lnTo>
                  <a:lnTo>
                    <a:pt x="1648" y="1640"/>
                  </a:lnTo>
                  <a:lnTo>
                    <a:pt x="1666" y="1708"/>
                  </a:lnTo>
                  <a:lnTo>
                    <a:pt x="1672" y="1740"/>
                  </a:lnTo>
                  <a:lnTo>
                    <a:pt x="1676" y="1770"/>
                  </a:lnTo>
                  <a:lnTo>
                    <a:pt x="1678" y="1798"/>
                  </a:lnTo>
                  <a:lnTo>
                    <a:pt x="1680" y="1826"/>
                  </a:lnTo>
                  <a:lnTo>
                    <a:pt x="1680" y="1826"/>
                  </a:lnTo>
                  <a:lnTo>
                    <a:pt x="1678" y="1863"/>
                  </a:lnTo>
                  <a:lnTo>
                    <a:pt x="1676" y="1903"/>
                  </a:lnTo>
                  <a:lnTo>
                    <a:pt x="1672" y="1941"/>
                  </a:lnTo>
                  <a:lnTo>
                    <a:pt x="1664" y="1979"/>
                  </a:lnTo>
                  <a:lnTo>
                    <a:pt x="1656" y="2015"/>
                  </a:lnTo>
                  <a:lnTo>
                    <a:pt x="1646" y="2052"/>
                  </a:lnTo>
                  <a:lnTo>
                    <a:pt x="1634" y="2086"/>
                  </a:lnTo>
                  <a:lnTo>
                    <a:pt x="1620" y="2122"/>
                  </a:lnTo>
                  <a:lnTo>
                    <a:pt x="1604" y="2156"/>
                  </a:lnTo>
                  <a:lnTo>
                    <a:pt x="1588" y="2188"/>
                  </a:lnTo>
                  <a:lnTo>
                    <a:pt x="1570" y="2220"/>
                  </a:lnTo>
                  <a:lnTo>
                    <a:pt x="1550" y="2252"/>
                  </a:lnTo>
                  <a:lnTo>
                    <a:pt x="1528" y="2281"/>
                  </a:lnTo>
                  <a:lnTo>
                    <a:pt x="1506" y="2309"/>
                  </a:lnTo>
                  <a:lnTo>
                    <a:pt x="1481" y="2337"/>
                  </a:lnTo>
                  <a:lnTo>
                    <a:pt x="1457" y="2363"/>
                  </a:lnTo>
                  <a:lnTo>
                    <a:pt x="1431" y="2389"/>
                  </a:lnTo>
                  <a:lnTo>
                    <a:pt x="1403" y="2413"/>
                  </a:lnTo>
                  <a:lnTo>
                    <a:pt x="1373" y="2437"/>
                  </a:lnTo>
                  <a:lnTo>
                    <a:pt x="1343" y="2457"/>
                  </a:lnTo>
                  <a:lnTo>
                    <a:pt x="1313" y="2477"/>
                  </a:lnTo>
                  <a:lnTo>
                    <a:pt x="1282" y="2494"/>
                  </a:lnTo>
                  <a:lnTo>
                    <a:pt x="1248" y="2512"/>
                  </a:lnTo>
                  <a:lnTo>
                    <a:pt x="1214" y="2528"/>
                  </a:lnTo>
                  <a:lnTo>
                    <a:pt x="1180" y="2540"/>
                  </a:lnTo>
                  <a:lnTo>
                    <a:pt x="1144" y="2552"/>
                  </a:lnTo>
                  <a:lnTo>
                    <a:pt x="1108" y="2564"/>
                  </a:lnTo>
                  <a:lnTo>
                    <a:pt x="1071" y="2572"/>
                  </a:lnTo>
                  <a:lnTo>
                    <a:pt x="1033" y="2578"/>
                  </a:lnTo>
                  <a:lnTo>
                    <a:pt x="995" y="2584"/>
                  </a:lnTo>
                  <a:lnTo>
                    <a:pt x="957" y="2586"/>
                  </a:lnTo>
                  <a:lnTo>
                    <a:pt x="917" y="2588"/>
                  </a:lnTo>
                  <a:lnTo>
                    <a:pt x="917" y="258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ndara"/>
                <a:ea typeface="Candara"/>
                <a:cs typeface="Candara"/>
                <a:sym typeface="Candara"/>
              </a:endParaRPr>
            </a:p>
          </p:txBody>
        </p:sp>
        <p:sp>
          <p:nvSpPr>
            <p:cNvPr id="188" name="Google Shape;188;p17"/>
            <p:cNvSpPr txBox="1"/>
            <p:nvPr/>
          </p:nvSpPr>
          <p:spPr>
            <a:xfrm>
              <a:off x="9275326" y="2763609"/>
              <a:ext cx="163621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400">
                  <a:solidFill>
                    <a:srgbClr val="F2F2F2"/>
                  </a:solidFill>
                  <a:latin typeface="Candara"/>
                  <a:ea typeface="Candara"/>
                  <a:cs typeface="Candara"/>
                  <a:sym typeface="Candara"/>
                </a:rPr>
                <a:t>Forum</a:t>
              </a:r>
              <a:endParaRPr b="1" sz="2400">
                <a:solidFill>
                  <a:srgbClr val="F2F2F2"/>
                </a:solidFill>
                <a:latin typeface="Candara"/>
                <a:ea typeface="Candara"/>
                <a:cs typeface="Candara"/>
                <a:sym typeface="Candara"/>
              </a:endParaRPr>
            </a:p>
          </p:txBody>
        </p:sp>
      </p:grpSp>
      <p:sp>
        <p:nvSpPr>
          <p:cNvPr id="189" name="Google Shape;189;p17"/>
          <p:cNvSpPr/>
          <p:nvPr/>
        </p:nvSpPr>
        <p:spPr>
          <a:xfrm>
            <a:off x="755936" y="4380571"/>
            <a:ext cx="2508259" cy="11717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0C0C0C"/>
                </a:solidFill>
                <a:latin typeface="Candara"/>
                <a:ea typeface="Candara"/>
                <a:cs typeface="Candara"/>
                <a:sym typeface="Candara"/>
              </a:rPr>
              <a:t>We use well-known development methodologies to create a customized approach for each of the projects.</a:t>
            </a:r>
            <a:endParaRPr sz="1400">
              <a:solidFill>
                <a:srgbClr val="0C0C0C"/>
              </a:solidFill>
              <a:latin typeface="Candara"/>
              <a:ea typeface="Candara"/>
              <a:cs typeface="Candara"/>
              <a:sym typeface="Candara"/>
            </a:endParaRPr>
          </a:p>
        </p:txBody>
      </p:sp>
      <p:sp>
        <p:nvSpPr>
          <p:cNvPr id="190" name="Google Shape;190;p17"/>
          <p:cNvSpPr/>
          <p:nvPr/>
        </p:nvSpPr>
        <p:spPr>
          <a:xfrm>
            <a:off x="8723266" y="4380571"/>
            <a:ext cx="2508259" cy="11717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0C0C0C"/>
                </a:solidFill>
                <a:latin typeface="Candara"/>
                <a:ea typeface="Candara"/>
                <a:cs typeface="Candara"/>
                <a:sym typeface="Candara"/>
              </a:rPr>
              <a:t>Is the color of gold, butter  and ripe lemons. In the  spectrum of visible light,  yellow is found between  green and orange.</a:t>
            </a:r>
            <a:endParaRPr sz="1400">
              <a:solidFill>
                <a:srgbClr val="0C0C0C"/>
              </a:solidFill>
              <a:latin typeface="Candara"/>
              <a:ea typeface="Candara"/>
              <a:cs typeface="Candara"/>
              <a:sym typeface="Candara"/>
            </a:endParaRPr>
          </a:p>
        </p:txBody>
      </p:sp>
      <p:sp>
        <p:nvSpPr>
          <p:cNvPr id="191" name="Google Shape;191;p17"/>
          <p:cNvSpPr/>
          <p:nvPr/>
        </p:nvSpPr>
        <p:spPr>
          <a:xfrm>
            <a:off x="3411713" y="4380571"/>
            <a:ext cx="2508259" cy="11717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0C0C0C"/>
                </a:solidFill>
                <a:latin typeface="Candara"/>
                <a:ea typeface="Candara"/>
                <a:cs typeface="Candara"/>
                <a:sym typeface="Candara"/>
              </a:rPr>
              <a:t>Is the color of gold, butter  and ripe lemons. In the  spectrum of visible light,  yellow is found between  green and orange.</a:t>
            </a:r>
            <a:endParaRPr sz="1400">
              <a:solidFill>
                <a:srgbClr val="0C0C0C"/>
              </a:solidFill>
              <a:latin typeface="Candara"/>
              <a:ea typeface="Candara"/>
              <a:cs typeface="Candara"/>
              <a:sym typeface="Candara"/>
            </a:endParaRPr>
          </a:p>
        </p:txBody>
      </p:sp>
      <p:sp>
        <p:nvSpPr>
          <p:cNvPr id="192" name="Google Shape;192;p17"/>
          <p:cNvSpPr/>
          <p:nvPr/>
        </p:nvSpPr>
        <p:spPr>
          <a:xfrm>
            <a:off x="6067490" y="4380571"/>
            <a:ext cx="2508259" cy="11717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0C0C0C"/>
                </a:solidFill>
                <a:latin typeface="Candara"/>
                <a:ea typeface="Candara"/>
                <a:cs typeface="Candara"/>
                <a:sym typeface="Candara"/>
              </a:rPr>
              <a:t>We use well-known development methodologies to create a customized approach for each of the projects.</a:t>
            </a:r>
            <a:endParaRPr sz="1400">
              <a:solidFill>
                <a:srgbClr val="0C0C0C"/>
              </a:solidFill>
              <a:latin typeface="Candara"/>
              <a:ea typeface="Candara"/>
              <a:cs typeface="Candara"/>
              <a:sym typeface="Candara"/>
            </a:endParaRPr>
          </a:p>
        </p:txBody>
      </p:sp>
      <p:sp>
        <p:nvSpPr>
          <p:cNvPr id="193" name="Google Shape;193;p17"/>
          <p:cNvSpPr/>
          <p:nvPr/>
        </p:nvSpPr>
        <p:spPr>
          <a:xfrm>
            <a:off x="455223" y="255205"/>
            <a:ext cx="911782" cy="911782"/>
          </a:xfrm>
          <a:prstGeom prst="plus">
            <a:avLst>
              <a:gd fmla="val 265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600">
                <a:solidFill>
                  <a:schemeClr val="lt1"/>
                </a:solidFill>
                <a:latin typeface="Candara"/>
                <a:ea typeface="Candara"/>
                <a:cs typeface="Candara"/>
                <a:sym typeface="Candara"/>
              </a:rPr>
              <a:t>2</a:t>
            </a:r>
            <a:endParaRPr sz="3600">
              <a:solidFill>
                <a:schemeClr val="lt1"/>
              </a:solidFill>
              <a:latin typeface="Candara"/>
              <a:ea typeface="Candara"/>
              <a:cs typeface="Candara"/>
              <a:sym typeface="Candara"/>
            </a:endParaRPr>
          </a:p>
        </p:txBody>
      </p:sp>
      <p:sp>
        <p:nvSpPr>
          <p:cNvPr id="194" name="Google Shape;194;p17"/>
          <p:cNvSpPr txBox="1"/>
          <p:nvPr/>
        </p:nvSpPr>
        <p:spPr>
          <a:xfrm>
            <a:off x="1538173" y="433748"/>
            <a:ext cx="22741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800">
                <a:solidFill>
                  <a:srgbClr val="262626"/>
                </a:solidFill>
                <a:latin typeface="Candara"/>
                <a:ea typeface="Candara"/>
                <a:cs typeface="Candara"/>
                <a:sym typeface="Candara"/>
              </a:rPr>
              <a:t>Break Time</a:t>
            </a:r>
            <a:endParaRPr b="1" sz="2800">
              <a:solidFill>
                <a:srgbClr val="262626"/>
              </a:solidFill>
              <a:latin typeface="Candara"/>
              <a:ea typeface="Candara"/>
              <a:cs typeface="Candara"/>
              <a:sym typeface="Candara"/>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500"/>
                                        <p:tgtEl>
                                          <p:spTgt spid="193"/>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pecial Examination Powerpoint template，Freepptbackgrounds.net">
  <a:themeElements>
    <a:clrScheme name="自定义 29-医疗2">
      <a:dk1>
        <a:srgbClr val="000000"/>
      </a:dk1>
      <a:lt1>
        <a:srgbClr val="FFFFFF"/>
      </a:lt1>
      <a:dk2>
        <a:srgbClr val="0C4E7E"/>
      </a:dk2>
      <a:lt2>
        <a:srgbClr val="E2DFCC"/>
      </a:lt2>
      <a:accent1>
        <a:srgbClr val="4DC7D7"/>
      </a:accent1>
      <a:accent2>
        <a:srgbClr val="42A5F6"/>
      </a:accent2>
      <a:accent3>
        <a:srgbClr val="182D5A"/>
      </a:accent3>
      <a:accent4>
        <a:srgbClr val="F87795"/>
      </a:accent4>
      <a:accent5>
        <a:srgbClr val="182D5A"/>
      </a:accent5>
      <a:accent6>
        <a:srgbClr val="42A5F6"/>
      </a:accent6>
      <a:hlink>
        <a:srgbClr val="182D5A"/>
      </a:hlink>
      <a:folHlink>
        <a:srgbClr val="BBB48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