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4752">
          <p15:clr>
            <a:srgbClr val="EAD1DC"/>
          </p15:clr>
        </p15:guide>
        <p15:guide id="2" orient="horz" pos="6192">
          <p15:clr>
            <a:srgbClr val="EAD1DC"/>
          </p15:clr>
        </p15:guide>
        <p15:guide id="3" pos="144">
          <p15:clr>
            <a:srgbClr val="EAD1DC"/>
          </p15:clr>
        </p15:guide>
        <p15:guide id="4" orient="horz" pos="144">
          <p15:clr>
            <a:srgbClr val="EAD1DC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BDC4AAE-4F05-47BD-B9DC-6DDC18B4533A}">
  <a:tblStyle styleId="{1BDC4AAE-4F05-47BD-B9DC-6DDC18B4533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4752"/>
        <p:guide pos="6192" orient="horz"/>
        <p:guide pos="144"/>
        <p:guide pos="14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31566a5ff9_0_18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31566a5ff9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3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3"/>
          <p:cNvGrpSpPr/>
          <p:nvPr/>
        </p:nvGrpSpPr>
        <p:grpSpPr>
          <a:xfrm>
            <a:off x="564945" y="9196826"/>
            <a:ext cx="6653170" cy="378150"/>
            <a:chOff x="931000" y="3282475"/>
            <a:chExt cx="6317100" cy="378150"/>
          </a:xfrm>
        </p:grpSpPr>
        <p:sp>
          <p:nvSpPr>
            <p:cNvPr id="55" name="Google Shape;55;p13"/>
            <p:cNvSpPr txBox="1"/>
            <p:nvPr/>
          </p:nvSpPr>
          <p:spPr>
            <a:xfrm>
              <a:off x="931000" y="3438325"/>
              <a:ext cx="6317100" cy="22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900">
                  <a:solidFill>
                    <a:schemeClr val="dk1"/>
                  </a:solidFill>
                </a:rPr>
                <a:t>Can you predict what an animal’s babies will look like?</a:t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t/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rgbClr val="FF0000"/>
                </a:solidFill>
              </a:endParaRPr>
            </a:p>
          </p:txBody>
        </p:sp>
        <p:pic>
          <p:nvPicPr>
            <p:cNvPr id="56" name="Google Shape;56;p1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336096" y="3282475"/>
              <a:ext cx="1497664" cy="1979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38671" y="476225"/>
            <a:ext cx="1497664" cy="1979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8" name="Google Shape;58;p13"/>
          <p:cNvGraphicFramePr/>
          <p:nvPr/>
        </p:nvGraphicFramePr>
        <p:xfrm>
          <a:off x="755800" y="20502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{1BDC4AAE-4F05-47BD-B9DC-6DDC18B4533A}</a:tableStyleId>
              </a:tblPr>
              <a:tblGrid>
                <a:gridCol w="1388825"/>
                <a:gridCol w="4882625"/>
              </a:tblGrid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different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n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ot the same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observe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to pay close attention to something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offspring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babies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predict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t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o guess what will happen based on things you know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similar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having some things in common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trait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something you can observe about a living thing, such as the ears of a dog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variation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d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ifferences in a trait, such as the floppy or pointy ears of a dog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  <p:sp>
        <p:nvSpPr>
          <p:cNvPr id="59" name="Google Shape;59;p13"/>
          <p:cNvSpPr txBox="1"/>
          <p:nvPr/>
        </p:nvSpPr>
        <p:spPr>
          <a:xfrm>
            <a:off x="413702" y="860625"/>
            <a:ext cx="5390400" cy="4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Lesson: Can you predict what an animal’s babies will look like?</a:t>
            </a:r>
            <a:endParaRPr sz="240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cxnSp>
        <p:nvCxnSpPr>
          <p:cNvPr id="60" name="Google Shape;60;p13"/>
          <p:cNvCxnSpPr/>
          <p:nvPr/>
        </p:nvCxnSpPr>
        <p:spPr>
          <a:xfrm>
            <a:off x="497077" y="1741150"/>
            <a:ext cx="67827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1" name="Google Shape;61;p13"/>
          <p:cNvSpPr txBox="1"/>
          <p:nvPr/>
        </p:nvSpPr>
        <p:spPr>
          <a:xfrm>
            <a:off x="413677" y="316675"/>
            <a:ext cx="59562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Vocabulary </a:t>
            </a:r>
            <a:endParaRPr sz="2600"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