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B7E7627-7B0B-42DA-BA67-8FD341ADEDCD}">
  <a:tblStyle styleId="{EB7E7627-7B0B-42DA-BA67-8FD341ADEDC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you predict what an animal’s babies will look like?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{EB7E7627-7B0B-42DA-BA67-8FD341ADEDCD}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different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ot the same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offspring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similar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having some things in common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trait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the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ifferences in a trait, such as the floppy or pointy ears of a dog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you predict what an animal’s babies will look like?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