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5" r:id="rId3"/>
    <p:sldId id="279" r:id="rId4"/>
    <p:sldId id="281" r:id="rId5"/>
    <p:sldId id="275" r:id="rId6"/>
    <p:sldId id="282" r:id="rId7"/>
    <p:sldId id="280" r:id="rId8"/>
    <p:sldId id="28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01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1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4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73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3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3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7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782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79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C117F1E-1D99-4417-802F-A385372B50DD}" type="datetimeFigureOut">
              <a:rPr lang="en-US" smtClean="0"/>
              <a:t>02/04/2025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D2CD17E-A4E3-4702-8869-406FAC263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NAY ĐÃ PHỤC SINH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9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8000" b="1" dirty="0"/>
              <a:t>Chúa nay thực đã phục sinh. Al-le-lu-ia. Al-le-lu-ia.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0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522011"/>
            <a:ext cx="113145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8000" b="1" dirty="0"/>
              <a:t>Ngài từ trong kẻ chết sống lại. Al-le-lu-ia. Al-le-lu-ia. Và niềm vui tràn lan nơi nơi.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8000" b="1" dirty="0"/>
              <a:t>Chúa nay thực đã phục sinh. Al-le-lu-ia. Al-le-lu-ia.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8000" b="1" dirty="0"/>
              <a:t>Ngài toàn thắng tội lỗi thế trần. Al-le-lu-ia. Al-le-lu-ia. Và ngàn dân hưởng ơn cứu rỗi.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8000" b="1" dirty="0"/>
              <a:t>Chúa nay thực đã phục sinh. Al-le-lu-ia. Al-le-lu-ia.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522011"/>
            <a:ext cx="1131454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Ngài rọi chiếu triều ánh sáng ngời. Al-le-lu-ia. Al-le-lu-ia. Chỉ đường cho toàn dân đi tới.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8000" b="1" dirty="0"/>
              <a:t>Chúa nay thực đã phục sinh. Al-le-lu-ia. Al-le-lu-ia. 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5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41</TotalTime>
  <Words>128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CHÚA NAY ĐÃ PHỤC SINH</vt:lpstr>
      <vt:lpstr>.</vt:lpstr>
      <vt:lpstr>PowerPoint Presentation</vt:lpstr>
      <vt:lpstr>.</vt:lpstr>
      <vt:lpstr>.</vt:lpstr>
      <vt:lpstr>.</vt:lpstr>
      <vt:lpstr>PowerPoint Presentation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MÙA ĐÔNG NĂM ẤY</dc:title>
  <dc:creator>Admin</dc:creator>
  <cp:lastModifiedBy>Windows User</cp:lastModifiedBy>
  <cp:revision>18</cp:revision>
  <dcterms:created xsi:type="dcterms:W3CDTF">2024-12-09T14:51:26Z</dcterms:created>
  <dcterms:modified xsi:type="dcterms:W3CDTF">2025-04-02T15:44:22Z</dcterms:modified>
</cp:coreProperties>
</file>