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6" r:id="rId3"/>
    <p:sldId id="312" r:id="rId4"/>
    <p:sldId id="309" r:id="rId5"/>
    <p:sldId id="31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30/9/2025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30/9/2025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30/9/2025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30/9/2025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30/9/2025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30/9/2025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30/9/2025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30/9/2025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30/9/2025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30/9/2025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30/9/2025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30/9/2025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LÒNG TRUNG NGHĨA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1" y="642594"/>
            <a:ext cx="11367853"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6000" b="1" dirty="0">
                <a:latin typeface="Times New Roman" panose="02020603050405020304" pitchFamily="18" charset="0"/>
                <a:cs typeface="Times New Roman" panose="02020603050405020304" pitchFamily="18" charset="0"/>
              </a:rPr>
              <a:t>Hồi chiêng dứt tiếng đầu rơi chốn pháp trường. Hồn thiêng lâng lâng về thiên quốc xa vời. Từ nay thôi những ngày tân khổ u buồn, về quê phúc vinh hưởng nhan Chúa muôn đời.</a:t>
            </a:r>
            <a:r>
              <a:rPr lang="vi-VN" sz="6000" b="1" dirty="0">
                <a:latin typeface="Times New Roman" panose="02020603050405020304" pitchFamily="18" charset="0"/>
                <a:cs typeface="Times New Roman" panose="02020603050405020304" pitchFamily="18" charset="0"/>
              </a:rPr>
              <a:t>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8398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1" y="483327"/>
            <a:ext cx="11668299"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6000" b="1" dirty="0">
                <a:latin typeface="Times New Roman" panose="02020603050405020304" pitchFamily="18" charset="0"/>
                <a:cs typeface="Times New Roman" panose="02020603050405020304" pitchFamily="18" charset="0"/>
              </a:rPr>
              <a:t> </a:t>
            </a:r>
            <a:r>
              <a:rPr lang="vi-VN" dirty="0"/>
              <a:t> </a:t>
            </a:r>
            <a:r>
              <a:rPr lang="vi-VN" sz="6000" b="1" dirty="0">
                <a:latin typeface="Times New Roman" panose="02020603050405020304" pitchFamily="18" charset="0"/>
                <a:cs typeface="Times New Roman" panose="02020603050405020304" pitchFamily="18" charset="0"/>
              </a:rPr>
              <a:t>Muôn vàn đau đớn nay đã theo ngày tháng trôi. Hy sinh vì lòng tin son sắt giữ câu đoan nguyền. Hết tình trung tín lao khổ không hề dám phai. Giữ tấm lòng hiếu trung lời thề xưa lẽ nào quên.</a:t>
            </a:r>
            <a:r>
              <a:rPr lang="vi-VN" sz="6000" b="1" dirty="0">
                <a:latin typeface="Times New Roman" panose="02020603050405020304" pitchFamily="18" charset="0"/>
                <a:cs typeface="Times New Roman" panose="02020603050405020304" pitchFamily="18" charset="0"/>
              </a:rPr>
              <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67215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1" y="642594"/>
            <a:ext cx="11315602" cy="747897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dirty="0"/>
              <a:t> </a:t>
            </a:r>
            <a:r>
              <a:rPr lang="vi-VN" sz="6000" b="1" dirty="0">
                <a:latin typeface="Times New Roman" panose="02020603050405020304" pitchFamily="18" charset="0"/>
                <a:cs typeface="Times New Roman" panose="02020603050405020304" pitchFamily="18" charset="0"/>
              </a:rPr>
              <a:t>Nhẹ quên đau thương bền vững tấm can trường. Ngày đêm khấn ước chờ dâng trái tim nồng. Lòng trung nghĩa ấy nghìn thu sáng tưng bừng. Ngàn năm chiếu soi vì in vết huy hoàng.</a:t>
            </a:r>
            <a:r>
              <a:rPr lang="vi-VN" sz="6000" b="1" dirty="0">
                <a:latin typeface="Times New Roman" panose="02020603050405020304" pitchFamily="18" charset="0"/>
                <a:cs typeface="Times New Roman" panose="02020603050405020304" pitchFamily="18" charset="0"/>
              </a:rPr>
              <a:t/>
            </a:r>
            <a:br>
              <a:rPr lang="vi-VN" sz="6000" b="1" dirty="0">
                <a:latin typeface="Times New Roman" panose="02020603050405020304" pitchFamily="18" charset="0"/>
                <a:cs typeface="Times New Roman" panose="02020603050405020304" pitchFamily="18" charset="0"/>
              </a:rPr>
            </a:br>
            <a:r>
              <a:rPr lang="vi-VN" sz="6000" b="1" dirty="0">
                <a:latin typeface="Times New Roman" panose="02020603050405020304" pitchFamily="18" charset="0"/>
                <a:cs typeface="Times New Roman" panose="02020603050405020304" pitchFamily="18" charset="0"/>
              </a:rPr>
              <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55974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1" y="483327"/>
            <a:ext cx="11668299"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6000" b="1" dirty="0">
                <a:latin typeface="Times New Roman" panose="02020603050405020304" pitchFamily="18" charset="0"/>
                <a:cs typeface="Times New Roman" panose="02020603050405020304" pitchFamily="18" charset="0"/>
              </a:rPr>
              <a:t> </a:t>
            </a:r>
            <a:r>
              <a:rPr lang="vi-VN" dirty="0"/>
              <a:t> </a:t>
            </a:r>
            <a:r>
              <a:rPr lang="vi-VN" sz="6000" b="1" dirty="0">
                <a:latin typeface="Times New Roman" panose="02020603050405020304" pitchFamily="18" charset="0"/>
                <a:cs typeface="Times New Roman" panose="02020603050405020304" pitchFamily="18" charset="0"/>
              </a:rPr>
              <a:t>Muôn vàn đau đớn nay đã theo ngày tháng trôi. Hy sinh vì lòng tin son sắt giữ câu đoan nguyền. Hết tình trung tín lao khổ không hề dám phai. Giữ tấm lòng hiếu trung lời thề xưa lẽ nào quên.</a:t>
            </a:r>
            <a:r>
              <a:rPr lang="vi-VN" sz="6000" b="1" dirty="0">
                <a:latin typeface="Times New Roman" panose="02020603050405020304" pitchFamily="18" charset="0"/>
                <a:cs typeface="Times New Roman" panose="02020603050405020304" pitchFamily="18" charset="0"/>
              </a:rPr>
              <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03204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360</TotalTime>
  <Words>11</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Century Gothic</vt:lpstr>
      <vt:lpstr>Garamond</vt:lpstr>
      <vt:lpstr>Times New Roman</vt:lpstr>
      <vt:lpstr>Verdana</vt:lpstr>
      <vt:lpstr>Savon</vt:lpstr>
      <vt:lpstr>LÒNG TRUNG NGHĨA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Admin</cp:lastModifiedBy>
  <cp:revision>90</cp:revision>
  <dcterms:created xsi:type="dcterms:W3CDTF">2024-12-05T09:15:52Z</dcterms:created>
  <dcterms:modified xsi:type="dcterms:W3CDTF">2025-09-30T15:56:27Z</dcterms:modified>
</cp:coreProperties>
</file>